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9"/>
  </p:notesMasterIdLst>
  <p:handoutMasterIdLst>
    <p:handoutMasterId r:id="rId10"/>
  </p:handoutMasterIdLst>
  <p:sldIdLst>
    <p:sldId id="325" r:id="rId4"/>
    <p:sldId id="365" r:id="rId5"/>
    <p:sldId id="385" r:id="rId6"/>
    <p:sldId id="387" r:id="rId7"/>
    <p:sldId id="35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DA"/>
    <a:srgbClr val="FDC82F"/>
    <a:srgbClr val="E8E8E8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25"/>
    <p:restoredTop sz="94694"/>
  </p:normalViewPr>
  <p:slideViewPr>
    <p:cSldViewPr>
      <p:cViewPr varScale="1">
        <p:scale>
          <a:sx n="121" d="100"/>
          <a:sy n="121" d="100"/>
        </p:scale>
        <p:origin x="161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2888-21-0035-01-0004-SLarge Space VR Disaster Response Training System Architecture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2888-21-0035-01-0004-SLarge Space VR Disaster Response Training System Architecture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2888-21-0035-01-0004-SLarge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2888-21-0035-01-0004-SLarge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2888-21-0035-01-0004-SLarge Space VR Disaster Response Training System Architecture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2888-21-0035-01-0004-SLarge Space VR Disaster Response Training System Architecture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2888-21-0035-01-0004-SLarge Space VR Disaster Response Training System Architecture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2888-21-0035-01-0004-SLarge Space VR Disaster Response Training System Architecture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2888-21-0035-01-0004-SLarge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2888-21-0035-01-0004-SLarge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2888-21-0035-01-0004-SLarge Space VR Disaster Response Training System Architecture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192AA0A6-B985-4A64-BA86-3562DF475778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2401"/>
            <a:ext cx="610515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sldNum="0"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2888-21-0035-01-0004-SLarge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sldNum="0"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9296400" cy="82867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en-US" altLang="ko-Kore-KR" dirty="0">
                <a:solidFill>
                  <a:schemeClr val="tx1"/>
                </a:solidFill>
              </a:rPr>
              <a:t>Large Space VR Disaster Response Training System </a:t>
            </a:r>
            <a:br>
              <a:rPr lang="en-US" altLang="ko-Kore-KR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Architecture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for IEEE P2888.4]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2507115"/>
            <a:ext cx="56388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altLang="ko-KR" dirty="0" err="1"/>
              <a:t>Jeonghwoan</a:t>
            </a:r>
            <a:r>
              <a:rPr lang="en-US" altLang="ko-KR" dirty="0"/>
              <a:t> Choi</a:t>
            </a:r>
            <a:r>
              <a:rPr lang="en-US" dirty="0"/>
              <a:t> / </a:t>
            </a:r>
            <a:r>
              <a:rPr lang="en-US" dirty="0" err="1"/>
              <a:t>Skonec</a:t>
            </a:r>
            <a:r>
              <a:rPr lang="en-US" dirty="0"/>
              <a:t> </a:t>
            </a:r>
            <a:r>
              <a:rPr lang="en-US" dirty="0" err="1"/>
              <a:t>Entetainment</a:t>
            </a:r>
            <a:r>
              <a:rPr lang="en-US" dirty="0"/>
              <a:t>. Co., Ltd. ]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F19B9A5-45FF-8843-A9D1-61161904AE9D}"/>
              </a:ext>
            </a:extLst>
          </p:cNvPr>
          <p:cNvSpPr/>
          <p:nvPr/>
        </p:nvSpPr>
        <p:spPr>
          <a:xfrm>
            <a:off x="6324600" y="5867400"/>
            <a:ext cx="1555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altLang="x-none" dirty="0"/>
              <a:t>Jun</a:t>
            </a:r>
            <a:r>
              <a:rPr lang="en-US" altLang="x-none" dirty="0">
                <a:latin typeface="맑은 고딕" panose="020B0503020000020004" pitchFamily="34" charset="-127"/>
                <a:cs typeface="Times New Roman" panose="02020603050405020304" pitchFamily="18" charset="0"/>
              </a:rPr>
              <a:t> 26, 202</a:t>
            </a:r>
            <a:r>
              <a:rPr lang="en-US" altLang="ko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1</a:t>
            </a:r>
            <a:endParaRPr lang="x-none" altLang="en-US" dirty="0"/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2888-21-0035-01-0004-SLarge Space VR Disaster Response Training System 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9" name="바닥글 개체 틀 1">
            <a:extLst>
              <a:ext uri="{FF2B5EF4-FFF2-40B4-BE49-F238E27FC236}">
                <a16:creationId xmlns:a16="http://schemas.microsoft.com/office/drawing/2014/main" id="{EC1455D9-F240-E748-9077-5EA1FE0B8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2888-21-0035-01-0004-SLarge Space VR Disaster Response Training System Architecture</a:t>
            </a:r>
            <a:endParaRPr lang="en-US" dirty="0"/>
          </a:p>
        </p:txBody>
      </p: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7C28B560-FB52-4559-8FDB-A96A98E207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27400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ore-KR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Large Space VR Disaster Response Training </a:t>
                      </a:r>
                      <a:r>
                        <a:rPr lang="en-US" altLang="ko-K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 Architecture</a:t>
                      </a:r>
                      <a:r>
                        <a:rPr lang="ko-KR" alt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 IEEE P2888.4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06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26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139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제목 1">
            <a:extLst>
              <a:ext uri="{FF2B5EF4-FFF2-40B4-BE49-F238E27FC236}">
                <a16:creationId xmlns:a16="http://schemas.microsoft.com/office/drawing/2014/main" id="{AF06203C-3973-774E-BD3A-C60C59829000}"/>
              </a:ext>
            </a:extLst>
          </p:cNvPr>
          <p:cNvSpPr txBox="1">
            <a:spLocks/>
          </p:cNvSpPr>
          <p:nvPr/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ko-KR"/>
              <a:t>System Architecture</a:t>
            </a:r>
            <a:endParaRPr lang="en-US" dirty="0"/>
          </a:p>
        </p:txBody>
      </p:sp>
      <p:sp>
        <p:nvSpPr>
          <p:cNvPr id="29" name="바닥글 개체 틀 1">
            <a:extLst>
              <a:ext uri="{FF2B5EF4-FFF2-40B4-BE49-F238E27FC236}">
                <a16:creationId xmlns:a16="http://schemas.microsoft.com/office/drawing/2014/main" id="{0A228CD4-CBF1-4C4E-8992-6E61A19B2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2888-21-0035-01-0004-SLarge Space VR Disaster Response Training System Architecture</a:t>
            </a:r>
            <a:endParaRPr lang="en-US" dirty="0"/>
          </a:p>
        </p:txBody>
      </p:sp>
      <p:sp>
        <p:nvSpPr>
          <p:cNvPr id="37" name="모서리가 둥근 직사각형 36">
            <a:extLst>
              <a:ext uri="{FF2B5EF4-FFF2-40B4-BE49-F238E27FC236}">
                <a16:creationId xmlns:a16="http://schemas.microsoft.com/office/drawing/2014/main" id="{734B4487-FAF7-E940-A7B6-713577C6F8C6}"/>
              </a:ext>
            </a:extLst>
          </p:cNvPr>
          <p:cNvSpPr/>
          <p:nvPr/>
        </p:nvSpPr>
        <p:spPr>
          <a:xfrm>
            <a:off x="127738" y="4332234"/>
            <a:ext cx="6329301" cy="1051401"/>
          </a:xfrm>
          <a:prstGeom prst="roundRect">
            <a:avLst/>
          </a:prstGeom>
          <a:solidFill>
            <a:srgbClr val="FDC82F"/>
          </a:solidFill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x-none" altLang="en-US"/>
          </a:p>
        </p:txBody>
      </p:sp>
      <p:sp>
        <p:nvSpPr>
          <p:cNvPr id="40" name="사각형: 둥근 모서리 53">
            <a:extLst>
              <a:ext uri="{FF2B5EF4-FFF2-40B4-BE49-F238E27FC236}">
                <a16:creationId xmlns:a16="http://schemas.microsoft.com/office/drawing/2014/main" id="{8FEB770E-D45F-884C-9624-D32A7EA6F3CF}"/>
              </a:ext>
            </a:extLst>
          </p:cNvPr>
          <p:cNvSpPr/>
          <p:nvPr/>
        </p:nvSpPr>
        <p:spPr>
          <a:xfrm>
            <a:off x="1989632" y="2680032"/>
            <a:ext cx="1447800" cy="4469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Motion Capture System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41" name="사각형: 둥근 모서리 54">
            <a:extLst>
              <a:ext uri="{FF2B5EF4-FFF2-40B4-BE49-F238E27FC236}">
                <a16:creationId xmlns:a16="http://schemas.microsoft.com/office/drawing/2014/main" id="{8DA3BF9A-7A4E-4948-B943-9D756FF78E1B}"/>
              </a:ext>
            </a:extLst>
          </p:cNvPr>
          <p:cNvSpPr/>
          <p:nvPr/>
        </p:nvSpPr>
        <p:spPr>
          <a:xfrm>
            <a:off x="204453" y="4591715"/>
            <a:ext cx="1104237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Optical Cameras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42" name="사각형: 둥근 모서리 55">
            <a:extLst>
              <a:ext uri="{FF2B5EF4-FFF2-40B4-BE49-F238E27FC236}">
                <a16:creationId xmlns:a16="http://schemas.microsoft.com/office/drawing/2014/main" id="{00D7A519-9F07-6F41-9524-117F29F2ECAC}"/>
              </a:ext>
            </a:extLst>
          </p:cNvPr>
          <p:cNvSpPr/>
          <p:nvPr/>
        </p:nvSpPr>
        <p:spPr>
          <a:xfrm>
            <a:off x="1449908" y="4591715"/>
            <a:ext cx="1064227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Gloves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44" name="사각형: 둥근 모서리 56">
            <a:extLst>
              <a:ext uri="{FF2B5EF4-FFF2-40B4-BE49-F238E27FC236}">
                <a16:creationId xmlns:a16="http://schemas.microsoft.com/office/drawing/2014/main" id="{C749B310-77E7-9B4B-9B83-4C0FB62E7EEC}"/>
              </a:ext>
            </a:extLst>
          </p:cNvPr>
          <p:cNvSpPr/>
          <p:nvPr/>
        </p:nvSpPr>
        <p:spPr>
          <a:xfrm>
            <a:off x="2649745" y="4598066"/>
            <a:ext cx="1064227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IMU Sensor on HMD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45" name="사각형: 둥근 모서리 58">
            <a:extLst>
              <a:ext uri="{FF2B5EF4-FFF2-40B4-BE49-F238E27FC236}">
                <a16:creationId xmlns:a16="http://schemas.microsoft.com/office/drawing/2014/main" id="{C9BFA6E0-3DB9-0C48-8209-855E5CD465FB}"/>
              </a:ext>
            </a:extLst>
          </p:cNvPr>
          <p:cNvSpPr/>
          <p:nvPr/>
        </p:nvSpPr>
        <p:spPr>
          <a:xfrm>
            <a:off x="7487240" y="1347950"/>
            <a:ext cx="1447800" cy="4469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Disaster Scenario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46" name="사각형: 둥근 모서리 59">
            <a:extLst>
              <a:ext uri="{FF2B5EF4-FFF2-40B4-BE49-F238E27FC236}">
                <a16:creationId xmlns:a16="http://schemas.microsoft.com/office/drawing/2014/main" id="{FEB94A91-FFCA-1C45-9B4D-69D21C50D10A}"/>
              </a:ext>
            </a:extLst>
          </p:cNvPr>
          <p:cNvSpPr/>
          <p:nvPr/>
        </p:nvSpPr>
        <p:spPr>
          <a:xfrm>
            <a:off x="4403713" y="1340965"/>
            <a:ext cx="1447800" cy="4469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Server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47" name="사각형: 둥근 모서리 60">
            <a:extLst>
              <a:ext uri="{FF2B5EF4-FFF2-40B4-BE49-F238E27FC236}">
                <a16:creationId xmlns:a16="http://schemas.microsoft.com/office/drawing/2014/main" id="{2DF0E86E-70A9-AC45-A974-97FA0873FF53}"/>
              </a:ext>
            </a:extLst>
          </p:cNvPr>
          <p:cNvSpPr/>
          <p:nvPr/>
        </p:nvSpPr>
        <p:spPr>
          <a:xfrm>
            <a:off x="7480890" y="3806146"/>
            <a:ext cx="1447800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Command Display on HMD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49" name="연결선: 꺾임 62">
            <a:extLst>
              <a:ext uri="{FF2B5EF4-FFF2-40B4-BE49-F238E27FC236}">
                <a16:creationId xmlns:a16="http://schemas.microsoft.com/office/drawing/2014/main" id="{019656D3-6AB6-0149-9CE3-8F957AF9CD2F}"/>
              </a:ext>
            </a:extLst>
          </p:cNvPr>
          <p:cNvCxnSpPr>
            <a:cxnSpLocks/>
            <a:stCxn id="41" idx="0"/>
            <a:endCxn id="40" idx="2"/>
          </p:cNvCxnSpPr>
          <p:nvPr/>
        </p:nvCxnSpPr>
        <p:spPr>
          <a:xfrm rot="5400000" flipH="1" flipV="1">
            <a:off x="1002663" y="2880846"/>
            <a:ext cx="1464779" cy="1956960"/>
          </a:xfrm>
          <a:prstGeom prst="bentConnector3">
            <a:avLst>
              <a:gd name="adj1" fmla="val 8727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연결선: 꺾임 63">
            <a:extLst>
              <a:ext uri="{FF2B5EF4-FFF2-40B4-BE49-F238E27FC236}">
                <a16:creationId xmlns:a16="http://schemas.microsoft.com/office/drawing/2014/main" id="{15598CFF-E6CD-CF4F-ABB7-F898FBA5EEBE}"/>
              </a:ext>
            </a:extLst>
          </p:cNvPr>
          <p:cNvCxnSpPr>
            <a:cxnSpLocks/>
            <a:stCxn id="81" idx="0"/>
            <a:endCxn id="40" idx="2"/>
          </p:cNvCxnSpPr>
          <p:nvPr/>
        </p:nvCxnSpPr>
        <p:spPr>
          <a:xfrm rot="16200000" flipV="1">
            <a:off x="2815772" y="3024697"/>
            <a:ext cx="1476491" cy="1680970"/>
          </a:xfrm>
          <a:prstGeom prst="bentConnector3">
            <a:avLst>
              <a:gd name="adj1" fmla="val 9566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연결선: 꺾임 69">
            <a:extLst>
              <a:ext uri="{FF2B5EF4-FFF2-40B4-BE49-F238E27FC236}">
                <a16:creationId xmlns:a16="http://schemas.microsoft.com/office/drawing/2014/main" id="{3EF4EB3A-A04A-244D-90C3-62BCC844087F}"/>
              </a:ext>
            </a:extLst>
          </p:cNvPr>
          <p:cNvCxnSpPr>
            <a:cxnSpLocks/>
            <a:stCxn id="40" idx="0"/>
            <a:endCxn id="46" idx="1"/>
          </p:cNvCxnSpPr>
          <p:nvPr/>
        </p:nvCxnSpPr>
        <p:spPr>
          <a:xfrm rot="5400000" flipH="1" flipV="1">
            <a:off x="3000815" y="1277135"/>
            <a:ext cx="1115615" cy="1690181"/>
          </a:xfrm>
          <a:prstGeom prst="bentConnector2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ED51CAC1-382C-7F4B-9504-42AC1E473B82}"/>
              </a:ext>
            </a:extLst>
          </p:cNvPr>
          <p:cNvSpPr txBox="1"/>
          <p:nvPr/>
        </p:nvSpPr>
        <p:spPr>
          <a:xfrm>
            <a:off x="2743150" y="4029598"/>
            <a:ext cx="2032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Sensing Data Gathering</a:t>
            </a:r>
            <a:endParaRPr lang="ko-KR" altLang="en-US" sz="12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4CB8E2A-EB9C-574A-AF2F-FBF7639D4767}"/>
              </a:ext>
            </a:extLst>
          </p:cNvPr>
          <p:cNvSpPr txBox="1"/>
          <p:nvPr/>
        </p:nvSpPr>
        <p:spPr>
          <a:xfrm>
            <a:off x="2551799" y="1314192"/>
            <a:ext cx="1869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Send to Sensing Data</a:t>
            </a:r>
            <a:endParaRPr lang="ko-KR" altLang="en-US" sz="1200" dirty="0"/>
          </a:p>
        </p:txBody>
      </p:sp>
      <p:sp>
        <p:nvSpPr>
          <p:cNvPr id="58" name="사각형: 둥근 모서리 77">
            <a:extLst>
              <a:ext uri="{FF2B5EF4-FFF2-40B4-BE49-F238E27FC236}">
                <a16:creationId xmlns:a16="http://schemas.microsoft.com/office/drawing/2014/main" id="{94D8C6EA-6A32-CF46-BF94-BF332A55201B}"/>
              </a:ext>
            </a:extLst>
          </p:cNvPr>
          <p:cNvSpPr/>
          <p:nvPr/>
        </p:nvSpPr>
        <p:spPr>
          <a:xfrm>
            <a:off x="7480890" y="2737801"/>
            <a:ext cx="1447800" cy="65437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Situation J</a:t>
            </a:r>
            <a:r>
              <a:rPr lang="en" altLang="x-none" sz="1200" dirty="0">
                <a:solidFill>
                  <a:schemeClr val="tx1"/>
                </a:solidFill>
              </a:rPr>
              <a:t>udgment</a:t>
            </a:r>
            <a:r>
              <a:rPr lang="ko-KR" altLang="en-US" sz="1200" dirty="0">
                <a:solidFill>
                  <a:schemeClr val="tx1"/>
                </a:solidFill>
              </a:rPr>
              <a:t> </a:t>
            </a:r>
            <a:r>
              <a:rPr lang="en-US" altLang="ko-KR" sz="1200" dirty="0">
                <a:solidFill>
                  <a:schemeClr val="tx1"/>
                </a:solidFill>
              </a:rPr>
              <a:t>&amp;</a:t>
            </a:r>
            <a:r>
              <a:rPr lang="ko-KR" altLang="en-US" sz="1200" dirty="0">
                <a:solidFill>
                  <a:schemeClr val="tx1"/>
                </a:solidFill>
              </a:rPr>
              <a:t> </a:t>
            </a:r>
            <a:r>
              <a:rPr lang="en-US" altLang="ko-KR" sz="1200" dirty="0">
                <a:solidFill>
                  <a:schemeClr val="tx1"/>
                </a:solidFill>
              </a:rPr>
              <a:t>Control System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62" name="직선 연결선 79">
            <a:extLst>
              <a:ext uri="{FF2B5EF4-FFF2-40B4-BE49-F238E27FC236}">
                <a16:creationId xmlns:a16="http://schemas.microsoft.com/office/drawing/2014/main" id="{095270AC-ACEF-B641-9648-D6FAF2C1AE07}"/>
              </a:ext>
            </a:extLst>
          </p:cNvPr>
          <p:cNvCxnSpPr>
            <a:cxnSpLocks/>
            <a:stCxn id="45" idx="1"/>
            <a:endCxn id="46" idx="3"/>
          </p:cNvCxnSpPr>
          <p:nvPr/>
        </p:nvCxnSpPr>
        <p:spPr>
          <a:xfrm flipH="1" flipV="1">
            <a:off x="5851513" y="1564417"/>
            <a:ext cx="1635727" cy="6985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7A3AD64C-C9F8-8B48-AE77-154816AAAA30}"/>
              </a:ext>
            </a:extLst>
          </p:cNvPr>
          <p:cNvSpPr txBox="1"/>
          <p:nvPr/>
        </p:nvSpPr>
        <p:spPr>
          <a:xfrm>
            <a:off x="5851513" y="1340570"/>
            <a:ext cx="1549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Request for Situation Analysis</a:t>
            </a:r>
          </a:p>
        </p:txBody>
      </p:sp>
      <p:cxnSp>
        <p:nvCxnSpPr>
          <p:cNvPr id="68" name="연결선: 꺾임 85">
            <a:extLst>
              <a:ext uri="{FF2B5EF4-FFF2-40B4-BE49-F238E27FC236}">
                <a16:creationId xmlns:a16="http://schemas.microsoft.com/office/drawing/2014/main" id="{96681557-683B-004E-A0C9-75C399CD47CC}"/>
              </a:ext>
            </a:extLst>
          </p:cNvPr>
          <p:cNvCxnSpPr>
            <a:cxnSpLocks/>
            <a:stCxn id="45" idx="2"/>
            <a:endCxn id="58" idx="0"/>
          </p:cNvCxnSpPr>
          <p:nvPr/>
        </p:nvCxnSpPr>
        <p:spPr>
          <a:xfrm rot="5400000">
            <a:off x="7736492" y="2263152"/>
            <a:ext cx="942947" cy="635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257A77F9-275E-7A4A-9863-A14EB228DC90}"/>
              </a:ext>
            </a:extLst>
          </p:cNvPr>
          <p:cNvSpPr txBox="1"/>
          <p:nvPr/>
        </p:nvSpPr>
        <p:spPr>
          <a:xfrm>
            <a:off x="7023690" y="2241758"/>
            <a:ext cx="1237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200" dirty="0"/>
              <a:t>Command for</a:t>
            </a:r>
          </a:p>
          <a:p>
            <a:pPr algn="r"/>
            <a:r>
              <a:rPr lang="en-US" altLang="ko-KR" sz="1200" dirty="0"/>
              <a:t>user action</a:t>
            </a:r>
            <a:endParaRPr lang="ko-KR" altLang="en-US" sz="1200" dirty="0"/>
          </a:p>
        </p:txBody>
      </p:sp>
      <p:cxnSp>
        <p:nvCxnSpPr>
          <p:cNvPr id="71" name="직선 연결선 90">
            <a:extLst>
              <a:ext uri="{FF2B5EF4-FFF2-40B4-BE49-F238E27FC236}">
                <a16:creationId xmlns:a16="http://schemas.microsoft.com/office/drawing/2014/main" id="{80773D3F-7B75-BF42-89FC-619674EEA711}"/>
              </a:ext>
            </a:extLst>
          </p:cNvPr>
          <p:cNvCxnSpPr>
            <a:cxnSpLocks/>
            <a:stCxn id="47" idx="0"/>
            <a:endCxn id="58" idx="2"/>
          </p:cNvCxnSpPr>
          <p:nvPr/>
        </p:nvCxnSpPr>
        <p:spPr>
          <a:xfrm flipV="1">
            <a:off x="8204790" y="3392175"/>
            <a:ext cx="0" cy="413971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사각형: 둥근 모서리 93">
            <a:extLst>
              <a:ext uri="{FF2B5EF4-FFF2-40B4-BE49-F238E27FC236}">
                <a16:creationId xmlns:a16="http://schemas.microsoft.com/office/drawing/2014/main" id="{DD74FDDC-B77D-9B40-933F-50F8ABB062FC}"/>
              </a:ext>
            </a:extLst>
          </p:cNvPr>
          <p:cNvSpPr/>
          <p:nvPr/>
        </p:nvSpPr>
        <p:spPr>
          <a:xfrm>
            <a:off x="7480890" y="4591715"/>
            <a:ext cx="1447800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User Action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73" name="직선 연결선 94">
            <a:extLst>
              <a:ext uri="{FF2B5EF4-FFF2-40B4-BE49-F238E27FC236}">
                <a16:creationId xmlns:a16="http://schemas.microsoft.com/office/drawing/2014/main" id="{4B67F59D-BF95-9146-BF43-F1C3563E49B5}"/>
              </a:ext>
            </a:extLst>
          </p:cNvPr>
          <p:cNvCxnSpPr>
            <a:cxnSpLocks/>
            <a:stCxn id="72" idx="0"/>
            <a:endCxn id="47" idx="2"/>
          </p:cNvCxnSpPr>
          <p:nvPr/>
        </p:nvCxnSpPr>
        <p:spPr>
          <a:xfrm flipV="1">
            <a:off x="8204790" y="4253050"/>
            <a:ext cx="0" cy="338665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연결선: 꺾임 97">
            <a:extLst>
              <a:ext uri="{FF2B5EF4-FFF2-40B4-BE49-F238E27FC236}">
                <a16:creationId xmlns:a16="http://schemas.microsoft.com/office/drawing/2014/main" id="{2E145078-4ACE-294B-8CA3-DFD948BCFA6C}"/>
              </a:ext>
            </a:extLst>
          </p:cNvPr>
          <p:cNvCxnSpPr>
            <a:cxnSpLocks/>
            <a:stCxn id="72" idx="2"/>
            <a:endCxn id="41" idx="2"/>
          </p:cNvCxnSpPr>
          <p:nvPr/>
        </p:nvCxnSpPr>
        <p:spPr>
          <a:xfrm rot="5400000">
            <a:off x="4480681" y="1314510"/>
            <a:ext cx="12700" cy="7448218"/>
          </a:xfrm>
          <a:prstGeom prst="bentConnector3">
            <a:avLst>
              <a:gd name="adj1" fmla="val 180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연결선: 꺾임 102">
            <a:extLst>
              <a:ext uri="{FF2B5EF4-FFF2-40B4-BE49-F238E27FC236}">
                <a16:creationId xmlns:a16="http://schemas.microsoft.com/office/drawing/2014/main" id="{1BE0EF8C-17C8-F44E-B368-06AFA3DD9F1D}"/>
              </a:ext>
            </a:extLst>
          </p:cNvPr>
          <p:cNvCxnSpPr>
            <a:cxnSpLocks/>
            <a:stCxn id="72" idx="2"/>
            <a:endCxn id="42" idx="2"/>
          </p:cNvCxnSpPr>
          <p:nvPr/>
        </p:nvCxnSpPr>
        <p:spPr>
          <a:xfrm rot="5400000">
            <a:off x="5093406" y="1927235"/>
            <a:ext cx="12700" cy="6222768"/>
          </a:xfrm>
          <a:prstGeom prst="bentConnector3">
            <a:avLst>
              <a:gd name="adj1" fmla="val 180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연결선: 꺾임 105">
            <a:extLst>
              <a:ext uri="{FF2B5EF4-FFF2-40B4-BE49-F238E27FC236}">
                <a16:creationId xmlns:a16="http://schemas.microsoft.com/office/drawing/2014/main" id="{9EEBD1D5-91B2-8D44-AC7A-7F222EA9457B}"/>
              </a:ext>
            </a:extLst>
          </p:cNvPr>
          <p:cNvCxnSpPr>
            <a:cxnSpLocks/>
            <a:stCxn id="72" idx="2"/>
            <a:endCxn id="44" idx="2"/>
          </p:cNvCxnSpPr>
          <p:nvPr/>
        </p:nvCxnSpPr>
        <p:spPr>
          <a:xfrm rot="5400000">
            <a:off x="5690150" y="2530329"/>
            <a:ext cx="6351" cy="5022931"/>
          </a:xfrm>
          <a:prstGeom prst="bentConnector3">
            <a:avLst>
              <a:gd name="adj1" fmla="val 3699433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사각형: 둥근 모서리 56">
            <a:extLst>
              <a:ext uri="{FF2B5EF4-FFF2-40B4-BE49-F238E27FC236}">
                <a16:creationId xmlns:a16="http://schemas.microsoft.com/office/drawing/2014/main" id="{BC91A8E5-BDC8-A54D-BC0B-341550B5FA4F}"/>
              </a:ext>
            </a:extLst>
          </p:cNvPr>
          <p:cNvSpPr/>
          <p:nvPr/>
        </p:nvSpPr>
        <p:spPr>
          <a:xfrm>
            <a:off x="3849582" y="4603427"/>
            <a:ext cx="1089840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err="1">
                <a:solidFill>
                  <a:sysClr val="windowText" lastClr="000000"/>
                </a:solidFill>
              </a:rPr>
              <a:t>Etc</a:t>
            </a:r>
            <a:r>
              <a:rPr lang="en-US" altLang="ko-KR" sz="1200" dirty="0">
                <a:solidFill>
                  <a:sysClr val="windowText" lastClr="000000"/>
                </a:solidFill>
              </a:rPr>
              <a:t>…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82" name="연결선: 꺾임 105">
            <a:extLst>
              <a:ext uri="{FF2B5EF4-FFF2-40B4-BE49-F238E27FC236}">
                <a16:creationId xmlns:a16="http://schemas.microsoft.com/office/drawing/2014/main" id="{E318FBED-BB52-7749-ABB5-A7430EEC5EBE}"/>
              </a:ext>
            </a:extLst>
          </p:cNvPr>
          <p:cNvCxnSpPr>
            <a:cxnSpLocks/>
            <a:stCxn id="72" idx="2"/>
            <a:endCxn id="81" idx="2"/>
          </p:cNvCxnSpPr>
          <p:nvPr/>
        </p:nvCxnSpPr>
        <p:spPr>
          <a:xfrm rot="5400000">
            <a:off x="6293790" y="3139331"/>
            <a:ext cx="11712" cy="3810288"/>
          </a:xfrm>
          <a:prstGeom prst="bentConnector3">
            <a:avLst>
              <a:gd name="adj1" fmla="val 2051844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연결선: 꺾임 62">
            <a:extLst>
              <a:ext uri="{FF2B5EF4-FFF2-40B4-BE49-F238E27FC236}">
                <a16:creationId xmlns:a16="http://schemas.microsoft.com/office/drawing/2014/main" id="{540D9DCD-3D74-8B47-9D5E-4CC231D1F81F}"/>
              </a:ext>
            </a:extLst>
          </p:cNvPr>
          <p:cNvCxnSpPr>
            <a:cxnSpLocks/>
            <a:stCxn id="42" idx="0"/>
            <a:endCxn id="40" idx="2"/>
          </p:cNvCxnSpPr>
          <p:nvPr/>
        </p:nvCxnSpPr>
        <p:spPr>
          <a:xfrm rot="5400000" flipH="1" flipV="1">
            <a:off x="1615388" y="3493571"/>
            <a:ext cx="1464779" cy="731510"/>
          </a:xfrm>
          <a:prstGeom prst="bentConnector3">
            <a:avLst>
              <a:gd name="adj1" fmla="val 9243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연결선: 꺾임 62">
            <a:extLst>
              <a:ext uri="{FF2B5EF4-FFF2-40B4-BE49-F238E27FC236}">
                <a16:creationId xmlns:a16="http://schemas.microsoft.com/office/drawing/2014/main" id="{CB113365-1CF2-C74D-BA06-1F1EF2D62D4F}"/>
              </a:ext>
            </a:extLst>
          </p:cNvPr>
          <p:cNvCxnSpPr>
            <a:cxnSpLocks/>
            <a:stCxn id="44" idx="0"/>
            <a:endCxn id="40" idx="2"/>
          </p:cNvCxnSpPr>
          <p:nvPr/>
        </p:nvCxnSpPr>
        <p:spPr>
          <a:xfrm rot="16200000" flipV="1">
            <a:off x="2212131" y="3628337"/>
            <a:ext cx="1471130" cy="468327"/>
          </a:xfrm>
          <a:prstGeom prst="bentConnector3">
            <a:avLst>
              <a:gd name="adj1" fmla="val 9418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사각형: 둥근 모서리 56">
            <a:extLst>
              <a:ext uri="{FF2B5EF4-FFF2-40B4-BE49-F238E27FC236}">
                <a16:creationId xmlns:a16="http://schemas.microsoft.com/office/drawing/2014/main" id="{690197AC-D722-1E40-A448-7C0EA90BAD44}"/>
              </a:ext>
            </a:extLst>
          </p:cNvPr>
          <p:cNvSpPr/>
          <p:nvPr/>
        </p:nvSpPr>
        <p:spPr>
          <a:xfrm>
            <a:off x="5271090" y="4598066"/>
            <a:ext cx="1089840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Actuator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88" name="연결선: 꺾임 105">
            <a:extLst>
              <a:ext uri="{FF2B5EF4-FFF2-40B4-BE49-F238E27FC236}">
                <a16:creationId xmlns:a16="http://schemas.microsoft.com/office/drawing/2014/main" id="{E599193D-4E5C-D74F-B12A-F51C7A997C12}"/>
              </a:ext>
            </a:extLst>
          </p:cNvPr>
          <p:cNvCxnSpPr>
            <a:cxnSpLocks/>
            <a:endCxn id="87" idx="2"/>
          </p:cNvCxnSpPr>
          <p:nvPr/>
        </p:nvCxnSpPr>
        <p:spPr>
          <a:xfrm rot="10800000" flipV="1">
            <a:off x="5816010" y="5029200"/>
            <a:ext cx="2388780" cy="15770"/>
          </a:xfrm>
          <a:prstGeom prst="bentConnector4">
            <a:avLst>
              <a:gd name="adj1" fmla="val -21"/>
              <a:gd name="adj2" fmla="val 1549588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연결선: 꺾임 105">
            <a:extLst>
              <a:ext uri="{FF2B5EF4-FFF2-40B4-BE49-F238E27FC236}">
                <a16:creationId xmlns:a16="http://schemas.microsoft.com/office/drawing/2014/main" id="{6C8CBB7D-52C8-A24C-B35F-9C3823F77F91}"/>
              </a:ext>
            </a:extLst>
          </p:cNvPr>
          <p:cNvCxnSpPr>
            <a:cxnSpLocks/>
            <a:stCxn id="87" idx="0"/>
            <a:endCxn id="40" idx="2"/>
          </p:cNvCxnSpPr>
          <p:nvPr/>
        </p:nvCxnSpPr>
        <p:spPr>
          <a:xfrm rot="16200000" flipV="1">
            <a:off x="3529206" y="2311262"/>
            <a:ext cx="1471130" cy="3102478"/>
          </a:xfrm>
          <a:prstGeom prst="bentConnector3">
            <a:avLst>
              <a:gd name="adj1" fmla="val 905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DF28DD3F-7C94-9846-9827-99A7310AC00F}"/>
              </a:ext>
            </a:extLst>
          </p:cNvPr>
          <p:cNvSpPr txBox="1"/>
          <p:nvPr/>
        </p:nvSpPr>
        <p:spPr>
          <a:xfrm>
            <a:off x="6437806" y="1820491"/>
            <a:ext cx="1390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Command Data</a:t>
            </a:r>
            <a:endParaRPr lang="ko-KR" altLang="en-US" sz="1200" dirty="0"/>
          </a:p>
        </p:txBody>
      </p:sp>
      <p:cxnSp>
        <p:nvCxnSpPr>
          <p:cNvPr id="93" name="연결선: 꺾임 105">
            <a:extLst>
              <a:ext uri="{FF2B5EF4-FFF2-40B4-BE49-F238E27FC236}">
                <a16:creationId xmlns:a16="http://schemas.microsoft.com/office/drawing/2014/main" id="{79BD1A80-A286-A340-8FBD-632425C5F766}"/>
              </a:ext>
            </a:extLst>
          </p:cNvPr>
          <p:cNvCxnSpPr>
            <a:cxnSpLocks/>
            <a:stCxn id="45" idx="2"/>
          </p:cNvCxnSpPr>
          <p:nvPr/>
        </p:nvCxnSpPr>
        <p:spPr>
          <a:xfrm rot="5400000">
            <a:off x="5799564" y="2191850"/>
            <a:ext cx="2808573" cy="2014580"/>
          </a:xfrm>
          <a:prstGeom prst="bentConnector3">
            <a:avLst>
              <a:gd name="adj1" fmla="val 9782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037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6347</TotalTime>
  <Words>383</Words>
  <Application>Microsoft Macintosh PowerPoint</Application>
  <PresentationFormat>화면 슬라이드 쇼(4:3)</PresentationFormat>
  <Paragraphs>49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맑은 고딕</vt:lpstr>
      <vt:lpstr>Myriad Pro</vt:lpstr>
      <vt:lpstr>Arial</vt:lpstr>
      <vt:lpstr>Calibri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Kim Silva</cp:lastModifiedBy>
  <cp:revision>299</cp:revision>
  <dcterms:created xsi:type="dcterms:W3CDTF">2014-10-13T13:02:20Z</dcterms:created>
  <dcterms:modified xsi:type="dcterms:W3CDTF">2021-06-29T11:48:29Z</dcterms:modified>
</cp:coreProperties>
</file>