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85" r:id="rId6"/>
    <p:sldId id="387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DA"/>
    <a:srgbClr val="FDC82F"/>
    <a:srgbClr val="E8E8E8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5"/>
    <p:restoredTop sz="94694"/>
  </p:normalViewPr>
  <p:slideViewPr>
    <p:cSldViewPr>
      <p:cViewPr varScale="1">
        <p:scale>
          <a:sx n="98" d="100"/>
          <a:sy n="98" d="100"/>
        </p:scale>
        <p:origin x="1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3914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2888-21-0035-00-0004-Large Space VR Disaster Response Training System Architecture for IEEE P2888.4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92AA0A6-B985-4A64-BA86-3562DF47577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2888-21-0035-00-0004-Large Space VR Disaster Response Training System Architecture for IEEE P2888.4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620000" cy="8286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altLang="ko-Kore-KR" dirty="0">
                <a:solidFill>
                  <a:schemeClr val="tx1"/>
                </a:solidFill>
              </a:rPr>
              <a:t>Large Space VR Disaster Response Training System </a:t>
            </a:r>
            <a:br>
              <a:rPr lang="en-US" altLang="ko-Kore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Architecture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IEEE P2888.4]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507115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</a:t>
            </a:r>
            <a:r>
              <a:rPr lang="en-US" dirty="0"/>
              <a:t> / </a:t>
            </a:r>
            <a:r>
              <a:rPr lang="en-US" dirty="0" err="1"/>
              <a:t>Skonec</a:t>
            </a:r>
            <a:r>
              <a:rPr lang="en-US" dirty="0"/>
              <a:t> </a:t>
            </a:r>
            <a:r>
              <a:rPr lang="en-US" dirty="0" err="1"/>
              <a:t>Entetainment</a:t>
            </a:r>
            <a:r>
              <a:rPr lang="en-US" dirty="0"/>
              <a:t>. Co., Ltd. 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1555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dirty="0"/>
              <a:t>Jun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26, 202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x-none" alt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2888-21-0035-00-0004-Large Space VR Disaster Response Training System Architecture for IEEE P2888.4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EC1455D9-F240-E748-9077-5EA1FE0B8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2888-21-0035-00-0004-Large Space VR Disaster Response Training System Architecture for IEEE P2888.4</a:t>
            </a: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27400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ore-KR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Space VR Disaster Response Training </a:t>
                      </a:r>
                      <a:r>
                        <a:rPr lang="en-US" altLang="ko-K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 Architecture</a:t>
                      </a:r>
                      <a:r>
                        <a:rPr lang="ko-KR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IEEE P2888.4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06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13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>
            <a:extLst>
              <a:ext uri="{FF2B5EF4-FFF2-40B4-BE49-F238E27FC236}">
                <a16:creationId xmlns:a16="http://schemas.microsoft.com/office/drawing/2014/main" id="{76DEC18F-02B2-0D4D-BA75-F83FCE221EB0}"/>
              </a:ext>
            </a:extLst>
          </p:cNvPr>
          <p:cNvSpPr/>
          <p:nvPr/>
        </p:nvSpPr>
        <p:spPr>
          <a:xfrm>
            <a:off x="114448" y="4130199"/>
            <a:ext cx="6329301" cy="1051401"/>
          </a:xfrm>
          <a:prstGeom prst="roundRect">
            <a:avLst/>
          </a:prstGeom>
          <a:solidFill>
            <a:srgbClr val="FDC82F"/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AA4F8E3-1D84-43C1-952C-851030DE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System Architecture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3DAC577-4C6D-4889-8750-89064EF6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627790F2-BDAD-461F-9B20-DC602467E685}"/>
              </a:ext>
            </a:extLst>
          </p:cNvPr>
          <p:cNvSpPr/>
          <p:nvPr/>
        </p:nvSpPr>
        <p:spPr>
          <a:xfrm>
            <a:off x="1976342" y="2477997"/>
            <a:ext cx="1447800" cy="4469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Motion Capture System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C66865CD-AA3E-4271-8EBC-B05A97953030}"/>
              </a:ext>
            </a:extLst>
          </p:cNvPr>
          <p:cNvSpPr/>
          <p:nvPr/>
        </p:nvSpPr>
        <p:spPr>
          <a:xfrm>
            <a:off x="191163" y="4389680"/>
            <a:ext cx="110423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Optical Cameras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46FC677A-050E-4294-A5E6-66EC406D7A6D}"/>
              </a:ext>
            </a:extLst>
          </p:cNvPr>
          <p:cNvSpPr/>
          <p:nvPr/>
        </p:nvSpPr>
        <p:spPr>
          <a:xfrm>
            <a:off x="1436618" y="4389680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Gloves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D80D8174-D0A4-4955-A852-9F61352231AB}"/>
              </a:ext>
            </a:extLst>
          </p:cNvPr>
          <p:cNvSpPr/>
          <p:nvPr/>
        </p:nvSpPr>
        <p:spPr>
          <a:xfrm>
            <a:off x="2636455" y="4396031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IMU Sensor on HMD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FFF65CD7-7C50-4918-A5D3-758F5B0B9B02}"/>
              </a:ext>
            </a:extLst>
          </p:cNvPr>
          <p:cNvSpPr/>
          <p:nvPr/>
        </p:nvSpPr>
        <p:spPr>
          <a:xfrm>
            <a:off x="7473950" y="1145915"/>
            <a:ext cx="1447800" cy="4469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Disaster Scenario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6E5973A6-E2BA-4EE2-A3A9-0D7058588A70}"/>
              </a:ext>
            </a:extLst>
          </p:cNvPr>
          <p:cNvSpPr/>
          <p:nvPr/>
        </p:nvSpPr>
        <p:spPr>
          <a:xfrm>
            <a:off x="4390423" y="1138930"/>
            <a:ext cx="1447800" cy="4469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Server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61" name="사각형: 둥근 모서리 60">
            <a:extLst>
              <a:ext uri="{FF2B5EF4-FFF2-40B4-BE49-F238E27FC236}">
                <a16:creationId xmlns:a16="http://schemas.microsoft.com/office/drawing/2014/main" id="{11058820-D709-4544-B196-403ACD42F7D9}"/>
              </a:ext>
            </a:extLst>
          </p:cNvPr>
          <p:cNvSpPr/>
          <p:nvPr/>
        </p:nvSpPr>
        <p:spPr>
          <a:xfrm>
            <a:off x="7467600" y="3604111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Command Display on HMD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63" name="연결선: 꺾임 62">
            <a:extLst>
              <a:ext uri="{FF2B5EF4-FFF2-40B4-BE49-F238E27FC236}">
                <a16:creationId xmlns:a16="http://schemas.microsoft.com/office/drawing/2014/main" id="{00A8E496-3221-48E3-A7ED-9BFD727AAF6B}"/>
              </a:ext>
            </a:extLst>
          </p:cNvPr>
          <p:cNvCxnSpPr>
            <a:cxnSpLocks/>
            <a:stCxn id="55" idx="0"/>
            <a:endCxn id="54" idx="2"/>
          </p:cNvCxnSpPr>
          <p:nvPr/>
        </p:nvCxnSpPr>
        <p:spPr>
          <a:xfrm rot="5400000" flipH="1" flipV="1">
            <a:off x="989373" y="2678811"/>
            <a:ext cx="1464779" cy="1956960"/>
          </a:xfrm>
          <a:prstGeom prst="bentConnector3">
            <a:avLst>
              <a:gd name="adj1" fmla="val 8727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연결선: 꺾임 63">
            <a:extLst>
              <a:ext uri="{FF2B5EF4-FFF2-40B4-BE49-F238E27FC236}">
                <a16:creationId xmlns:a16="http://schemas.microsoft.com/office/drawing/2014/main" id="{B754C48C-B1F9-4FB0-92B9-ED3EC44575B4}"/>
              </a:ext>
            </a:extLst>
          </p:cNvPr>
          <p:cNvCxnSpPr>
            <a:cxnSpLocks/>
            <a:stCxn id="43" idx="0"/>
            <a:endCxn id="54" idx="2"/>
          </p:cNvCxnSpPr>
          <p:nvPr/>
        </p:nvCxnSpPr>
        <p:spPr>
          <a:xfrm rot="16200000" flipV="1">
            <a:off x="2802482" y="2822662"/>
            <a:ext cx="1476491" cy="1680970"/>
          </a:xfrm>
          <a:prstGeom prst="bentConnector3">
            <a:avLst>
              <a:gd name="adj1" fmla="val 9566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연결선: 꺾임 69">
            <a:extLst>
              <a:ext uri="{FF2B5EF4-FFF2-40B4-BE49-F238E27FC236}">
                <a16:creationId xmlns:a16="http://schemas.microsoft.com/office/drawing/2014/main" id="{6FD36D82-FA25-4438-8ACA-C2DA8E5EA5C4}"/>
              </a:ext>
            </a:extLst>
          </p:cNvPr>
          <p:cNvCxnSpPr>
            <a:cxnSpLocks/>
            <a:stCxn id="54" idx="0"/>
            <a:endCxn id="60" idx="1"/>
          </p:cNvCxnSpPr>
          <p:nvPr/>
        </p:nvCxnSpPr>
        <p:spPr>
          <a:xfrm rot="5400000" flipH="1" flipV="1">
            <a:off x="2987525" y="1075100"/>
            <a:ext cx="1115615" cy="1690181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2FA8CA2-DCEE-41C1-9B97-10D84C4C706B}"/>
              </a:ext>
            </a:extLst>
          </p:cNvPr>
          <p:cNvSpPr txBox="1"/>
          <p:nvPr/>
        </p:nvSpPr>
        <p:spPr>
          <a:xfrm>
            <a:off x="2729860" y="3827563"/>
            <a:ext cx="2032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Sensing Data Gathering</a:t>
            </a:r>
            <a:endParaRPr lang="ko-KR" altLang="en-US" sz="12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E8A7A4C-95EA-430F-B6B9-C5E083E06298}"/>
              </a:ext>
            </a:extLst>
          </p:cNvPr>
          <p:cNvSpPr txBox="1"/>
          <p:nvPr/>
        </p:nvSpPr>
        <p:spPr>
          <a:xfrm>
            <a:off x="2538509" y="1112157"/>
            <a:ext cx="1869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Send to Sensing Data</a:t>
            </a:r>
            <a:endParaRPr lang="ko-KR" altLang="en-US" sz="1200" dirty="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C68D7045-3654-4C07-B346-C47C03AB4645}"/>
              </a:ext>
            </a:extLst>
          </p:cNvPr>
          <p:cNvSpPr/>
          <p:nvPr/>
        </p:nvSpPr>
        <p:spPr>
          <a:xfrm>
            <a:off x="7467600" y="2535766"/>
            <a:ext cx="1447800" cy="6543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Situation J</a:t>
            </a:r>
            <a:r>
              <a:rPr lang="en" altLang="x-none" sz="1200" dirty="0">
                <a:solidFill>
                  <a:schemeClr val="tx1"/>
                </a:solidFill>
              </a:rPr>
              <a:t>udgment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>
                <a:solidFill>
                  <a:schemeClr val="tx1"/>
                </a:solidFill>
              </a:rPr>
              <a:t>&amp;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>
                <a:solidFill>
                  <a:schemeClr val="tx1"/>
                </a:solidFill>
              </a:rPr>
              <a:t>Control System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093DD905-18A7-481B-AF8E-EF2BFED074FC}"/>
              </a:ext>
            </a:extLst>
          </p:cNvPr>
          <p:cNvCxnSpPr>
            <a:cxnSpLocks/>
            <a:stCxn id="59" idx="1"/>
            <a:endCxn id="60" idx="3"/>
          </p:cNvCxnSpPr>
          <p:nvPr/>
        </p:nvCxnSpPr>
        <p:spPr>
          <a:xfrm flipH="1" flipV="1">
            <a:off x="5838223" y="1362382"/>
            <a:ext cx="1635727" cy="698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99B627E2-EE0B-424F-A327-F47D2D931BD1}"/>
              </a:ext>
            </a:extLst>
          </p:cNvPr>
          <p:cNvSpPr txBox="1"/>
          <p:nvPr/>
        </p:nvSpPr>
        <p:spPr>
          <a:xfrm>
            <a:off x="5838223" y="1138535"/>
            <a:ext cx="154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Request for Situation Analysis</a:t>
            </a:r>
          </a:p>
        </p:txBody>
      </p:sp>
      <p:cxnSp>
        <p:nvCxnSpPr>
          <p:cNvPr id="86" name="연결선: 꺾임 85">
            <a:extLst>
              <a:ext uri="{FF2B5EF4-FFF2-40B4-BE49-F238E27FC236}">
                <a16:creationId xmlns:a16="http://schemas.microsoft.com/office/drawing/2014/main" id="{B54A8023-6FDE-4DD8-B2EF-B5A1CB250F57}"/>
              </a:ext>
            </a:extLst>
          </p:cNvPr>
          <p:cNvCxnSpPr>
            <a:cxnSpLocks/>
            <a:stCxn id="59" idx="2"/>
            <a:endCxn id="78" idx="0"/>
          </p:cNvCxnSpPr>
          <p:nvPr/>
        </p:nvCxnSpPr>
        <p:spPr>
          <a:xfrm rot="5400000">
            <a:off x="7723202" y="2061117"/>
            <a:ext cx="942947" cy="635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18A6A212-4B0D-4FD6-B3B1-6C6900D682F8}"/>
              </a:ext>
            </a:extLst>
          </p:cNvPr>
          <p:cNvSpPr txBox="1"/>
          <p:nvPr/>
        </p:nvSpPr>
        <p:spPr>
          <a:xfrm>
            <a:off x="7010400" y="2039723"/>
            <a:ext cx="1237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200" dirty="0"/>
              <a:t>Command for</a:t>
            </a:r>
          </a:p>
          <a:p>
            <a:pPr algn="r"/>
            <a:r>
              <a:rPr lang="en-US" altLang="ko-KR" sz="1200" dirty="0"/>
              <a:t>user action</a:t>
            </a:r>
            <a:endParaRPr lang="ko-KR" altLang="en-US" sz="1200" dirty="0"/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E85B1A6E-9AB8-40B3-8DFB-FC58762D0600}"/>
              </a:ext>
            </a:extLst>
          </p:cNvPr>
          <p:cNvCxnSpPr>
            <a:cxnSpLocks/>
            <a:stCxn id="61" idx="0"/>
            <a:endCxn id="78" idx="2"/>
          </p:cNvCxnSpPr>
          <p:nvPr/>
        </p:nvCxnSpPr>
        <p:spPr>
          <a:xfrm flipV="1">
            <a:off x="8191500" y="3190140"/>
            <a:ext cx="0" cy="413971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F4873886-065D-4C63-83E8-A62CBC0D9D70}"/>
              </a:ext>
            </a:extLst>
          </p:cNvPr>
          <p:cNvSpPr/>
          <p:nvPr/>
        </p:nvSpPr>
        <p:spPr>
          <a:xfrm>
            <a:off x="7467600" y="4389680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User Action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77409471-3E37-4A5F-9C45-2CDCD552A3ED}"/>
              </a:ext>
            </a:extLst>
          </p:cNvPr>
          <p:cNvCxnSpPr>
            <a:cxnSpLocks/>
            <a:stCxn id="94" idx="0"/>
            <a:endCxn id="61" idx="2"/>
          </p:cNvCxnSpPr>
          <p:nvPr/>
        </p:nvCxnSpPr>
        <p:spPr>
          <a:xfrm flipV="1">
            <a:off x="8191500" y="4051015"/>
            <a:ext cx="0" cy="33866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연결선: 꺾임 97">
            <a:extLst>
              <a:ext uri="{FF2B5EF4-FFF2-40B4-BE49-F238E27FC236}">
                <a16:creationId xmlns:a16="http://schemas.microsoft.com/office/drawing/2014/main" id="{9CEC2998-36C4-46EA-B1F0-442809AAE223}"/>
              </a:ext>
            </a:extLst>
          </p:cNvPr>
          <p:cNvCxnSpPr>
            <a:cxnSpLocks/>
            <a:stCxn id="94" idx="2"/>
            <a:endCxn id="55" idx="2"/>
          </p:cNvCxnSpPr>
          <p:nvPr/>
        </p:nvCxnSpPr>
        <p:spPr>
          <a:xfrm rot="5400000">
            <a:off x="4467391" y="1112475"/>
            <a:ext cx="12700" cy="7448218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연결선: 꺾임 102">
            <a:extLst>
              <a:ext uri="{FF2B5EF4-FFF2-40B4-BE49-F238E27FC236}">
                <a16:creationId xmlns:a16="http://schemas.microsoft.com/office/drawing/2014/main" id="{A0A7BEE4-6D30-4926-B6A6-CB18475B4F07}"/>
              </a:ext>
            </a:extLst>
          </p:cNvPr>
          <p:cNvCxnSpPr>
            <a:cxnSpLocks/>
            <a:stCxn id="94" idx="2"/>
            <a:endCxn id="56" idx="2"/>
          </p:cNvCxnSpPr>
          <p:nvPr/>
        </p:nvCxnSpPr>
        <p:spPr>
          <a:xfrm rot="5400000">
            <a:off x="5080116" y="1725200"/>
            <a:ext cx="12700" cy="6222768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연결선: 꺾임 105">
            <a:extLst>
              <a:ext uri="{FF2B5EF4-FFF2-40B4-BE49-F238E27FC236}">
                <a16:creationId xmlns:a16="http://schemas.microsoft.com/office/drawing/2014/main" id="{1620C764-001F-486B-BEC6-FDAAA6EFE67D}"/>
              </a:ext>
            </a:extLst>
          </p:cNvPr>
          <p:cNvCxnSpPr>
            <a:cxnSpLocks/>
            <a:stCxn id="94" idx="2"/>
            <a:endCxn id="57" idx="2"/>
          </p:cNvCxnSpPr>
          <p:nvPr/>
        </p:nvCxnSpPr>
        <p:spPr>
          <a:xfrm rot="5400000">
            <a:off x="5676860" y="2328294"/>
            <a:ext cx="6351" cy="5022931"/>
          </a:xfrm>
          <a:prstGeom prst="bentConnector3">
            <a:avLst>
              <a:gd name="adj1" fmla="val 3699433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바닥글 개체 틀 1">
            <a:extLst>
              <a:ext uri="{FF2B5EF4-FFF2-40B4-BE49-F238E27FC236}">
                <a16:creationId xmlns:a16="http://schemas.microsoft.com/office/drawing/2014/main" id="{0A228CD4-CBF1-4C4E-8992-6E61A19B2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315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2888-21-0035-00-0004-Large Space VR Disaster Response Training System Architecture for IEEE P2888.4</a:t>
            </a:r>
          </a:p>
        </p:txBody>
      </p:sp>
      <p:sp>
        <p:nvSpPr>
          <p:cNvPr id="43" name="사각형: 둥근 모서리 56">
            <a:extLst>
              <a:ext uri="{FF2B5EF4-FFF2-40B4-BE49-F238E27FC236}">
                <a16:creationId xmlns:a16="http://schemas.microsoft.com/office/drawing/2014/main" id="{E5A1BADA-331B-B346-9743-246603771797}"/>
              </a:ext>
            </a:extLst>
          </p:cNvPr>
          <p:cNvSpPr/>
          <p:nvPr/>
        </p:nvSpPr>
        <p:spPr>
          <a:xfrm>
            <a:off x="3836292" y="4401392"/>
            <a:ext cx="108984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err="1">
                <a:solidFill>
                  <a:sysClr val="windowText" lastClr="000000"/>
                </a:solidFill>
              </a:rPr>
              <a:t>Etc</a:t>
            </a:r>
            <a:r>
              <a:rPr lang="en-US" altLang="ko-KR" sz="1200" dirty="0">
                <a:solidFill>
                  <a:sysClr val="windowText" lastClr="000000"/>
                </a:solidFill>
              </a:rPr>
              <a:t>…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48" name="연결선: 꺾임 105">
            <a:extLst>
              <a:ext uri="{FF2B5EF4-FFF2-40B4-BE49-F238E27FC236}">
                <a16:creationId xmlns:a16="http://schemas.microsoft.com/office/drawing/2014/main" id="{1620C764-001F-486B-BEC6-FDAAA6EFE67D}"/>
              </a:ext>
            </a:extLst>
          </p:cNvPr>
          <p:cNvCxnSpPr>
            <a:cxnSpLocks/>
            <a:stCxn id="94" idx="2"/>
            <a:endCxn id="43" idx="2"/>
          </p:cNvCxnSpPr>
          <p:nvPr/>
        </p:nvCxnSpPr>
        <p:spPr>
          <a:xfrm rot="5400000">
            <a:off x="6280500" y="2937296"/>
            <a:ext cx="11712" cy="3810288"/>
          </a:xfrm>
          <a:prstGeom prst="bentConnector3">
            <a:avLst>
              <a:gd name="adj1" fmla="val 2051844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연결선: 꺾임 62">
            <a:extLst>
              <a:ext uri="{FF2B5EF4-FFF2-40B4-BE49-F238E27FC236}">
                <a16:creationId xmlns:a16="http://schemas.microsoft.com/office/drawing/2014/main" id="{00A8E496-3221-48E3-A7ED-9BFD727AAF6B}"/>
              </a:ext>
            </a:extLst>
          </p:cNvPr>
          <p:cNvCxnSpPr>
            <a:cxnSpLocks/>
            <a:stCxn id="56" idx="0"/>
            <a:endCxn id="54" idx="2"/>
          </p:cNvCxnSpPr>
          <p:nvPr/>
        </p:nvCxnSpPr>
        <p:spPr>
          <a:xfrm rot="5400000" flipH="1" flipV="1">
            <a:off x="1602098" y="3291536"/>
            <a:ext cx="1464779" cy="731510"/>
          </a:xfrm>
          <a:prstGeom prst="bentConnector3">
            <a:avLst>
              <a:gd name="adj1" fmla="val 9243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연결선: 꺾임 62">
            <a:extLst>
              <a:ext uri="{FF2B5EF4-FFF2-40B4-BE49-F238E27FC236}">
                <a16:creationId xmlns:a16="http://schemas.microsoft.com/office/drawing/2014/main" id="{00A8E496-3221-48E3-A7ED-9BFD727AAF6B}"/>
              </a:ext>
            </a:extLst>
          </p:cNvPr>
          <p:cNvCxnSpPr>
            <a:cxnSpLocks/>
            <a:stCxn id="57" idx="0"/>
            <a:endCxn id="54" idx="2"/>
          </p:cNvCxnSpPr>
          <p:nvPr/>
        </p:nvCxnSpPr>
        <p:spPr>
          <a:xfrm rot="16200000" flipV="1">
            <a:off x="2198841" y="3426302"/>
            <a:ext cx="1471130" cy="468327"/>
          </a:xfrm>
          <a:prstGeom prst="bentConnector3">
            <a:avLst>
              <a:gd name="adj1" fmla="val 9418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사각형: 둥근 모서리 56">
            <a:extLst>
              <a:ext uri="{FF2B5EF4-FFF2-40B4-BE49-F238E27FC236}">
                <a16:creationId xmlns:a16="http://schemas.microsoft.com/office/drawing/2014/main" id="{EFF0F51E-E86E-2F45-A492-6D5563713863}"/>
              </a:ext>
            </a:extLst>
          </p:cNvPr>
          <p:cNvSpPr/>
          <p:nvPr/>
        </p:nvSpPr>
        <p:spPr>
          <a:xfrm>
            <a:off x="5257800" y="4396031"/>
            <a:ext cx="108984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Actuator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6" name="연결선: 꺾임 105">
            <a:extLst>
              <a:ext uri="{FF2B5EF4-FFF2-40B4-BE49-F238E27FC236}">
                <a16:creationId xmlns:a16="http://schemas.microsoft.com/office/drawing/2014/main" id="{4CC501E3-CD8A-664F-9932-9C4BFFDA3F87}"/>
              </a:ext>
            </a:extLst>
          </p:cNvPr>
          <p:cNvCxnSpPr>
            <a:cxnSpLocks/>
            <a:endCxn id="35" idx="2"/>
          </p:cNvCxnSpPr>
          <p:nvPr/>
        </p:nvCxnSpPr>
        <p:spPr>
          <a:xfrm rot="10800000" flipV="1">
            <a:off x="5802720" y="4827165"/>
            <a:ext cx="2388780" cy="15770"/>
          </a:xfrm>
          <a:prstGeom prst="bentConnector4">
            <a:avLst>
              <a:gd name="adj1" fmla="val -21"/>
              <a:gd name="adj2" fmla="val 1549588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연결선: 꺾임 105">
            <a:extLst>
              <a:ext uri="{FF2B5EF4-FFF2-40B4-BE49-F238E27FC236}">
                <a16:creationId xmlns:a16="http://schemas.microsoft.com/office/drawing/2014/main" id="{682E61F7-9FFF-CE44-9E39-DC3F5734EC9F}"/>
              </a:ext>
            </a:extLst>
          </p:cNvPr>
          <p:cNvCxnSpPr>
            <a:cxnSpLocks/>
            <a:stCxn id="35" idx="0"/>
            <a:endCxn id="54" idx="3"/>
          </p:cNvCxnSpPr>
          <p:nvPr/>
        </p:nvCxnSpPr>
        <p:spPr>
          <a:xfrm rot="16200000" flipV="1">
            <a:off x="3766140" y="2359451"/>
            <a:ext cx="1694582" cy="2378578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03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6348</TotalTime>
  <Words>393</Words>
  <Application>Microsoft Office PowerPoint</Application>
  <PresentationFormat>화면 슬라이드 쇼(4:3)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System Architecture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298</cp:revision>
  <dcterms:created xsi:type="dcterms:W3CDTF">2014-10-13T13:02:20Z</dcterms:created>
  <dcterms:modified xsi:type="dcterms:W3CDTF">2021-06-27T14:04:21Z</dcterms:modified>
</cp:coreProperties>
</file>