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68" r:id="rId9"/>
    <p:sldId id="350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87" d="100"/>
          <a:sy n="87" d="100"/>
        </p:scale>
        <p:origin x="12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 smtClean="0"/>
              <a:t>2888-21-0019-00-0004-Session #6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#6 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2888.4 </a:t>
            </a: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28213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#6 </a:t>
                      </a:r>
                      <a:r>
                        <a:rPr kumimoji="0" lang="en-US" sz="2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2888.4 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63517"/>
              </p:ext>
            </p:extLst>
          </p:nvPr>
        </p:nvGraphicFramePr>
        <p:xfrm>
          <a:off x="380539" y="926163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17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2888-21-0011-01-0004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Standardization action plan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2888-21-0008-00-0004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Architecture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2888-21-0013-02-0004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</a:t>
            </a: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endParaRPr lang="en-US" altLang="ko-K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17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2888-21-0003-00-0004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Definitions, acronyms, and abbreviations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2888-21-0010-01-0004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Definitions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18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 smtClean="0">
                <a:latin typeface="Arial" charset="0"/>
              </a:rPr>
              <a:t>IEEESTD-2888.4_D0.1</a:t>
            </a:r>
            <a:endParaRPr lang="en-US" altLang="ko-KR" sz="2100" dirty="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Jeong</a:t>
            </a:r>
            <a:r>
              <a:rPr lang="en-US" altLang="ko-KR" dirty="0"/>
              <a:t> , </a:t>
            </a:r>
            <a:r>
              <a:rPr lang="en-US" altLang="ko-KR" dirty="0" err="1"/>
              <a:t>Sangkwon</a:t>
            </a:r>
            <a:r>
              <a:rPr lang="en-US" altLang="ko-KR" dirty="0"/>
              <a:t> Peter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terms &amp; definitions of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new use case for P2888.4 standard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document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2888-21-0019-01-0004-Session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6324</TotalTime>
  <Words>601</Words>
  <Application>Microsoft Office PowerPoint</Application>
  <PresentationFormat>화면 슬라이드 쇼(4:3)</PresentationFormat>
  <Paragraphs>110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4" baseType="lpstr">
      <vt:lpstr>Geneva</vt:lpstr>
      <vt:lpstr>HY견명조</vt:lpstr>
      <vt:lpstr>ＭＳ Ｐゴシック</vt:lpstr>
      <vt:lpstr>游ゴシック</vt:lpstr>
      <vt:lpstr>굴림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</vt:lpstr>
      <vt:lpstr>3rd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DongDuk</cp:lastModifiedBy>
  <cp:revision>294</cp:revision>
  <dcterms:created xsi:type="dcterms:W3CDTF">2014-10-13T13:02:20Z</dcterms:created>
  <dcterms:modified xsi:type="dcterms:W3CDTF">2021-02-18T03:09:40Z</dcterms:modified>
</cp:coreProperties>
</file>