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3"/>
  </p:notesMasterIdLst>
  <p:handoutMasterIdLst>
    <p:handoutMasterId r:id="rId14"/>
  </p:handoutMasterIdLst>
  <p:sldIdLst>
    <p:sldId id="325" r:id="rId4"/>
    <p:sldId id="365" r:id="rId5"/>
    <p:sldId id="366" r:id="rId6"/>
    <p:sldId id="328" r:id="rId7"/>
    <p:sldId id="367" r:id="rId8"/>
    <p:sldId id="368" r:id="rId9"/>
    <p:sldId id="350" r:id="rId10"/>
    <p:sldId id="352" r:id="rId11"/>
    <p:sldId id="35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2"/>
    <p:restoredTop sz="94669"/>
  </p:normalViewPr>
  <p:slideViewPr>
    <p:cSldViewPr>
      <p:cViewPr varScale="1">
        <p:scale>
          <a:sx n="87" d="100"/>
          <a:sy n="87" d="100"/>
        </p:scale>
        <p:origin x="12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BB0B6CC0-134A-4188-8D63-FD0F813C74E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61108"/>
            <a:ext cx="645041" cy="60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 smtClean="0"/>
              <a:t>2888-21-0019-00-0004-Session #6 2888.4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en-US" altLang="ko-KR" dirty="0"/>
              <a:t>[</a:t>
            </a:r>
            <a:r>
              <a:rPr lang="en-US" altLang="ko-KR" dirty="0" err="1"/>
              <a:t>Jeonghwoan</a:t>
            </a:r>
            <a:r>
              <a:rPr lang="en-US" altLang="ko-KR" dirty="0"/>
              <a:t> Choi / </a:t>
            </a:r>
            <a:r>
              <a:rPr lang="en-US" altLang="ko-KR" dirty="0" err="1"/>
              <a:t>Skonec</a:t>
            </a:r>
            <a:r>
              <a:rPr lang="en-US" altLang="ko-KR" dirty="0"/>
              <a:t> </a:t>
            </a:r>
            <a:r>
              <a:rPr lang="en-US" altLang="ko-KR" dirty="0" err="1"/>
              <a:t>Entetainment</a:t>
            </a:r>
            <a:r>
              <a:rPr lang="en-US" altLang="ko-KR" dirty="0"/>
              <a:t>. Co., Ltd. 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#6 </a:t>
            </a:r>
            <a:r>
              <a:rPr lang="en-US" altLang="ko-KR" dirty="0" smtClean="0">
                <a:solidFill>
                  <a:schemeClr val="bg1"/>
                </a:solidFill>
                <a:latin typeface="+mj-ea"/>
                <a:ea typeface="+mj-ea"/>
              </a:rPr>
              <a:t>2888.4 </a:t>
            </a: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2888-21-0019-01-0004-Session </a:t>
            </a:r>
            <a:r>
              <a:rPr lang="en-US" dirty="0"/>
              <a:t>#6 2888.4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428213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#6 </a:t>
                      </a:r>
                      <a:r>
                        <a:rPr kumimoji="0" lang="en-US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2888.4 </a:t>
                      </a: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02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17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2888-21-0019-01-0004-Session </a:t>
            </a:r>
            <a:r>
              <a:rPr lang="en-US" dirty="0"/>
              <a:t>#6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https://global.gotomeeting.com/join/479737733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0345A649-C5D9-4929-ABE1-4097B96A6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563517"/>
              </p:ext>
            </p:extLst>
          </p:nvPr>
        </p:nvGraphicFramePr>
        <p:xfrm>
          <a:off x="380539" y="926163"/>
          <a:ext cx="8382000" cy="429535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(Feb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15, 2021)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16,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17,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18,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Writing the Draft document)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978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Future Schedule)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364C2A9-D78A-47F2-92BD-F59C9AB7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2888-21-0019-01-0004-Session </a:t>
            </a:r>
            <a:r>
              <a:rPr lang="en-US" dirty="0"/>
              <a:t>#6 2888.4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sz="2800" b="1" baseline="30000" dirty="0" smtClean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 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February 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17</a:t>
            </a:r>
            <a:r>
              <a:rPr lang="en-US" altLang="ko-KR" sz="2400" baseline="30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2888-21-0011-01-0004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Standardization action plan for IEEE P2888.4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2888-21-0008-00-0004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Large Space VR Disaster Response Training System Architecture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2888-21-0013-02-0004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Large Space VR Disaster Response Training System </a:t>
            </a: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  <a:endParaRPr lang="en-US" altLang="ko-K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2888-21-0019-01-0004-Session </a:t>
            </a:r>
            <a:r>
              <a:rPr lang="en-US" dirty="0"/>
              <a:t>#6 2888.4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sz="2800" b="1" baseline="30000" dirty="0" smtClean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 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February 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17</a:t>
            </a:r>
            <a:r>
              <a:rPr lang="en-US" altLang="ko-KR" sz="2400" baseline="30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11:00am~12:30pm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2888-21-0003-00-0004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Definitions, acronyms, and abbreviations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2888-21-0010-01-0004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Definitions for IEEE P2888.4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Jeonghwoan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Choi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2888-21-0019-01-0004-Session </a:t>
            </a:r>
            <a:r>
              <a:rPr lang="en-US" dirty="0"/>
              <a:t>#6 2888.4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4</a:t>
            </a:r>
            <a:r>
              <a:rPr lang="en-US" altLang="ko-KR" sz="2800" b="1" baseline="30000" dirty="0" smtClean="0">
                <a:solidFill>
                  <a:srgbClr val="44546A"/>
                </a:solidFill>
                <a:latin typeface="+mj-ea"/>
              </a:rPr>
              <a:t>th</a:t>
            </a:r>
            <a:r>
              <a:rPr lang="en-US" altLang="ko-KR" sz="2800" b="1" dirty="0" smtClean="0">
                <a:solidFill>
                  <a:srgbClr val="44546A"/>
                </a:solidFill>
                <a:latin typeface="+mj-ea"/>
              </a:rPr>
              <a:t> 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625B1AC3-14A5-4184-8DBA-80623B18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67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Thursday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February 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18</a:t>
            </a:r>
            <a:r>
              <a:rPr lang="en-US" altLang="ko-KR" sz="2400" baseline="30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11:00am~12:30pm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100" dirty="0" smtClean="0">
                <a:latin typeface="Arial" charset="0"/>
              </a:rPr>
              <a:t>IEEESTD-2888.4_D0.1</a:t>
            </a:r>
            <a:endParaRPr lang="en-US" altLang="ko-KR" sz="2100" dirty="0">
              <a:latin typeface="Arial" charset="0"/>
            </a:endParaRP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</a:t>
            </a:r>
            <a:r>
              <a:rPr lang="en-US" altLang="ko-KR" dirty="0" err="1"/>
              <a:t>Jeong</a:t>
            </a:r>
            <a:r>
              <a:rPr lang="en-US" altLang="ko-KR" dirty="0"/>
              <a:t> , </a:t>
            </a:r>
            <a:r>
              <a:rPr lang="en-US" altLang="ko-KR" dirty="0" err="1"/>
              <a:t>Sangkwon</a:t>
            </a:r>
            <a:r>
              <a:rPr lang="en-US" altLang="ko-KR" dirty="0"/>
              <a:t> Peter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6739604-FA83-41B7-AEBB-6CF426E1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2888-21-0019-01-0004-Session </a:t>
            </a:r>
            <a:r>
              <a:rPr lang="en-US" dirty="0"/>
              <a:t>#6 2888.4 TG Meeting Summary</a:t>
            </a:r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14787830-BE12-4627-9F78-0DA0DC7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terms &amp; definitions of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P2888.4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</a:p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new use case for P2888.4 standard</a:t>
            </a: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table of content for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P2888.4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P2888.4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document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3 meeting slots to keep the next meeting running smoothly.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2888-21-0019-01-0004-Session </a:t>
            </a:r>
            <a:r>
              <a:rPr lang="en-US" dirty="0"/>
              <a:t>#6 2888.4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6324</TotalTime>
  <Words>601</Words>
  <Application>Microsoft Office PowerPoint</Application>
  <PresentationFormat>화면 슬라이드 쇼(4:3)</PresentationFormat>
  <Paragraphs>110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24" baseType="lpstr">
      <vt:lpstr>Geneva</vt:lpstr>
      <vt:lpstr>HY견명조</vt:lpstr>
      <vt:lpstr>ＭＳ Ｐゴシック</vt:lpstr>
      <vt:lpstr>游ゴシック</vt:lpstr>
      <vt:lpstr>굴림</vt:lpstr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3rd Day</vt:lpstr>
      <vt:lpstr>3rd Day</vt:lpstr>
      <vt:lpstr>4th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DongDuk</cp:lastModifiedBy>
  <cp:revision>294</cp:revision>
  <dcterms:created xsi:type="dcterms:W3CDTF">2014-10-13T13:02:20Z</dcterms:created>
  <dcterms:modified xsi:type="dcterms:W3CDTF">2021-02-18T03:09:40Z</dcterms:modified>
</cp:coreProperties>
</file>