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40"/>
  </p:notesMasterIdLst>
  <p:handoutMasterIdLst>
    <p:handoutMasterId r:id="rId41"/>
  </p:handoutMasterIdLst>
  <p:sldIdLst>
    <p:sldId id="325" r:id="rId5"/>
    <p:sldId id="365" r:id="rId6"/>
    <p:sldId id="366" r:id="rId7"/>
    <p:sldId id="461" r:id="rId8"/>
    <p:sldId id="395" r:id="rId9"/>
    <p:sldId id="414" r:id="rId10"/>
    <p:sldId id="462" r:id="rId11"/>
    <p:sldId id="463" r:id="rId12"/>
    <p:sldId id="471" r:id="rId13"/>
    <p:sldId id="464" r:id="rId14"/>
    <p:sldId id="495" r:id="rId15"/>
    <p:sldId id="497" r:id="rId16"/>
    <p:sldId id="496" r:id="rId17"/>
    <p:sldId id="465" r:id="rId18"/>
    <p:sldId id="468" r:id="rId19"/>
    <p:sldId id="469" r:id="rId20"/>
    <p:sldId id="470" r:id="rId21"/>
    <p:sldId id="472" r:id="rId22"/>
    <p:sldId id="499" r:id="rId23"/>
    <p:sldId id="500" r:id="rId24"/>
    <p:sldId id="473" r:id="rId25"/>
    <p:sldId id="482" r:id="rId26"/>
    <p:sldId id="501" r:id="rId27"/>
    <p:sldId id="504" r:id="rId28"/>
    <p:sldId id="466" r:id="rId29"/>
    <p:sldId id="352" r:id="rId30"/>
    <p:sldId id="503" r:id="rId31"/>
    <p:sldId id="502" r:id="rId32"/>
    <p:sldId id="491" r:id="rId33"/>
    <p:sldId id="460" r:id="rId34"/>
    <p:sldId id="399" r:id="rId35"/>
    <p:sldId id="489" r:id="rId36"/>
    <p:sldId id="490" r:id="rId37"/>
    <p:sldId id="422" r:id="rId38"/>
    <p:sldId id="356" r:id="rId39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660"/>
  </p:normalViewPr>
  <p:slideViewPr>
    <p:cSldViewPr>
      <p:cViewPr varScale="1">
        <p:scale>
          <a:sx n="121" d="100"/>
          <a:sy n="121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2888-21-0017-01-0000-Session-6-WG-Closing-Plenary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#6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CB7EB9F-DB64-46DA-B2FD-4BE5881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‘2888-21-0004-00-0001-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Syntax and Semantics of Sensor Capability Base Type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7567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 to approve the ‘2888-21-0005-00-0001-Syntax and Semantics of Location Related Sensor Capabilities’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59986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 to approve the ‘2888-21-0006-00-0001-Syntax and Semantics of Audio Video Sensor Capabilities’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8045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 to approve the ‘2888-21-0007-00-0001-Syntax and Semantics of Environmental Sensor Capabilities’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52916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D905E1-EA5A-4FAC-BA2D-520CF332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‘2888-21-0011-00-0001-Standardization Action Plan for IEEE P2888.4’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807796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7EFB0-15E2-4BF4-B896-A2BE0FA3A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‘2888-21-0008-00-0004-Large space VR disaster response training system architecture’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36590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81F8FE-B27B-4BAC-A218-BA617DBA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‘2888-21-0013-02-0004-Large Space VR Disaster Response Training System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48031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FEEA4E-B906-4A50-A274-A29C0E80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‘2888-21-0003-00-0004-Definitions, acronyms, and abbreviations’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706124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‘2888-21-0010-01-0004-Definitions for IEEE 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266869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‘IEEESTD-2888.1_D0.3’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74421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‘IEEESTD-2888.4_D0.2’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1566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3F7476-0A8D-450F-B284-6F697663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‘2888-21-0015-01-0001-2888-1-TG-Meeting-Summary’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 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421135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‘2888-21-0016-01-0003-Session #6 2888.3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661108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‘2888-21-0019-01-0004-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Session #6 2888.4 TG Meeting Summary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501060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‘2888-21-0017-01-0000-Session-6-WG-Closing-Plenary’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455934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1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define introduction, scopes, and the terms &amp; definitions of P2888.1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2888.1 will be made for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data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capability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APIs to exchange specified data between physical and cyber worlds. 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slots will be need for the next meeting.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3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Input Contributions regarding Models for Digital object creation and </a:t>
            </a:r>
            <a:r>
              <a:rPr lang="en-US" altLang="ko-K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Usecases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Orchestration of digital objects in digital twin environments.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2888.3 will be made for PAR 2888.3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cases that can be supported by P2888.3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and Abbreviations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Models for Digital Objects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Object manipulation and orchestration scheme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>
              <a:spcBef>
                <a:spcPts val="1000"/>
              </a:spcBef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slots shall be allocated for the 2888.3 TG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5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4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new use case for P2888.4 standard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table of content for P2888.4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P2888.4 standard document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45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Venue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</a:t>
            </a:r>
            <a:r>
              <a:rPr lang="es-ES" altLang="ko-KR" sz="1400" b="1" kern="0" dirty="0">
                <a:latin typeface="Times New Roman"/>
              </a:rPr>
              <a:t>June 28 - July 1, Cheju Halla Univ. in Jeju Island, KR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Registration fee: USD 500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3506"/>
              </p:ext>
            </p:extLst>
          </p:nvPr>
        </p:nvGraphicFramePr>
        <p:xfrm>
          <a:off x="345281" y="942892"/>
          <a:ext cx="8382000" cy="438792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June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28, 2021)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June 29,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June 30,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July. 01,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Joint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(2888.1 &amp; 2888.2)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4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09770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#6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2021-02-18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543800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When: June 28- July 01, 2021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improvement of IEEE 2888.1 Draft0.4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2888.2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2888.3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2888.4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input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0433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s-ES" altLang="ko-KR" sz="1800" b="1" kern="0" dirty="0">
                <a:latin typeface="Times New Roman"/>
              </a:rPr>
              <a:t>Cheju Halla Univ. in Jeju Island, KR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5F1D53E-ADB0-4C91-964C-295C9B17BC16}"/>
              </a:ext>
            </a:extLst>
          </p:cNvPr>
          <p:cNvSpPr/>
          <p:nvPr/>
        </p:nvSpPr>
        <p:spPr>
          <a:xfrm>
            <a:off x="304800" y="2779467"/>
            <a:ext cx="8458200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28 - July 1, </a:t>
            </a:r>
            <a:r>
              <a:rPr lang="es-ES" altLang="ko-KR" sz="2400" b="1" kern="0" dirty="0">
                <a:latin typeface="Times New Roman"/>
              </a:rPr>
              <a:t>Cheju Halla Univ. in Jeju Island, KR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18-22,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D776EF-C3D5-46CD-B2BA-1987BD05BB9A}"/>
              </a:ext>
            </a:extLst>
          </p:cNvPr>
          <p:cNvSpPr/>
          <p:nvPr/>
        </p:nvSpPr>
        <p:spPr>
          <a:xfrm>
            <a:off x="457200" y="84047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4175581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A1B2D7F-FB49-41D8-AC9F-E3BE32E02304}"/>
              </a:ext>
            </a:extLst>
          </p:cNvPr>
          <p:cNvSpPr/>
          <p:nvPr/>
        </p:nvSpPr>
        <p:spPr>
          <a:xfrm>
            <a:off x="457200" y="83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 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304800" y="2772643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1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Walk #04-07 South Tower, Solaris, (IEEE-SA Office), Singapore, Singapore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9768"/>
              </p:ext>
            </p:extLst>
          </p:nvPr>
        </p:nvGraphicFramePr>
        <p:xfrm>
          <a:off x="952500" y="1219200"/>
          <a:ext cx="7239000" cy="4442460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9081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SKONEC ENTERTAINMENT Co., Ltd.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58299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Shin Kim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B580BB00-742C-4D6C-9822-939EE983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Virtual Conference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E20A8FA-93FC-4692-8911-DB45AE9D5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1958"/>
              </p:ext>
            </p:extLst>
          </p:nvPr>
        </p:nvGraphicFramePr>
        <p:xfrm>
          <a:off x="345281" y="942892"/>
          <a:ext cx="8382000" cy="429535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15, 2021)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516430-F4FE-42F6-BA83-40ABE570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-00-0000-Session-5- WG 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-WG-Agenda’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-Session-6-WG-Opening-Plenary’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2888-21-0017-01-0000-Session-6-WG-Closing-Plenary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CEF5F3-AFF8-4091-8AA9-4F366AA8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‘2888-21-0012-01-0001-Web site modifying of the IEEE 2888 WG’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03963612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6191</TotalTime>
  <Words>1974</Words>
  <Application>Microsoft Office PowerPoint</Application>
  <PresentationFormat>화면 슬라이드 쇼(4:3)</PresentationFormat>
  <Paragraphs>468</Paragraphs>
  <Slides>35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35</vt:i4>
      </vt:variant>
    </vt:vector>
  </HeadingPairs>
  <TitlesOfParts>
    <vt:vector size="46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Others</vt:lpstr>
      <vt:lpstr>TG 1 Next Agenda</vt:lpstr>
      <vt:lpstr>TG 3 Next Agenda</vt:lpstr>
      <vt:lpstr>TG 4 Next Agenda</vt:lpstr>
      <vt:lpstr>Next Session Time and Location</vt:lpstr>
      <vt:lpstr>Next Plenary Meeting</vt:lpstr>
      <vt:lpstr>Meeting Location</vt:lpstr>
      <vt:lpstr>Future Sessions – 2021</vt:lpstr>
      <vt:lpstr>Future Sessions – 2022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325</cp:revision>
  <cp:lastPrinted>2018-02-28T09:01:45Z</cp:lastPrinted>
  <dcterms:created xsi:type="dcterms:W3CDTF">2014-10-13T13:02:20Z</dcterms:created>
  <dcterms:modified xsi:type="dcterms:W3CDTF">2021-02-18T09:51:10Z</dcterms:modified>
</cp:coreProperties>
</file>