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40"/>
  </p:notesMasterIdLst>
  <p:handoutMasterIdLst>
    <p:handoutMasterId r:id="rId41"/>
  </p:handoutMasterIdLst>
  <p:sldIdLst>
    <p:sldId id="325" r:id="rId5"/>
    <p:sldId id="365" r:id="rId6"/>
    <p:sldId id="366" r:id="rId7"/>
    <p:sldId id="461" r:id="rId8"/>
    <p:sldId id="395" r:id="rId9"/>
    <p:sldId id="414" r:id="rId10"/>
    <p:sldId id="462" r:id="rId11"/>
    <p:sldId id="463" r:id="rId12"/>
    <p:sldId id="471" r:id="rId13"/>
    <p:sldId id="464" r:id="rId14"/>
    <p:sldId id="495" r:id="rId15"/>
    <p:sldId id="497" r:id="rId16"/>
    <p:sldId id="496" r:id="rId17"/>
    <p:sldId id="465" r:id="rId18"/>
    <p:sldId id="468" r:id="rId19"/>
    <p:sldId id="469" r:id="rId20"/>
    <p:sldId id="470" r:id="rId21"/>
    <p:sldId id="472" r:id="rId22"/>
    <p:sldId id="499" r:id="rId23"/>
    <p:sldId id="500" r:id="rId24"/>
    <p:sldId id="473" r:id="rId25"/>
    <p:sldId id="482" r:id="rId26"/>
    <p:sldId id="501" r:id="rId27"/>
    <p:sldId id="466" r:id="rId28"/>
    <p:sldId id="498" r:id="rId29"/>
    <p:sldId id="352" r:id="rId30"/>
    <p:sldId id="503" r:id="rId31"/>
    <p:sldId id="502" r:id="rId32"/>
    <p:sldId id="491" r:id="rId33"/>
    <p:sldId id="460" r:id="rId34"/>
    <p:sldId id="399" r:id="rId35"/>
    <p:sldId id="489" r:id="rId36"/>
    <p:sldId id="490" r:id="rId37"/>
    <p:sldId id="422" r:id="rId38"/>
    <p:sldId id="356" r:id="rId39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>
      <p:cViewPr varScale="1">
        <p:scale>
          <a:sx n="121" d="100"/>
          <a:sy n="121" d="100"/>
        </p:scale>
        <p:origin x="4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2888-21-0017-00-0000-Session-6-WG-Closing-Plenary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#6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CB7EB9F-DB64-46DA-B2FD-4BE5881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‘2888-21-0004-00-0001-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Syntax and Semantics of Sensor Capability Base Type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677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approve the ‘2888-21-0005-00-0001-Syntax and Semantics of Location Related Sensor Capabilities’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59986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approve the ‘2888-21-0006-00-0001-Syntax and Semantics of Audio Video Sensor Capabilities’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80451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approve the ‘2888-21-0007-00-0001-Syntax and Semantics of Environmental Sensor Capabilities’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52916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D905E1-EA5A-4FAC-BA2D-520CF332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‘2888-21-0011-00-0001-Standardization Action Plan for IEEE P2888.4’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796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7EFB0-15E2-4BF4-B896-A2BE0FA3A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‘2888-21-0008-00-0004-Large space VR disaster response training system architecture’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Changseok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902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81F8FE-B27B-4BAC-A218-BA617DBA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‘2888-21-0013-02-0004-Large Space VR Disaster Response Training System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031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FEEA4E-B906-4A50-A274-A29C0E80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‘2888-21-0003-00-0004-Definitions, acronyms, and abbreviations’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Changseok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124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‘2888-21-0010-01-0004-Definitions for IEEE 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86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‘IEEESTD-2888.1_D0.3’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21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‘IEEESTD-2888.4_D0.2’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Changseok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5665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3F7476-0A8D-450F-B284-6F697663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‘2888-21-0015-01-0001-2888-1-TG-Meeting-Summary’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5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‘2888-21-0016-01-0003-Session #6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108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‘2888-21-0019-01-0004-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Session #6 2888.4 TG Meeting Summary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060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0F79349-F1F2-441F-B14A-15297124E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85800"/>
            <a:ext cx="7010400" cy="54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542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define introduction, scopes, and the terms &amp; definitions of P2888.1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2888.1 will be made for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data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capability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APIs to exchange specified data between physical and cyber worlds. 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slots will be need for the next meeting.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Input Contributions regarding Models for Digital object creation and </a:t>
            </a:r>
            <a:r>
              <a:rPr lang="en-US" altLang="ko-K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Usecases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Orchestration of digital objects in digital twin environments.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2888.3 will be made for PAR 2888.3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cases that can be supported by P2888.3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and Abbreviations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Models for Digital Objects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Object manipulation and orchestration scheme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>
              <a:spcBef>
                <a:spcPts val="1000"/>
              </a:spcBef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slots shall be allocated for the 2888.3 TG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2888-21-0016-00-0003-Session #6 2888.3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new use case for P2888.4 standard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P2888.4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P2888.4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s-ES" altLang="ko-KR" sz="1400" b="1" kern="0" dirty="0">
                <a:latin typeface="Times New Roman"/>
              </a:rPr>
              <a:t>June 28 - July 2, IEEE-SA Office, 10662 Los Vaqueros Cir, Los Alamitos, California, USA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591973"/>
              </p:ext>
            </p:extLst>
          </p:nvPr>
        </p:nvGraphicFramePr>
        <p:xfrm>
          <a:off x="345281" y="942892"/>
          <a:ext cx="8382000" cy="438792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 29,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 30,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July. 01,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</a:t>
                      </a: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4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09770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#6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2021-02-18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543800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June 28- July 02, 2021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Go to standard projects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Draft1.3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8743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s-ES" altLang="ko-KR" sz="1800" b="1" kern="0" dirty="0">
                <a:latin typeface="Times New Roman"/>
              </a:rPr>
              <a:t>IEEE-SA Office, 10662 Los Vaqueros Cir, Los Alamitos, California, USA</a:t>
            </a:r>
            <a:r>
              <a:rPr lang="en-US" altLang="ko-KR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Dinner Time: 5:00pm –6:30pm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28 - July 2, IEEE-SA Office, 10662 Los Vaqueros Cir,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Los Alamitos, California, USA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71077"/>
              </p:ext>
            </p:extLst>
          </p:nvPr>
        </p:nvGraphicFramePr>
        <p:xfrm>
          <a:off x="952500" y="1219200"/>
          <a:ext cx="7239000" cy="4442460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SKONEC ENTERTAINMENT 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nc.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B580BB00-742C-4D6C-9822-939EE983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Virtual Conference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E20A8FA-93FC-4692-8911-DB45AE9D5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71958"/>
              </p:ext>
            </p:extLst>
          </p:nvPr>
        </p:nvGraphicFramePr>
        <p:xfrm>
          <a:off x="345281" y="942892"/>
          <a:ext cx="8382000" cy="429535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15, 2021)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2134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-00-0000-Session-5-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-WG-Agenda’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-Session-6-WG-Opening-Plenary’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2888-21-0017-00-0000-Session-6-WG-Closing-Plenary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CEF5F3-AFF8-4091-8AA9-4F366AA8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‘2888-21-0012-01-0001-Web site modifying of the IEEE 2888 WG’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3612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6123</TotalTime>
  <Words>2002</Words>
  <Application>Microsoft Office PowerPoint</Application>
  <PresentationFormat>화면 슬라이드 쇼(4:3)</PresentationFormat>
  <Paragraphs>463</Paragraphs>
  <Slides>35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35</vt:i4>
      </vt:variant>
    </vt:vector>
  </HeadingPairs>
  <TitlesOfParts>
    <vt:vector size="46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Others</vt:lpstr>
      <vt:lpstr>Schedule of the New PARs</vt:lpstr>
      <vt:lpstr>TG 1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2021</vt:lpstr>
      <vt:lpstr>Future Sessions – 2022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317</cp:revision>
  <cp:lastPrinted>2018-02-28T09:01:45Z</cp:lastPrinted>
  <dcterms:created xsi:type="dcterms:W3CDTF">2014-10-13T13:02:20Z</dcterms:created>
  <dcterms:modified xsi:type="dcterms:W3CDTF">2021-02-18T06:55:21Z</dcterms:modified>
</cp:coreProperties>
</file>