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12" r:id="rId3"/>
  </p:sldMasterIdLst>
  <p:notesMasterIdLst>
    <p:notesMasterId r:id="rId13"/>
  </p:notesMasterIdLst>
  <p:handoutMasterIdLst>
    <p:handoutMasterId r:id="rId14"/>
  </p:handoutMasterIdLst>
  <p:sldIdLst>
    <p:sldId id="325" r:id="rId4"/>
    <p:sldId id="365" r:id="rId5"/>
    <p:sldId id="366" r:id="rId6"/>
    <p:sldId id="328" r:id="rId7"/>
    <p:sldId id="367" r:id="rId8"/>
    <p:sldId id="350" r:id="rId9"/>
    <p:sldId id="351" r:id="rId10"/>
    <p:sldId id="352" r:id="rId11"/>
    <p:sldId id="356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8E8"/>
    <a:srgbClr val="FDC82F"/>
    <a:srgbClr val="009FDA"/>
    <a:srgbClr val="001FA1"/>
    <a:srgbClr val="0066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82"/>
    <p:restoredTop sz="94669"/>
  </p:normalViewPr>
  <p:slideViewPr>
    <p:cSldViewPr>
      <p:cViewPr varScale="1">
        <p:scale>
          <a:sx n="72" d="100"/>
          <a:sy n="72" d="100"/>
        </p:scale>
        <p:origin x="131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2888-21-0015-01-0001-Session #6 2888.1 TG Meeting Summary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2888-21-0015-01-0001-Session #6 2888.1 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2888-21-0015-01-0001-Session #6 2888.1 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2888-21-0015-01-0001-Session #6 2888.1 TG Meeting Summary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pic>
        <p:nvPicPr>
          <p:cNvPr id="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16625" y="6595456"/>
            <a:ext cx="5562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2888-21-0015-01-0001-Session #6 2888.1 TG Meeting Summary</a:t>
            </a:r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4188" y="6173788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2888-21-0015-01-0001-Session #6 2888.1 TG Meeting Summary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176963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2888-21-0015-01-0001-Session #6 2888.1 TG Meeting Summary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189663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2888-21-0015-01-0001-Session #6 2888.1 TG Meeting Summary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5532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2888-21-0015-01-0001-Session #6 2888.1 TG Meeting Summary</a:t>
            </a:r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66725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2888-21-0015-01-0001-Session #6 2888.1 TG Meeting Summary</a:t>
            </a:r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2888-21-0015-01-0001-Session #6 2888.1 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2888-21-0015-01-0001-Session #6 2888.1 TG Meeting Summary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2888-21-0015-01-0001-Session #6 2888.1 TG Meeting Summary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2888-21-0015-01-0001-Session #6 2888.1 TG Meeting Summary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2888-21-0015-01-0001-Session #6 2888.1 TG Meeting Summary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311760" y="992640"/>
            <a:ext cx="8520120" cy="2736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457200" y="1604640"/>
            <a:ext cx="82292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119082985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2888-21-0015-01-0001-Session #6 2888.1 TG Meeting Summary</a:t>
            </a:r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2888-21-0015-01-0001-Session #6 2888.1 TG Meeting Summary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DE1CE7A8-BA9E-4DCB-BE1F-6785074DEFE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2888-21-0015-01-0001-Session #6 2888.1 TG Meeting Summary</a:t>
            </a:r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2888-21-0015-01-0001-Session #6 2888.1 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2888-21-0015-01-0001-Session #6 2888.1 TG Meeting Summary</a:t>
            </a:r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2888-21-0015-01-0001-Session #6 2888.1 TG Meeting Summary</a:t>
            </a:r>
            <a:endParaRPr lang="ko-KR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2888-21-0015-01-0001-Session #6 2888.1 TG Meeting Summary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2F1DA4E6-C195-4C7B-B23E-D01A6A5A25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2888-21-0015-01-0001-Session #6 2888.1 TG Meeting Summary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ECA362BF-C9A2-4FB6-8BDC-F051490F3D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2888-21-0015-01-0001-Session #6 2888.1 TG Meeting Summary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714E5D77-DD01-4493-BAD3-ADD6993D131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2888-21-0015-01-0001-Session #6 2888.1 TG Meeting Summary</a:t>
            </a:r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2888-21-0015-01-0001-Session #6 2888.1 TG Meeting Summary</a:t>
            </a:r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2888-21-0015-01-0001-Session #6 2888.1 TG Meeting Summary</a:t>
            </a:r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2888-21-0015-01-0001-Session #6 2888.1 TG Meeting Summary</a:t>
            </a:r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2888-21-0015-01-0001-Session #6 2888.1 TG Meeting Summary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2888-21-0015-01-0001-Session #6 2888.1 TG Meeting Summary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2888-21-0015-01-0001-Session #6 2888.1 TG Meeting Summary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2888-21-0015-01-0001-Session #6 2888.1 TG Meeting Summary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2888-21-0015-01-0001-Session #6 2888.1 TG Meeting Summary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2888-21-0015-01-0001-Session #6 2888.1 TG Meeting Summary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image" Target="../media/image6.png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8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2888-21-0015-01-0001-Session #6 2888.1 TG Meeting Summary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419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2888-21-0015-01-0001-Session #6 2888.1 TG Meeting Summary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3" descr="IEEE_SA_Bar_Graphic_long_rgb">
            <a:extLst>
              <a:ext uri="{FF2B5EF4-FFF2-40B4-BE49-F238E27FC236}">
                <a16:creationId xmlns:a16="http://schemas.microsoft.com/office/drawing/2014/main" id="{75C9D90F-5989-45BC-97CE-2CCBD1CED4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-23019" y="6154783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4" descr="IEEE_white">
            <a:extLst>
              <a:ext uri="{FF2B5EF4-FFF2-40B4-BE49-F238E27FC236}">
                <a16:creationId xmlns:a16="http://schemas.microsoft.com/office/drawing/2014/main" id="{D017F24A-097C-497D-B202-3F04A05189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7977981" y="6230983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그림 13">
            <a:extLst>
              <a:ext uri="{FF2B5EF4-FFF2-40B4-BE49-F238E27FC236}">
                <a16:creationId xmlns:a16="http://schemas.microsoft.com/office/drawing/2014/main" id="{C97B45E5-5B28-44A5-96A0-3D69A5A3E77D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6750" y="152401"/>
            <a:ext cx="653705" cy="609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  <p:sldLayoutId id="2147483926" r:id="rId13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 dirty="0"/>
              <a:t>2888-21-0015-01-0001-Session #6 2888.1 TG Meeting Summary</a:t>
            </a:r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381000" y="2512416"/>
            <a:ext cx="5638800" cy="828675"/>
          </a:xfrm>
        </p:spPr>
        <p:txBody>
          <a:bodyPr/>
          <a:lstStyle/>
          <a:p>
            <a:r>
              <a:rPr lang="en-US" dirty="0"/>
              <a:t>[S</a:t>
            </a:r>
            <a:r>
              <a:rPr lang="en-US" altLang="ko-KR" dirty="0"/>
              <a:t>ang-</a:t>
            </a:r>
            <a:r>
              <a:rPr lang="en-US" altLang="ko-KR" dirty="0" err="1"/>
              <a:t>Kyun</a:t>
            </a:r>
            <a:r>
              <a:rPr lang="ko-KR" altLang="en-US" dirty="0"/>
              <a:t> </a:t>
            </a:r>
            <a:r>
              <a:rPr lang="en-US" altLang="ko-KR" dirty="0"/>
              <a:t>Kim </a:t>
            </a:r>
            <a:r>
              <a:rPr lang="en-US" dirty="0"/>
              <a:t>/ </a:t>
            </a:r>
            <a:r>
              <a:rPr lang="en-US" altLang="ko-KR" dirty="0" err="1"/>
              <a:t>Myoungji</a:t>
            </a:r>
            <a:r>
              <a:rPr lang="en-US" altLang="ko-KR" dirty="0"/>
              <a:t> University</a:t>
            </a:r>
            <a:r>
              <a:rPr lang="en-US" dirty="0"/>
              <a:t>]</a:t>
            </a:r>
          </a:p>
        </p:txBody>
      </p:sp>
      <p:sp>
        <p:nvSpPr>
          <p:cNvPr id="9" name="Subtitle 1">
            <a:extLst>
              <a:ext uri="{FF2B5EF4-FFF2-40B4-BE49-F238E27FC236}">
                <a16:creationId xmlns:a16="http://schemas.microsoft.com/office/drawing/2014/main" id="{98B3D6B9-2DE8-4712-A99E-85AB2CE2F8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1588491"/>
            <a:ext cx="7924800" cy="923925"/>
          </a:xfrm>
        </p:spPr>
        <p:txBody>
          <a:bodyPr anchor="ctr"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ko-KR" dirty="0">
                <a:solidFill>
                  <a:schemeClr val="bg1"/>
                </a:solidFill>
                <a:latin typeface="+mj-ea"/>
                <a:ea typeface="+mj-ea"/>
              </a:rPr>
              <a:t>[Session #6 2888.1 TG Meeting Summary]</a:t>
            </a:r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1</a:t>
            </a:fld>
            <a:endParaRPr lang="en-US" sz="140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  <p:sp>
        <p:nvSpPr>
          <p:cNvPr id="2" name="바닥글 개체 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2888-21-0015-01-0001-Session #6 2888.1 TG Meeting Summary</a:t>
            </a:r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8550134"/>
              </p:ext>
            </p:extLst>
          </p:nvPr>
        </p:nvGraphicFramePr>
        <p:xfrm>
          <a:off x="228600" y="1215867"/>
          <a:ext cx="8686800" cy="4640342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4546A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Session #6 2888.1 TG Meeting Summary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1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-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02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-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18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 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Sang-Kyun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Myongji</a:t>
                      </a: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University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+821064068163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goldmunt@gmail.com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1400576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582311"/>
                  </a:ext>
                </a:extLst>
              </a:tr>
            </a:tbl>
          </a:graphicData>
        </a:graphic>
      </p:graphicFrame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0" hangingPunct="0"/>
            <a:r>
              <a:rPr lang="en-GB" altLang="ko-KR" sz="1800" dirty="0"/>
              <a:t>IEEE 2888</a:t>
            </a:r>
            <a:br>
              <a:rPr lang="en-GB" altLang="ko-KR" sz="1800" dirty="0"/>
            </a:br>
            <a:r>
              <a:rPr lang="en-US" altLang="ko-KR" sz="1800" dirty="0"/>
              <a:t>Interfacing Cyber and Physical World Working Group</a:t>
            </a:r>
            <a:br>
              <a:rPr lang="en-US" altLang="ko-KR" sz="1800" dirty="0"/>
            </a:br>
            <a:r>
              <a:rPr lang="en-US" altLang="ko-KR" sz="1800" dirty="0" err="1"/>
              <a:t>Kyoungro</a:t>
            </a:r>
            <a:r>
              <a:rPr lang="en-US" altLang="ko-KR" sz="1800" dirty="0"/>
              <a:t> Yoon, yoonk@konkuk.ac.kr</a:t>
            </a:r>
            <a:endParaRPr lang="ko-KR" altLang="en-US" sz="1800" dirty="0"/>
          </a:p>
        </p:txBody>
      </p:sp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DA454FB3-4A56-483C-8186-5327C90D9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2888-21-0015-01-0001-Session #6 2888.1 TG Meeting Summary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</p:spPr>
        <p:txBody>
          <a:bodyPr>
            <a:normAutofit/>
          </a:bodyPr>
          <a:lstStyle/>
          <a:p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Session Time and Location</a:t>
            </a:r>
            <a:endParaRPr lang="ko-KR" altLang="en-US" sz="2800" b="1" dirty="0">
              <a:solidFill>
                <a:srgbClr val="44546A"/>
              </a:solidFill>
              <a:latin typeface="+mj-ea"/>
            </a:endParaRPr>
          </a:p>
        </p:txBody>
      </p:sp>
      <p:sp>
        <p:nvSpPr>
          <p:cNvPr id="8" name="Text Box 47">
            <a:extLst>
              <a:ext uri="{FF2B5EF4-FFF2-40B4-BE49-F238E27FC236}">
                <a16:creationId xmlns:a16="http://schemas.microsoft.com/office/drawing/2014/main" id="{373F28F7-06B9-488A-BDB7-7738A415A9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539" y="5334000"/>
            <a:ext cx="838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※ Location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Contact to Video Conference: https://global.gotomeeting.com/join/479737733</a:t>
            </a:r>
          </a:p>
        </p:txBody>
      </p:sp>
      <p:graphicFrame>
        <p:nvGraphicFramePr>
          <p:cNvPr id="5" name="표 4">
            <a:extLst>
              <a:ext uri="{FF2B5EF4-FFF2-40B4-BE49-F238E27FC236}">
                <a16:creationId xmlns:a16="http://schemas.microsoft.com/office/drawing/2014/main" id="{0345A649-C5D9-4929-ABE1-4097B96A65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4621666"/>
              </p:ext>
            </p:extLst>
          </p:nvPr>
        </p:nvGraphicFramePr>
        <p:xfrm>
          <a:off x="380539" y="926163"/>
          <a:ext cx="8382000" cy="4295358"/>
        </p:xfrm>
        <a:graphic>
          <a:graphicData uri="http://schemas.openxmlformats.org/drawingml/2006/table">
            <a:tbl>
              <a:tblPr firstRow="1" firstCol="1" bandRow="1"/>
              <a:tblGrid>
                <a:gridCol w="1060230">
                  <a:extLst>
                    <a:ext uri="{9D8B030D-6E8A-4147-A177-3AD203B41FA5}">
                      <a16:colId xmlns:a16="http://schemas.microsoft.com/office/drawing/2014/main" val="385184775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1987718144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1701110979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2964742883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679344801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1253518222"/>
                    </a:ext>
                  </a:extLst>
                </a:gridCol>
              </a:tblGrid>
              <a:tr h="613664">
                <a:tc>
                  <a:txBody>
                    <a:bodyPr/>
                    <a:lstStyle/>
                    <a:p>
                      <a:endParaRPr lang="ko-K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Monday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(Feb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15, 2021)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Tuesday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Feb. 16,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Wednesday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Feb. 17,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Thursday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Feb. 18,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Friday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Feb. 19,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0754"/>
                  </a:ext>
                </a:extLst>
              </a:tr>
              <a:tr h="6979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9:01-10:30a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2888.4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Writing the Draft document)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448669"/>
                  </a:ext>
                </a:extLst>
              </a:tr>
              <a:tr h="9789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11:01-12:30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2888.4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2888.4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4176381"/>
                  </a:ext>
                </a:extLst>
              </a:tr>
              <a:tr h="10715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1:30 – 3:00p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Open Plenary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Roll Call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Reviewing last meeting 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minutes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(Introducing participants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2888.2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2888.3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 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TGs Summary)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80794"/>
                  </a:ext>
                </a:extLst>
              </a:tr>
              <a:tr h="8548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3:30 – 5:00p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</a:p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 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Future Schedule)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Closing Plenary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532933"/>
                  </a:ext>
                </a:extLst>
              </a:tr>
            </a:tbl>
          </a:graphicData>
        </a:graphic>
      </p:graphicFrame>
      <p:sp>
        <p:nvSpPr>
          <p:cNvPr id="2" name="바닥글 개체 틀 1">
            <a:extLst>
              <a:ext uri="{FF2B5EF4-FFF2-40B4-BE49-F238E27FC236}">
                <a16:creationId xmlns:a16="http://schemas.microsoft.com/office/drawing/2014/main" id="{5364C2A9-D78A-47F2-92BD-F59C9AB78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2888-21-0015-01-0001-Session #6 2888.1 TG Meeting Summary</a:t>
            </a: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9BDD832B-C0AF-414C-8670-E36975AF8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217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>
            <a:normAutofit/>
          </a:bodyPr>
          <a:lstStyle/>
          <a:p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2</a:t>
            </a:r>
            <a:r>
              <a:rPr lang="en-US" altLang="ko-KR" sz="2800" b="1" baseline="30000" dirty="0">
                <a:solidFill>
                  <a:srgbClr val="44546A"/>
                </a:solidFill>
                <a:latin typeface="+mj-ea"/>
              </a:rPr>
              <a:t>nd</a:t>
            </a:r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 Day</a:t>
            </a:r>
            <a:endParaRPr lang="ko-KR" altLang="en-US" sz="2800" b="1" dirty="0">
              <a:solidFill>
                <a:srgbClr val="44546A"/>
              </a:solidFill>
              <a:latin typeface="+mj-ea"/>
            </a:endParaRPr>
          </a:p>
        </p:txBody>
      </p:sp>
      <p:sp>
        <p:nvSpPr>
          <p:cNvPr id="10" name="내용 개체 틀 2">
            <a:extLst>
              <a:ext uri="{FF2B5EF4-FFF2-40B4-BE49-F238E27FC236}">
                <a16:creationId xmlns:a16="http://schemas.microsoft.com/office/drawing/2014/main" id="{40BF0AF2-3654-46DA-81D4-FAE294FBBF27}"/>
              </a:ext>
            </a:extLst>
          </p:cNvPr>
          <p:cNvSpPr txBox="1">
            <a:spLocks/>
          </p:cNvSpPr>
          <p:nvPr/>
        </p:nvSpPr>
        <p:spPr>
          <a:xfrm>
            <a:off x="457200" y="1219200"/>
            <a:ext cx="8229600" cy="47053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1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30000"/>
              </a:lnSpc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Tuesday, February 16</a:t>
            </a:r>
            <a:r>
              <a:rPr lang="en-US" altLang="ko-KR" sz="2400" baseline="300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th</a:t>
            </a: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, 2021 10:30am~12:30pm</a:t>
            </a:r>
            <a:endParaRPr lang="en-US" altLang="ja-JP" sz="1200" dirty="0"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000" dirty="0">
                <a:latin typeface="Arial" charset="0"/>
              </a:rPr>
              <a:t>2888-21-0004-01-0001 Syntax and Semantics of Sensor Capability base Type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dirty="0"/>
              <a:t>Presented by Sang-Kyun Kim, Ph.D.</a:t>
            </a: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100" dirty="0">
                <a:latin typeface="Arial" charset="0"/>
              </a:rPr>
              <a:t>2888-21-0005-01-0001 Syntax and Semantics of Location Related Sensor Capabilities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dirty="0"/>
              <a:t>Presented by Sang-Kyun Kim, Ph.D.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endParaRPr lang="en-US" altLang="ko-KR" dirty="0"/>
          </a:p>
        </p:txBody>
      </p:sp>
      <p:sp>
        <p:nvSpPr>
          <p:cNvPr id="14" name="바닥글 개체 틀 13">
            <a:extLst>
              <a:ext uri="{FF2B5EF4-FFF2-40B4-BE49-F238E27FC236}">
                <a16:creationId xmlns:a16="http://schemas.microsoft.com/office/drawing/2014/main" id="{8FAAB353-EE73-4037-8665-F6B2123B7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2888-21-0015-01-0001-Session #6 2888.1 TG Meeting Summary</a:t>
            </a:r>
          </a:p>
        </p:txBody>
      </p:sp>
      <p:sp>
        <p:nvSpPr>
          <p:cNvPr id="15" name="슬라이드 번호 개체 틀 14">
            <a:extLst>
              <a:ext uri="{FF2B5EF4-FFF2-40B4-BE49-F238E27FC236}">
                <a16:creationId xmlns:a16="http://schemas.microsoft.com/office/drawing/2014/main" id="{BC74A975-9AB9-4853-9FD2-221E01B08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7817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>
            <a:normAutofit/>
          </a:bodyPr>
          <a:lstStyle/>
          <a:p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2</a:t>
            </a:r>
            <a:r>
              <a:rPr lang="en-US" altLang="ko-KR" sz="2800" b="1" baseline="30000" dirty="0">
                <a:solidFill>
                  <a:srgbClr val="44546A"/>
                </a:solidFill>
                <a:latin typeface="+mj-ea"/>
              </a:rPr>
              <a:t>nd</a:t>
            </a:r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 Day</a:t>
            </a:r>
            <a:endParaRPr lang="ko-KR" altLang="en-US" sz="2800" b="1" dirty="0">
              <a:solidFill>
                <a:srgbClr val="44546A"/>
              </a:solidFill>
              <a:latin typeface="+mj-ea"/>
            </a:endParaRPr>
          </a:p>
        </p:txBody>
      </p:sp>
      <p:sp>
        <p:nvSpPr>
          <p:cNvPr id="7" name="내용 개체 틀 2">
            <a:extLst>
              <a:ext uri="{FF2B5EF4-FFF2-40B4-BE49-F238E27FC236}">
                <a16:creationId xmlns:a16="http://schemas.microsoft.com/office/drawing/2014/main" id="{625B1AC3-14A5-4184-8DBA-80623B1846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267200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  <a:buFont typeface="Wingdings" panose="05000000000000000000" pitchFamily="2" charset="2"/>
              <a:buChar char="v"/>
              <a:defRPr/>
            </a:pP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Tuesday, February 16</a:t>
            </a:r>
            <a:r>
              <a:rPr lang="en-US" altLang="ko-KR" sz="2400" baseline="300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th</a:t>
            </a: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, 2021 10:30am~12:30pm</a:t>
            </a:r>
            <a:endParaRPr lang="en-US" altLang="ja-JP" sz="1200" dirty="0"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  <a:p>
            <a:pPr lvl="1">
              <a:lnSpc>
                <a:spcPct val="130000"/>
              </a:lnSpc>
              <a:defRPr/>
            </a:pPr>
            <a:r>
              <a:rPr lang="en-US" altLang="ko-KR" sz="2100" dirty="0">
                <a:latin typeface="Arial" charset="0"/>
              </a:rPr>
              <a:t>2888-21-0006-00-0001 Syntax and Semantics of Audio Video Sensor Capabilities</a:t>
            </a:r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r>
              <a:rPr lang="en-US" altLang="ko-KR" dirty="0"/>
              <a:t>Presented by Sang-Kyun Kim, PhD</a:t>
            </a:r>
          </a:p>
          <a:p>
            <a:pPr lvl="1">
              <a:lnSpc>
                <a:spcPct val="130000"/>
              </a:lnSpc>
              <a:defRPr/>
            </a:pPr>
            <a:r>
              <a:rPr lang="en-US" altLang="ko-KR" sz="2100" dirty="0">
                <a:latin typeface="Arial" charset="0"/>
              </a:rPr>
              <a:t>2888-21-0007-00-0001 Syntax and Semantics of Environmental Sensor Capabilities</a:t>
            </a:r>
          </a:p>
          <a:p>
            <a:pPr marL="717550" lvl="1">
              <a:lnSpc>
                <a:spcPct val="120000"/>
              </a:lnSpc>
              <a:buFont typeface="HY견명조" panose="02030600000101010101" pitchFamily="18" charset="-127"/>
              <a:buChar char="-"/>
              <a:defRPr/>
            </a:pPr>
            <a:r>
              <a:rPr lang="en-US" altLang="ko-KR" sz="2000" dirty="0"/>
              <a:t>Presented by Sang-Kyun Kim, PhD</a:t>
            </a:r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endParaRPr lang="en-US" altLang="ko-KR" sz="1800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46739604-FA83-41B7-AEBB-6CF426E12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2888-21-0015-01-0001-Session #6 2888.1 TG Meeting Summary</a:t>
            </a:r>
          </a:p>
        </p:txBody>
      </p:sp>
      <p:sp>
        <p:nvSpPr>
          <p:cNvPr id="8" name="슬라이드 번호 개체 틀 7">
            <a:extLst>
              <a:ext uri="{FF2B5EF4-FFF2-40B4-BE49-F238E27FC236}">
                <a16:creationId xmlns:a16="http://schemas.microsoft.com/office/drawing/2014/main" id="{14787830-BE12-4627-9F78-0DA0DC74A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5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32765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>
            <a:normAutofit/>
          </a:bodyPr>
          <a:lstStyle/>
          <a:p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4</a:t>
            </a:r>
            <a:r>
              <a:rPr lang="en-US" altLang="ko-KR" sz="2800" b="1" baseline="30000" dirty="0">
                <a:solidFill>
                  <a:srgbClr val="44546A"/>
                </a:solidFill>
                <a:latin typeface="+mj-ea"/>
              </a:rPr>
              <a:t>th</a:t>
            </a:r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 Day</a:t>
            </a:r>
            <a:endParaRPr lang="ko-KR" altLang="en-US" sz="2800" b="1" dirty="0">
              <a:solidFill>
                <a:srgbClr val="44546A"/>
              </a:solidFill>
              <a:latin typeface="+mj-ea"/>
            </a:endParaRPr>
          </a:p>
        </p:txBody>
      </p:sp>
      <p:sp>
        <p:nvSpPr>
          <p:cNvPr id="6" name="내용 개체 틀 2">
            <a:extLst>
              <a:ext uri="{FF2B5EF4-FFF2-40B4-BE49-F238E27FC236}">
                <a16:creationId xmlns:a16="http://schemas.microsoft.com/office/drawing/2014/main" id="{034D177C-2625-4C3C-AD62-E3AB5B3802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476750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  <a:buFont typeface="Wingdings" panose="05000000000000000000" pitchFamily="2" charset="2"/>
              <a:buChar char="v"/>
              <a:defRPr/>
            </a:pP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Tuesday, February 18</a:t>
            </a:r>
            <a:r>
              <a:rPr lang="en-US" altLang="ko-KR" sz="2400" baseline="300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th</a:t>
            </a: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, 2021 09:00am~10:30am</a:t>
            </a:r>
            <a:endParaRPr lang="en-US" altLang="ja-JP" sz="1200" dirty="0"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  <a:p>
            <a:pPr lvl="1">
              <a:lnSpc>
                <a:spcPct val="130000"/>
              </a:lnSpc>
              <a:defRPr/>
            </a:pPr>
            <a:r>
              <a:rPr lang="en-US" altLang="ko-KR" sz="2100" dirty="0">
                <a:latin typeface="Arial" charset="0"/>
              </a:rPr>
              <a:t>2888-21-0014-00-0001_IEEESTD-2888.1D1.2</a:t>
            </a:r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r>
              <a:rPr lang="en-US" altLang="ko-KR" sz="1800" dirty="0"/>
              <a:t>Presented by Sang-Kyun Kim, PhD</a:t>
            </a:r>
          </a:p>
          <a:p>
            <a:pPr lvl="1">
              <a:lnSpc>
                <a:spcPct val="130000"/>
              </a:lnSpc>
              <a:defRPr/>
            </a:pPr>
            <a:r>
              <a:rPr lang="en-US" altLang="ko-KR" sz="2100" dirty="0">
                <a:latin typeface="Arial" charset="0"/>
              </a:rPr>
              <a:t>2888-21-0015-01-0001_ Session #6 2888.1 TG Meeting Summary</a:t>
            </a:r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r>
              <a:rPr lang="en-US" altLang="ko-KR" dirty="0"/>
              <a:t>Presented by Sang-Kyun Kim, PhD</a:t>
            </a:r>
          </a:p>
        </p:txBody>
      </p:sp>
      <p:sp>
        <p:nvSpPr>
          <p:cNvPr id="2" name="바닥글 개체 틀 1">
            <a:extLst>
              <a:ext uri="{FF2B5EF4-FFF2-40B4-BE49-F238E27FC236}">
                <a16:creationId xmlns:a16="http://schemas.microsoft.com/office/drawing/2014/main" id="{2D0BFCDC-F3A0-4603-AF96-8A3AC6119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2888-21-0015-01-0001-Session #6 2888.1 TG Meeting Summary</a:t>
            </a: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9C80BACF-D5C2-423F-8CB6-08FC1F7AC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6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49188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2"/>
          <p:cNvSpPr>
            <a:spLocks noGrp="1"/>
          </p:cNvSpPr>
          <p:nvPr>
            <p:ph type="title"/>
          </p:nvPr>
        </p:nvSpPr>
        <p:spPr>
          <a:xfrm>
            <a:off x="431514" y="208535"/>
            <a:ext cx="8306657" cy="674592"/>
          </a:xfrm>
        </p:spPr>
        <p:txBody>
          <a:bodyPr>
            <a:noAutofit/>
          </a:bodyPr>
          <a:lstStyle/>
          <a:p>
            <a:pPr defTabSz="685800"/>
            <a:r>
              <a:rPr lang="en-US" altLang="ko-KR" sz="2800" b="1" dirty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  <a:t>Next Agenda</a:t>
            </a:r>
            <a:endParaRPr lang="ko-KR" altLang="en-US" sz="2800" b="1" dirty="0">
              <a:solidFill>
                <a:schemeClr val="tx2"/>
              </a:solidFill>
              <a:latin typeface="+mj-ea"/>
              <a:cs typeface="ＭＳ Ｐゴシック" pitchFamily="-84" charset="-128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00050" y="1066800"/>
            <a:ext cx="8343900" cy="4495800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and define introduction, scopes, and the terms &amp; definitions of P2888.1 standard 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Draft of 2888.1 will be made for including specification of followings;</a:t>
            </a:r>
          </a:p>
          <a:p>
            <a:pPr lvl="1" algn="just"/>
            <a:r>
              <a:rPr lang="en-US" altLang="ko-K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additional sensor data descriptions,</a:t>
            </a:r>
          </a:p>
          <a:p>
            <a:pPr lvl="1" algn="just"/>
            <a:r>
              <a:rPr lang="en-US" altLang="ko-K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additional sensor capability descriptions,</a:t>
            </a:r>
          </a:p>
          <a:p>
            <a:pPr lvl="1" algn="just"/>
            <a:r>
              <a:rPr lang="en-US" altLang="ko-K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APIs to exchange specified data between physical and cyber worlds. </a:t>
            </a:r>
          </a:p>
          <a:p>
            <a:pPr lvl="1" algn="just"/>
            <a:endParaRPr lang="en-US" altLang="ko-KR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바닥글 개체 틀 1">
            <a:extLst>
              <a:ext uri="{FF2B5EF4-FFF2-40B4-BE49-F238E27FC236}">
                <a16:creationId xmlns:a16="http://schemas.microsoft.com/office/drawing/2014/main" id="{57F7D9BB-5577-4C32-9FB0-BE1877266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2888-21-0015-01-0001-Session #6 2888.1 TG Meeting Summary</a:t>
            </a: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4F80D406-533E-4397-A889-575CEAAE2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7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7740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6313</TotalTime>
  <Words>693</Words>
  <Application>Microsoft Office PowerPoint</Application>
  <PresentationFormat>화면 슬라이드 쇼(4:3)</PresentationFormat>
  <Paragraphs>108</Paragraphs>
  <Slides>9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9</vt:i4>
      </vt:variant>
    </vt:vector>
  </HeadingPairs>
  <TitlesOfParts>
    <vt:vector size="20" baseType="lpstr">
      <vt:lpstr>HY견명조</vt:lpstr>
      <vt:lpstr>Myriad Pro</vt:lpstr>
      <vt:lpstr>맑은 고딕</vt:lpstr>
      <vt:lpstr>Arial</vt:lpstr>
      <vt:lpstr>Calibri</vt:lpstr>
      <vt:lpstr>Times New Roman</vt:lpstr>
      <vt:lpstr>Verdana</vt:lpstr>
      <vt:lpstr>Wingdings</vt:lpstr>
      <vt:lpstr>IEEE-SA Powerpoint Template</vt:lpstr>
      <vt:lpstr>Office 테마</vt:lpstr>
      <vt:lpstr>1_Office 테마</vt:lpstr>
      <vt:lpstr>PowerPoint 프레젠테이션</vt:lpstr>
      <vt:lpstr>Compliance with  IEEE Standards Policies and Procedures</vt:lpstr>
      <vt:lpstr>IEEE 2888 Interfacing Cyber and Physical World Working Group Kyoungro Yoon, yoonk@konkuk.ac.kr</vt:lpstr>
      <vt:lpstr>Session Time and Location</vt:lpstr>
      <vt:lpstr>2nd Day</vt:lpstr>
      <vt:lpstr>2nd Day</vt:lpstr>
      <vt:lpstr>4th Day</vt:lpstr>
      <vt:lpstr>Next Agenda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Kim Sang-Kyun</cp:lastModifiedBy>
  <cp:revision>287</cp:revision>
  <dcterms:created xsi:type="dcterms:W3CDTF">2014-10-13T13:02:20Z</dcterms:created>
  <dcterms:modified xsi:type="dcterms:W3CDTF">2021-02-17T22:11:39Z</dcterms:modified>
</cp:coreProperties>
</file>