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3"/>
  </p:notesMasterIdLst>
  <p:handoutMasterIdLst>
    <p:handoutMasterId r:id="rId14"/>
  </p:handoutMasterIdLst>
  <p:sldIdLst>
    <p:sldId id="325" r:id="rId4"/>
    <p:sldId id="365" r:id="rId5"/>
    <p:sldId id="366" r:id="rId6"/>
    <p:sldId id="328" r:id="rId7"/>
    <p:sldId id="367" r:id="rId8"/>
    <p:sldId id="350" r:id="rId9"/>
    <p:sldId id="351" r:id="rId10"/>
    <p:sldId id="352" r:id="rId11"/>
    <p:sldId id="35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2"/>
    <p:restoredTop sz="94669"/>
  </p:normalViewPr>
  <p:slideViewPr>
    <p:cSldViewPr>
      <p:cViewPr>
        <p:scale>
          <a:sx n="108" d="100"/>
          <a:sy n="108" d="100"/>
        </p:scale>
        <p:origin x="14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16625" y="6595456"/>
            <a:ext cx="5562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4188" y="6173788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17696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18966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6725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419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C97B45E5-5B28-44A5-96A0-3D69A5A3E77D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0" y="152401"/>
            <a:ext cx="653705" cy="60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512416"/>
            <a:ext cx="5638800" cy="828675"/>
          </a:xfrm>
        </p:spPr>
        <p:txBody>
          <a:bodyPr/>
          <a:lstStyle/>
          <a:p>
            <a:r>
              <a:rPr lang="en-US" dirty="0"/>
              <a:t>[S</a:t>
            </a:r>
            <a:r>
              <a:rPr lang="en-US" altLang="ko-KR" dirty="0"/>
              <a:t>ang-</a:t>
            </a:r>
            <a:r>
              <a:rPr lang="en-US" altLang="ko-KR" dirty="0" err="1"/>
              <a:t>Kyun</a:t>
            </a:r>
            <a:r>
              <a:rPr lang="ko-KR" altLang="en-US" dirty="0"/>
              <a:t> </a:t>
            </a:r>
            <a:r>
              <a:rPr lang="en-US" altLang="ko-KR" dirty="0"/>
              <a:t>Kim </a:t>
            </a:r>
            <a:r>
              <a:rPr lang="en-US" dirty="0"/>
              <a:t>/ </a:t>
            </a:r>
            <a:r>
              <a:rPr lang="en-US" altLang="ko-KR" dirty="0" err="1"/>
              <a:t>Myoungji</a:t>
            </a:r>
            <a:r>
              <a:rPr lang="en-US" altLang="ko-KR" dirty="0"/>
              <a:t> University</a:t>
            </a:r>
            <a:r>
              <a:rPr lang="en-US" dirty="0"/>
              <a:t>]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8B3D6B9-2DE8-4712-A99E-85AB2CE2F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588491"/>
            <a:ext cx="7924800" cy="9239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[Session #8 2888.1 TG Meeting Summary]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http://standards.ieee.org/guides/bylaws/sect6-7.html#8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550134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#8 2888.1 TG Meeting Summary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02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18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Sang-Kyun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Myongji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+821064068163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goldmunt@gmail.com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id="{373F28F7-06B9-488A-BDB7-7738A415A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3340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https://global.gotomeeting.com/join/479737733</a:t>
            </a: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0345A649-C5D9-4929-ABE1-4097B96A6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621666"/>
              </p:ext>
            </p:extLst>
          </p:nvPr>
        </p:nvGraphicFramePr>
        <p:xfrm>
          <a:off x="380539" y="926163"/>
          <a:ext cx="8382000" cy="429535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(Feb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15, 2021)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16,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17,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18,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19,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Writing the Draft document)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978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minutes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(Introducing participants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TGs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Future Schedule)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364C2A9-D78A-47F2-92BD-F59C9AB78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BDD832B-C0AF-414C-8670-E36975AF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February 16</a:t>
            </a:r>
            <a:r>
              <a:rPr lang="en-US" altLang="ko-KR" sz="2400" baseline="3000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10:30am~12:30pm</a:t>
            </a:r>
            <a:endParaRPr lang="en-US" altLang="ja-JP" sz="120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>
                <a:latin typeface="Arial" charset="0"/>
              </a:rPr>
              <a:t>2888-21-0004-00-0001 Syntax and Semantics of Sensor Capability base Type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/>
              <a:t>Presented by Sang-Kyun Kim, Ph.D.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>
                <a:latin typeface="Arial" charset="0"/>
              </a:rPr>
              <a:t>2888-21-0005-00-0001 Syntax and Semantics of Location Related Sensor Capabilities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/>
              <a:t>Presented by Sang-Kyun Kim, Ph.D.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14" name="바닥글 개체 틀 13">
            <a:extLst>
              <a:ext uri="{FF2B5EF4-FFF2-40B4-BE49-F238E27FC236}">
                <a16:creationId xmlns:a16="http://schemas.microsoft.com/office/drawing/2014/main" id="{8FAAB353-EE73-4037-8665-F6B2123B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81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625B1AC3-14A5-4184-8DBA-80623B184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2672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February 16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10:30am~12:30pm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100" dirty="0">
                <a:latin typeface="Arial" charset="0"/>
              </a:rPr>
              <a:t>2888-21-0006-00-0001 Syntax and Semantics of Audio Video Sensor Capabilities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Sang-Kyun Kim, PhD</a:t>
            </a:r>
          </a:p>
          <a:p>
            <a:pPr lvl="1">
              <a:lnSpc>
                <a:spcPct val="130000"/>
              </a:lnSpc>
              <a:defRPr/>
            </a:pPr>
            <a:r>
              <a:rPr lang="en-US" altLang="ko-KR" sz="2100" dirty="0">
                <a:latin typeface="Arial" charset="0"/>
              </a:rPr>
              <a:t>2888-21-0007-00-0001 Syntax and Semantics of Environmental Sensor Capabilities</a:t>
            </a:r>
          </a:p>
          <a:p>
            <a:pPr marL="717550" lvl="1">
              <a:lnSpc>
                <a:spcPct val="12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Sang-Kyun Kim, PhD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sz="18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6739604-FA83-41B7-AEBB-6CF426E12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14787830-BE12-4627-9F78-0DA0DC74A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276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4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th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47675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February 18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09:00am~10:30am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100" dirty="0">
                <a:latin typeface="Arial" charset="0"/>
              </a:rPr>
              <a:t>2888-21-0014-00-0001_IEEESTD-2888.1D1.2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1800" dirty="0"/>
              <a:t>Presented by Sang-Kyun Kim, PhD</a:t>
            </a:r>
          </a:p>
          <a:p>
            <a:pPr lvl="1">
              <a:lnSpc>
                <a:spcPct val="130000"/>
              </a:lnSpc>
              <a:defRPr/>
            </a:pPr>
            <a:r>
              <a:rPr lang="en-US" altLang="ko-KR" sz="2100" dirty="0">
                <a:latin typeface="Arial" charset="0"/>
              </a:rPr>
              <a:t>2888-21-0015-00-0001_ 2888.1 TG Meeting Summary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Sang-Kyun Kim, PhD</a:t>
            </a: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2D0BFCDC-F3A0-4603-AF96-8A3AC6119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C80BACF-D5C2-423F-8CB6-08FC1F7AC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918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and define introduction, scopes, and the terms &amp; definitions of P2888.1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Draft of 2888.1 will be made for including specification of followings;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sensor data descriptions,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sensor capability descriptions,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APIs to exchange specified data between physical and cyber worlds. </a:t>
            </a:r>
          </a:p>
          <a:p>
            <a:pPr lvl="1" algn="just"/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6311</TotalTime>
  <Words>690</Words>
  <Application>Microsoft Office PowerPoint</Application>
  <PresentationFormat>화면 슬라이드 쇼(4:3)</PresentationFormat>
  <Paragraphs>108</Paragraphs>
  <Slides>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9</vt:i4>
      </vt:variant>
    </vt:vector>
  </HeadingPairs>
  <TitlesOfParts>
    <vt:vector size="20" baseType="lpstr">
      <vt:lpstr>HY견명조</vt:lpstr>
      <vt:lpstr>Myriad Pro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2nd Day</vt:lpstr>
      <vt:lpstr>2nd Day</vt:lpstr>
      <vt:lpstr>4th Day</vt:lpstr>
      <vt:lpstr>Next Agenda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Kim Sang-Kyun</cp:lastModifiedBy>
  <cp:revision>286</cp:revision>
  <dcterms:created xsi:type="dcterms:W3CDTF">2014-10-13T13:02:20Z</dcterms:created>
  <dcterms:modified xsi:type="dcterms:W3CDTF">2021-02-17T22:04:31Z</dcterms:modified>
</cp:coreProperties>
</file>