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256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0"/>
    <p:restoredTop sz="94694"/>
  </p:normalViewPr>
  <p:slideViewPr>
    <p:cSldViewPr>
      <p:cViewPr varScale="1">
        <p:scale>
          <a:sx n="65" d="100"/>
          <a:sy n="65" d="100"/>
        </p:scale>
        <p:origin x="78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2888-21-0013-01-0004-Large space VR disaster response training system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3137D2-9960-4E3F-801C-16FF620C06C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2888-21-0013-01-0004-Large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700" y="1678441"/>
            <a:ext cx="8610600" cy="828674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[Large Space VR Disaster Response Training System Framework]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218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February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15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3D0B28B-2D90-344A-ACF2-FB2304B7D008}"/>
              </a:ext>
            </a:extLst>
          </p:cNvPr>
          <p:cNvSpPr txBox="1">
            <a:spLocks/>
          </p:cNvSpPr>
          <p:nvPr/>
        </p:nvSpPr>
        <p:spPr>
          <a:xfrm>
            <a:off x="685800" y="2507115"/>
            <a:ext cx="5638800" cy="82867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 algn="l" defTabSz="6858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[</a:t>
            </a:r>
            <a:r>
              <a:rPr lang="en-US" altLang="ko-KR"/>
              <a:t>Jeonghwoan Choi</a:t>
            </a:r>
            <a:r>
              <a:rPr lang="en-US"/>
              <a:t> / Skonec Entetainment. Co., Ltd.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8E3C5274-3876-0A49-A3F8-17C7DD74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2888-21-0013-02-0004-Large </a:t>
            </a:r>
            <a:r>
              <a:rPr lang="en-US" dirty="0"/>
              <a:t>space VR disaster response training system framework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563664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System Framework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15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7DD63162-4906-D744-BAB7-C56C6A7B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2888-21-0013-02-0004-Large </a:t>
            </a:r>
            <a:r>
              <a:rPr lang="en-US" dirty="0"/>
              <a:t>space VR disaster response training system framework</a:t>
            </a:r>
          </a:p>
        </p:txBody>
      </p:sp>
    </p:spTree>
    <p:extLst>
      <p:ext uri="{BB962C8B-B14F-4D97-AF65-F5344CB8AC3E}">
        <p14:creationId xmlns:p14="http://schemas.microsoft.com/office/powerpoint/2010/main" val="29988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그룹 105"/>
          <p:cNvGrpSpPr/>
          <p:nvPr/>
        </p:nvGrpSpPr>
        <p:grpSpPr>
          <a:xfrm>
            <a:off x="333932" y="2215472"/>
            <a:ext cx="8422200" cy="2833564"/>
            <a:chOff x="388093" y="1196527"/>
            <a:chExt cx="11229600" cy="4116618"/>
          </a:xfrm>
        </p:grpSpPr>
        <p:sp>
          <p:nvSpPr>
            <p:cNvPr id="102" name="직사각형 101"/>
            <p:cNvSpPr/>
            <p:nvPr/>
          </p:nvSpPr>
          <p:spPr>
            <a:xfrm>
              <a:off x="388093" y="4528079"/>
              <a:ext cx="4361056" cy="7835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394576" y="2238595"/>
              <a:ext cx="2287168" cy="2343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4727961" y="4528079"/>
              <a:ext cx="2353961" cy="78356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7078797" y="1196527"/>
              <a:ext cx="2353961" cy="41166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9432758" y="1196527"/>
              <a:ext cx="2184935" cy="41166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직사각형 3"/>
          <p:cNvSpPr/>
          <p:nvPr/>
        </p:nvSpPr>
        <p:spPr>
          <a:xfrm>
            <a:off x="3940035" y="2314682"/>
            <a:ext cx="1200847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Camera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Sensor</a:t>
            </a:r>
            <a:endParaRPr lang="ko-KR" altLang="en-US" sz="1400"/>
          </a:p>
        </p:txBody>
      </p:sp>
      <p:sp>
        <p:nvSpPr>
          <p:cNvPr id="5" name="직사각형 4"/>
          <p:cNvSpPr/>
          <p:nvPr/>
        </p:nvSpPr>
        <p:spPr>
          <a:xfrm>
            <a:off x="3851197" y="1997048"/>
            <a:ext cx="1388249" cy="2452199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851197" y="1838231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Tracking System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940033" y="3025272"/>
            <a:ext cx="1200847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Cameras 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Network</a:t>
            </a:r>
            <a:endParaRPr lang="ko-KR" altLang="en-US" sz="1400"/>
          </a:p>
        </p:txBody>
      </p:sp>
      <p:sp>
        <p:nvSpPr>
          <p:cNvPr id="8" name="직사각형 7"/>
          <p:cNvSpPr/>
          <p:nvPr/>
        </p:nvSpPr>
        <p:spPr>
          <a:xfrm>
            <a:off x="3944893" y="3802012"/>
            <a:ext cx="1191125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Tracking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Server</a:t>
            </a:r>
            <a:endParaRPr lang="ko-KR" altLang="en-US" sz="1400"/>
          </a:p>
        </p:txBody>
      </p:sp>
      <p:sp>
        <p:nvSpPr>
          <p:cNvPr id="10" name="직사각형 9"/>
          <p:cNvSpPr/>
          <p:nvPr/>
        </p:nvSpPr>
        <p:spPr>
          <a:xfrm>
            <a:off x="2166684" y="2044361"/>
            <a:ext cx="1388249" cy="1718403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2166684" y="1828995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Tracking Target</a:t>
            </a:r>
            <a:endParaRPr lang="ko-KR" altLang="en-US" sz="1200"/>
          </a:p>
        </p:txBody>
      </p:sp>
      <p:sp>
        <p:nvSpPr>
          <p:cNvPr id="12" name="직사각형 11"/>
          <p:cNvSpPr/>
          <p:nvPr/>
        </p:nvSpPr>
        <p:spPr>
          <a:xfrm>
            <a:off x="2265245" y="2314970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HMD</a:t>
            </a:r>
            <a:endParaRPr lang="ko-KR" altLang="en-US" sz="1400"/>
          </a:p>
        </p:txBody>
      </p:sp>
      <p:sp>
        <p:nvSpPr>
          <p:cNvPr id="13" name="직사각형 12"/>
          <p:cNvSpPr/>
          <p:nvPr/>
        </p:nvSpPr>
        <p:spPr>
          <a:xfrm>
            <a:off x="2265245" y="3022022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 dirty="0"/>
              <a:t>Guns, Human </a:t>
            </a:r>
            <a:r>
              <a:rPr lang="en-US" altLang="ko-KR" sz="1400" dirty="0" err="1"/>
              <a:t>Interface,etc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16" name="직사각형 15"/>
          <p:cNvSpPr/>
          <p:nvPr/>
        </p:nvSpPr>
        <p:spPr>
          <a:xfrm>
            <a:off x="5624548" y="2305251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>
                <a:solidFill>
                  <a:schemeClr val="bg1"/>
                </a:solidFill>
              </a:rPr>
              <a:t>Disaster Scenario</a:t>
            </a:r>
            <a:endParaRPr lang="en-US" altLang="ko-KR" sz="1400" dirty="0"/>
          </a:p>
          <a:p>
            <a:pPr algn="ctr">
              <a:lnSpc>
                <a:spcPts val="1280"/>
              </a:lnSpc>
            </a:pPr>
            <a:r>
              <a:rPr lang="en-US" altLang="ko-KR" sz="1400" dirty="0"/>
              <a:t>Server</a:t>
            </a:r>
            <a:endParaRPr lang="ko-KR" altLang="en-US" sz="1400" dirty="0"/>
          </a:p>
        </p:txBody>
      </p:sp>
      <p:sp>
        <p:nvSpPr>
          <p:cNvPr id="17" name="직사각형 16"/>
          <p:cNvSpPr/>
          <p:nvPr/>
        </p:nvSpPr>
        <p:spPr>
          <a:xfrm>
            <a:off x="5535709" y="1987616"/>
            <a:ext cx="1388249" cy="1822383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5535709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>
                <a:solidFill>
                  <a:schemeClr val="bg1"/>
                </a:solidFill>
              </a:rPr>
              <a:t>Scenario System</a:t>
            </a:r>
            <a:endParaRPr lang="en-US" altLang="ko-KR" sz="1200" dirty="0">
              <a:solidFill>
                <a:schemeClr val="bg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229945" y="1978382"/>
            <a:ext cx="1388249" cy="1037969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>
            <a:off x="7220222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User System</a:t>
            </a:r>
            <a:endParaRPr lang="ko-KR" altLang="en-US" sz="1200"/>
          </a:p>
        </p:txBody>
      </p:sp>
      <p:sp>
        <p:nvSpPr>
          <p:cNvPr id="25" name="직사각형 24"/>
          <p:cNvSpPr/>
          <p:nvPr/>
        </p:nvSpPr>
        <p:spPr>
          <a:xfrm>
            <a:off x="7322757" y="2301240"/>
            <a:ext cx="1191126" cy="562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Content</a:t>
            </a:r>
            <a:endParaRPr lang="ko-KR" altLang="en-US" sz="1400"/>
          </a:p>
        </p:txBody>
      </p:sp>
      <p:sp>
        <p:nvSpPr>
          <p:cNvPr id="26" name="직사각형 25"/>
          <p:cNvSpPr/>
          <p:nvPr/>
        </p:nvSpPr>
        <p:spPr>
          <a:xfrm>
            <a:off x="5624008" y="3095368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IOT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Control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Server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478696" y="2044166"/>
            <a:ext cx="1388249" cy="1684714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478696" y="1828800"/>
            <a:ext cx="1388249" cy="31763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Physical Object</a:t>
            </a:r>
            <a:endParaRPr lang="ko-KR" altLang="en-US" sz="1200"/>
          </a:p>
        </p:txBody>
      </p:sp>
      <p:sp>
        <p:nvSpPr>
          <p:cNvPr id="29" name="직사각형 28"/>
          <p:cNvSpPr/>
          <p:nvPr/>
        </p:nvSpPr>
        <p:spPr>
          <a:xfrm>
            <a:off x="567783" y="2305056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 dirty="0"/>
              <a:t>Valves, Door,</a:t>
            </a:r>
          </a:p>
          <a:p>
            <a:pPr algn="ctr">
              <a:lnSpc>
                <a:spcPts val="1280"/>
              </a:lnSpc>
            </a:pPr>
            <a:r>
              <a:rPr lang="en-US" altLang="ko-KR" sz="1400" dirty="0" err="1"/>
              <a:t>Etc</a:t>
            </a:r>
            <a:r>
              <a:rPr lang="en-US" altLang="ko-KR" sz="1400" dirty="0"/>
              <a:t>, …</a:t>
            </a:r>
            <a:endParaRPr lang="ko-KR" altLang="en-US" sz="1400" dirty="0"/>
          </a:p>
        </p:txBody>
      </p:sp>
      <p:sp>
        <p:nvSpPr>
          <p:cNvPr id="32" name="직사각형 31"/>
          <p:cNvSpPr/>
          <p:nvPr/>
        </p:nvSpPr>
        <p:spPr>
          <a:xfrm>
            <a:off x="567783" y="3016351"/>
            <a:ext cx="1191126" cy="562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80"/>
              </a:lnSpc>
            </a:pPr>
            <a:r>
              <a:rPr lang="en-US" altLang="ko-KR" sz="1400"/>
              <a:t>IOT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Controller</a:t>
            </a:r>
          </a:p>
          <a:p>
            <a:pPr algn="ctr">
              <a:lnSpc>
                <a:spcPts val="1280"/>
              </a:lnSpc>
            </a:pPr>
            <a:r>
              <a:rPr lang="en-US" altLang="ko-KR" sz="1400"/>
              <a:t>Board</a:t>
            </a:r>
          </a:p>
        </p:txBody>
      </p:sp>
      <p:cxnSp>
        <p:nvCxnSpPr>
          <p:cNvPr id="35" name="직선 화살표 연결선 34"/>
          <p:cNvCxnSpPr>
            <a:stCxn id="12" idx="2"/>
            <a:endCxn id="13" idx="0"/>
          </p:cNvCxnSpPr>
          <p:nvPr/>
        </p:nvCxnSpPr>
        <p:spPr>
          <a:xfrm>
            <a:off x="2860808" y="2877203"/>
            <a:ext cx="0" cy="144820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>
            <a:stCxn id="29" idx="2"/>
            <a:endCxn id="32" idx="0"/>
          </p:cNvCxnSpPr>
          <p:nvPr/>
        </p:nvCxnSpPr>
        <p:spPr>
          <a:xfrm>
            <a:off x="1163346" y="2867288"/>
            <a:ext cx="0" cy="149063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4" idx="2"/>
            <a:endCxn id="7" idx="0"/>
          </p:cNvCxnSpPr>
          <p:nvPr/>
        </p:nvCxnSpPr>
        <p:spPr>
          <a:xfrm flipH="1">
            <a:off x="4540457" y="2876914"/>
            <a:ext cx="2" cy="14835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화살표 연결선 42"/>
          <p:cNvCxnSpPr>
            <a:stCxn id="7" idx="2"/>
            <a:endCxn id="8" idx="0"/>
          </p:cNvCxnSpPr>
          <p:nvPr/>
        </p:nvCxnSpPr>
        <p:spPr>
          <a:xfrm flipH="1">
            <a:off x="4540456" y="3587504"/>
            <a:ext cx="1" cy="214508"/>
          </a:xfrm>
          <a:prstGeom prst="straightConnector1">
            <a:avLst/>
          </a:prstGeom>
          <a:ln>
            <a:solidFill>
              <a:srgbClr val="FF0000"/>
            </a:solidFill>
            <a:headEnd type="non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꺾인 연결선 67"/>
          <p:cNvCxnSpPr>
            <a:stCxn id="4" idx="1"/>
            <a:endCxn id="12" idx="3"/>
          </p:cNvCxnSpPr>
          <p:nvPr/>
        </p:nvCxnSpPr>
        <p:spPr>
          <a:xfrm rot="10800000" flipV="1">
            <a:off x="3456372" y="2595797"/>
            <a:ext cx="483664" cy="289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꺾인 연결선 70"/>
          <p:cNvCxnSpPr>
            <a:stCxn id="4" idx="1"/>
            <a:endCxn id="13" idx="3"/>
          </p:cNvCxnSpPr>
          <p:nvPr/>
        </p:nvCxnSpPr>
        <p:spPr>
          <a:xfrm rot="10800000" flipV="1">
            <a:off x="3456372" y="2595797"/>
            <a:ext cx="483664" cy="70734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꺾인 연결선 73"/>
          <p:cNvCxnSpPr>
            <a:stCxn id="8" idx="3"/>
            <a:endCxn id="16" idx="1"/>
          </p:cNvCxnSpPr>
          <p:nvPr/>
        </p:nvCxnSpPr>
        <p:spPr>
          <a:xfrm flipV="1">
            <a:off x="5136018" y="2586367"/>
            <a:ext cx="488530" cy="1496761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꺾인 연결선 85"/>
          <p:cNvCxnSpPr>
            <a:stCxn id="16" idx="3"/>
            <a:endCxn id="25" idx="1"/>
          </p:cNvCxnSpPr>
          <p:nvPr/>
        </p:nvCxnSpPr>
        <p:spPr>
          <a:xfrm flipV="1">
            <a:off x="6815674" y="2582357"/>
            <a:ext cx="507083" cy="401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꺾인 연결선 93"/>
          <p:cNvCxnSpPr>
            <a:stCxn id="26" idx="2"/>
          </p:cNvCxnSpPr>
          <p:nvPr/>
        </p:nvCxnSpPr>
        <p:spPr>
          <a:xfrm rot="5400000" flipH="1">
            <a:off x="3573305" y="1011335"/>
            <a:ext cx="79013" cy="5213519"/>
          </a:xfrm>
          <a:prstGeom prst="bentConnector4">
            <a:avLst>
              <a:gd name="adj1" fmla="val -1224786"/>
              <a:gd name="adj2" fmla="val 99998"/>
            </a:avLst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6935411" y="1267477"/>
            <a:ext cx="760401" cy="2509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69785" y="1224935"/>
            <a:ext cx="147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Framework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3226" y="268963"/>
            <a:ext cx="27936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100" dirty="0"/>
              <a:t>System Framework</a:t>
            </a:r>
            <a:endParaRPr lang="ko-KR" altLang="en-US" sz="2100" dirty="0"/>
          </a:p>
        </p:txBody>
      </p:sp>
      <p:cxnSp>
        <p:nvCxnSpPr>
          <p:cNvPr id="65" name="직선 화살표 연결선 64"/>
          <p:cNvCxnSpPr>
            <a:stCxn id="16" idx="2"/>
            <a:endCxn id="26" idx="0"/>
          </p:cNvCxnSpPr>
          <p:nvPr/>
        </p:nvCxnSpPr>
        <p:spPr>
          <a:xfrm flipH="1">
            <a:off x="6219571" y="2867483"/>
            <a:ext cx="540" cy="227885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꺾인 연결선 77"/>
          <p:cNvCxnSpPr>
            <a:stCxn id="27" idx="2"/>
            <a:endCxn id="23" idx="2"/>
          </p:cNvCxnSpPr>
          <p:nvPr/>
        </p:nvCxnSpPr>
        <p:spPr>
          <a:xfrm rot="5400000" flipH="1" flipV="1">
            <a:off x="4192180" y="-3009"/>
            <a:ext cx="712529" cy="6751249"/>
          </a:xfrm>
          <a:prstGeom prst="bentConnector3">
            <a:avLst>
              <a:gd name="adj1" fmla="val -173783"/>
            </a:avLst>
          </a:prstGeom>
          <a:ln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꺾인 연결선 79"/>
          <p:cNvCxnSpPr>
            <a:stCxn id="10" idx="2"/>
            <a:endCxn id="23" idx="2"/>
          </p:cNvCxnSpPr>
          <p:nvPr/>
        </p:nvCxnSpPr>
        <p:spPr>
          <a:xfrm rot="5400000" flipH="1" flipV="1">
            <a:off x="5019232" y="857927"/>
            <a:ext cx="746413" cy="5063261"/>
          </a:xfrm>
          <a:prstGeom prst="bentConnector3">
            <a:avLst>
              <a:gd name="adj1" fmla="val -161320"/>
            </a:avLst>
          </a:prstGeom>
          <a:ln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DE672F49-4E49-3348-84F1-E36E8997D380}"/>
              </a:ext>
            </a:extLst>
          </p:cNvPr>
          <p:cNvSpPr/>
          <p:nvPr/>
        </p:nvSpPr>
        <p:spPr>
          <a:xfrm>
            <a:off x="6923958" y="4755462"/>
            <a:ext cx="105670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sz="1050" b="1"/>
              <a:t>User Action</a:t>
            </a:r>
            <a:endParaRPr lang="en" altLang="x-none" sz="1050" dirty="0"/>
          </a:p>
        </p:txBody>
      </p:sp>
      <p:sp>
        <p:nvSpPr>
          <p:cNvPr id="48" name="바닥글 개체 틀 1">
            <a:extLst>
              <a:ext uri="{FF2B5EF4-FFF2-40B4-BE49-F238E27FC236}">
                <a16:creationId xmlns:a16="http://schemas.microsoft.com/office/drawing/2014/main" id="{246B59D5-87CD-284D-831B-2F7CC9B6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2888-21-0013-02-0004-Large </a:t>
            </a:r>
            <a:r>
              <a:rPr lang="en-US" dirty="0"/>
              <a:t>space VR disaster response training system framework</a:t>
            </a:r>
          </a:p>
        </p:txBody>
      </p:sp>
    </p:spTree>
    <p:extLst>
      <p:ext uri="{BB962C8B-B14F-4D97-AF65-F5344CB8AC3E}">
        <p14:creationId xmlns:p14="http://schemas.microsoft.com/office/powerpoint/2010/main" val="135346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6352</TotalTime>
  <Words>297</Words>
  <Application>Microsoft Office PowerPoint</Application>
  <PresentationFormat>화면 슬라이드 쇼(4:3)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8" baseType="lpstr">
      <vt:lpstr>Geneva</vt:lpstr>
      <vt:lpstr>ＭＳ Ｐゴシック</vt:lpstr>
      <vt:lpstr>游ゴシック</vt:lpstr>
      <vt:lpstr>굴림</vt:lpstr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DongDuk</cp:lastModifiedBy>
  <cp:revision>285</cp:revision>
  <dcterms:created xsi:type="dcterms:W3CDTF">2014-10-13T13:02:20Z</dcterms:created>
  <dcterms:modified xsi:type="dcterms:W3CDTF">2021-02-17T01:44:32Z</dcterms:modified>
</cp:coreProperties>
</file>