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85" r:id="rId6"/>
    <p:sldId id="256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96"/>
    <p:restoredTop sz="94694"/>
  </p:normalViewPr>
  <p:slideViewPr>
    <p:cSldViewPr>
      <p:cViewPr varScale="1">
        <p:scale>
          <a:sx n="133" d="100"/>
          <a:sy n="133" d="100"/>
        </p:scale>
        <p:origin x="5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2888-21-0013-00-0004-Large space VR disaster response training system framework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3137D2-9960-4E3F-801C-16FF620C06C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sldNum="0"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2888-21-0013-00-0004-Large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sldNum="0"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" y="1672877"/>
            <a:ext cx="8356581" cy="82867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[Large Space VR Disaster Response Training System Framework]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218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ko-Kore-KR" dirty="0"/>
              <a:t>February</a:t>
            </a:r>
            <a:r>
              <a:rPr lang="en-US" altLang="ko-Kore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15</a:t>
            </a:r>
            <a:r>
              <a:rPr lang="en-US" altLang="ko-Kore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ko-Kore-KR" alt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3D0B28B-2D90-344A-ACF2-FB2304B7D008}"/>
              </a:ext>
            </a:extLst>
          </p:cNvPr>
          <p:cNvSpPr txBox="1">
            <a:spLocks/>
          </p:cNvSpPr>
          <p:nvPr/>
        </p:nvSpPr>
        <p:spPr>
          <a:xfrm>
            <a:off x="685800" y="2507115"/>
            <a:ext cx="5638800" cy="82867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 algn="l" defTabSz="6858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/>
              <a:t>[</a:t>
            </a:r>
            <a:r>
              <a:rPr lang="en-US" altLang="ko-KR"/>
              <a:t>Jeonghwoan Choi</a:t>
            </a:r>
            <a:r>
              <a:rPr lang="en-US"/>
              <a:t> / Skonec Entetainment. Co., Ltd.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8E3C5274-3876-0A49-A3F8-17C7DD74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2888-21-0013-00-0004-Large space VR disaster response training system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C28B560-FB52-4559-8FDB-A96A98E2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67083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Large Space VR Disaster Response Training System Framework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0" name="바닥글 개체 틀 1">
            <a:extLst>
              <a:ext uri="{FF2B5EF4-FFF2-40B4-BE49-F238E27FC236}">
                <a16:creationId xmlns:a16="http://schemas.microsoft.com/office/drawing/2014/main" id="{91887611-8F52-0B41-A416-2545B626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2888-21-0013-00-0004-Large space VR disaster response training system framework</a:t>
            </a:r>
          </a:p>
        </p:txBody>
      </p:sp>
    </p:spTree>
    <p:extLst>
      <p:ext uri="{BB962C8B-B14F-4D97-AF65-F5344CB8AC3E}">
        <p14:creationId xmlns:p14="http://schemas.microsoft.com/office/powerpoint/2010/main" val="299889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그룹 106"/>
          <p:cNvGrpSpPr/>
          <p:nvPr/>
        </p:nvGrpSpPr>
        <p:grpSpPr>
          <a:xfrm>
            <a:off x="333932" y="1828800"/>
            <a:ext cx="8422200" cy="3757076"/>
            <a:chOff x="388093" y="680965"/>
            <a:chExt cx="11229600" cy="5009434"/>
          </a:xfrm>
        </p:grpSpPr>
        <p:grpSp>
          <p:nvGrpSpPr>
            <p:cNvPr id="106" name="그룹 105"/>
            <p:cNvGrpSpPr/>
            <p:nvPr/>
          </p:nvGrpSpPr>
          <p:grpSpPr>
            <a:xfrm>
              <a:off x="388093" y="1196527"/>
              <a:ext cx="11229600" cy="4116618"/>
              <a:chOff x="388093" y="1196527"/>
              <a:chExt cx="11229600" cy="4116618"/>
            </a:xfrm>
          </p:grpSpPr>
          <p:sp>
            <p:nvSpPr>
              <p:cNvPr id="102" name="직사각형 101"/>
              <p:cNvSpPr/>
              <p:nvPr/>
            </p:nvSpPr>
            <p:spPr>
              <a:xfrm>
                <a:off x="388093" y="4094565"/>
                <a:ext cx="4361056" cy="121708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3" name="직사각형 102"/>
              <p:cNvSpPr/>
              <p:nvPr/>
            </p:nvSpPr>
            <p:spPr>
              <a:xfrm>
                <a:off x="394575" y="2157668"/>
                <a:ext cx="2287168" cy="199191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1" name="직사각형 100"/>
              <p:cNvSpPr/>
              <p:nvPr/>
            </p:nvSpPr>
            <p:spPr>
              <a:xfrm>
                <a:off x="4727961" y="4094565"/>
                <a:ext cx="2353961" cy="121708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0" name="직사각형 99"/>
              <p:cNvSpPr/>
              <p:nvPr/>
            </p:nvSpPr>
            <p:spPr>
              <a:xfrm>
                <a:off x="7078797" y="1196527"/>
                <a:ext cx="2353961" cy="4116617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9" name="직사각형 98"/>
              <p:cNvSpPr/>
              <p:nvPr/>
            </p:nvSpPr>
            <p:spPr>
              <a:xfrm>
                <a:off x="9432758" y="1196527"/>
                <a:ext cx="2184935" cy="411661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4" name="직사각형 3"/>
            <p:cNvSpPr/>
            <p:nvPr/>
          </p:nvSpPr>
          <p:spPr>
            <a:xfrm>
              <a:off x="5196230" y="1328807"/>
              <a:ext cx="1601129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Camera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Sensor</a:t>
              </a:r>
              <a:endParaRPr lang="ko-KR" altLang="en-US" sz="140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5077779" y="905295"/>
              <a:ext cx="1850999" cy="4244481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5077779" y="693539"/>
              <a:ext cx="1850999" cy="423512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Tracking System</a:t>
              </a:r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5196231" y="2284093"/>
              <a:ext cx="1601129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Cameras 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Network</a:t>
              </a:r>
              <a:endParaRPr lang="ko-KR" altLang="en-US" sz="140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5202710" y="3237763"/>
              <a:ext cx="1588167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Tracking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Server</a:t>
              </a:r>
              <a:endParaRPr lang="ko-KR" altLang="en-US" sz="140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5209192" y="4199162"/>
              <a:ext cx="1588167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Standard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Protocol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Server</a:t>
              </a:r>
              <a:endParaRPr lang="ko-KR" altLang="en-US" sz="14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831762" y="968380"/>
              <a:ext cx="1850999" cy="229120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831762" y="681225"/>
              <a:ext cx="1850999" cy="423512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Motion Tracking</a:t>
              </a:r>
              <a:endParaRPr lang="ko-KR" altLang="en-US" sz="120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963177" y="1329192"/>
              <a:ext cx="1588168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HMD</a:t>
              </a:r>
              <a:endParaRPr lang="ko-KR" altLang="en-US" sz="140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963177" y="2271928"/>
              <a:ext cx="1588168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 dirty="0"/>
                <a:t>Guns, Human </a:t>
              </a:r>
              <a:r>
                <a:rPr lang="en-US" altLang="ko-KR" sz="1400" dirty="0" err="1"/>
                <a:t>Interface,etc</a:t>
              </a:r>
              <a:r>
                <a:rPr lang="en-US" altLang="ko-KR" sz="1400" dirty="0"/>
                <a:t>.</a:t>
              </a:r>
              <a:endParaRPr lang="ko-KR" altLang="en-US" sz="1400" dirty="0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7442248" y="1316233"/>
              <a:ext cx="1588168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Dedicate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Server</a:t>
              </a:r>
              <a:endParaRPr lang="ko-KR" altLang="en-US" sz="1400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7323796" y="892721"/>
              <a:ext cx="1850999" cy="1372597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7323796" y="680965"/>
              <a:ext cx="1850999" cy="423512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Global Multiplay</a:t>
              </a:r>
              <a:endParaRPr lang="ko-KR" altLang="en-US" sz="1200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9696999" y="1315973"/>
              <a:ext cx="1588168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Standard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Protocol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Client</a:t>
              </a:r>
              <a:endParaRPr lang="ko-KR" altLang="en-US" sz="1400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9582777" y="880407"/>
              <a:ext cx="1850999" cy="3233409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9569813" y="680965"/>
              <a:ext cx="1850999" cy="423512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User System</a:t>
              </a:r>
              <a:endParaRPr lang="ko-KR" altLang="en-US" sz="120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9696999" y="2249718"/>
              <a:ext cx="1588168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Content</a:t>
              </a:r>
              <a:endParaRPr lang="ko-KR" altLang="en-US" sz="1400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9696999" y="3198803"/>
              <a:ext cx="1588168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IOT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Controller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Client</a:t>
              </a: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581112" y="968119"/>
              <a:ext cx="1850999" cy="2246285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581112" y="680965"/>
              <a:ext cx="1850999" cy="423512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Physical Object</a:t>
              </a:r>
              <a:endParaRPr lang="ko-KR" altLang="en-US" sz="1200"/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699894" y="1315973"/>
              <a:ext cx="1588168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 dirty="0"/>
                <a:t>Valves, Door,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 dirty="0" err="1"/>
                <a:t>Etc</a:t>
              </a:r>
              <a:r>
                <a:rPr lang="en-US" altLang="ko-KR" sz="1400" dirty="0"/>
                <a:t>, …</a:t>
              </a:r>
              <a:endParaRPr lang="ko-KR" altLang="en-US" sz="1400" dirty="0"/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699894" y="2264366"/>
              <a:ext cx="1588168" cy="7496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IOT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Controller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Server</a:t>
              </a:r>
              <a:endParaRPr lang="ko-KR" altLang="en-US" sz="1400"/>
            </a:p>
          </p:txBody>
        </p:sp>
        <p:sp>
          <p:nvSpPr>
            <p:cNvPr id="33" name="타원 32"/>
            <p:cNvSpPr/>
            <p:nvPr/>
          </p:nvSpPr>
          <p:spPr>
            <a:xfrm>
              <a:off x="8187807" y="2814964"/>
              <a:ext cx="78682" cy="841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" name="직선 화살표 연결선 34"/>
            <p:cNvCxnSpPr>
              <a:stCxn id="12" idx="2"/>
              <a:endCxn id="13" idx="0"/>
            </p:cNvCxnSpPr>
            <p:nvPr/>
          </p:nvCxnSpPr>
          <p:spPr>
            <a:xfrm>
              <a:off x="3757261" y="2078835"/>
              <a:ext cx="0" cy="193093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화살표 연결선 35"/>
            <p:cNvCxnSpPr>
              <a:stCxn id="29" idx="2"/>
              <a:endCxn id="32" idx="0"/>
            </p:cNvCxnSpPr>
            <p:nvPr/>
          </p:nvCxnSpPr>
          <p:spPr>
            <a:xfrm>
              <a:off x="1493978" y="2065616"/>
              <a:ext cx="0" cy="19875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화살표 연결선 39"/>
            <p:cNvCxnSpPr>
              <a:stCxn id="4" idx="2"/>
              <a:endCxn id="7" idx="0"/>
            </p:cNvCxnSpPr>
            <p:nvPr/>
          </p:nvCxnSpPr>
          <p:spPr>
            <a:xfrm>
              <a:off x="5996795" y="2078450"/>
              <a:ext cx="1" cy="205643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>
              <a:stCxn id="7" idx="2"/>
              <a:endCxn id="8" idx="0"/>
            </p:cNvCxnSpPr>
            <p:nvPr/>
          </p:nvCxnSpPr>
          <p:spPr>
            <a:xfrm flipH="1">
              <a:off x="5996794" y="3033736"/>
              <a:ext cx="2" cy="204027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화살표 연결선 52"/>
            <p:cNvCxnSpPr>
              <a:stCxn id="8" idx="2"/>
            </p:cNvCxnSpPr>
            <p:nvPr/>
          </p:nvCxnSpPr>
          <p:spPr>
            <a:xfrm flipH="1">
              <a:off x="5996791" y="3987406"/>
              <a:ext cx="3" cy="204027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화살표 연결선 54"/>
            <p:cNvCxnSpPr>
              <a:stCxn id="22" idx="2"/>
              <a:endCxn id="25" idx="0"/>
            </p:cNvCxnSpPr>
            <p:nvPr/>
          </p:nvCxnSpPr>
          <p:spPr>
            <a:xfrm>
              <a:off x="10491083" y="2065616"/>
              <a:ext cx="0" cy="18410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화살표 연결선 61"/>
            <p:cNvCxnSpPr>
              <a:stCxn id="25" idx="2"/>
              <a:endCxn id="26" idx="0"/>
            </p:cNvCxnSpPr>
            <p:nvPr/>
          </p:nvCxnSpPr>
          <p:spPr>
            <a:xfrm>
              <a:off x="10491083" y="2999361"/>
              <a:ext cx="0" cy="19944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꺾인 연결선 65"/>
            <p:cNvCxnSpPr>
              <a:stCxn id="32" idx="3"/>
              <a:endCxn id="9" idx="1"/>
            </p:cNvCxnSpPr>
            <p:nvPr/>
          </p:nvCxnSpPr>
          <p:spPr>
            <a:xfrm>
              <a:off x="2288062" y="2639188"/>
              <a:ext cx="2921130" cy="1934796"/>
            </a:xfrm>
            <a:prstGeom prst="bentConnector3">
              <a:avLst>
                <a:gd name="adj1" fmla="val 11850"/>
              </a:avLst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꺾인 연결선 67"/>
            <p:cNvCxnSpPr>
              <a:stCxn id="4" idx="1"/>
              <a:endCxn id="12" idx="3"/>
            </p:cNvCxnSpPr>
            <p:nvPr/>
          </p:nvCxnSpPr>
          <p:spPr>
            <a:xfrm rot="10800000" flipV="1">
              <a:off x="4551346" y="1703628"/>
              <a:ext cx="644885" cy="385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꺾인 연결선 70"/>
            <p:cNvCxnSpPr>
              <a:stCxn id="4" idx="1"/>
              <a:endCxn id="13" idx="3"/>
            </p:cNvCxnSpPr>
            <p:nvPr/>
          </p:nvCxnSpPr>
          <p:spPr>
            <a:xfrm rot="10800000" flipV="1">
              <a:off x="4551346" y="1703628"/>
              <a:ext cx="644885" cy="943121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꺾인 연결선 73"/>
            <p:cNvCxnSpPr>
              <a:stCxn id="9" idx="3"/>
              <a:endCxn id="16" idx="1"/>
            </p:cNvCxnSpPr>
            <p:nvPr/>
          </p:nvCxnSpPr>
          <p:spPr>
            <a:xfrm flipV="1">
              <a:off x="6797359" y="1691055"/>
              <a:ext cx="644889" cy="2882929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꺾인 연결선 76"/>
            <p:cNvCxnSpPr>
              <a:stCxn id="9" idx="3"/>
              <a:endCxn id="33" idx="2"/>
            </p:cNvCxnSpPr>
            <p:nvPr/>
          </p:nvCxnSpPr>
          <p:spPr>
            <a:xfrm flipV="1">
              <a:off x="6797359" y="2857054"/>
              <a:ext cx="1390448" cy="1716930"/>
            </a:xfrm>
            <a:prstGeom prst="bentConnector3">
              <a:avLst>
                <a:gd name="adj1" fmla="val 23284"/>
              </a:avLst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꺾인 연결선 81"/>
            <p:cNvCxnSpPr>
              <a:stCxn id="33" idx="6"/>
              <a:endCxn id="22" idx="1"/>
            </p:cNvCxnSpPr>
            <p:nvPr/>
          </p:nvCxnSpPr>
          <p:spPr>
            <a:xfrm flipV="1">
              <a:off x="8266489" y="1690795"/>
              <a:ext cx="1430510" cy="1166259"/>
            </a:xfrm>
            <a:prstGeom prst="bentConnector3">
              <a:avLst>
                <a:gd name="adj1" fmla="val 77167"/>
              </a:avLst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꺾인 연결선 85"/>
            <p:cNvCxnSpPr>
              <a:stCxn id="16" idx="3"/>
              <a:endCxn id="22" idx="1"/>
            </p:cNvCxnSpPr>
            <p:nvPr/>
          </p:nvCxnSpPr>
          <p:spPr>
            <a:xfrm flipV="1">
              <a:off x="9030416" y="1690795"/>
              <a:ext cx="666583" cy="26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타원 88"/>
            <p:cNvSpPr/>
            <p:nvPr/>
          </p:nvSpPr>
          <p:spPr>
            <a:xfrm>
              <a:off x="5957450" y="5606219"/>
              <a:ext cx="78682" cy="841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0" name="꺾인 연결선 89"/>
            <p:cNvCxnSpPr>
              <a:stCxn id="26" idx="1"/>
              <a:endCxn id="89" idx="6"/>
            </p:cNvCxnSpPr>
            <p:nvPr/>
          </p:nvCxnSpPr>
          <p:spPr>
            <a:xfrm rot="10800000" flipV="1">
              <a:off x="6036133" y="3573625"/>
              <a:ext cx="3660867" cy="2074684"/>
            </a:xfrm>
            <a:prstGeom prst="bentConnector3">
              <a:avLst>
                <a:gd name="adj1" fmla="val 9773"/>
              </a:avLst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꺾인 연결선 93"/>
            <p:cNvCxnSpPr>
              <a:stCxn id="89" idx="2"/>
              <a:endCxn id="32" idx="2"/>
            </p:cNvCxnSpPr>
            <p:nvPr/>
          </p:nvCxnSpPr>
          <p:spPr>
            <a:xfrm rot="10800000">
              <a:off x="1493978" y="3014009"/>
              <a:ext cx="4463472" cy="2634300"/>
            </a:xfrm>
            <a:prstGeom prst="bentConnector2">
              <a:avLst/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직사각형 103"/>
          <p:cNvSpPr/>
          <p:nvPr/>
        </p:nvSpPr>
        <p:spPr>
          <a:xfrm>
            <a:off x="6935411" y="1267477"/>
            <a:ext cx="760401" cy="2509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TextBox 104"/>
          <p:cNvSpPr txBox="1"/>
          <p:nvPr/>
        </p:nvSpPr>
        <p:spPr>
          <a:xfrm>
            <a:off x="7669785" y="1224935"/>
            <a:ext cx="147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Framework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63226" y="268963"/>
            <a:ext cx="279365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100" dirty="0"/>
              <a:t>System Framework</a:t>
            </a:r>
            <a:endParaRPr lang="ko-KR" altLang="en-US" sz="2100" dirty="0"/>
          </a:p>
        </p:txBody>
      </p:sp>
      <p:sp>
        <p:nvSpPr>
          <p:cNvPr id="54" name="바닥글 개체 틀 1">
            <a:extLst>
              <a:ext uri="{FF2B5EF4-FFF2-40B4-BE49-F238E27FC236}">
                <a16:creationId xmlns:a16="http://schemas.microsoft.com/office/drawing/2014/main" id="{2AC64ED1-D084-48B5-9616-ABAAF7265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2888-21-0013-00-0004-Large space VR disaster response training system framework</a:t>
            </a:r>
          </a:p>
        </p:txBody>
      </p:sp>
    </p:spTree>
    <p:extLst>
      <p:ext uri="{BB962C8B-B14F-4D97-AF65-F5344CB8AC3E}">
        <p14:creationId xmlns:p14="http://schemas.microsoft.com/office/powerpoint/2010/main" val="135346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6196</TotalTime>
  <Words>359</Words>
  <Application>Microsoft Office PowerPoint</Application>
  <PresentationFormat>화면 슬라이드 쇼(4:3)</PresentationFormat>
  <Paragraphs>59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274</cp:revision>
  <dcterms:created xsi:type="dcterms:W3CDTF">2014-10-13T13:02:20Z</dcterms:created>
  <dcterms:modified xsi:type="dcterms:W3CDTF">2021-02-15T04:03:23Z</dcterms:modified>
</cp:coreProperties>
</file>