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4"/>
  </p:notesMasterIdLst>
  <p:handoutMasterIdLst>
    <p:handoutMasterId r:id="rId15"/>
  </p:handoutMasterIdLst>
  <p:sldIdLst>
    <p:sldId id="325" r:id="rId4"/>
    <p:sldId id="365" r:id="rId5"/>
    <p:sldId id="366" r:id="rId6"/>
    <p:sldId id="386" r:id="rId7"/>
    <p:sldId id="387" r:id="rId8"/>
    <p:sldId id="388" r:id="rId9"/>
    <p:sldId id="389" r:id="rId10"/>
    <p:sldId id="390" r:id="rId11"/>
    <p:sldId id="391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133" d="100"/>
          <a:sy n="133" d="100"/>
        </p:scale>
        <p:origin x="13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2888-21-0012-00-0000-Web site modifying of the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2888-21-0012-00-0000-Web site modifying of the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2888-21-0012-00-0000-Web site modifying of the IEEE 2888 WG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2888-21-0012-00-0000-Web site modifying of the IEEE 2888 WG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2888-21-0012-00-0000-Web site modifying of the IEEE 2888 WG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2888-21-0012-00-0000-Web site modifying of the IEEE 2888 WG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2888-21-0012-00-0000-Web site modifying of the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2888-21-0012-00-0000-Web site modifying of the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2888-21-0012-00-0000-Web site modifying of the IEEE 2888 WG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91DA9F40-F573-407A-B9ED-97BEF37307A7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64643"/>
            <a:ext cx="610515" cy="6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2888-21-0012-00-0000-Web site modifying of the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6700" y="1678441"/>
            <a:ext cx="8610600" cy="82867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[Web </a:t>
            </a:r>
            <a:r>
              <a:rPr lang="en-US">
                <a:solidFill>
                  <a:schemeClr val="tx1"/>
                </a:solidFill>
              </a:rPr>
              <a:t>site modifying of the </a:t>
            </a:r>
            <a:r>
              <a:rPr lang="en-US" dirty="0">
                <a:solidFill>
                  <a:schemeClr val="tx1"/>
                </a:solidFill>
              </a:rPr>
              <a:t>IEEE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2888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WG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[S</a:t>
            </a:r>
            <a:r>
              <a:rPr lang="en-US" altLang="ko-KR" dirty="0"/>
              <a:t>angkwon</a:t>
            </a:r>
            <a:r>
              <a:rPr lang="ko-KR" altLang="en-US" dirty="0"/>
              <a:t> </a:t>
            </a:r>
            <a:r>
              <a:rPr lang="en-US" altLang="ko-KR" dirty="0"/>
              <a:t>Jeong </a:t>
            </a:r>
            <a:r>
              <a:rPr lang="en-US" dirty="0"/>
              <a:t>/ </a:t>
            </a:r>
            <a:r>
              <a:rPr lang="en-US" altLang="ko-KR" dirty="0"/>
              <a:t>JoyFun</a:t>
            </a:r>
            <a:r>
              <a:rPr lang="ko-KR" altLang="en-US" dirty="0"/>
              <a:t> </a:t>
            </a:r>
            <a:r>
              <a:rPr lang="en-US" altLang="ko-KR" dirty="0"/>
              <a:t>Inc.,</a:t>
            </a:r>
            <a:r>
              <a:rPr lang="en-US" dirty="0"/>
              <a:t>]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218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ko-Kore-KR" dirty="0"/>
              <a:t>February</a:t>
            </a:r>
            <a:r>
              <a:rPr lang="en-US" altLang="ko-Kore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15</a:t>
            </a:r>
            <a:r>
              <a:rPr lang="en-US" altLang="ko-Kore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, 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788781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Web site modifying of the IEEE 2888 WG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A4F8E3-1D84-43C1-952C-851030DE9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Top of the Front page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78E3C06-EA52-43F8-988A-30183CE7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3DAC577-4C6D-4889-8750-89064EF6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76EF454-CF79-47D5-8D1E-933B1E8436C2}"/>
              </a:ext>
            </a:extLst>
          </p:cNvPr>
          <p:cNvSpPr txBox="1"/>
          <p:nvPr/>
        </p:nvSpPr>
        <p:spPr>
          <a:xfrm>
            <a:off x="336600" y="1219200"/>
            <a:ext cx="84708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altLang="ko-KR" sz="18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P2888.1</a:t>
            </a:r>
            <a:endParaRPr lang="en-US" altLang="ko-KR" sz="1800" b="0" i="0" u="none" strike="noStrike" baseline="0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</a:endParaRPr>
          </a:p>
          <a:p>
            <a:pPr marL="266700"/>
            <a:r>
              <a:rPr lang="en-US" altLang="ko-KR" sz="1800" b="0" i="0" u="none" strike="noStrike" baseline="0" dirty="0">
                <a:latin typeface="Times New Roman" panose="02020603050405020304" pitchFamily="18" charset="0"/>
              </a:rPr>
              <a:t>Specification of Sensor Interface for Cyber and Physical World</a:t>
            </a:r>
          </a:p>
          <a:p>
            <a:endParaRPr lang="en-US" altLang="ko-KR" sz="1800" b="1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altLang="ko-KR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P2888.2</a:t>
            </a:r>
          </a:p>
          <a:p>
            <a:pPr marL="266700"/>
            <a:r>
              <a:rPr lang="en-US" altLang="ko-KR" dirty="0">
                <a:latin typeface="Times New Roman" panose="02020603050405020304" pitchFamily="18" charset="0"/>
              </a:rPr>
              <a:t>Standard for Actuator Interface for Cyber and Physical World </a:t>
            </a:r>
          </a:p>
          <a:p>
            <a:endParaRPr lang="en-US" altLang="ko-KR" sz="1800" b="1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altLang="ko-KR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P2888.3</a:t>
            </a:r>
          </a:p>
          <a:p>
            <a:pPr marL="266700"/>
            <a:r>
              <a:rPr lang="en-US" altLang="ko-KR" dirty="0">
                <a:latin typeface="Times New Roman" panose="02020603050405020304" pitchFamily="18" charset="0"/>
              </a:rPr>
              <a:t>Standard on Orchestration of Digital Synchronization between Cyber and Physical World </a:t>
            </a:r>
          </a:p>
          <a:p>
            <a:endParaRPr lang="en-US" altLang="ko-KR" sz="1800" b="1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altLang="ko-KR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P2888.4</a:t>
            </a:r>
          </a:p>
          <a:p>
            <a:pPr marL="266700"/>
            <a:r>
              <a:rPr lang="en-US" altLang="ko-KR" dirty="0">
                <a:latin typeface="Times New Roman" panose="02020603050405020304" pitchFamily="18" charset="0"/>
              </a:rPr>
              <a:t>Standard on Architecture for Virtual Reality Disaster Response Training System with Six degrees of Freedom (6 </a:t>
            </a:r>
            <a:r>
              <a:rPr lang="en-US" altLang="ko-KR" dirty="0" err="1">
                <a:latin typeface="Times New Roman" panose="02020603050405020304" pitchFamily="18" charset="0"/>
              </a:rPr>
              <a:t>DoF</a:t>
            </a:r>
            <a:r>
              <a:rPr lang="en-US" altLang="ko-KR" dirty="0">
                <a:latin typeface="Times New Roman" panose="02020603050405020304" pitchFamily="18" charset="0"/>
              </a:rPr>
              <a:t>) </a:t>
            </a:r>
            <a:endParaRPr lang="ko-KR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74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A55088-DBF7-44CA-8A17-D0462BA78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Bottom of the Front page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D32889A-9DF7-4AEF-A203-58D0D4274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FAF0A01-0355-448D-86F0-D287CC6C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4CB2BC-7AA3-473C-834E-8D44E75B7ADC}"/>
              </a:ext>
            </a:extLst>
          </p:cNvPr>
          <p:cNvSpPr txBox="1"/>
          <p:nvPr/>
        </p:nvSpPr>
        <p:spPr>
          <a:xfrm>
            <a:off x="3545116" y="3044279"/>
            <a:ext cx="20537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400" dirty="0"/>
              <a:t>EMPTY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709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193708-31B4-4046-95AF-8190C671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IEEE P2888.1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68D208-2629-40B4-9126-9D61C9935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C189D6-AAE3-422A-9304-CB07F9CA4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63DADA-E34F-45D4-A237-E552320A8583}"/>
              </a:ext>
            </a:extLst>
          </p:cNvPr>
          <p:cNvSpPr txBox="1"/>
          <p:nvPr/>
        </p:nvSpPr>
        <p:spPr>
          <a:xfrm>
            <a:off x="495300" y="1066800"/>
            <a:ext cx="8153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ko-KR" sz="14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Scope:</a:t>
            </a:r>
            <a:endParaRPr lang="en-US" altLang="ko-KR" sz="1400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This WG aims to develop industry standards for interfacing cyber world and physical world such 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Vocabulary, Requirements, Rubric, Data formats, and APIs for acquiring information from sensors;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Vocabulary, Requirements, Rubric, Data Formats, and APIs for control of actuators.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These standards will provide compatibility between devices and systems in implementing various ICT-based systems such as smart cities, smart farms, smart transportation, as well as digital twins.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</a:t>
            </a:r>
          </a:p>
          <a:p>
            <a:pPr algn="l"/>
            <a:r>
              <a:rPr lang="en-US" altLang="ko-KR" sz="14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Stakeholders:</a:t>
            </a:r>
            <a:endParaRPr lang="en-US" altLang="ko-KR" sz="1400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Any organization or person interested in the high level implementation of ICT-based smart environment such 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City;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Farm;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Transportation;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Smart-X;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and Digital Twins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as well as providers of the key component of the environment such as sensors and actuators.</a:t>
            </a:r>
          </a:p>
        </p:txBody>
      </p:sp>
    </p:spTree>
    <p:extLst>
      <p:ext uri="{BB962C8B-B14F-4D97-AF65-F5344CB8AC3E}">
        <p14:creationId xmlns:p14="http://schemas.microsoft.com/office/powerpoint/2010/main" val="2998498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A6D39C-9FE0-49AD-959B-87E3235D8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IEEE P2888.2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70E4053-BA0A-4CEF-AAE5-F1ED5CD19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A2C22BB-E649-4A23-A9A6-8EF5BDBA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F42F30-F249-45DC-8E46-D5FC738250FF}"/>
              </a:ext>
            </a:extLst>
          </p:cNvPr>
          <p:cNvSpPr txBox="1"/>
          <p:nvPr/>
        </p:nvSpPr>
        <p:spPr>
          <a:xfrm>
            <a:off x="495300" y="1066800"/>
            <a:ext cx="8153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ko-KR" sz="14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Scope:</a:t>
            </a:r>
            <a:endParaRPr lang="en-US" altLang="ko-KR" sz="1400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This WG aims to develop industry standards for interfacing cyber world and physical world such 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Vocabulary, Requirements, Rubric, Data formats, and APIs for acquiring information from sensors;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Vocabulary, Requirements, Rubric, Data Formats, and APIs for control of actuators.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These standards will provide compatibility between devices and systems in implementing various ICT-based systems such as smart cities, smart farms, smart transportation, as well as digital twins.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</a:t>
            </a:r>
          </a:p>
          <a:p>
            <a:pPr algn="l"/>
            <a:r>
              <a:rPr lang="en-US" altLang="ko-KR" sz="14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Stakeholders:</a:t>
            </a:r>
            <a:endParaRPr lang="en-US" altLang="ko-KR" sz="1400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Any organization or person interested in the high level implementation of ICT-based smart environment such 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City;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Farm;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Transportation;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Smart-X;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and Digital Twins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as well as providers of the key component of the environment such as sensors and actuators.</a:t>
            </a:r>
          </a:p>
        </p:txBody>
      </p:sp>
    </p:spTree>
    <p:extLst>
      <p:ext uri="{BB962C8B-B14F-4D97-AF65-F5344CB8AC3E}">
        <p14:creationId xmlns:p14="http://schemas.microsoft.com/office/powerpoint/2010/main" val="334569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8B6E80-6AA1-42B2-8C6C-5F796AFC9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IEEE P2888.3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88E27CA-65AD-4602-976A-2272DDAD0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1CB8974-65BE-4EB7-948B-450B608B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9CFA0A-D98B-47D3-8454-A81D674AD2B9}"/>
              </a:ext>
            </a:extLst>
          </p:cNvPr>
          <p:cNvSpPr txBox="1"/>
          <p:nvPr/>
        </p:nvSpPr>
        <p:spPr>
          <a:xfrm>
            <a:off x="495300" y="1066800"/>
            <a:ext cx="8153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ko-KR" sz="14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Scope:</a:t>
            </a:r>
            <a:endParaRPr lang="en-US" altLang="ko-KR" sz="1400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This WG aims to develop industry standards for interfacing cyber world and physical world such 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Vocabulary, Requirements, Rubric, Data formats, and APIs for acquiring information from sensors;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Vocabulary, Requirements, Rubric, Data Formats, and APIs for control of actuators.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These standards will provide compatibility between devices and systems in implementing various ICT-based systems such as smart cities, smart farms, smart transportation, as well as digital twins.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</a:t>
            </a:r>
          </a:p>
          <a:p>
            <a:pPr algn="l"/>
            <a:r>
              <a:rPr lang="en-US" altLang="ko-KR" sz="14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Stakeholders:</a:t>
            </a:r>
            <a:endParaRPr lang="en-US" altLang="ko-KR" sz="1400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Any organization or person interested in the high level implementation of ICT-based smart environment such 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City;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Farm;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Transportation;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Smart-X;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and Digital Twins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as well as providers of the key component of the environment such as sensors and actuators.</a:t>
            </a:r>
          </a:p>
        </p:txBody>
      </p:sp>
    </p:spTree>
    <p:extLst>
      <p:ext uri="{BB962C8B-B14F-4D97-AF65-F5344CB8AC3E}">
        <p14:creationId xmlns:p14="http://schemas.microsoft.com/office/powerpoint/2010/main" val="2027027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8B6E80-6AA1-42B2-8C6C-5F796AFC9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IEEE P2888.4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88E27CA-65AD-4602-976A-2272DDAD0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2888-21-0012-00-0000-Web site modifying of the IEEE 2888 WG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1CB8974-65BE-4EB7-948B-450B608B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9CFA0A-D98B-47D3-8454-A81D674AD2B9}"/>
              </a:ext>
            </a:extLst>
          </p:cNvPr>
          <p:cNvSpPr txBox="1"/>
          <p:nvPr/>
        </p:nvSpPr>
        <p:spPr>
          <a:xfrm>
            <a:off x="495300" y="1066800"/>
            <a:ext cx="8153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ko-KR" sz="14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Scope:</a:t>
            </a:r>
            <a:endParaRPr lang="en-US" altLang="ko-KR" sz="1400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This WG aims to develop industry standards for interfacing cyber world and physical world such 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Vocabulary, Requirements, Rubric, Data formats, and APIs for acquiring information from sensors;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Vocabulary, Requirements, Rubric, Data Formats, and APIs for control of actuators.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These standards will provide compatibility between devices and systems in implementing various ICT-based systems such as smart cities, smart farms, smart transportation, as well as digital twins.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</a:t>
            </a:r>
          </a:p>
          <a:p>
            <a:pPr algn="l"/>
            <a:r>
              <a:rPr lang="en-US" altLang="ko-KR" sz="14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Stakeholders:</a:t>
            </a:r>
            <a:endParaRPr lang="en-US" altLang="ko-KR" sz="1400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Any organization or person interested in the high level implementation of ICT-based smart environment such 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City;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Farm;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 Transportation;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Smart-X;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and Digital Twins</a:t>
            </a:r>
          </a:p>
          <a:p>
            <a:pPr algn="l"/>
            <a:r>
              <a:rPr lang="en-US" altLang="ko-KR" sz="14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as well as providers of the key component of the environment such as sensors and actuators.</a:t>
            </a:r>
          </a:p>
        </p:txBody>
      </p:sp>
    </p:spTree>
    <p:extLst>
      <p:ext uri="{BB962C8B-B14F-4D97-AF65-F5344CB8AC3E}">
        <p14:creationId xmlns:p14="http://schemas.microsoft.com/office/powerpoint/2010/main" val="1937279583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6208</TotalTime>
  <Words>959</Words>
  <Application>Microsoft Office PowerPoint</Application>
  <PresentationFormat>화면 슬라이드 쇼(4:3)</PresentationFormat>
  <Paragraphs>114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Top of the Front page</vt:lpstr>
      <vt:lpstr>Bottom of the Front page</vt:lpstr>
      <vt:lpstr>IEEE P2888.1</vt:lpstr>
      <vt:lpstr>IEEE P2888.2</vt:lpstr>
      <vt:lpstr>IEEE P2888.3</vt:lpstr>
      <vt:lpstr>IEEE P2888.4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279</cp:revision>
  <dcterms:created xsi:type="dcterms:W3CDTF">2014-10-13T13:02:20Z</dcterms:created>
  <dcterms:modified xsi:type="dcterms:W3CDTF">2021-02-15T02:47:36Z</dcterms:modified>
</cp:coreProperties>
</file>