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899" r:id="rId2"/>
    <p:sldMasterId id="2147483912" r:id="rId3"/>
  </p:sldMasterIdLst>
  <p:notesMasterIdLst>
    <p:notesMasterId r:id="rId14"/>
  </p:notesMasterIdLst>
  <p:handoutMasterIdLst>
    <p:handoutMasterId r:id="rId15"/>
  </p:handoutMasterIdLst>
  <p:sldIdLst>
    <p:sldId id="325" r:id="rId4"/>
    <p:sldId id="365" r:id="rId5"/>
    <p:sldId id="385" r:id="rId6"/>
    <p:sldId id="376" r:id="rId7"/>
    <p:sldId id="377" r:id="rId8"/>
    <p:sldId id="387" r:id="rId9"/>
    <p:sldId id="381" r:id="rId10"/>
    <p:sldId id="384" r:id="rId11"/>
    <p:sldId id="375" r:id="rId12"/>
    <p:sldId id="35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A"/>
    <a:srgbClr val="FDC82F"/>
    <a:srgbClr val="E8E8E8"/>
    <a:srgbClr val="001FA1"/>
    <a:srgbClr val="0066A1"/>
    <a:srgbClr val="E37222"/>
    <a:srgbClr val="69BE28"/>
    <a:srgbClr val="6B1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25"/>
    <p:restoredTop sz="94694"/>
  </p:normalViewPr>
  <p:slideViewPr>
    <p:cSldViewPr>
      <p:cViewPr varScale="1">
        <p:scale>
          <a:sx n="121" d="100"/>
          <a:sy n="121" d="100"/>
        </p:scale>
        <p:origin x="88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0</a:t>
            </a:fld>
            <a:endParaRPr lang="en-US"/>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noFill/>
          <a:ln/>
        </p:spPr>
        <p:txBody>
          <a:bodyPr/>
          <a:lstStyle/>
          <a:p>
            <a:pPr eaLnBrk="1" hangingPunct="1"/>
            <a:endParaRPr lang="en-US" sz="1800">
              <a:ea typeface="Geneva" pitchFamily="34" charset="0"/>
              <a:cs typeface="Geneva" pitchFamily="34" charset="0"/>
            </a:endParaRPr>
          </a:p>
        </p:txBody>
      </p:sp>
    </p:spTree>
    <p:extLst>
      <p:ext uri="{BB962C8B-B14F-4D97-AF65-F5344CB8AC3E}">
        <p14:creationId xmlns:p14="http://schemas.microsoft.com/office/powerpoint/2010/main" val="131986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ore-KR" altLang="en-US" dirty="0"/>
          </a:p>
        </p:txBody>
      </p:sp>
      <p:sp>
        <p:nvSpPr>
          <p:cNvPr id="4" name="슬라이드 번호 개체 틀 3"/>
          <p:cNvSpPr>
            <a:spLocks noGrp="1"/>
          </p:cNvSpPr>
          <p:nvPr>
            <p:ph type="sldNum" sz="quarter" idx="5"/>
          </p:nvPr>
        </p:nvSpPr>
        <p:spPr/>
        <p:txBody>
          <a:bodyPr/>
          <a:lstStyle/>
          <a:p>
            <a:pPr>
              <a:defRPr/>
            </a:pPr>
            <a:fld id="{7FCCA5F2-1146-D048-AEE3-411CEBD21B49}" type="slidenum">
              <a:rPr lang="en-US" smtClean="0"/>
              <a:pPr>
                <a:defRPr/>
              </a:pPr>
              <a:t>6</a:t>
            </a:fld>
            <a:endParaRPr lang="en-US"/>
          </a:p>
        </p:txBody>
      </p:sp>
    </p:spTree>
    <p:extLst>
      <p:ext uri="{BB962C8B-B14F-4D97-AF65-F5344CB8AC3E}">
        <p14:creationId xmlns:p14="http://schemas.microsoft.com/office/powerpoint/2010/main" val="2468043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ore-KR" altLang="en-US" dirty="0"/>
          </a:p>
        </p:txBody>
      </p:sp>
      <p:sp>
        <p:nvSpPr>
          <p:cNvPr id="4" name="슬라이드 번호 개체 틀 3"/>
          <p:cNvSpPr>
            <a:spLocks noGrp="1"/>
          </p:cNvSpPr>
          <p:nvPr>
            <p:ph type="sldNum" sz="quarter" idx="5"/>
          </p:nvPr>
        </p:nvSpPr>
        <p:spPr/>
        <p:txBody>
          <a:bodyPr/>
          <a:lstStyle/>
          <a:p>
            <a:pPr>
              <a:defRPr/>
            </a:pPr>
            <a:fld id="{7FCCA5F2-1146-D048-AEE3-411CEBD21B49}" type="slidenum">
              <a:rPr lang="en-US" smtClean="0"/>
              <a:pPr>
                <a:defRPr/>
              </a:pPr>
              <a:t>7</a:t>
            </a:fld>
            <a:endParaRPr lang="en-US"/>
          </a:p>
        </p:txBody>
      </p:sp>
    </p:spTree>
    <p:extLst>
      <p:ext uri="{BB962C8B-B14F-4D97-AF65-F5344CB8AC3E}">
        <p14:creationId xmlns:p14="http://schemas.microsoft.com/office/powerpoint/2010/main" val="940472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iStock_000000821333Medium"/>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3" descr="IEEE_SA_Bar_Graphic_long_rgb"/>
          <p:cNvPicPr>
            <a:picLocks noChangeAspect="1" noChangeArrowheads="1"/>
          </p:cNvPicPr>
          <p:nvPr/>
        </p:nvPicPr>
        <p:blipFill>
          <a:blip/>
          <a:srcRect/>
          <a:stretch>
            <a:fillRect/>
          </a:stretch>
        </p:blipFill>
        <p:spPr bwMode="auto">
          <a:xfrm>
            <a:off x="0" y="501650"/>
            <a:ext cx="9144000" cy="436563"/>
          </a:xfrm>
          <a:prstGeom prst="rect">
            <a:avLst/>
          </a:prstGeom>
          <a:noFill/>
          <a:ln w="9525">
            <a:noFill/>
            <a:miter lim="800000"/>
            <a:headEnd/>
            <a:tailEnd/>
          </a:ln>
        </p:spPr>
      </p:pic>
      <p:pic>
        <p:nvPicPr>
          <p:cNvPr id="6" name="Picture 24" descr="IEEE_white"/>
          <p:cNvPicPr>
            <a:picLocks noChangeAspect="1" noChangeArrowheads="1"/>
          </p:cNvPicPr>
          <p:nvPr/>
        </p:nvPicPr>
        <p:blipFill>
          <a:blip r:embed="rId3"/>
          <a:srcRect/>
          <a:stretch>
            <a:fillRect/>
          </a:stretch>
        </p:blipFill>
        <p:spPr bwMode="auto">
          <a:xfrm>
            <a:off x="8001000" y="577850"/>
            <a:ext cx="901700" cy="265113"/>
          </a:xfrm>
          <a:prstGeom prst="rect">
            <a:avLst/>
          </a:prstGeom>
          <a:noFill/>
          <a:ln w="9525">
            <a:noFill/>
            <a:miter lim="800000"/>
            <a:headEnd/>
            <a:tailEnd/>
          </a:ln>
        </p:spPr>
      </p:pic>
      <p:sp>
        <p:nvSpPr>
          <p:cNvPr id="240644" name="Rectangle 4"/>
          <p:cNvSpPr>
            <a:spLocks noGrp="1" noChangeArrowheads="1"/>
          </p:cNvSpPr>
          <p:nvPr>
            <p:ph type="subTitle" idx="1"/>
          </p:nvPr>
        </p:nvSpPr>
        <p:spPr>
          <a:xfrm>
            <a:off x="533400" y="1676400"/>
            <a:ext cx="7391400" cy="533400"/>
          </a:xfrm>
        </p:spPr>
        <p:txBody>
          <a:bodyPr/>
          <a:lstStyle>
            <a:lvl1pPr>
              <a:defRPr sz="2400">
                <a:solidFill>
                  <a:srgbClr val="FFFFFF"/>
                </a:solidFill>
              </a:defRPr>
            </a:lvl1pPr>
          </a:lstStyle>
          <a:p>
            <a:r>
              <a:rPr lang="en-US" dirty="0"/>
              <a:t>Click to edit Master subtitle style</a:t>
            </a:r>
          </a:p>
        </p:txBody>
      </p:sp>
      <p:sp>
        <p:nvSpPr>
          <p:cNvPr id="240643" name="Rectangle 3"/>
          <p:cNvSpPr>
            <a:spLocks noGrp="1" noChangeArrowheads="1"/>
          </p:cNvSpPr>
          <p:nvPr>
            <p:ph type="ctrTitle"/>
          </p:nvPr>
        </p:nvSpPr>
        <p:spPr>
          <a:xfrm>
            <a:off x="533400" y="1219200"/>
            <a:ext cx="6477000" cy="533400"/>
          </a:xfrm>
        </p:spPr>
        <p:txBody>
          <a:bodyPr anchor="t"/>
          <a:lstStyle>
            <a:lvl1pPr>
              <a:defRPr>
                <a:solidFill>
                  <a:srgbClr val="FFFFFF"/>
                </a:solidFill>
              </a:defRPr>
            </a:lvl1pPr>
          </a:lstStyle>
          <a:p>
            <a:r>
              <a:rPr lang="en-US" dirty="0"/>
              <a:t>Click to edit Master title style</a:t>
            </a:r>
          </a:p>
        </p:txBody>
      </p:sp>
      <p:sp>
        <p:nvSpPr>
          <p:cNvPr id="7" name="Date Placeholder 8"/>
          <p:cNvSpPr>
            <a:spLocks noGrp="1"/>
          </p:cNvSpPr>
          <p:nvPr>
            <p:ph type="dt" sz="half" idx="10"/>
          </p:nvPr>
        </p:nvSpPr>
        <p:spPr/>
        <p:txBody>
          <a:bodyPr/>
          <a:lstStyle>
            <a:lvl1pPr>
              <a:defRPr/>
            </a:lvl1pPr>
          </a:lstStyle>
          <a:p>
            <a:pPr>
              <a:defRPr/>
            </a:pPr>
            <a:endParaRPr lang="en-US"/>
          </a:p>
        </p:txBody>
      </p:sp>
      <p:sp>
        <p:nvSpPr>
          <p:cNvPr id="8" name="Slide Number Placeholder 9"/>
          <p:cNvSpPr>
            <a:spLocks noGrp="1"/>
          </p:cNvSpPr>
          <p:nvPr>
            <p:ph type="sldNum" sz="quarter" idx="11"/>
          </p:nvPr>
        </p:nvSpPr>
        <p:spPr/>
        <p:txBody>
          <a:bodyPr/>
          <a:lstStyle>
            <a:lvl1pPr>
              <a:defRPr/>
            </a:lvl1pPr>
          </a:lstStyle>
          <a:p>
            <a:pPr>
              <a:defRPr/>
            </a:pPr>
            <a:fld id="{04F7DB43-830D-1046-BFA1-567429D83337}" type="slidenum">
              <a:rPr lang="en-US"/>
              <a:pPr>
                <a:defRPr/>
              </a:pPr>
              <a:t>‹#›</a:t>
            </a:fld>
            <a:endParaRPr lang="en-US" sz="1400">
              <a:latin typeface="Myriad Pro" charset="0"/>
            </a:endParaRPr>
          </a:p>
        </p:txBody>
      </p:sp>
      <p:sp>
        <p:nvSpPr>
          <p:cNvPr id="9" name="Footer Placeholder 10"/>
          <p:cNvSpPr>
            <a:spLocks noGrp="1"/>
          </p:cNvSpPr>
          <p:nvPr>
            <p:ph type="ftr" sz="quarter" idx="12"/>
          </p:nvPr>
        </p:nvSpPr>
        <p:spPr/>
        <p:txBody>
          <a:bodyPr/>
          <a:lstStyle>
            <a:lvl1pPr>
              <a:defRPr/>
            </a:lvl1pPr>
          </a:lstStyle>
          <a:p>
            <a:pPr>
              <a:defRPr/>
            </a:pPr>
            <a:r>
              <a:rPr lang="en-US"/>
              <a:t>2888-21-0011-01-0004-Standardization Action Plan for IEEE P2888.4</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2888-21-0011-01-0004-Standardization Action Plan for IEEE P2888.4</a:t>
            </a:r>
          </a:p>
        </p:txBody>
      </p:sp>
      <p:sp>
        <p:nvSpPr>
          <p:cNvPr id="6" name="Rectangle 6"/>
          <p:cNvSpPr>
            <a:spLocks noGrp="1" noChangeArrowheads="1"/>
          </p:cNvSpPr>
          <p:nvPr>
            <p:ph type="sldNum" sz="quarter" idx="12"/>
          </p:nvPr>
        </p:nvSpPr>
        <p:spPr>
          <a:ln/>
        </p:spPr>
        <p:txBody>
          <a:bodyPr/>
          <a:lstStyle>
            <a:lvl1pPr>
              <a:defRPr/>
            </a:lvl1pPr>
          </a:lstStyle>
          <a:p>
            <a:pPr>
              <a:defRPr/>
            </a:pPr>
            <a:fld id="{5DB8E80B-1874-4C45-88EE-460E555FCA94}" type="slidenum">
              <a:rPr lang="en-US"/>
              <a:pPr>
                <a:defRPr/>
              </a:pPr>
              <a:t>‹#›</a:t>
            </a:fld>
            <a:endParaRPr lang="en-US" sz="1400">
              <a:latin typeface="Myriad Pro"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2888-21-0011-01-0004-Standardization Action Plan for IEEE P2888.4</a:t>
            </a:r>
          </a:p>
        </p:txBody>
      </p:sp>
      <p:sp>
        <p:nvSpPr>
          <p:cNvPr id="6" name="Rectangle 6"/>
          <p:cNvSpPr>
            <a:spLocks noGrp="1" noChangeArrowheads="1"/>
          </p:cNvSpPr>
          <p:nvPr>
            <p:ph type="sldNum" sz="quarter" idx="12"/>
          </p:nvPr>
        </p:nvSpPr>
        <p:spPr>
          <a:ln/>
        </p:spPr>
        <p:txBody>
          <a:bodyPr/>
          <a:lstStyle>
            <a:lvl1pPr>
              <a:defRPr/>
            </a:lvl1pPr>
          </a:lstStyle>
          <a:p>
            <a:pPr>
              <a:defRPr/>
            </a:pPr>
            <a:fld id="{5D6DF435-CD6A-B846-9508-AB4D904659D5}" type="slidenum">
              <a:rPr lang="en-US"/>
              <a:pPr>
                <a:defRPr/>
              </a:pPr>
              <a:t>‹#›</a:t>
            </a:fld>
            <a:endParaRPr lang="en-US" sz="1400">
              <a:latin typeface="Myriad Pro"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7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4500"/>
            </a:lvl1pPr>
          </a:lstStyle>
          <a:p>
            <a:r>
              <a:rPr lang="ko-KR" altLang="en-US"/>
              <a:t>마스터 제목 스타일 편집</a:t>
            </a:r>
          </a:p>
        </p:txBody>
      </p:sp>
      <p:sp>
        <p:nvSpPr>
          <p:cNvPr id="3" name="부제목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클릭하여 마스터 부제목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2888-21-0011-01-0004-Standardization Action Plan for IEEE P2888.4</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95097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28600"/>
            <a:ext cx="8229600" cy="625474"/>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ko-KR" altLang="en-US" sz="2800" b="1">
                <a:solidFill>
                  <a:schemeClr val="tx2"/>
                </a:solidFill>
                <a:cs typeface="ＭＳ Ｐゴシック" pitchFamily="-112" charset="-128"/>
              </a:defRPr>
            </a:lvl1pPr>
          </a:lstStyle>
          <a:p>
            <a:pPr lvl="0" eaLnBrk="0" fontAlgn="base" hangingPunct="0">
              <a:spcAft>
                <a:spcPct val="0"/>
              </a:spcAft>
            </a:pPr>
            <a:r>
              <a:rPr lang="ko-KR" altLang="en-US"/>
              <a:t>마스터 제목 스타일 편집</a:t>
            </a:r>
          </a:p>
        </p:txBody>
      </p:sp>
      <p:sp>
        <p:nvSpPr>
          <p:cNvPr id="3" name="내용 개체 틀 2"/>
          <p:cNvSpPr>
            <a:spLocks noGrp="1"/>
          </p:cNvSpPr>
          <p:nvPr>
            <p:ph idx="1"/>
          </p:nvPr>
        </p:nvSpPr>
        <p:spPr>
          <a:xfrm>
            <a:off x="457200" y="1219200"/>
            <a:ext cx="8229600" cy="470535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pic>
        <p:nvPicPr>
          <p:cNvPr id="8"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sp>
        <p:nvSpPr>
          <p:cNvPr id="9"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endParaRPr lang="en-US"/>
          </a:p>
        </p:txBody>
      </p:sp>
      <p:sp>
        <p:nvSpPr>
          <p:cNvPr id="10"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2888-21-0011-01-0004-Standardization Action Plan for IEEE P2888.4</a:t>
            </a:r>
            <a:endParaRPr lang="en-US" dirty="0"/>
          </a:p>
        </p:txBody>
      </p:sp>
      <p:sp>
        <p:nvSpPr>
          <p:cNvPr id="11"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251812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9"/>
            <a:ext cx="7886700" cy="2852737"/>
          </a:xfrm>
        </p:spPr>
        <p:txBody>
          <a:bodyPr anchor="b"/>
          <a:lstStyle>
            <a:lvl1pPr>
              <a:defRPr sz="4500"/>
            </a:lvl1pPr>
          </a:lstStyle>
          <a:p>
            <a:r>
              <a:rPr lang="ko-KR" altLang="en-US"/>
              <a:t>마스터 제목 스타일 편집</a:t>
            </a:r>
          </a:p>
        </p:txBody>
      </p:sp>
      <p:sp>
        <p:nvSpPr>
          <p:cNvPr id="3" name="텍스트 개체 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2888-21-0011-01-0004-Standardization Action Plan for IEEE P2888.4</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83396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2888-21-0011-01-0004-Standardization Action Plan for IEEE P2888.4</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626217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29841" y="365126"/>
            <a:ext cx="7886700" cy="1325563"/>
          </a:xfrm>
        </p:spPr>
        <p:txBody>
          <a:bodyPr/>
          <a:lstStyle/>
          <a:p>
            <a:r>
              <a:rPr lang="ko-KR" altLang="en-US"/>
              <a:t>마스터 제목 스타일 편집</a:t>
            </a:r>
          </a:p>
        </p:txBody>
      </p:sp>
      <p:sp>
        <p:nvSpPr>
          <p:cNvPr id="3" name="텍스트 개체 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4" name="내용 개체 틀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6" name="내용 개체 틀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8" name="바닥글 개체 틀 7"/>
          <p:cNvSpPr>
            <a:spLocks noGrp="1"/>
          </p:cNvSpPr>
          <p:nvPr>
            <p:ph type="ftr" sz="quarter" idx="11"/>
          </p:nvPr>
        </p:nvSpPr>
        <p:spPr>
          <a:xfrm>
            <a:off x="3028950" y="6356351"/>
            <a:ext cx="3086100" cy="365125"/>
          </a:xfrm>
          <a:prstGeom prst="rect">
            <a:avLst/>
          </a:prstGeom>
        </p:spPr>
        <p:txBody>
          <a:bodyPr/>
          <a:lstStyle/>
          <a:p>
            <a:pPr>
              <a:defRPr/>
            </a:pPr>
            <a:r>
              <a:rPr lang="en-US"/>
              <a:t>2888-21-0011-01-0004-Standardization Action Plan for IEEE P2888.4</a:t>
            </a:r>
          </a:p>
        </p:txBody>
      </p:sp>
      <p:sp>
        <p:nvSpPr>
          <p:cNvPr id="9" name="슬라이드 번호 개체 틀 8"/>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11236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7" name="바닥글 개체 틀 4"/>
          <p:cNvSpPr>
            <a:spLocks noGrp="1"/>
          </p:cNvSpPr>
          <p:nvPr>
            <p:ph type="ftr" sz="quarter" idx="11"/>
          </p:nvPr>
        </p:nvSpPr>
        <p:spPr>
          <a:xfrm>
            <a:off x="457200" y="6610350"/>
            <a:ext cx="6553200" cy="247650"/>
          </a:xfrm>
          <a:prstGeom prst="rect">
            <a:avLst/>
          </a:prstGeom>
        </p:spPr>
        <p:txBody>
          <a:bodyPr/>
          <a:lstStyle>
            <a:lvl1pPr algn="l">
              <a:defRPr sz="900" b="1">
                <a:solidFill>
                  <a:schemeClr val="tx1"/>
                </a:solidFill>
              </a:defRPr>
            </a:lvl1pPr>
          </a:lstStyle>
          <a:p>
            <a:pPr>
              <a:defRPr/>
            </a:pPr>
            <a:r>
              <a:rPr lang="en-US"/>
              <a:t>2888-21-0011-01-0004-Standardization Action Plan for IEEE P2888.4</a:t>
            </a:r>
            <a:endParaRPr lang="en-US" dirty="0"/>
          </a:p>
        </p:txBody>
      </p:sp>
      <p:sp>
        <p:nvSpPr>
          <p:cNvPr id="8"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41647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8"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endParaRPr lang="en-US"/>
          </a:p>
        </p:txBody>
      </p:sp>
      <p:sp>
        <p:nvSpPr>
          <p:cNvPr id="9"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2888-21-0011-01-0004-Standardization Action Plan for IEEE P2888.4</a:t>
            </a:r>
            <a:endParaRPr lang="en-US" dirty="0"/>
          </a:p>
        </p:txBody>
      </p:sp>
      <p:sp>
        <p:nvSpPr>
          <p:cNvPr id="10"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38705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Content Placeholder 2"/>
          <p:cNvSpPr>
            <a:spLocks noGrp="1"/>
          </p:cNvSpPr>
          <p:nvPr>
            <p:ph idx="1"/>
          </p:nvPr>
        </p:nvSpPr>
        <p:spPr>
          <a:xfrm>
            <a:off x="609600" y="1371600"/>
            <a:ext cx="807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2888-21-0011-01-0004-Standardization Action Plan for IEEE P2888.4</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E1C35-070C-B34E-A7FF-C7EF50ECC007}" type="slidenum">
              <a:rPr lang="en-US"/>
              <a:pPr>
                <a:defRPr/>
              </a:pPr>
              <a:t>‹#›</a:t>
            </a:fld>
            <a:endParaRPr lang="en-US" sz="1400">
              <a:latin typeface="Myriad Pro"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내용 개체 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2888-21-0011-01-0004-Standardization Action Plan for IEEE P2888.4</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685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그림 개체 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ko-KR" altLang="en-US"/>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2888-21-0011-01-0004-Standardization Action Plan for IEEE P2888.4</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082388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2888-21-0011-01-0004-Standardization Action Plan for IEEE P2888.4</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410444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2888-21-0011-01-0004-Standardization Action Plan for IEEE P2888.4</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650366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7203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rgbClr val="1088C4"/>
        </a:solidFill>
        <a:effectLst/>
      </p:bgPr>
    </p:bg>
    <p:spTree>
      <p:nvGrpSpPr>
        <p:cNvPr id="1" name=""/>
        <p:cNvGrpSpPr/>
        <p:nvPr/>
      </p:nvGrpSpPr>
      <p:grpSpPr>
        <a:xfrm>
          <a:off x="0" y="0"/>
          <a:ext cx="0" cy="0"/>
          <a:chOff x="0" y="0"/>
          <a:chExt cx="0" cy="0"/>
        </a:xfrm>
      </p:grpSpPr>
      <p:pic>
        <p:nvPicPr>
          <p:cNvPr id="10" name="Picture 2" descr="0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1" y="4001476"/>
            <a:ext cx="8458200" cy="214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직사각형 8"/>
          <p:cNvSpPr/>
          <p:nvPr userDrawn="1"/>
        </p:nvSpPr>
        <p:spPr>
          <a:xfrm>
            <a:off x="0" y="1023815"/>
            <a:ext cx="9144000" cy="160997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ctrTitle"/>
          </p:nvPr>
        </p:nvSpPr>
        <p:spPr>
          <a:xfrm>
            <a:off x="685800" y="1122363"/>
            <a:ext cx="7772400" cy="1344309"/>
          </a:xfrm>
        </p:spPr>
        <p:txBody>
          <a:bodyPr anchor="ctr">
            <a:normAutofit/>
          </a:bodyPr>
          <a:lstStyle>
            <a:lvl1pPr algn="ctr">
              <a:defRPr sz="4800" baseline="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r>
              <a:rPr lang="en-US" altLang="ko-KR"/>
              <a:t>2888-21-0011-01-0004-Standardization Action Plan for IEEE P2888.4</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73154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solidFill>
          <a:srgbClr val="1088C4"/>
        </a:solidFill>
        <a:effectLst/>
      </p:bgPr>
    </p:bg>
    <p:spTree>
      <p:nvGrpSpPr>
        <p:cNvPr id="1" name=""/>
        <p:cNvGrpSpPr/>
        <p:nvPr/>
      </p:nvGrpSpPr>
      <p:grpSpPr>
        <a:xfrm>
          <a:off x="0" y="0"/>
          <a:ext cx="0" cy="0"/>
          <a:chOff x="0" y="0"/>
          <a:chExt cx="0" cy="0"/>
        </a:xfrm>
      </p:grpSpPr>
      <p:pic>
        <p:nvPicPr>
          <p:cNvPr id="11" name="Picture 2" descr="pattern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92375"/>
            <a:ext cx="9144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attern_0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1482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pattern_0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62150" y="0"/>
            <a:ext cx="7181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2336801"/>
            <a:ext cx="6858000" cy="1655762"/>
          </a:xfrm>
        </p:spPr>
        <p:txBody>
          <a:bodyPr anchor="ctr">
            <a:normAutofit/>
          </a:bodyPr>
          <a:lstStyle>
            <a:lvl1pPr marL="0" indent="0" algn="ctr">
              <a:buNone/>
              <a:defRPr sz="4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Tree>
    <p:extLst>
      <p:ext uri="{BB962C8B-B14F-4D97-AF65-F5344CB8AC3E}">
        <p14:creationId xmlns:p14="http://schemas.microsoft.com/office/powerpoint/2010/main" val="6436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6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cxnSp>
        <p:nvCxnSpPr>
          <p:cNvPr id="7" name="직선 연결선 6"/>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2888-21-0011-01-0004-Standardization Action Plan for IEEE P2888.4</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DE1CE7A8-BA9E-4DCB-BE1F-6785074DEF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10219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r>
              <a:rPr lang="en-US" altLang="ko-KR"/>
              <a:t>2888-21-0011-01-0004-Standardization Action Plan for IEEE P2888.4</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599146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endParaRPr lang="ko-KR" altLang="en-US"/>
          </a:p>
        </p:txBody>
      </p:sp>
      <p:sp>
        <p:nvSpPr>
          <p:cNvPr id="6" name="Footer Placeholder 5"/>
          <p:cNvSpPr>
            <a:spLocks noGrp="1"/>
          </p:cNvSpPr>
          <p:nvPr>
            <p:ph type="ftr" sz="quarter" idx="11"/>
          </p:nvPr>
        </p:nvSpPr>
        <p:spPr/>
        <p:txBody>
          <a:bodyPr/>
          <a:lstStyle/>
          <a:p>
            <a:r>
              <a:rPr lang="en-US" altLang="ko-KR"/>
              <a:t>2888-21-0011-01-0004-Standardization Action Plan for IEEE P2888.4</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4378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2888-21-0011-01-0004-Standardization Action Plan for IEEE P2888.4</a:t>
            </a:r>
          </a:p>
        </p:txBody>
      </p:sp>
      <p:sp>
        <p:nvSpPr>
          <p:cNvPr id="6" name="Rectangle 6"/>
          <p:cNvSpPr>
            <a:spLocks noGrp="1" noChangeArrowheads="1"/>
          </p:cNvSpPr>
          <p:nvPr>
            <p:ph type="sldNum" sz="quarter" idx="12"/>
          </p:nvPr>
        </p:nvSpPr>
        <p:spPr>
          <a:ln/>
        </p:spPr>
        <p:txBody>
          <a:bodyPr/>
          <a:lstStyle>
            <a:lvl1pPr>
              <a:defRPr/>
            </a:lvl1pPr>
          </a:lstStyle>
          <a:p>
            <a:pPr>
              <a:defRPr/>
            </a:pPr>
            <a:fld id="{25151530-862B-9346-A97E-4A574C8B779C}" type="slidenum">
              <a:rPr lang="en-US"/>
              <a:pPr>
                <a:defRPr/>
              </a:pPr>
              <a:t>‹#›</a:t>
            </a:fld>
            <a:endParaRPr lang="en-US" sz="1400">
              <a:latin typeface="Myriad Pro"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endParaRPr lang="ko-KR" altLang="en-US"/>
          </a:p>
        </p:txBody>
      </p:sp>
      <p:sp>
        <p:nvSpPr>
          <p:cNvPr id="8" name="Footer Placeholder 7"/>
          <p:cNvSpPr>
            <a:spLocks noGrp="1"/>
          </p:cNvSpPr>
          <p:nvPr>
            <p:ph type="ftr" sz="quarter" idx="11"/>
          </p:nvPr>
        </p:nvSpPr>
        <p:spPr/>
        <p:txBody>
          <a:bodyPr/>
          <a:lstStyle/>
          <a:p>
            <a:r>
              <a:rPr lang="en-US" altLang="ko-KR"/>
              <a:t>2888-21-0011-01-0004-Standardization Action Plan for IEEE P2888.4</a:t>
            </a:r>
            <a:endParaRPr lang="ko-KR" altLang="en-US"/>
          </a:p>
        </p:txBody>
      </p:sp>
      <p:sp>
        <p:nvSpPr>
          <p:cNvPr id="9" name="Slide Number Placeholder 8"/>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627953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endParaRPr lang="en-US"/>
          </a:p>
        </p:txBody>
      </p:sp>
      <p:sp>
        <p:nvSpPr>
          <p:cNvPr id="15"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2888-21-0011-01-0004-Standardization Action Plan for IEEE P2888.4</a:t>
            </a:r>
          </a:p>
        </p:txBody>
      </p:sp>
      <p:sp>
        <p:nvSpPr>
          <p:cNvPr id="16"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7"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8"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10" name="그림 9">
            <a:extLst>
              <a:ext uri="{FF2B5EF4-FFF2-40B4-BE49-F238E27FC236}">
                <a16:creationId xmlns:a16="http://schemas.microsoft.com/office/drawing/2014/main" id="{2F1DA4E6-C195-4C7B-B23E-D01A6A5A25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850473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빈 화면">
    <p:spTree>
      <p:nvGrpSpPr>
        <p:cNvPr id="1" name=""/>
        <p:cNvGrpSpPr/>
        <p:nvPr/>
      </p:nvGrpSpPr>
      <p:grpSpPr>
        <a:xfrm>
          <a:off x="0" y="0"/>
          <a:ext cx="0" cy="0"/>
          <a:chOff x="0" y="0"/>
          <a:chExt cx="0" cy="0"/>
        </a:xfrm>
      </p:grpSpPr>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2888-21-0011-01-0004-Standardization Action Plan for IEEE P2888.4</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9" name="그림 8">
            <a:extLst>
              <a:ext uri="{FF2B5EF4-FFF2-40B4-BE49-F238E27FC236}">
                <a16:creationId xmlns:a16="http://schemas.microsoft.com/office/drawing/2014/main" id="{ECA362BF-C9A2-4FB6-8BDC-F051490F3D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217344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2888-21-0011-01-0004-Standardization Action Plan for IEEE P2888.4</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8" name="그림 7">
            <a:extLst>
              <a:ext uri="{FF2B5EF4-FFF2-40B4-BE49-F238E27FC236}">
                <a16:creationId xmlns:a16="http://schemas.microsoft.com/office/drawing/2014/main" id="{714E5D77-DD01-4493-BAD3-ADD6993D13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567897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endParaRPr lang="ko-KR" altLang="en-US"/>
          </a:p>
        </p:txBody>
      </p:sp>
      <p:sp>
        <p:nvSpPr>
          <p:cNvPr id="6" name="Footer Placeholder 5"/>
          <p:cNvSpPr>
            <a:spLocks noGrp="1"/>
          </p:cNvSpPr>
          <p:nvPr>
            <p:ph type="ftr" sz="quarter" idx="11"/>
          </p:nvPr>
        </p:nvSpPr>
        <p:spPr/>
        <p:txBody>
          <a:bodyPr/>
          <a:lstStyle/>
          <a:p>
            <a:r>
              <a:rPr lang="en-US" altLang="ko-KR"/>
              <a:t>2888-21-0011-01-0004-Standardization Action Plan for IEEE P2888.4</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82754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endParaRPr lang="ko-KR" altLang="en-US"/>
          </a:p>
        </p:txBody>
      </p:sp>
      <p:sp>
        <p:nvSpPr>
          <p:cNvPr id="6" name="Footer Placeholder 5"/>
          <p:cNvSpPr>
            <a:spLocks noGrp="1"/>
          </p:cNvSpPr>
          <p:nvPr>
            <p:ph type="ftr" sz="quarter" idx="11"/>
          </p:nvPr>
        </p:nvSpPr>
        <p:spPr/>
        <p:txBody>
          <a:bodyPr/>
          <a:lstStyle/>
          <a:p>
            <a:r>
              <a:rPr lang="en-US" altLang="ko-KR"/>
              <a:t>2888-21-0011-01-0004-Standardization Action Plan for IEEE P2888.4</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822629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r>
              <a:rPr lang="en-US" altLang="ko-KR"/>
              <a:t>2888-21-0011-01-0004-Standardization Action Plan for IEEE P2888.4</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92734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r>
              <a:rPr lang="en-US" altLang="ko-KR"/>
              <a:t>2888-21-0011-01-0004-Standardization Action Plan for IEEE P2888.4</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90485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2888-21-0011-01-0004-Standardization Action Plan for IEEE P2888.4</a:t>
            </a:r>
          </a:p>
        </p:txBody>
      </p:sp>
      <p:sp>
        <p:nvSpPr>
          <p:cNvPr id="7" name="Rectangle 6"/>
          <p:cNvSpPr>
            <a:spLocks noGrp="1" noChangeArrowheads="1"/>
          </p:cNvSpPr>
          <p:nvPr>
            <p:ph type="sldNum" sz="quarter" idx="12"/>
          </p:nvPr>
        </p:nvSpPr>
        <p:spPr>
          <a:ln/>
        </p:spPr>
        <p:txBody>
          <a:bodyPr/>
          <a:lstStyle>
            <a:lvl1pPr>
              <a:defRPr/>
            </a:lvl1pPr>
          </a:lstStyle>
          <a:p>
            <a:pPr>
              <a:defRPr/>
            </a:pPr>
            <a:fld id="{7CBAEA6A-4D89-7943-A8FF-D2FD5DF21EDA}" type="slidenum">
              <a:rPr lang="en-US"/>
              <a:pPr>
                <a:defRPr/>
              </a:pPr>
              <a:t>‹#›</a:t>
            </a:fld>
            <a:endParaRPr lang="en-US" sz="1400">
              <a:latin typeface="Myriad Pro"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2888-21-0011-01-0004-Standardization Action Plan for IEEE P2888.4</a:t>
            </a:r>
          </a:p>
        </p:txBody>
      </p:sp>
      <p:sp>
        <p:nvSpPr>
          <p:cNvPr id="9" name="Rectangle 6"/>
          <p:cNvSpPr>
            <a:spLocks noGrp="1" noChangeArrowheads="1"/>
          </p:cNvSpPr>
          <p:nvPr>
            <p:ph type="sldNum" sz="quarter" idx="12"/>
          </p:nvPr>
        </p:nvSpPr>
        <p:spPr>
          <a:ln/>
        </p:spPr>
        <p:txBody>
          <a:bodyPr/>
          <a:lstStyle>
            <a:lvl1pPr>
              <a:defRPr/>
            </a:lvl1pPr>
          </a:lstStyle>
          <a:p>
            <a:pPr>
              <a:defRPr/>
            </a:pPr>
            <a:fld id="{B8833148-389D-4145-BA83-3955F191B085}" type="slidenum">
              <a:rPr lang="en-US"/>
              <a:pPr>
                <a:defRPr/>
              </a:pPr>
              <a:t>‹#›</a:t>
            </a:fld>
            <a:endParaRPr lang="en-US" sz="1400">
              <a:latin typeface="Myriad Pro"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2888-21-0011-01-0004-Standardization Action Plan for IEEE P2888.4</a:t>
            </a:r>
          </a:p>
        </p:txBody>
      </p:sp>
      <p:sp>
        <p:nvSpPr>
          <p:cNvPr id="5" name="Rectangle 6"/>
          <p:cNvSpPr>
            <a:spLocks noGrp="1" noChangeArrowheads="1"/>
          </p:cNvSpPr>
          <p:nvPr>
            <p:ph type="sldNum" sz="quarter" idx="12"/>
          </p:nvPr>
        </p:nvSpPr>
        <p:spPr>
          <a:ln/>
        </p:spPr>
        <p:txBody>
          <a:bodyPr/>
          <a:lstStyle>
            <a:lvl1pPr>
              <a:defRPr/>
            </a:lvl1pPr>
          </a:lstStyle>
          <a:p>
            <a:pPr>
              <a:defRPr/>
            </a:pPr>
            <a:fld id="{5D37D910-186D-B944-A59B-CFB2E82D193D}" type="slidenum">
              <a:rPr lang="en-US"/>
              <a:pPr>
                <a:defRPr/>
              </a:pPr>
              <a:t>‹#›</a:t>
            </a:fld>
            <a:endParaRPr lang="en-US" sz="1400">
              <a:latin typeface="Myriad Pro"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2888-21-0011-01-0004-Standardization Action Plan for IEEE P2888.4</a:t>
            </a:r>
          </a:p>
        </p:txBody>
      </p:sp>
      <p:sp>
        <p:nvSpPr>
          <p:cNvPr id="4" name="Rectangle 6"/>
          <p:cNvSpPr>
            <a:spLocks noGrp="1" noChangeArrowheads="1"/>
          </p:cNvSpPr>
          <p:nvPr>
            <p:ph type="sldNum" sz="quarter" idx="12"/>
          </p:nvPr>
        </p:nvSpPr>
        <p:spPr>
          <a:ln/>
        </p:spPr>
        <p:txBody>
          <a:bodyPr/>
          <a:lstStyle>
            <a:lvl1pPr>
              <a:defRPr/>
            </a:lvl1pPr>
          </a:lstStyle>
          <a:p>
            <a:pPr>
              <a:defRPr/>
            </a:pPr>
            <a:fld id="{4B9BF26B-5BF7-A441-824D-2B58A1CEF3A6}" type="slidenum">
              <a:rPr lang="en-US"/>
              <a:pPr>
                <a:defRPr/>
              </a:pPr>
              <a:t>‹#›</a:t>
            </a:fld>
            <a:endParaRPr lang="en-US" sz="1400">
              <a:latin typeface="Myriad Pro"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2888-21-0011-01-0004-Standardization Action Plan for IEEE P2888.4</a:t>
            </a:r>
          </a:p>
        </p:txBody>
      </p:sp>
      <p:sp>
        <p:nvSpPr>
          <p:cNvPr id="7" name="Rectangle 6"/>
          <p:cNvSpPr>
            <a:spLocks noGrp="1" noChangeArrowheads="1"/>
          </p:cNvSpPr>
          <p:nvPr>
            <p:ph type="sldNum" sz="quarter" idx="12"/>
          </p:nvPr>
        </p:nvSpPr>
        <p:spPr>
          <a:ln/>
        </p:spPr>
        <p:txBody>
          <a:bodyPr/>
          <a:lstStyle>
            <a:lvl1pPr>
              <a:defRPr/>
            </a:lvl1pPr>
          </a:lstStyle>
          <a:p>
            <a:pPr>
              <a:defRPr/>
            </a:pPr>
            <a:fld id="{5F4E890C-18FA-EB4D-A659-13D1100DA7A5}" type="slidenum">
              <a:rPr lang="en-US"/>
              <a:pPr>
                <a:defRPr/>
              </a:pPr>
              <a:t>‹#›</a:t>
            </a:fld>
            <a:endParaRPr lang="en-US" sz="1400">
              <a:latin typeface="Myriad Pro"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2888-21-0011-01-0004-Standardization Action Plan for IEEE P2888.4</a:t>
            </a:r>
          </a:p>
        </p:txBody>
      </p:sp>
      <p:sp>
        <p:nvSpPr>
          <p:cNvPr id="7" name="Rectangle 6"/>
          <p:cNvSpPr>
            <a:spLocks noGrp="1" noChangeArrowheads="1"/>
          </p:cNvSpPr>
          <p:nvPr>
            <p:ph type="sldNum" sz="quarter" idx="12"/>
          </p:nvPr>
        </p:nvSpPr>
        <p:spPr>
          <a:ln/>
        </p:spPr>
        <p:txBody>
          <a:bodyPr/>
          <a:lstStyle>
            <a:lvl1pPr>
              <a:defRPr/>
            </a:lvl1pPr>
          </a:lstStyle>
          <a:p>
            <a:pPr>
              <a:defRPr/>
            </a:pPr>
            <a:fld id="{5A3DE15D-E6AD-C14A-8CF8-1C5B9405B462}" type="slidenum">
              <a:rPr lang="en-US"/>
              <a:pPr>
                <a:defRPr/>
              </a:pPr>
              <a:t>‹#›</a:t>
            </a:fld>
            <a:endParaRPr lang="en-US" sz="1400">
              <a:latin typeface="Myriad Pro"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IEEE_SA_Bar_Graphic_long_rgb"/>
          <p:cNvPicPr>
            <a:picLocks noChangeAspect="1" noChangeArrowheads="1"/>
          </p:cNvPicPr>
          <p:nvPr/>
        </p:nvPicPr>
        <p:blipFill>
          <a:blip/>
          <a:srcRect/>
          <a:stretch>
            <a:fillRect/>
          </a:stretch>
        </p:blipFill>
        <p:spPr bwMode="auto">
          <a:xfrm>
            <a:off x="0" y="6172200"/>
            <a:ext cx="9190038" cy="438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3048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2888-21-0011-01-0004-Standardization Action Plan for IEEE P2888.4</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1032" name="Picture 24" descr="IEEE_white"/>
          <p:cNvPicPr>
            <a:picLocks noChangeAspect="1" noChangeArrowheads="1"/>
          </p:cNvPicPr>
          <p:nvPr/>
        </p:nvPicPr>
        <p:blipFill>
          <a:blip r:embed="rId14"/>
          <a:srcRect/>
          <a:stretch>
            <a:fillRect/>
          </a:stretch>
        </p:blipFill>
        <p:spPr bwMode="auto">
          <a:xfrm>
            <a:off x="8001000" y="6248400"/>
            <a:ext cx="901700"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8" r:id="rId12"/>
  </p:sldLayoutIdLst>
  <p:hf hdr="0" dt="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52401"/>
            <a:ext cx="8229600" cy="609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Aft>
                <a:spcPct val="0"/>
              </a:spcAft>
            </a:pPr>
            <a:r>
              <a:rPr lang="ko-KR" altLang="en-US"/>
              <a:t>마스터 제목 스타일 편집</a:t>
            </a:r>
          </a:p>
        </p:txBody>
      </p:sp>
      <p:sp>
        <p:nvSpPr>
          <p:cNvPr id="3" name="텍스트 개체 틀 2"/>
          <p:cNvSpPr>
            <a:spLocks noGrp="1"/>
          </p:cNvSpPr>
          <p:nvPr>
            <p:ph type="body" idx="1"/>
          </p:nvPr>
        </p:nvSpPr>
        <p:spPr>
          <a:xfrm>
            <a:off x="457200" y="1066800"/>
            <a:ext cx="8229600" cy="4800600"/>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endParaRPr lang="en-US"/>
          </a:p>
        </p:txBody>
      </p:sp>
      <p:sp>
        <p:nvSpPr>
          <p:cNvPr id="8"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2888-21-0011-01-0004-Standardization Action Plan for IEEE P2888.4</a:t>
            </a:r>
          </a:p>
        </p:txBody>
      </p:sp>
      <p:sp>
        <p:nvSpPr>
          <p:cNvPr id="9"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1" name="Picture 24" descr="IEEE_white"/>
          <p:cNvPicPr>
            <a:picLocks noChangeAspect="1" noChangeArrowheads="1"/>
          </p:cNvPicPr>
          <p:nvPr userDrawn="1"/>
        </p:nvPicPr>
        <p:blipFill>
          <a:blip r:embed="rId14"/>
          <a:srcRect/>
          <a:stretch>
            <a:fillRect/>
          </a:stretch>
        </p:blipFill>
        <p:spPr bwMode="auto">
          <a:xfrm>
            <a:off x="8001000" y="6248400"/>
            <a:ext cx="901700" cy="265113"/>
          </a:xfrm>
          <a:prstGeom prst="rect">
            <a:avLst/>
          </a:prstGeom>
          <a:noFill/>
          <a:ln w="9525">
            <a:noFill/>
            <a:miter lim="800000"/>
            <a:headEnd/>
            <a:tailEnd/>
          </a:ln>
        </p:spPr>
      </p:pic>
      <p:pic>
        <p:nvPicPr>
          <p:cNvPr id="12" name="Picture 23" descr="IEEE_SA_Bar_Graphic_long_rgb">
            <a:extLst>
              <a:ext uri="{FF2B5EF4-FFF2-40B4-BE49-F238E27FC236}">
                <a16:creationId xmlns:a16="http://schemas.microsoft.com/office/drawing/2014/main" id="{75C9D90F-5989-45BC-97CE-2CCBD1CED445}"/>
              </a:ext>
            </a:extLst>
          </p:cNvPr>
          <p:cNvPicPr>
            <a:picLocks noChangeAspect="1" noChangeArrowheads="1"/>
          </p:cNvPicPr>
          <p:nvPr userDrawn="1"/>
        </p:nvPicPr>
        <p:blipFill>
          <a:blip r:embed="rId15"/>
          <a:srcRect/>
          <a:stretch>
            <a:fillRect/>
          </a:stretch>
        </p:blipFill>
        <p:spPr bwMode="auto">
          <a:xfrm>
            <a:off x="-23019" y="6154783"/>
            <a:ext cx="9190038" cy="438150"/>
          </a:xfrm>
          <a:prstGeom prst="rect">
            <a:avLst/>
          </a:prstGeom>
          <a:noFill/>
          <a:ln w="9525">
            <a:noFill/>
            <a:miter lim="800000"/>
            <a:headEnd/>
            <a:tailEnd/>
          </a:ln>
        </p:spPr>
      </p:pic>
      <p:pic>
        <p:nvPicPr>
          <p:cNvPr id="13" name="Picture 24" descr="IEEE_white">
            <a:extLst>
              <a:ext uri="{FF2B5EF4-FFF2-40B4-BE49-F238E27FC236}">
                <a16:creationId xmlns:a16="http://schemas.microsoft.com/office/drawing/2014/main" id="{D017F24A-097C-497D-B202-3F04A05189F9}"/>
              </a:ext>
            </a:extLst>
          </p:cNvPr>
          <p:cNvPicPr>
            <a:picLocks noChangeAspect="1" noChangeArrowheads="1"/>
          </p:cNvPicPr>
          <p:nvPr userDrawn="1"/>
        </p:nvPicPr>
        <p:blipFill>
          <a:blip r:embed="rId14"/>
          <a:srcRect/>
          <a:stretch>
            <a:fillRect/>
          </a:stretch>
        </p:blipFill>
        <p:spPr bwMode="auto">
          <a:xfrm>
            <a:off x="7977981" y="6230983"/>
            <a:ext cx="901700" cy="265113"/>
          </a:xfrm>
          <a:prstGeom prst="rect">
            <a:avLst/>
          </a:prstGeom>
          <a:noFill/>
          <a:ln w="9525">
            <a:noFill/>
            <a:miter lim="800000"/>
            <a:headEnd/>
            <a:tailEnd/>
          </a:ln>
        </p:spPr>
      </p:pic>
      <p:pic>
        <p:nvPicPr>
          <p:cNvPr id="14" name="그림 13">
            <a:extLst>
              <a:ext uri="{FF2B5EF4-FFF2-40B4-BE49-F238E27FC236}">
                <a16:creationId xmlns:a16="http://schemas.microsoft.com/office/drawing/2014/main" id="{192AA0A6-B985-4A64-BA86-3562DF47577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21040" y="152401"/>
            <a:ext cx="610515" cy="572774"/>
          </a:xfrm>
          <a:prstGeom prst="rect">
            <a:avLst/>
          </a:prstGeom>
        </p:spPr>
      </p:pic>
    </p:spTree>
    <p:extLst>
      <p:ext uri="{BB962C8B-B14F-4D97-AF65-F5344CB8AC3E}">
        <p14:creationId xmlns:p14="http://schemas.microsoft.com/office/powerpoint/2010/main" val="121174388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hf hdr="0" dt="0"/>
  <p:txStyles>
    <p:titleStyle>
      <a:lvl1pPr algn="l" defTabSz="685800" rtl="0" eaLnBrk="1" latinLnBrk="1" hangingPunct="1">
        <a:lnSpc>
          <a:spcPct val="90000"/>
        </a:lnSpc>
        <a:spcBef>
          <a:spcPct val="0"/>
        </a:spcBef>
        <a:buNone/>
        <a:defRPr lang="ko-KR" altLang="en-US" sz="2800" b="1" kern="1200">
          <a:solidFill>
            <a:schemeClr val="tx2"/>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366" y="134881"/>
            <a:ext cx="8699545" cy="588745"/>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27367" y="999920"/>
            <a:ext cx="8699544" cy="5286579"/>
          </a:xfrm>
          <a:prstGeom prst="rect">
            <a:avLst/>
          </a:prstGeom>
        </p:spPr>
        <p:txBody>
          <a:bodyPr vert="horz" lIns="91440" tIns="45720" rIns="91440" bIns="45720" rtlCol="0">
            <a:normAutofit/>
          </a:body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4" name="Date Placeholder 3"/>
          <p:cNvSpPr>
            <a:spLocks noGrp="1"/>
          </p:cNvSpPr>
          <p:nvPr>
            <p:ph type="dt" sz="half" idx="2"/>
          </p:nvPr>
        </p:nvSpPr>
        <p:spPr>
          <a:xfrm>
            <a:off x="3548438" y="6481833"/>
            <a:ext cx="2057400" cy="305032"/>
          </a:xfrm>
          <a:prstGeom prst="rect">
            <a:avLst/>
          </a:prstGeom>
        </p:spPr>
        <p:txBody>
          <a:bodyPr vert="horz" lIns="91440" tIns="45720" rIns="91440" bIns="45720" rtlCol="0" anchor="ctr"/>
          <a:lstStyle>
            <a:lvl1pPr algn="ctr">
              <a:defRPr sz="1050" baseline="0">
                <a:solidFill>
                  <a:schemeClr val="tx1">
                    <a:tint val="75000"/>
                  </a:schemeClr>
                </a:solidFill>
                <a:latin typeface="Times New Roman" panose="02020603050405020304" pitchFamily="18" charset="0"/>
                <a:ea typeface="굴림" panose="020B0600000101010101" pitchFamily="50" charset="-127"/>
              </a:defRPr>
            </a:lvl1pPr>
          </a:lstStyle>
          <a:p>
            <a:endParaRPr lang="ko-KR" altLang="en-US"/>
          </a:p>
        </p:txBody>
      </p:sp>
      <p:sp>
        <p:nvSpPr>
          <p:cNvPr id="5" name="Footer Placeholder 4"/>
          <p:cNvSpPr>
            <a:spLocks noGrp="1"/>
          </p:cNvSpPr>
          <p:nvPr>
            <p:ph type="ftr" sz="quarter" idx="3"/>
          </p:nvPr>
        </p:nvSpPr>
        <p:spPr>
          <a:xfrm>
            <a:off x="227366" y="6481834"/>
            <a:ext cx="3086100" cy="305032"/>
          </a:xfrm>
          <a:prstGeom prst="rect">
            <a:avLst/>
          </a:prstGeom>
        </p:spPr>
        <p:txBody>
          <a:bodyPr vert="horz" lIns="91440" tIns="45720" rIns="91440" bIns="45720" rtlCol="0" anchor="ctr"/>
          <a:lstStyle>
            <a:lvl1pPr algn="l">
              <a:defRPr sz="1050" baseline="0">
                <a:solidFill>
                  <a:schemeClr val="tx1"/>
                </a:solidFill>
                <a:latin typeface="Times New Roman" panose="02020603050405020304" pitchFamily="18" charset="0"/>
                <a:ea typeface="굴림" panose="020B0600000101010101" pitchFamily="50" charset="-127"/>
              </a:defRPr>
            </a:lvl1pPr>
          </a:lstStyle>
          <a:p>
            <a:r>
              <a:rPr lang="en-US" altLang="ko-KR"/>
              <a:t>2888-21-0011-01-0004-Standardization Action Plan for IEEE P2888.4</a:t>
            </a:r>
            <a:endParaRPr lang="ko-KR" altLang="en-US"/>
          </a:p>
        </p:txBody>
      </p:sp>
      <p:sp>
        <p:nvSpPr>
          <p:cNvPr id="6" name="Slide Number Placeholder 5"/>
          <p:cNvSpPr>
            <a:spLocks noGrp="1"/>
          </p:cNvSpPr>
          <p:nvPr>
            <p:ph type="sldNum" sz="quarter" idx="4"/>
          </p:nvPr>
        </p:nvSpPr>
        <p:spPr>
          <a:xfrm>
            <a:off x="6869511" y="6481833"/>
            <a:ext cx="2057400" cy="305032"/>
          </a:xfrm>
          <a:prstGeom prst="rect">
            <a:avLst/>
          </a:prstGeom>
        </p:spPr>
        <p:txBody>
          <a:bodyPr vert="horz" lIns="91440" tIns="45720" rIns="91440" bIns="45720" rtlCol="0" anchor="ctr"/>
          <a:lstStyle>
            <a:lvl1pPr algn="r">
              <a:defRPr sz="1050" baseline="0">
                <a:solidFill>
                  <a:schemeClr val="tx1"/>
                </a:solidFill>
                <a:latin typeface="Times New Roman" panose="02020603050405020304" pitchFamily="18" charset="0"/>
                <a:ea typeface="굴림" panose="020B0600000101010101" pitchFamily="50" charset="-127"/>
              </a:defRPr>
            </a:lvl1pPr>
          </a:lstStyle>
          <a:p>
            <a:fld id="{089BD885-491E-4550-AA81-9CDC0E8A5503}" type="slidenum">
              <a:rPr lang="ko-KR" altLang="en-US" smtClean="0"/>
              <a:pPr/>
              <a:t>‹#›</a:t>
            </a:fld>
            <a:endParaRPr lang="ko-KR" altLang="en-US"/>
          </a:p>
        </p:txBody>
      </p:sp>
    </p:spTree>
    <p:extLst>
      <p:ext uri="{BB962C8B-B14F-4D97-AF65-F5344CB8AC3E}">
        <p14:creationId xmlns:p14="http://schemas.microsoft.com/office/powerpoint/2010/main" val="44633255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hf hdr="0" dt="0"/>
  <p:txStyles>
    <p:titleStyle>
      <a:lvl1pPr algn="l" defTabSz="914400" rtl="0" eaLnBrk="1" latinLnBrk="1" hangingPunct="1">
        <a:lnSpc>
          <a:spcPct val="90000"/>
        </a:lnSpc>
        <a:spcBef>
          <a:spcPct val="0"/>
        </a:spcBef>
        <a:buNone/>
        <a:defRPr sz="2400" b="1" kern="1200" baseline="0">
          <a:solidFill>
            <a:schemeClr val="tx1"/>
          </a:solidFill>
          <a:latin typeface="Times New Roman" panose="02020603050405020304" pitchFamily="18" charset="0"/>
          <a:ea typeface="굴림" panose="020B0600000101010101" pitchFamily="50" charset="-127"/>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400" kern="1200" baseline="0">
          <a:solidFill>
            <a:schemeClr val="tx1"/>
          </a:solidFill>
          <a:latin typeface="Times New Roman" panose="02020603050405020304" pitchFamily="18" charset="0"/>
          <a:ea typeface="굴림" panose="020B0600000101010101"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굴림" panose="020B0600000101010101" pitchFamily="50" charset="-127"/>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굴림" panose="020B0600000101010101" pitchFamily="50" charset="-127"/>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bylaws/sect6-7.html#6" TargetMode="External"/><Relationship Id="rId2" Type="http://schemas.openxmlformats.org/officeDocument/2006/relationships/hyperlink" Target="http://standards.ieee.org/develop/policies/bylaws/sect6-7.html#7"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png"/><Relationship Id="rId17" Type="http://schemas.openxmlformats.org/officeDocument/2006/relationships/image" Target="../media/image26.jpeg"/><Relationship Id="rId2" Type="http://schemas.openxmlformats.org/officeDocument/2006/relationships/notesSlide" Target="../notesSlides/notesSlide2.xml"/><Relationship Id="rId16"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1600200"/>
            <a:ext cx="9296400" cy="828674"/>
          </a:xfrm>
        </p:spPr>
        <p:txBody>
          <a:bodyPr>
            <a:normAutofit/>
          </a:bodyPr>
          <a:lstStyle/>
          <a:p>
            <a:pPr>
              <a:lnSpc>
                <a:spcPct val="120000"/>
              </a:lnSpc>
            </a:pPr>
            <a:r>
              <a:rPr lang="en-US" dirty="0">
                <a:solidFill>
                  <a:schemeClr val="tx1"/>
                </a:solidFill>
              </a:rPr>
              <a:t>[Standardization Action Plan for IEEE P2888.4]</a:t>
            </a:r>
          </a:p>
        </p:txBody>
      </p:sp>
      <p:sp>
        <p:nvSpPr>
          <p:cNvPr id="7" name="Text Placeholder 6"/>
          <p:cNvSpPr>
            <a:spLocks noGrp="1"/>
          </p:cNvSpPr>
          <p:nvPr>
            <p:ph type="body" sz="quarter" idx="10"/>
          </p:nvPr>
        </p:nvSpPr>
        <p:spPr>
          <a:xfrm>
            <a:off x="685800" y="2507115"/>
            <a:ext cx="5638800" cy="828675"/>
          </a:xfrm>
        </p:spPr>
        <p:txBody>
          <a:bodyPr/>
          <a:lstStyle/>
          <a:p>
            <a:r>
              <a:rPr lang="en-US" dirty="0"/>
              <a:t>[</a:t>
            </a:r>
            <a:r>
              <a:rPr lang="en-US" altLang="ko-KR" dirty="0" err="1"/>
              <a:t>Jeonghwoan</a:t>
            </a:r>
            <a:r>
              <a:rPr lang="en-US" altLang="ko-KR" dirty="0"/>
              <a:t> Choi</a:t>
            </a:r>
            <a:r>
              <a:rPr lang="en-US" dirty="0"/>
              <a:t> / </a:t>
            </a:r>
            <a:r>
              <a:rPr lang="en-US" dirty="0" err="1"/>
              <a:t>Skonec</a:t>
            </a:r>
            <a:r>
              <a:rPr lang="en-US" dirty="0"/>
              <a:t> </a:t>
            </a:r>
            <a:r>
              <a:rPr lang="en-US" dirty="0" err="1"/>
              <a:t>Entetainment</a:t>
            </a:r>
            <a:r>
              <a:rPr lang="en-US" dirty="0"/>
              <a:t>. Co., Ltd. ]</a:t>
            </a:r>
          </a:p>
        </p:txBody>
      </p:sp>
      <p:sp>
        <p:nvSpPr>
          <p:cNvPr id="3" name="직사각형 2">
            <a:extLst>
              <a:ext uri="{FF2B5EF4-FFF2-40B4-BE49-F238E27FC236}">
                <a16:creationId xmlns:a16="http://schemas.microsoft.com/office/drawing/2014/main" id="{3F19B9A5-45FF-8843-A9D1-61161904AE9D}"/>
              </a:ext>
            </a:extLst>
          </p:cNvPr>
          <p:cNvSpPr/>
          <p:nvPr/>
        </p:nvSpPr>
        <p:spPr>
          <a:xfrm>
            <a:off x="6324600" y="5867400"/>
            <a:ext cx="2184381" cy="369332"/>
          </a:xfrm>
          <a:prstGeom prst="rect">
            <a:avLst/>
          </a:prstGeom>
        </p:spPr>
        <p:txBody>
          <a:bodyPr wrap="none">
            <a:spAutoFit/>
          </a:bodyPr>
          <a:lstStyle/>
          <a:p>
            <a:r>
              <a:rPr lang="en" altLang="ko-Kore-KR" dirty="0"/>
              <a:t>February</a:t>
            </a:r>
            <a:r>
              <a:rPr lang="en-US" altLang="ko-Kore-KR" dirty="0">
                <a:latin typeface="맑은 고딕" panose="020B0503020000020004" pitchFamily="34" charset="-127"/>
                <a:cs typeface="Times New Roman" panose="02020603050405020304" pitchFamily="18" charset="0"/>
              </a:rPr>
              <a:t> </a:t>
            </a:r>
            <a:r>
              <a:rPr lang="en-US" altLang="ko-KR" dirty="0">
                <a:latin typeface="맑은 고딕" panose="020B0503020000020004" pitchFamily="34" charset="-127"/>
                <a:cs typeface="Times New Roman" panose="02020603050405020304" pitchFamily="18" charset="0"/>
              </a:rPr>
              <a:t>14</a:t>
            </a:r>
            <a:r>
              <a:rPr lang="en-US" altLang="ko-Kore-KR" dirty="0">
                <a:latin typeface="맑은 고딕" panose="020B0503020000020004" pitchFamily="34" charset="-127"/>
                <a:cs typeface="Times New Roman" panose="02020603050405020304" pitchFamily="18" charset="0"/>
              </a:rPr>
              <a:t>, 202</a:t>
            </a:r>
            <a:r>
              <a:rPr lang="en-US" altLang="ko-KR" dirty="0">
                <a:latin typeface="맑은 고딕" panose="020B0503020000020004" pitchFamily="34" charset="-127"/>
                <a:cs typeface="Times New Roman" panose="02020603050405020304" pitchFamily="18" charset="0"/>
              </a:rPr>
              <a:t>1</a:t>
            </a:r>
            <a:endParaRPr lang="ko-Kore-KR" altLang="en-US" dirty="0"/>
          </a:p>
        </p:txBody>
      </p:sp>
    </p:spTree>
    <p:extLst>
      <p:ext uri="{BB962C8B-B14F-4D97-AF65-F5344CB8AC3E}">
        <p14:creationId xmlns:p14="http://schemas.microsoft.com/office/powerpoint/2010/main" val="427194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1030258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cs typeface="ＭＳ Ｐゴシック" pitchFamily="-84" charset="-128"/>
              </a:rPr>
              <a:t>Compliance with </a:t>
            </a:r>
            <a:br>
              <a:rPr lang="en-US" dirty="0">
                <a:cs typeface="ＭＳ Ｐゴシック" pitchFamily="-84" charset="-128"/>
              </a:rPr>
            </a:br>
            <a:r>
              <a:rPr lang="en-US" dirty="0">
                <a:cs typeface="ＭＳ Ｐゴシック" pitchFamily="-84" charset="-128"/>
              </a:rPr>
              <a:t>IEEE Standards Policies and Procedures</a:t>
            </a:r>
          </a:p>
        </p:txBody>
      </p:sp>
      <p:sp>
        <p:nvSpPr>
          <p:cNvPr id="17412" name="Slide Number Placeholder 6"/>
          <p:cNvSpPr>
            <a:spLocks noGrp="1"/>
          </p:cNvSpPr>
          <p:nvPr>
            <p:ph type="sldNum" sz="quarter" idx="12"/>
          </p:nvPr>
        </p:nvSpPr>
        <p:spPr>
          <a:noFill/>
        </p:spPr>
        <p:txBody>
          <a:bodyPr/>
          <a:lstStyle/>
          <a:p>
            <a:fld id="{DFBEED3A-6D63-9244-B6A1-DC72C373F3D9}" type="slidenum">
              <a:rPr lang="en-US"/>
              <a:pPr/>
              <a:t>1</a:t>
            </a:fld>
            <a:endParaRPr lang="en-US" sz="1400">
              <a:latin typeface="Myriad Pro" charset="0"/>
            </a:endParaRPr>
          </a:p>
        </p:txBody>
      </p:sp>
      <p:sp>
        <p:nvSpPr>
          <p:cNvPr id="17411" name="Text Box 4"/>
          <p:cNvSpPr>
            <a:spLocks noGrp="1" noChangeArrowheads="1"/>
          </p:cNvSpPr>
          <p:nvPr>
            <p:ph idx="4294967295"/>
          </p:nvPr>
        </p:nvSpPr>
        <p:spPr>
          <a:xfrm>
            <a:off x="457200" y="1219200"/>
            <a:ext cx="8229600" cy="4705350"/>
          </a:xfrm>
          <a:solidFill>
            <a:srgbClr val="FFFFFF"/>
          </a:solidFill>
          <a:ln>
            <a:solidFill>
              <a:srgbClr val="000000"/>
            </a:solidFill>
          </a:ln>
        </p:spPr>
        <p:txBody>
          <a:bodyPr/>
          <a:lstStyle/>
          <a:p>
            <a:pPr eaLnBrk="1" hangingPunct="1">
              <a:lnSpc>
                <a:spcPct val="80000"/>
              </a:lnSpc>
            </a:pPr>
            <a:endParaRPr lang="en-US" altLang="ja-JP" sz="1200" dirty="0">
              <a:cs typeface="ＭＳ Ｐゴシック" pitchFamily="-84" charset="-128"/>
            </a:endParaRPr>
          </a:p>
          <a:p>
            <a:pPr marL="0" indent="0" eaLnBrk="1" hangingPunct="1"/>
            <a:r>
              <a:rPr lang="en-US" sz="1200" b="1" dirty="0" err="1"/>
              <a:t>Subclause</a:t>
            </a:r>
            <a:r>
              <a:rPr lang="en-US" sz="1200" b="1" dirty="0"/>
              <a:t> 5.2.1 of the </a:t>
            </a:r>
            <a:r>
              <a:rPr lang="en-US" sz="1200" b="1" i="1" dirty="0"/>
              <a:t>IEEE-SA Standards Board Bylaws </a:t>
            </a:r>
            <a:r>
              <a:rPr lang="en-US" sz="1200" b="1" dirty="0"/>
              <a:t>states, "While participating in IEEE standards development activities, all participants...shall act in accordance with all applicable laws (nation-based and international), the IEEE Code of Ethics, and with IEEE Standards policies and procedures."</a:t>
            </a:r>
            <a:endParaRPr lang="en-US" altLang="ja-JP" sz="1200" b="1" dirty="0">
              <a:cs typeface="ＭＳ Ｐゴシック" pitchFamily="-84" charset="-128"/>
            </a:endParaRPr>
          </a:p>
          <a:p>
            <a:pPr eaLnBrk="1" hangingPunct="1">
              <a:buFontTx/>
              <a:buChar char="•"/>
            </a:pPr>
            <a:endParaRPr lang="en-US" altLang="ja-JP" sz="1200" dirty="0">
              <a:cs typeface="ＭＳ Ｐゴシック" pitchFamily="-84" charset="-128"/>
            </a:endParaRPr>
          </a:p>
          <a:p>
            <a:pPr marL="0" indent="0" eaLnBrk="1" hangingPunct="1"/>
            <a:r>
              <a:rPr lang="en-US" altLang="ja-JP" sz="1200" dirty="0">
                <a:cs typeface="ＭＳ Ｐゴシック" pitchFamily="-84" charset="-128"/>
              </a:rPr>
              <a:t>The contributor acknowledges and accepts that this contribution is subject to </a:t>
            </a:r>
          </a:p>
          <a:p>
            <a:pPr eaLnBrk="1" hangingPunct="1">
              <a:buFontTx/>
              <a:buChar char="•"/>
            </a:pPr>
            <a:r>
              <a:rPr lang="en-US" altLang="ja-JP" sz="1200" dirty="0">
                <a:cs typeface="ＭＳ Ｐゴシック" pitchFamily="-84" charset="-128"/>
              </a:rPr>
              <a:t>The IEEE Standards copyright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7, </a:t>
            </a:r>
            <a:r>
              <a:rPr lang="en-US" altLang="ja-JP" sz="1200" dirty="0">
                <a:cs typeface="ＭＳ Ｐゴシック" pitchFamily="-84" charset="-128"/>
                <a:hlinkClick r:id="rId2"/>
              </a:rPr>
              <a:t>http://standards.ieee.org/develop/policies/bylaws/sect6-7.html#7</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6.1, http://standards.ieee.org/develop/policies/opman/sect6.html</a:t>
            </a:r>
          </a:p>
          <a:p>
            <a:pPr eaLnBrk="1" hangingPunct="1">
              <a:buFontTx/>
              <a:buChar char="•"/>
            </a:pPr>
            <a:r>
              <a:rPr lang="en-US" altLang="ja-JP" sz="1200" dirty="0">
                <a:cs typeface="ＭＳ Ｐゴシック" pitchFamily="-84" charset="-128"/>
              </a:rPr>
              <a:t>The IEEE Standards patent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6, </a:t>
            </a:r>
            <a:r>
              <a:rPr lang="en-US" altLang="ja-JP" sz="1200" dirty="0">
                <a:cs typeface="ＭＳ Ｐゴシック" pitchFamily="-84" charset="-128"/>
                <a:hlinkClick r:id="rId3"/>
              </a:rPr>
              <a:t>http://standards.ieee.org/guides/bylaws/sect6-7.html#6</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6.3, http://standards.ieee.org/develop/policies/opman/sect6.html</a:t>
            </a:r>
          </a:p>
          <a:p>
            <a:pPr eaLnBrk="1" hangingPunct="1">
              <a:buFontTx/>
              <a:buChar char="•"/>
            </a:pPr>
            <a:endParaRPr lang="en-US" sz="1200" dirty="0">
              <a:cs typeface="ＭＳ Ｐゴシック" pitchFamily="-84" charset="-128"/>
            </a:endParaRPr>
          </a:p>
        </p:txBody>
      </p:sp>
      <p:sp>
        <p:nvSpPr>
          <p:cNvPr id="2" name="바닥글 개체 틀 1"/>
          <p:cNvSpPr>
            <a:spLocks noGrp="1"/>
          </p:cNvSpPr>
          <p:nvPr>
            <p:ph type="ftr" sz="quarter" idx="11"/>
          </p:nvPr>
        </p:nvSpPr>
        <p:spPr/>
        <p:txBody>
          <a:bodyPr/>
          <a:lstStyle/>
          <a:p>
            <a:pPr>
              <a:defRPr/>
            </a:pPr>
            <a:r>
              <a:rPr lang="en-US"/>
              <a:t>2888-21-0011-01-0004-Standardization Action Plan for IEEE P2888.4</a:t>
            </a:r>
            <a:endParaRPr lang="en-US" dirty="0"/>
          </a:p>
        </p:txBody>
      </p:sp>
    </p:spTree>
    <p:extLst>
      <p:ext uri="{BB962C8B-B14F-4D97-AF65-F5344CB8AC3E}">
        <p14:creationId xmlns:p14="http://schemas.microsoft.com/office/powerpoint/2010/main" val="127361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7"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2" name="제목 1"/>
          <p:cNvSpPr>
            <a:spLocks noGrp="1"/>
          </p:cNvSpPr>
          <p:nvPr>
            <p:ph type="title"/>
          </p:nvPr>
        </p:nvSpPr>
        <p:spPr>
          <a:xfrm>
            <a:off x="457200" y="152401"/>
            <a:ext cx="8229600" cy="914399"/>
          </a:xfrm>
        </p:spPr>
        <p:txBody>
          <a:bodyPr/>
          <a:lstStyle/>
          <a:p>
            <a:pPr eaLnBrk="0" hangingPunct="0"/>
            <a:r>
              <a:rPr lang="en-GB" altLang="ko-KR" sz="1800" dirty="0"/>
              <a:t>IEEE 2888</a:t>
            </a:r>
            <a:br>
              <a:rPr lang="en-GB" altLang="ko-KR" sz="1800" dirty="0"/>
            </a:br>
            <a:r>
              <a:rPr lang="en-US" altLang="ko-KR" sz="1800" dirty="0"/>
              <a:t>Interfacing Cyber and Physical World Working Group</a:t>
            </a:r>
            <a:br>
              <a:rPr lang="en-US" altLang="ko-KR" sz="1800" dirty="0"/>
            </a:br>
            <a:r>
              <a:rPr lang="en-US" altLang="ko-KR" sz="1800" dirty="0" err="1"/>
              <a:t>Kyoungro</a:t>
            </a:r>
            <a:r>
              <a:rPr lang="en-US" altLang="ko-KR" sz="1800" dirty="0"/>
              <a:t> Yoon, yoonk@konkuk.ac.kr</a:t>
            </a:r>
            <a:endParaRPr lang="ko-KR" altLang="en-US" sz="1800" dirty="0"/>
          </a:p>
        </p:txBody>
      </p:sp>
      <p:sp>
        <p:nvSpPr>
          <p:cNvPr id="6" name="슬라이드 번호 개체 틀 5"/>
          <p:cNvSpPr>
            <a:spLocks noGrp="1"/>
          </p:cNvSpPr>
          <p:nvPr>
            <p:ph type="sldNum" sz="quarter" idx="12"/>
          </p:nvPr>
        </p:nvSpPr>
        <p:spPr/>
        <p:txBody>
          <a:bodyPr/>
          <a:lstStyle/>
          <a:p>
            <a:pPr>
              <a:defRPr/>
            </a:pPr>
            <a:fld id="{2E8BD8E8-FEBE-4B48-A872-D5E72F1EB77B}" type="slidenum">
              <a:rPr lang="en-US" smtClean="0"/>
              <a:pPr>
                <a:defRPr/>
              </a:pPr>
              <a:t>2</a:t>
            </a:fld>
            <a:endParaRPr lang="en-US">
              <a:latin typeface="Myriad Pro" charset="0"/>
            </a:endParaRPr>
          </a:p>
        </p:txBody>
      </p:sp>
      <p:sp>
        <p:nvSpPr>
          <p:cNvPr id="9" name="바닥글 개체 틀 1">
            <a:extLst>
              <a:ext uri="{FF2B5EF4-FFF2-40B4-BE49-F238E27FC236}">
                <a16:creationId xmlns:a16="http://schemas.microsoft.com/office/drawing/2014/main" id="{EC1455D9-F240-E748-9077-5EA1FE0B85A1}"/>
              </a:ext>
            </a:extLst>
          </p:cNvPr>
          <p:cNvSpPr>
            <a:spLocks noGrp="1"/>
          </p:cNvSpPr>
          <p:nvPr>
            <p:ph type="ftr" sz="quarter" idx="11"/>
          </p:nvPr>
        </p:nvSpPr>
        <p:spPr>
          <a:xfrm>
            <a:off x="457200" y="6610350"/>
            <a:ext cx="6553200" cy="247650"/>
          </a:xfrm>
        </p:spPr>
        <p:txBody>
          <a:bodyPr/>
          <a:lstStyle/>
          <a:p>
            <a:pPr>
              <a:defRPr/>
            </a:pPr>
            <a:r>
              <a:rPr lang="en-US"/>
              <a:t>2888-21-0011-01-0004-Standardization Action Plan for IEEE P2888.4</a:t>
            </a:r>
            <a:endParaRPr lang="en-US" dirty="0"/>
          </a:p>
        </p:txBody>
      </p:sp>
      <p:graphicFrame>
        <p:nvGraphicFramePr>
          <p:cNvPr id="7" name="Table 3">
            <a:extLst>
              <a:ext uri="{FF2B5EF4-FFF2-40B4-BE49-F238E27FC236}">
                <a16:creationId xmlns:a16="http://schemas.microsoft.com/office/drawing/2014/main" id="{7C28B560-FB52-4559-8FDB-A96A98E2077A}"/>
              </a:ext>
            </a:extLst>
          </p:cNvPr>
          <p:cNvGraphicFramePr>
            <a:graphicFrameLocks noGrp="1"/>
          </p:cNvGraphicFramePr>
          <p:nvPr>
            <p:extLst>
              <p:ext uri="{D42A27DB-BD31-4B8C-83A1-F6EECF244321}">
                <p14:modId xmlns:p14="http://schemas.microsoft.com/office/powerpoint/2010/main" val="1812630540"/>
              </p:ext>
            </p:extLst>
          </p:nvPr>
        </p:nvGraphicFramePr>
        <p:xfrm>
          <a:off x="228600" y="1215867"/>
          <a:ext cx="8686800" cy="4640342"/>
        </p:xfrm>
        <a:graphic>
          <a:graphicData uri="http://schemas.openxmlformats.org/drawingml/2006/table">
            <a:tbl>
              <a:tblPr/>
              <a:tblGrid>
                <a:gridCol w="20574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1106488">
                <a:tc gridSpan="4">
                  <a:txBody>
                    <a:bodyPr/>
                    <a:lstStyle/>
                    <a:p>
                      <a:pPr marL="457200" marR="0" lvl="0" indent="0" algn="ctr" defTabSz="914400" rtl="0" eaLnBrk="1" fontAlgn="base" latinLnBrk="0" hangingPunct="1">
                        <a:lnSpc>
                          <a:spcPct val="100000"/>
                        </a:lnSpc>
                        <a:spcBef>
                          <a:spcPct val="0"/>
                        </a:spcBef>
                        <a:spcAft>
                          <a:spcPts val="1200"/>
                        </a:spcAft>
                        <a:buClrTx/>
                        <a:buSzTx/>
                        <a:buFontTx/>
                        <a:buNone/>
                        <a:tabLst/>
                      </a:pP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Standardization Action Plan for IEEE P2888.4</a:t>
                      </a:r>
                      <a:endParaRPr kumimoji="0" lang="en-US" sz="1600" b="0" i="0" u="none" strike="noStrike" cap="none" normalizeH="0" baseline="0" dirty="0">
                        <a:ln>
                          <a:noFill/>
                        </a:ln>
                        <a:solidFill>
                          <a:schemeClr val="tx1"/>
                        </a:solidFill>
                        <a:effectLst/>
                        <a:latin typeface="Times New Roman" panose="02020603050405020304" pitchFamily="18" charset="0"/>
                        <a:ea typeface="Times New Roman" pitchFamily="-8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150">
                <a:tc gridSpan="4">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Date:</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202</a:t>
                      </a:r>
                      <a:r>
                        <a:rPr kumimoji="0" lang="en-US"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1</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t>
                      </a:r>
                      <a:r>
                        <a:rPr kumimoji="0" lang="en-US"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02</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t>
                      </a:r>
                      <a:r>
                        <a:rPr kumimoji="0" lang="en-US"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15</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Author(s): </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Affiliation</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483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Jeonghwoan</a:t>
                      </a: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Choi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Skonec</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Co., Ltd</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+82 10 3042 8901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jordhanchoi@skonec.com</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483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Jeong, Sangkwon Peter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JoyFun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+82 10 8667 7329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ceo@joyfun.kr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1400576"/>
                  </a:ext>
                </a:extLst>
              </a:tr>
              <a:tr h="40483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 </a:t>
                      </a:r>
                      <a:r>
                        <a:rPr kumimoji="0" lang="en-US"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HyeonWoo</a:t>
                      </a:r>
                      <a:endParaRPr kumimoji="0" lang="en-GB" altLang="ko-Kore-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ore-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Dongduk</a:t>
                      </a:r>
                      <a:r>
                        <a:rPr kumimoji="0" lang="en-GB" altLang="ko-Kore-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Women’s Univ.</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ore-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+82 10 5313 1197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ore-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hwnam@dongduk.ac.kr</a:t>
                      </a:r>
                      <a:endParaRPr kumimoji="0" lang="en-GB" altLang="ko-Kore-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483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ko-Kore-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ko-Kore-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ko-Kore-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ko-Kore-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582311"/>
                  </a:ext>
                </a:extLst>
              </a:tr>
            </a:tbl>
          </a:graphicData>
        </a:graphic>
      </p:graphicFrame>
    </p:spTree>
    <p:extLst>
      <p:ext uri="{BB962C8B-B14F-4D97-AF65-F5344CB8AC3E}">
        <p14:creationId xmlns:p14="http://schemas.microsoft.com/office/powerpoint/2010/main" val="3007139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t>Contents</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3</a:t>
            </a:fld>
            <a:endParaRPr lang="en-US">
              <a:latin typeface="Myriad Pro" charset="0"/>
            </a:endParaRPr>
          </a:p>
        </p:txBody>
      </p:sp>
      <p:sp>
        <p:nvSpPr>
          <p:cNvPr id="3" name="TextBox 2">
            <a:extLst>
              <a:ext uri="{FF2B5EF4-FFF2-40B4-BE49-F238E27FC236}">
                <a16:creationId xmlns:a16="http://schemas.microsoft.com/office/drawing/2014/main" id="{8881DF0C-4A28-43FF-B567-52B4AC32B0DB}"/>
              </a:ext>
            </a:extLst>
          </p:cNvPr>
          <p:cNvSpPr txBox="1"/>
          <p:nvPr/>
        </p:nvSpPr>
        <p:spPr>
          <a:xfrm>
            <a:off x="762000" y="1371600"/>
            <a:ext cx="7848600" cy="3416320"/>
          </a:xfrm>
          <a:prstGeom prst="rect">
            <a:avLst/>
          </a:prstGeom>
          <a:noFill/>
        </p:spPr>
        <p:txBody>
          <a:bodyPr wrap="square" rtlCol="0">
            <a:spAutoFit/>
          </a:bodyPr>
          <a:lstStyle/>
          <a:p>
            <a:pPr marL="457200" indent="-457200">
              <a:buAutoNum type="arabicParenR"/>
            </a:pPr>
            <a:r>
              <a:rPr lang="en-US" altLang="ko-KR" sz="2400" dirty="0">
                <a:latin typeface="Arial" panose="020B0604020202020204" pitchFamily="34" charset="0"/>
                <a:cs typeface="Arial" panose="020B0604020202020204" pitchFamily="34" charset="0"/>
              </a:rPr>
              <a:t>Introduction (Scope &amp; Need)</a:t>
            </a:r>
          </a:p>
          <a:p>
            <a:pPr marL="457200" indent="-457200">
              <a:buAutoNum type="arabicParenR"/>
            </a:pPr>
            <a:endParaRPr lang="en-US" altLang="ko-KR" sz="2400" dirty="0">
              <a:latin typeface="Arial" panose="020B0604020202020204" pitchFamily="34" charset="0"/>
              <a:cs typeface="Arial" panose="020B0604020202020204" pitchFamily="34" charset="0"/>
            </a:endParaRPr>
          </a:p>
          <a:p>
            <a:pPr marL="457200" indent="-457200">
              <a:buAutoNum type="arabicParenR"/>
            </a:pPr>
            <a:r>
              <a:rPr lang="en-US" altLang="ko-Kore-KR" sz="2400" dirty="0">
                <a:latin typeface="Arial" panose="020B0604020202020204" pitchFamily="34" charset="0"/>
                <a:cs typeface="Arial" panose="020B0604020202020204" pitchFamily="34" charset="0"/>
              </a:rPr>
              <a:t>System </a:t>
            </a:r>
            <a:r>
              <a:rPr lang="en" altLang="ko-Kore-KR" sz="2400" dirty="0">
                <a:latin typeface="Arial" panose="020B0604020202020204" pitchFamily="34" charset="0"/>
                <a:cs typeface="Arial" panose="020B0604020202020204" pitchFamily="34" charset="0"/>
              </a:rPr>
              <a:t>Architecture</a:t>
            </a:r>
            <a:endParaRPr lang="en-US" altLang="ko-KR" sz="2400" dirty="0">
              <a:latin typeface="Arial" panose="020B0604020202020204" pitchFamily="34" charset="0"/>
              <a:cs typeface="Arial" panose="020B0604020202020204" pitchFamily="34" charset="0"/>
            </a:endParaRPr>
          </a:p>
          <a:p>
            <a:pPr marL="457200" indent="-457200">
              <a:buAutoNum type="arabicParenR"/>
            </a:pPr>
            <a:endParaRPr lang="en-US" altLang="ko-KR" sz="2400" dirty="0">
              <a:latin typeface="Arial" panose="020B0604020202020204" pitchFamily="34" charset="0"/>
              <a:cs typeface="Arial" panose="020B0604020202020204" pitchFamily="34" charset="0"/>
            </a:endParaRPr>
          </a:p>
          <a:p>
            <a:pPr marL="457200" indent="-457200">
              <a:buAutoNum type="arabicParenR"/>
            </a:pPr>
            <a:r>
              <a:rPr lang="en-US" altLang="ko-KR" sz="2400" dirty="0">
                <a:latin typeface="Arial" panose="020B0604020202020204" pitchFamily="34" charset="0"/>
                <a:cs typeface="Arial" panose="020B0604020202020204" pitchFamily="34" charset="0"/>
              </a:rPr>
              <a:t>Use case </a:t>
            </a:r>
          </a:p>
          <a:p>
            <a:pPr marL="457200" indent="-457200">
              <a:buAutoNum type="arabicParenR"/>
            </a:pPr>
            <a:endParaRPr lang="en-US" altLang="ko-KR" sz="2400" dirty="0">
              <a:latin typeface="Arial" panose="020B0604020202020204" pitchFamily="34" charset="0"/>
              <a:cs typeface="Arial" panose="020B0604020202020204" pitchFamily="34" charset="0"/>
            </a:endParaRPr>
          </a:p>
          <a:p>
            <a:pPr marL="457200" indent="-457200">
              <a:buAutoNum type="arabicParenR"/>
            </a:pPr>
            <a:r>
              <a:rPr lang="en-US" altLang="ko-KR" sz="2400" dirty="0">
                <a:latin typeface="Arial" panose="020B0604020202020204" pitchFamily="34" charset="0"/>
                <a:cs typeface="Arial" panose="020B0604020202020204" pitchFamily="34" charset="0"/>
              </a:rPr>
              <a:t>System setup </a:t>
            </a:r>
          </a:p>
          <a:p>
            <a:pPr marL="457200" indent="-457200">
              <a:buAutoNum type="arabicParenR"/>
            </a:pPr>
            <a:endParaRPr lang="en-US" altLang="ko-KR" sz="2400" dirty="0">
              <a:latin typeface="Arial" panose="020B0604020202020204" pitchFamily="34" charset="0"/>
              <a:cs typeface="Arial" panose="020B0604020202020204" pitchFamily="34" charset="0"/>
            </a:endParaRPr>
          </a:p>
          <a:p>
            <a:pPr marL="457200" indent="-457200">
              <a:buAutoNum type="arabicParenR"/>
            </a:pPr>
            <a:r>
              <a:rPr lang="en-US" altLang="ko-KR" sz="2400" dirty="0">
                <a:latin typeface="Arial" panose="020B0604020202020204" pitchFamily="34" charset="0"/>
                <a:cs typeface="Arial" panose="020B0604020202020204" pitchFamily="34" charset="0"/>
              </a:rPr>
              <a:t>Conclusions </a:t>
            </a:r>
          </a:p>
        </p:txBody>
      </p:sp>
      <p:sp>
        <p:nvSpPr>
          <p:cNvPr id="6" name="바닥글 개체 틀 1">
            <a:extLst>
              <a:ext uri="{FF2B5EF4-FFF2-40B4-BE49-F238E27FC236}">
                <a16:creationId xmlns:a16="http://schemas.microsoft.com/office/drawing/2014/main" id="{D8C2ACF8-CA03-1840-BF55-CB97980E1B60}"/>
              </a:ext>
            </a:extLst>
          </p:cNvPr>
          <p:cNvSpPr>
            <a:spLocks noGrp="1"/>
          </p:cNvSpPr>
          <p:nvPr>
            <p:ph type="ftr" sz="quarter" idx="11"/>
          </p:nvPr>
        </p:nvSpPr>
        <p:spPr>
          <a:xfrm>
            <a:off x="457200" y="6610350"/>
            <a:ext cx="6553200" cy="247650"/>
          </a:xfrm>
        </p:spPr>
        <p:txBody>
          <a:bodyPr/>
          <a:lstStyle/>
          <a:p>
            <a:pPr>
              <a:defRPr/>
            </a:pPr>
            <a:r>
              <a:rPr lang="en-US"/>
              <a:t>2888-21-0011-01-0004-Standardization Action Plan for IEEE P2888.4</a:t>
            </a:r>
            <a:endParaRPr lang="en-US" dirty="0"/>
          </a:p>
        </p:txBody>
      </p:sp>
    </p:spTree>
    <p:extLst>
      <p:ext uri="{BB962C8B-B14F-4D97-AF65-F5344CB8AC3E}">
        <p14:creationId xmlns:p14="http://schemas.microsoft.com/office/powerpoint/2010/main" val="1438109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A42B0BF-13C5-4867-BBF1-5DFD81053086}"/>
              </a:ext>
            </a:extLst>
          </p:cNvPr>
          <p:cNvSpPr>
            <a:spLocks noGrp="1"/>
          </p:cNvSpPr>
          <p:nvPr>
            <p:ph type="title"/>
          </p:nvPr>
        </p:nvSpPr>
        <p:spPr/>
        <p:txBody>
          <a:bodyPr/>
          <a:lstStyle/>
          <a:p>
            <a:r>
              <a:rPr lang="en-US" altLang="ko-KR" dirty="0"/>
              <a:t>Introduction</a:t>
            </a:r>
            <a:endParaRPr lang="ko-KR" altLang="en-US" dirty="0"/>
          </a:p>
        </p:txBody>
      </p:sp>
      <p:sp>
        <p:nvSpPr>
          <p:cNvPr id="4" name="슬라이드 번호 개체 틀 3">
            <a:extLst>
              <a:ext uri="{FF2B5EF4-FFF2-40B4-BE49-F238E27FC236}">
                <a16:creationId xmlns:a16="http://schemas.microsoft.com/office/drawing/2014/main" id="{7E6B40B5-317A-4C3E-9920-C191C07F06A4}"/>
              </a:ext>
            </a:extLst>
          </p:cNvPr>
          <p:cNvSpPr>
            <a:spLocks noGrp="1"/>
          </p:cNvSpPr>
          <p:nvPr>
            <p:ph type="sldNum" sz="quarter" idx="12"/>
          </p:nvPr>
        </p:nvSpPr>
        <p:spPr/>
        <p:txBody>
          <a:bodyPr/>
          <a:lstStyle/>
          <a:p>
            <a:pPr>
              <a:defRPr/>
            </a:pPr>
            <a:fld id="{2E8BD8E8-FEBE-4B48-A872-D5E72F1EB77B}" type="slidenum">
              <a:rPr lang="en-US" smtClean="0"/>
              <a:pPr>
                <a:defRPr/>
              </a:pPr>
              <a:t>4</a:t>
            </a:fld>
            <a:endParaRPr lang="en-US">
              <a:latin typeface="Myriad Pro" charset="0"/>
            </a:endParaRPr>
          </a:p>
        </p:txBody>
      </p:sp>
      <p:sp>
        <p:nvSpPr>
          <p:cNvPr id="5" name="직사각형 4">
            <a:extLst>
              <a:ext uri="{FF2B5EF4-FFF2-40B4-BE49-F238E27FC236}">
                <a16:creationId xmlns:a16="http://schemas.microsoft.com/office/drawing/2014/main" id="{69351953-DECD-4B3F-807E-8D893763286B}"/>
              </a:ext>
            </a:extLst>
          </p:cNvPr>
          <p:cNvSpPr/>
          <p:nvPr/>
        </p:nvSpPr>
        <p:spPr>
          <a:xfrm>
            <a:off x="457200" y="1137298"/>
            <a:ext cx="8255875" cy="1969770"/>
          </a:xfrm>
          <a:prstGeom prst="rect">
            <a:avLst/>
          </a:prstGeom>
        </p:spPr>
        <p:txBody>
          <a:bodyPr wrap="square">
            <a:spAutoFit/>
          </a:bodyPr>
          <a:lstStyle/>
          <a:p>
            <a:pPr marL="342900" indent="-342900">
              <a:buFont typeface="Wingdings" pitchFamily="2" charset="2"/>
              <a:buChar char="q"/>
            </a:pPr>
            <a:r>
              <a:rPr lang="en-US" altLang="ko-KR" sz="2400" b="1" dirty="0">
                <a:solidFill>
                  <a:schemeClr val="tx2"/>
                </a:solidFill>
                <a:latin typeface="Arial" panose="020B0604020202020204" pitchFamily="34" charset="0"/>
                <a:cs typeface="Arial" panose="020B0604020202020204" pitchFamily="34" charset="0"/>
              </a:rPr>
              <a:t>Scope</a:t>
            </a:r>
          </a:p>
          <a:p>
            <a:pPr marL="285750" indent="-285750">
              <a:buFont typeface="Arial" panose="020B0604020202020204" pitchFamily="34" charset="0"/>
              <a:buChar char="○"/>
            </a:pPr>
            <a:r>
              <a:rPr lang="en-US" altLang="ko-KR" sz="1400" dirty="0">
                <a:latin typeface="Arial" panose="020B0604020202020204" pitchFamily="34" charset="0"/>
                <a:cs typeface="Arial" panose="020B0604020202020204" pitchFamily="34" charset="0"/>
              </a:rPr>
              <a:t>This document is to provide a standard architecture of a system used when creating VR content for training in preparation for disaster situations that are difficult to implement in the real world.</a:t>
            </a:r>
          </a:p>
          <a:p>
            <a:pPr marL="285750" indent="-285750">
              <a:buFont typeface="Arial" panose="020B0604020202020204" pitchFamily="34" charset="0"/>
              <a:buChar char="○"/>
            </a:pPr>
            <a:endParaRPr lang="en-US" altLang="ko-Kore-KR"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tLang="ko-Kore-KR"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ko-KR" sz="1400" dirty="0">
                <a:latin typeface="Arial" panose="020B0604020202020204" pitchFamily="34" charset="0"/>
                <a:cs typeface="Arial" panose="020B0604020202020204" pitchFamily="34" charset="0"/>
              </a:rPr>
              <a:t>The scope of this standard may include techniques for the construction of a system that defines various interactive interface guidelines to provide effective interaction to users, and provides disaster response training.</a:t>
            </a:r>
            <a:endParaRPr lang="ko-Kore-KR" altLang="ko-Kore-KR" sz="1400" dirty="0">
              <a:latin typeface="Arial" panose="020B0604020202020204" pitchFamily="34" charset="0"/>
              <a:cs typeface="Arial" panose="020B0604020202020204" pitchFamily="34" charset="0"/>
            </a:endParaRPr>
          </a:p>
        </p:txBody>
      </p:sp>
      <p:sp>
        <p:nvSpPr>
          <p:cNvPr id="6" name="직사각형 5">
            <a:extLst>
              <a:ext uri="{FF2B5EF4-FFF2-40B4-BE49-F238E27FC236}">
                <a16:creationId xmlns:a16="http://schemas.microsoft.com/office/drawing/2014/main" id="{C0393E85-8F19-004A-85AD-C334F3900863}"/>
              </a:ext>
            </a:extLst>
          </p:cNvPr>
          <p:cNvSpPr/>
          <p:nvPr/>
        </p:nvSpPr>
        <p:spPr>
          <a:xfrm>
            <a:off x="457200" y="3200400"/>
            <a:ext cx="8229600" cy="2616101"/>
          </a:xfrm>
          <a:prstGeom prst="rect">
            <a:avLst/>
          </a:prstGeom>
        </p:spPr>
        <p:txBody>
          <a:bodyPr wrap="square">
            <a:spAutoFit/>
          </a:bodyPr>
          <a:lstStyle/>
          <a:p>
            <a:pPr marL="342900" indent="-342900" algn="just">
              <a:buFont typeface="Wingdings" pitchFamily="2" charset="2"/>
              <a:buChar char="q"/>
            </a:pPr>
            <a:r>
              <a:rPr lang="en-US" altLang="ko-KR" sz="2400" b="1" dirty="0">
                <a:solidFill>
                  <a:schemeClr val="tx2"/>
                </a:solidFill>
                <a:latin typeface="Arial" panose="020B0604020202020204" pitchFamily="34" charset="0"/>
                <a:cs typeface="Arial" panose="020B0604020202020204" pitchFamily="34" charset="0"/>
              </a:rPr>
              <a:t>Need</a:t>
            </a:r>
            <a:endParaRPr lang="en" altLang="ko-Kore-KR" sz="2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ko-KR" sz="1400" dirty="0">
                <a:latin typeface="Arial" panose="020B0604020202020204" pitchFamily="34" charset="0"/>
                <a:cs typeface="Arial" panose="020B0604020202020204" pitchFamily="34" charset="0"/>
              </a:rPr>
              <a:t>It is most effective to establish a virtual reality training system for safe education and training in training situations for dangerous disaster situations.</a:t>
            </a:r>
          </a:p>
          <a:p>
            <a:pPr marL="285750" indent="-285750">
              <a:buFont typeface="Arial" panose="020B0604020202020204" pitchFamily="34" charset="0"/>
              <a:buChar char="○"/>
            </a:pPr>
            <a:r>
              <a:rPr lang="en-US" altLang="ko-KR" sz="1400" dirty="0">
                <a:latin typeface="Arial" panose="020B0604020202020204" pitchFamily="34" charset="0"/>
                <a:cs typeface="Arial" panose="020B0604020202020204" pitchFamily="34" charset="0"/>
              </a:rPr>
              <a:t>In order to implement a training system to prepare for disaster situations that can occur in various forms and environments, it is necessary to construct a space suitable for the situation and create a scenario.</a:t>
            </a:r>
          </a:p>
          <a:p>
            <a:pPr marL="285750" indent="-285750">
              <a:buFont typeface="Arial" panose="020B0604020202020204" pitchFamily="34" charset="0"/>
              <a:buChar char="○"/>
            </a:pPr>
            <a:r>
              <a:rPr lang="en-US" altLang="ko-KR" sz="1400" dirty="0">
                <a:latin typeface="Arial" panose="020B0604020202020204" pitchFamily="34" charset="0"/>
                <a:cs typeface="Arial" panose="020B0604020202020204" pitchFamily="34" charset="0"/>
              </a:rPr>
              <a:t>Since the training system using virtual reality must provide the real situation with a minimum error range, accuracy and reliability must be guaranteed.</a:t>
            </a:r>
          </a:p>
          <a:p>
            <a:pPr marL="285750" indent="-285750">
              <a:buFont typeface="Arial" panose="020B0604020202020204" pitchFamily="34" charset="0"/>
              <a:buChar char="○"/>
            </a:pPr>
            <a:r>
              <a:rPr lang="en-US" altLang="ko-KR" sz="1400" dirty="0">
                <a:latin typeface="Arial" panose="020B0604020202020204" pitchFamily="34" charset="0"/>
                <a:cs typeface="Arial" panose="020B0604020202020204" pitchFamily="34" charset="0"/>
              </a:rPr>
              <a:t>In order to ensure meaningful and effective accuracy and reliability of all systems, the “Architecture for Virtual Reality Disaster Response Training System with Six degrees of Freedom” standard should be development.</a:t>
            </a:r>
            <a:endParaRPr lang="ko-KR" altLang="en-US" sz="1400" dirty="0">
              <a:latin typeface="Arial" panose="020B0604020202020204" pitchFamily="34" charset="0"/>
              <a:cs typeface="Arial" panose="020B0604020202020204" pitchFamily="34" charset="0"/>
            </a:endParaRPr>
          </a:p>
        </p:txBody>
      </p:sp>
      <p:sp>
        <p:nvSpPr>
          <p:cNvPr id="8" name="바닥글 개체 틀 1">
            <a:extLst>
              <a:ext uri="{FF2B5EF4-FFF2-40B4-BE49-F238E27FC236}">
                <a16:creationId xmlns:a16="http://schemas.microsoft.com/office/drawing/2014/main" id="{B224A027-FD91-D64B-BEA5-A90094C6DDAB}"/>
              </a:ext>
            </a:extLst>
          </p:cNvPr>
          <p:cNvSpPr>
            <a:spLocks noGrp="1"/>
          </p:cNvSpPr>
          <p:nvPr>
            <p:ph type="ftr" sz="quarter" idx="11"/>
          </p:nvPr>
        </p:nvSpPr>
        <p:spPr>
          <a:xfrm>
            <a:off x="457200" y="6610350"/>
            <a:ext cx="6553200" cy="247650"/>
          </a:xfrm>
        </p:spPr>
        <p:txBody>
          <a:bodyPr/>
          <a:lstStyle/>
          <a:p>
            <a:pPr>
              <a:defRPr/>
            </a:pPr>
            <a:r>
              <a:rPr lang="en-US"/>
              <a:t>2888-21-0011-01-0004-Standardization Action Plan for IEEE P2888.4</a:t>
            </a:r>
            <a:endParaRPr lang="en-US" dirty="0"/>
          </a:p>
        </p:txBody>
      </p:sp>
    </p:spTree>
    <p:extLst>
      <p:ext uri="{BB962C8B-B14F-4D97-AF65-F5344CB8AC3E}">
        <p14:creationId xmlns:p14="http://schemas.microsoft.com/office/powerpoint/2010/main" val="2679893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모서리가 둥근 직사각형 66">
            <a:extLst>
              <a:ext uri="{FF2B5EF4-FFF2-40B4-BE49-F238E27FC236}">
                <a16:creationId xmlns:a16="http://schemas.microsoft.com/office/drawing/2014/main" id="{51E599BA-96F9-ED4F-8698-9A6FC78C17E8}"/>
              </a:ext>
            </a:extLst>
          </p:cNvPr>
          <p:cNvSpPr/>
          <p:nvPr/>
        </p:nvSpPr>
        <p:spPr>
          <a:xfrm>
            <a:off x="76200" y="2529415"/>
            <a:ext cx="5181596" cy="3216428"/>
          </a:xfrm>
          <a:prstGeom prst="roundRect">
            <a:avLst>
              <a:gd name="adj" fmla="val 3671"/>
            </a:avLst>
          </a:prstGeom>
          <a:solidFill>
            <a:schemeClr val="accent4">
              <a:lumMod val="20000"/>
              <a:lumOff val="80000"/>
            </a:schemeClr>
          </a:solid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2" name="모서리가 둥근 직사각형 21">
            <a:extLst>
              <a:ext uri="{FF2B5EF4-FFF2-40B4-BE49-F238E27FC236}">
                <a16:creationId xmlns:a16="http://schemas.microsoft.com/office/drawing/2014/main" id="{76DEC18F-02B2-0D4D-BA75-F83FCE221EB0}"/>
              </a:ext>
            </a:extLst>
          </p:cNvPr>
          <p:cNvSpPr/>
          <p:nvPr/>
        </p:nvSpPr>
        <p:spPr>
          <a:xfrm>
            <a:off x="5337248" y="3032017"/>
            <a:ext cx="3578152" cy="654375"/>
          </a:xfrm>
          <a:prstGeom prst="roundRect">
            <a:avLst/>
          </a:prstGeom>
          <a:solidFill>
            <a:srgbClr val="FDC82F"/>
          </a:solid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 name="제목 1">
            <a:extLst>
              <a:ext uri="{FF2B5EF4-FFF2-40B4-BE49-F238E27FC236}">
                <a16:creationId xmlns:a16="http://schemas.microsoft.com/office/drawing/2014/main" id="{EAA4F8E3-1D84-43C1-952C-851030DE915C}"/>
              </a:ext>
            </a:extLst>
          </p:cNvPr>
          <p:cNvSpPr>
            <a:spLocks noGrp="1"/>
          </p:cNvSpPr>
          <p:nvPr>
            <p:ph type="title"/>
          </p:nvPr>
        </p:nvSpPr>
        <p:spPr/>
        <p:txBody>
          <a:bodyPr/>
          <a:lstStyle/>
          <a:p>
            <a:r>
              <a:rPr lang="en-US" altLang="ko-KR" dirty="0"/>
              <a:t>System Architecture</a:t>
            </a:r>
            <a:endParaRPr lang="ko-KR" altLang="en-US" dirty="0"/>
          </a:p>
        </p:txBody>
      </p:sp>
      <p:sp>
        <p:nvSpPr>
          <p:cNvPr id="4" name="슬라이드 번호 개체 틀 3">
            <a:extLst>
              <a:ext uri="{FF2B5EF4-FFF2-40B4-BE49-F238E27FC236}">
                <a16:creationId xmlns:a16="http://schemas.microsoft.com/office/drawing/2014/main" id="{C3DAC577-4C6D-4889-8750-89064EF603E6}"/>
              </a:ext>
            </a:extLst>
          </p:cNvPr>
          <p:cNvSpPr>
            <a:spLocks noGrp="1"/>
          </p:cNvSpPr>
          <p:nvPr>
            <p:ph type="sldNum" sz="quarter" idx="12"/>
          </p:nvPr>
        </p:nvSpPr>
        <p:spPr/>
        <p:txBody>
          <a:bodyPr/>
          <a:lstStyle/>
          <a:p>
            <a:pPr>
              <a:defRPr/>
            </a:pPr>
            <a:fld id="{2E8BD8E8-FEBE-4B48-A872-D5E72F1EB77B}" type="slidenum">
              <a:rPr lang="en-US" smtClean="0"/>
              <a:pPr>
                <a:defRPr/>
              </a:pPr>
              <a:t>5</a:t>
            </a:fld>
            <a:endParaRPr lang="en-US">
              <a:latin typeface="Myriad Pro" charset="0"/>
            </a:endParaRPr>
          </a:p>
        </p:txBody>
      </p:sp>
      <p:sp>
        <p:nvSpPr>
          <p:cNvPr id="54" name="사각형: 둥근 모서리 53">
            <a:extLst>
              <a:ext uri="{FF2B5EF4-FFF2-40B4-BE49-F238E27FC236}">
                <a16:creationId xmlns:a16="http://schemas.microsoft.com/office/drawing/2014/main" id="{627790F2-BDAD-461F-9B20-DC602467E685}"/>
              </a:ext>
            </a:extLst>
          </p:cNvPr>
          <p:cNvSpPr/>
          <p:nvPr/>
        </p:nvSpPr>
        <p:spPr>
          <a:xfrm>
            <a:off x="1932018" y="2686300"/>
            <a:ext cx="1447800" cy="446904"/>
          </a:xfrm>
          <a:prstGeom prst="round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ysClr val="windowText" lastClr="000000"/>
                </a:solidFill>
              </a:rPr>
              <a:t>Motion Tracking System</a:t>
            </a:r>
            <a:endParaRPr lang="ko-KR" altLang="en-US" sz="1200" dirty="0">
              <a:solidFill>
                <a:sysClr val="windowText" lastClr="000000"/>
              </a:solidFill>
            </a:endParaRPr>
          </a:p>
        </p:txBody>
      </p:sp>
      <p:sp>
        <p:nvSpPr>
          <p:cNvPr id="55" name="사각형: 둥근 모서리 54">
            <a:extLst>
              <a:ext uri="{FF2B5EF4-FFF2-40B4-BE49-F238E27FC236}">
                <a16:creationId xmlns:a16="http://schemas.microsoft.com/office/drawing/2014/main" id="{C66865CD-AA3E-4271-8EBC-B05A97953030}"/>
              </a:ext>
            </a:extLst>
          </p:cNvPr>
          <p:cNvSpPr/>
          <p:nvPr/>
        </p:nvSpPr>
        <p:spPr>
          <a:xfrm>
            <a:off x="191163" y="4389680"/>
            <a:ext cx="1447800" cy="446904"/>
          </a:xfrm>
          <a:prstGeom prst="roundRect">
            <a:avLst/>
          </a:prstGeom>
          <a:solidFill>
            <a:schemeClr val="accent5">
              <a:lumMod val="40000"/>
              <a:lumOff val="6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ysClr val="windowText" lastClr="000000"/>
                </a:solidFill>
              </a:rPr>
              <a:t>Optical Cameras</a:t>
            </a:r>
            <a:endParaRPr lang="ko-KR" altLang="en-US" sz="1200" dirty="0">
              <a:solidFill>
                <a:sysClr val="windowText" lastClr="000000"/>
              </a:solidFill>
            </a:endParaRPr>
          </a:p>
        </p:txBody>
      </p:sp>
      <p:sp>
        <p:nvSpPr>
          <p:cNvPr id="56" name="사각형: 둥근 모서리 55">
            <a:extLst>
              <a:ext uri="{FF2B5EF4-FFF2-40B4-BE49-F238E27FC236}">
                <a16:creationId xmlns:a16="http://schemas.microsoft.com/office/drawing/2014/main" id="{46FC677A-050E-4294-A5E6-66EC406D7A6D}"/>
              </a:ext>
            </a:extLst>
          </p:cNvPr>
          <p:cNvSpPr/>
          <p:nvPr/>
        </p:nvSpPr>
        <p:spPr>
          <a:xfrm>
            <a:off x="1925668" y="4389680"/>
            <a:ext cx="1447800" cy="446904"/>
          </a:xfrm>
          <a:prstGeom prst="roundRect">
            <a:avLst/>
          </a:prstGeom>
          <a:solidFill>
            <a:schemeClr val="accent5">
              <a:lumMod val="40000"/>
              <a:lumOff val="6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ysClr val="windowText" lastClr="000000"/>
                </a:solidFill>
              </a:rPr>
              <a:t>Gloves</a:t>
            </a:r>
            <a:endParaRPr lang="ko-KR" altLang="en-US" sz="1200" dirty="0">
              <a:solidFill>
                <a:sysClr val="windowText" lastClr="000000"/>
              </a:solidFill>
            </a:endParaRPr>
          </a:p>
        </p:txBody>
      </p:sp>
      <p:sp>
        <p:nvSpPr>
          <p:cNvPr id="57" name="사각형: 둥근 모서리 56">
            <a:extLst>
              <a:ext uri="{FF2B5EF4-FFF2-40B4-BE49-F238E27FC236}">
                <a16:creationId xmlns:a16="http://schemas.microsoft.com/office/drawing/2014/main" id="{D80D8174-D0A4-4955-A852-9F61352231AB}"/>
              </a:ext>
            </a:extLst>
          </p:cNvPr>
          <p:cNvSpPr/>
          <p:nvPr/>
        </p:nvSpPr>
        <p:spPr>
          <a:xfrm>
            <a:off x="3660173" y="4389680"/>
            <a:ext cx="1447800" cy="446904"/>
          </a:xfrm>
          <a:prstGeom prst="roundRect">
            <a:avLst/>
          </a:prstGeom>
          <a:solidFill>
            <a:schemeClr val="accent5">
              <a:lumMod val="40000"/>
              <a:lumOff val="6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ysClr val="windowText" lastClr="000000"/>
                </a:solidFill>
              </a:rPr>
              <a:t>IMU Sensor on HMD</a:t>
            </a:r>
            <a:endParaRPr lang="ko-KR" altLang="en-US" sz="1200" dirty="0">
              <a:solidFill>
                <a:sysClr val="windowText" lastClr="000000"/>
              </a:solidFill>
            </a:endParaRPr>
          </a:p>
        </p:txBody>
      </p:sp>
      <p:sp>
        <p:nvSpPr>
          <p:cNvPr id="59" name="사각형: 둥근 모서리 58">
            <a:extLst>
              <a:ext uri="{FF2B5EF4-FFF2-40B4-BE49-F238E27FC236}">
                <a16:creationId xmlns:a16="http://schemas.microsoft.com/office/drawing/2014/main" id="{FFF65CD7-7C50-4918-A5D3-758F5B0B9B02}"/>
              </a:ext>
            </a:extLst>
          </p:cNvPr>
          <p:cNvSpPr/>
          <p:nvPr/>
        </p:nvSpPr>
        <p:spPr>
          <a:xfrm>
            <a:off x="7473950" y="1138535"/>
            <a:ext cx="1447800" cy="446904"/>
          </a:xfrm>
          <a:prstGeom prst="round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ysClr val="windowText" lastClr="000000"/>
                </a:solidFill>
              </a:rPr>
              <a:t>Disaster Scenario</a:t>
            </a:r>
          </a:p>
          <a:p>
            <a:pPr algn="ctr"/>
            <a:r>
              <a:rPr lang="en-US" altLang="ko-KR" sz="1200" dirty="0">
                <a:solidFill>
                  <a:sysClr val="windowText" lastClr="000000"/>
                </a:solidFill>
              </a:rPr>
              <a:t>Server</a:t>
            </a:r>
            <a:endParaRPr lang="ko-KR" altLang="en-US" sz="1200" dirty="0">
              <a:solidFill>
                <a:sysClr val="windowText" lastClr="000000"/>
              </a:solidFill>
            </a:endParaRPr>
          </a:p>
        </p:txBody>
      </p:sp>
      <p:sp>
        <p:nvSpPr>
          <p:cNvPr id="60" name="사각형: 둥근 모서리 59">
            <a:extLst>
              <a:ext uri="{FF2B5EF4-FFF2-40B4-BE49-F238E27FC236}">
                <a16:creationId xmlns:a16="http://schemas.microsoft.com/office/drawing/2014/main" id="{6E5973A6-E2BA-4EE2-A3A9-0D7058588A70}"/>
              </a:ext>
            </a:extLst>
          </p:cNvPr>
          <p:cNvSpPr/>
          <p:nvPr/>
        </p:nvSpPr>
        <p:spPr>
          <a:xfrm>
            <a:off x="4390423" y="1138930"/>
            <a:ext cx="1447800" cy="446904"/>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ysClr val="windowText" lastClr="000000"/>
                </a:solidFill>
              </a:rPr>
              <a:t>Motion Tracking Server</a:t>
            </a:r>
            <a:endParaRPr lang="ko-KR" altLang="en-US" sz="1200" dirty="0">
              <a:solidFill>
                <a:sysClr val="windowText" lastClr="000000"/>
              </a:solidFill>
            </a:endParaRPr>
          </a:p>
        </p:txBody>
      </p:sp>
      <p:sp>
        <p:nvSpPr>
          <p:cNvPr id="61" name="사각형: 둥근 모서리 60">
            <a:extLst>
              <a:ext uri="{FF2B5EF4-FFF2-40B4-BE49-F238E27FC236}">
                <a16:creationId xmlns:a16="http://schemas.microsoft.com/office/drawing/2014/main" id="{11058820-D709-4544-B196-403ACD42F7D9}"/>
              </a:ext>
            </a:extLst>
          </p:cNvPr>
          <p:cNvSpPr/>
          <p:nvPr/>
        </p:nvSpPr>
        <p:spPr>
          <a:xfrm>
            <a:off x="5410200" y="4389680"/>
            <a:ext cx="1447800" cy="446904"/>
          </a:xfrm>
          <a:prstGeom prst="roundRect">
            <a:avLst/>
          </a:prstGeom>
          <a:solidFill>
            <a:schemeClr val="accent5">
              <a:lumMod val="40000"/>
              <a:lumOff val="6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ysClr val="windowText" lastClr="000000"/>
                </a:solidFill>
              </a:rPr>
              <a:t>Command Display on HMD</a:t>
            </a:r>
            <a:endParaRPr lang="ko-KR" altLang="en-US" sz="1200" dirty="0">
              <a:solidFill>
                <a:sysClr val="windowText" lastClr="000000"/>
              </a:solidFill>
            </a:endParaRPr>
          </a:p>
        </p:txBody>
      </p:sp>
      <p:cxnSp>
        <p:nvCxnSpPr>
          <p:cNvPr id="63" name="연결선: 꺾임 62">
            <a:extLst>
              <a:ext uri="{FF2B5EF4-FFF2-40B4-BE49-F238E27FC236}">
                <a16:creationId xmlns:a16="http://schemas.microsoft.com/office/drawing/2014/main" id="{00A8E496-3221-48E3-A7ED-9BFD727AAF6B}"/>
              </a:ext>
            </a:extLst>
          </p:cNvPr>
          <p:cNvCxnSpPr>
            <a:cxnSpLocks/>
            <a:stCxn id="55" idx="0"/>
            <a:endCxn id="54" idx="2"/>
          </p:cNvCxnSpPr>
          <p:nvPr/>
        </p:nvCxnSpPr>
        <p:spPr>
          <a:xfrm rot="5400000" flipH="1" flipV="1">
            <a:off x="1157252" y="2891015"/>
            <a:ext cx="1256476" cy="1740855"/>
          </a:xfrm>
          <a:prstGeom prst="bentConnector3">
            <a:avLst>
              <a:gd name="adj1" fmla="val 50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연결선: 꺾임 63">
            <a:extLst>
              <a:ext uri="{FF2B5EF4-FFF2-40B4-BE49-F238E27FC236}">
                <a16:creationId xmlns:a16="http://schemas.microsoft.com/office/drawing/2014/main" id="{B754C48C-B1F9-4FB0-92B9-ED3EC44575B4}"/>
              </a:ext>
            </a:extLst>
          </p:cNvPr>
          <p:cNvCxnSpPr>
            <a:cxnSpLocks/>
            <a:stCxn id="57" idx="0"/>
            <a:endCxn id="54" idx="2"/>
          </p:cNvCxnSpPr>
          <p:nvPr/>
        </p:nvCxnSpPr>
        <p:spPr>
          <a:xfrm rot="16200000" flipV="1">
            <a:off x="2891758" y="2897364"/>
            <a:ext cx="1256476" cy="1728155"/>
          </a:xfrm>
          <a:prstGeom prst="bentConnector3">
            <a:avLst>
              <a:gd name="adj1" fmla="val 50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직선 연결선 67">
            <a:extLst>
              <a:ext uri="{FF2B5EF4-FFF2-40B4-BE49-F238E27FC236}">
                <a16:creationId xmlns:a16="http://schemas.microsoft.com/office/drawing/2014/main" id="{E28C8B6D-6E9C-4C52-BDB7-557025468699}"/>
              </a:ext>
            </a:extLst>
          </p:cNvPr>
          <p:cNvCxnSpPr>
            <a:cxnSpLocks/>
            <a:stCxn id="54" idx="2"/>
            <a:endCxn id="56" idx="0"/>
          </p:cNvCxnSpPr>
          <p:nvPr/>
        </p:nvCxnSpPr>
        <p:spPr>
          <a:xfrm flipH="1">
            <a:off x="2649568" y="3133204"/>
            <a:ext cx="6350" cy="1256476"/>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연결선: 꺾임 69">
            <a:extLst>
              <a:ext uri="{FF2B5EF4-FFF2-40B4-BE49-F238E27FC236}">
                <a16:creationId xmlns:a16="http://schemas.microsoft.com/office/drawing/2014/main" id="{6FD36D82-FA25-4438-8ACA-C2DA8E5EA5C4}"/>
              </a:ext>
            </a:extLst>
          </p:cNvPr>
          <p:cNvCxnSpPr>
            <a:cxnSpLocks/>
            <a:stCxn id="54" idx="0"/>
            <a:endCxn id="60" idx="1"/>
          </p:cNvCxnSpPr>
          <p:nvPr/>
        </p:nvCxnSpPr>
        <p:spPr>
          <a:xfrm rot="5400000" flipH="1" flipV="1">
            <a:off x="2861211" y="1157089"/>
            <a:ext cx="1323918" cy="1734505"/>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B2FA8CA2-DCEE-41C1-9B97-10D84C4C706B}"/>
              </a:ext>
            </a:extLst>
          </p:cNvPr>
          <p:cNvSpPr txBox="1"/>
          <p:nvPr/>
        </p:nvSpPr>
        <p:spPr>
          <a:xfrm>
            <a:off x="1498002" y="3974181"/>
            <a:ext cx="2032929" cy="276999"/>
          </a:xfrm>
          <a:prstGeom prst="rect">
            <a:avLst/>
          </a:prstGeom>
          <a:noFill/>
        </p:spPr>
        <p:txBody>
          <a:bodyPr wrap="none" rtlCol="0">
            <a:spAutoFit/>
          </a:bodyPr>
          <a:lstStyle/>
          <a:p>
            <a:r>
              <a:rPr lang="en-US" altLang="ko-KR" sz="1200" dirty="0"/>
              <a:t>Sensing Data Gathering</a:t>
            </a:r>
            <a:endParaRPr lang="ko-KR" altLang="en-US" sz="1200" dirty="0"/>
          </a:p>
        </p:txBody>
      </p:sp>
      <p:sp>
        <p:nvSpPr>
          <p:cNvPr id="77" name="TextBox 76">
            <a:extLst>
              <a:ext uri="{FF2B5EF4-FFF2-40B4-BE49-F238E27FC236}">
                <a16:creationId xmlns:a16="http://schemas.microsoft.com/office/drawing/2014/main" id="{FE8A7A4C-95EA-430F-B6B9-C5E083E06298}"/>
              </a:ext>
            </a:extLst>
          </p:cNvPr>
          <p:cNvSpPr txBox="1"/>
          <p:nvPr/>
        </p:nvSpPr>
        <p:spPr>
          <a:xfrm>
            <a:off x="2538509" y="1112157"/>
            <a:ext cx="1869423" cy="276999"/>
          </a:xfrm>
          <a:prstGeom prst="rect">
            <a:avLst/>
          </a:prstGeom>
          <a:noFill/>
        </p:spPr>
        <p:txBody>
          <a:bodyPr wrap="none" rtlCol="0">
            <a:spAutoFit/>
          </a:bodyPr>
          <a:lstStyle/>
          <a:p>
            <a:r>
              <a:rPr lang="en-US" altLang="ko-KR" sz="1200" dirty="0"/>
              <a:t>Send to Sensing Data</a:t>
            </a:r>
            <a:endParaRPr lang="ko-KR" altLang="en-US" sz="1200" dirty="0"/>
          </a:p>
        </p:txBody>
      </p:sp>
      <p:sp>
        <p:nvSpPr>
          <p:cNvPr id="78" name="사각형: 둥근 모서리 77">
            <a:extLst>
              <a:ext uri="{FF2B5EF4-FFF2-40B4-BE49-F238E27FC236}">
                <a16:creationId xmlns:a16="http://schemas.microsoft.com/office/drawing/2014/main" id="{C68D7045-3654-4C07-B346-C47C03AB4645}"/>
              </a:ext>
            </a:extLst>
          </p:cNvPr>
          <p:cNvSpPr/>
          <p:nvPr/>
        </p:nvSpPr>
        <p:spPr>
          <a:xfrm>
            <a:off x="5410200" y="2252058"/>
            <a:ext cx="1447800" cy="654374"/>
          </a:xfrm>
          <a:prstGeom prst="round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tx1"/>
                </a:solidFill>
              </a:rPr>
              <a:t>Situation J</a:t>
            </a:r>
            <a:r>
              <a:rPr lang="en" altLang="ko-Kore-KR" sz="1200" dirty="0">
                <a:solidFill>
                  <a:schemeClr val="tx1"/>
                </a:solidFill>
              </a:rPr>
              <a:t>udgment</a:t>
            </a:r>
            <a:r>
              <a:rPr lang="ko-KR" altLang="en-US" sz="1200" dirty="0">
                <a:solidFill>
                  <a:schemeClr val="tx1"/>
                </a:solidFill>
              </a:rPr>
              <a:t> </a:t>
            </a:r>
            <a:r>
              <a:rPr lang="en-US" altLang="ko-KR" sz="1200" dirty="0">
                <a:solidFill>
                  <a:schemeClr val="tx1"/>
                </a:solidFill>
              </a:rPr>
              <a:t>&amp;</a:t>
            </a:r>
            <a:r>
              <a:rPr lang="ko-KR" altLang="en-US" sz="1200" dirty="0">
                <a:solidFill>
                  <a:schemeClr val="tx1"/>
                </a:solidFill>
              </a:rPr>
              <a:t> </a:t>
            </a:r>
            <a:r>
              <a:rPr lang="en-US" altLang="ko-KR" sz="1200" dirty="0">
                <a:solidFill>
                  <a:schemeClr val="tx1"/>
                </a:solidFill>
              </a:rPr>
              <a:t>Control System</a:t>
            </a:r>
            <a:endParaRPr lang="ko-KR" altLang="en-US" sz="1200" dirty="0">
              <a:solidFill>
                <a:schemeClr val="tx1"/>
              </a:solidFill>
            </a:endParaRPr>
          </a:p>
        </p:txBody>
      </p:sp>
      <p:cxnSp>
        <p:nvCxnSpPr>
          <p:cNvPr id="80" name="직선 연결선 79">
            <a:extLst>
              <a:ext uri="{FF2B5EF4-FFF2-40B4-BE49-F238E27FC236}">
                <a16:creationId xmlns:a16="http://schemas.microsoft.com/office/drawing/2014/main" id="{093DD905-18A7-481B-AF8E-EF2BFED074FC}"/>
              </a:ext>
            </a:extLst>
          </p:cNvPr>
          <p:cNvCxnSpPr>
            <a:cxnSpLocks/>
            <a:stCxn id="59" idx="1"/>
            <a:endCxn id="60" idx="3"/>
          </p:cNvCxnSpPr>
          <p:nvPr/>
        </p:nvCxnSpPr>
        <p:spPr>
          <a:xfrm flipH="1">
            <a:off x="5838223" y="1361987"/>
            <a:ext cx="1635727" cy="395"/>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99B627E2-EE0B-424F-A327-F47D2D931BD1}"/>
              </a:ext>
            </a:extLst>
          </p:cNvPr>
          <p:cNvSpPr txBox="1"/>
          <p:nvPr/>
        </p:nvSpPr>
        <p:spPr>
          <a:xfrm>
            <a:off x="5838223" y="1138535"/>
            <a:ext cx="1549702" cy="461665"/>
          </a:xfrm>
          <a:prstGeom prst="rect">
            <a:avLst/>
          </a:prstGeom>
          <a:noFill/>
        </p:spPr>
        <p:txBody>
          <a:bodyPr wrap="square" rtlCol="0">
            <a:spAutoFit/>
          </a:bodyPr>
          <a:lstStyle/>
          <a:p>
            <a:pPr algn="ctr"/>
            <a:r>
              <a:rPr lang="en-US" altLang="ko-KR" sz="1200" dirty="0"/>
              <a:t>Request for Situation Analysis</a:t>
            </a:r>
          </a:p>
        </p:txBody>
      </p:sp>
      <p:cxnSp>
        <p:nvCxnSpPr>
          <p:cNvPr id="86" name="연결선: 꺾임 85">
            <a:extLst>
              <a:ext uri="{FF2B5EF4-FFF2-40B4-BE49-F238E27FC236}">
                <a16:creationId xmlns:a16="http://schemas.microsoft.com/office/drawing/2014/main" id="{B54A8023-6FDE-4DD8-B2EF-B5A1CB250F57}"/>
              </a:ext>
            </a:extLst>
          </p:cNvPr>
          <p:cNvCxnSpPr>
            <a:cxnSpLocks/>
            <a:stCxn id="59" idx="2"/>
            <a:endCxn id="78" idx="0"/>
          </p:cNvCxnSpPr>
          <p:nvPr/>
        </p:nvCxnSpPr>
        <p:spPr>
          <a:xfrm rot="5400000">
            <a:off x="6832666" y="886873"/>
            <a:ext cx="666619" cy="2063750"/>
          </a:xfrm>
          <a:prstGeom prst="bentConnector3">
            <a:avLst>
              <a:gd name="adj1" fmla="val 50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18A6A212-4B0D-4FD6-B3B1-6C6900D682F8}"/>
              </a:ext>
            </a:extLst>
          </p:cNvPr>
          <p:cNvSpPr txBox="1"/>
          <p:nvPr/>
        </p:nvSpPr>
        <p:spPr>
          <a:xfrm>
            <a:off x="6876528" y="1916218"/>
            <a:ext cx="1237838" cy="461665"/>
          </a:xfrm>
          <a:prstGeom prst="rect">
            <a:avLst/>
          </a:prstGeom>
          <a:noFill/>
        </p:spPr>
        <p:txBody>
          <a:bodyPr wrap="none" rtlCol="0">
            <a:spAutoFit/>
          </a:bodyPr>
          <a:lstStyle/>
          <a:p>
            <a:pPr algn="r"/>
            <a:r>
              <a:rPr lang="en-US" altLang="ko-KR" sz="1200" dirty="0"/>
              <a:t>Command for</a:t>
            </a:r>
          </a:p>
          <a:p>
            <a:pPr algn="r"/>
            <a:r>
              <a:rPr lang="en-US" altLang="ko-KR" sz="1200" dirty="0"/>
              <a:t>user action</a:t>
            </a:r>
            <a:endParaRPr lang="ko-KR" altLang="en-US" sz="1200" dirty="0"/>
          </a:p>
        </p:txBody>
      </p:sp>
      <p:cxnSp>
        <p:nvCxnSpPr>
          <p:cNvPr id="91" name="직선 연결선 90">
            <a:extLst>
              <a:ext uri="{FF2B5EF4-FFF2-40B4-BE49-F238E27FC236}">
                <a16:creationId xmlns:a16="http://schemas.microsoft.com/office/drawing/2014/main" id="{E85B1A6E-9AB8-40B3-8DFB-FC58762D0600}"/>
              </a:ext>
            </a:extLst>
          </p:cNvPr>
          <p:cNvCxnSpPr>
            <a:cxnSpLocks/>
            <a:stCxn id="61" idx="0"/>
            <a:endCxn id="78" idx="2"/>
          </p:cNvCxnSpPr>
          <p:nvPr/>
        </p:nvCxnSpPr>
        <p:spPr>
          <a:xfrm flipV="1">
            <a:off x="6134100" y="2906432"/>
            <a:ext cx="0" cy="1483248"/>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사각형: 둥근 모서리 93">
            <a:extLst>
              <a:ext uri="{FF2B5EF4-FFF2-40B4-BE49-F238E27FC236}">
                <a16:creationId xmlns:a16="http://schemas.microsoft.com/office/drawing/2014/main" id="{F4873886-065D-4C63-83E8-A62CBC0D9D70}"/>
              </a:ext>
            </a:extLst>
          </p:cNvPr>
          <p:cNvSpPr/>
          <p:nvPr/>
        </p:nvSpPr>
        <p:spPr>
          <a:xfrm>
            <a:off x="7467600" y="4389680"/>
            <a:ext cx="1447800" cy="446904"/>
          </a:xfrm>
          <a:prstGeom prst="roundRect">
            <a:avLst/>
          </a:prstGeom>
          <a:solidFill>
            <a:schemeClr val="accent5">
              <a:lumMod val="40000"/>
              <a:lumOff val="6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ysClr val="windowText" lastClr="000000"/>
                </a:solidFill>
              </a:rPr>
              <a:t>User Action</a:t>
            </a:r>
            <a:endParaRPr lang="ko-KR" altLang="en-US" sz="1200" dirty="0">
              <a:solidFill>
                <a:sysClr val="windowText" lastClr="000000"/>
              </a:solidFill>
            </a:endParaRPr>
          </a:p>
        </p:txBody>
      </p:sp>
      <p:cxnSp>
        <p:nvCxnSpPr>
          <p:cNvPr id="95" name="직선 연결선 94">
            <a:extLst>
              <a:ext uri="{FF2B5EF4-FFF2-40B4-BE49-F238E27FC236}">
                <a16:creationId xmlns:a16="http://schemas.microsoft.com/office/drawing/2014/main" id="{77409471-3E37-4A5F-9C45-2CDCD552A3ED}"/>
              </a:ext>
            </a:extLst>
          </p:cNvPr>
          <p:cNvCxnSpPr>
            <a:cxnSpLocks/>
            <a:stCxn id="94" idx="1"/>
            <a:endCxn id="61" idx="3"/>
          </p:cNvCxnSpPr>
          <p:nvPr/>
        </p:nvCxnSpPr>
        <p:spPr>
          <a:xfrm flipH="1">
            <a:off x="6858000" y="4613132"/>
            <a:ext cx="609600" cy="0"/>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연결선: 꺾임 97">
            <a:extLst>
              <a:ext uri="{FF2B5EF4-FFF2-40B4-BE49-F238E27FC236}">
                <a16:creationId xmlns:a16="http://schemas.microsoft.com/office/drawing/2014/main" id="{9CEC2998-36C4-46EA-B1F0-442809AAE223}"/>
              </a:ext>
            </a:extLst>
          </p:cNvPr>
          <p:cNvCxnSpPr>
            <a:cxnSpLocks/>
            <a:stCxn id="94" idx="2"/>
            <a:endCxn id="55" idx="2"/>
          </p:cNvCxnSpPr>
          <p:nvPr/>
        </p:nvCxnSpPr>
        <p:spPr>
          <a:xfrm rot="5400000">
            <a:off x="4553282" y="1198366"/>
            <a:ext cx="12700" cy="7276437"/>
          </a:xfrm>
          <a:prstGeom prst="bentConnector3">
            <a:avLst>
              <a:gd name="adj1" fmla="val 5431307"/>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연결선: 꺾임 102">
            <a:extLst>
              <a:ext uri="{FF2B5EF4-FFF2-40B4-BE49-F238E27FC236}">
                <a16:creationId xmlns:a16="http://schemas.microsoft.com/office/drawing/2014/main" id="{A0A7BEE4-6D30-4926-B6A6-CB18475B4F07}"/>
              </a:ext>
            </a:extLst>
          </p:cNvPr>
          <p:cNvCxnSpPr>
            <a:cxnSpLocks/>
            <a:stCxn id="94" idx="2"/>
            <a:endCxn id="56" idx="2"/>
          </p:cNvCxnSpPr>
          <p:nvPr/>
        </p:nvCxnSpPr>
        <p:spPr>
          <a:xfrm rot="5400000">
            <a:off x="5420534" y="2065618"/>
            <a:ext cx="12700" cy="5541932"/>
          </a:xfrm>
          <a:prstGeom prst="bentConnector3">
            <a:avLst>
              <a:gd name="adj1" fmla="val 5431307"/>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연결선: 꺾임 105">
            <a:extLst>
              <a:ext uri="{FF2B5EF4-FFF2-40B4-BE49-F238E27FC236}">
                <a16:creationId xmlns:a16="http://schemas.microsoft.com/office/drawing/2014/main" id="{1620C764-001F-486B-BEC6-FDAAA6EFE67D}"/>
              </a:ext>
            </a:extLst>
          </p:cNvPr>
          <p:cNvCxnSpPr>
            <a:cxnSpLocks/>
            <a:stCxn id="94" idx="2"/>
            <a:endCxn id="57" idx="2"/>
          </p:cNvCxnSpPr>
          <p:nvPr/>
        </p:nvCxnSpPr>
        <p:spPr>
          <a:xfrm rot="5400000">
            <a:off x="6287787" y="2932871"/>
            <a:ext cx="12700" cy="3807427"/>
          </a:xfrm>
          <a:prstGeom prst="bentConnector3">
            <a:avLst>
              <a:gd name="adj1" fmla="val 5368693"/>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바닥글 개체 틀 1">
            <a:extLst>
              <a:ext uri="{FF2B5EF4-FFF2-40B4-BE49-F238E27FC236}">
                <a16:creationId xmlns:a16="http://schemas.microsoft.com/office/drawing/2014/main" id="{0A228CD4-CBF1-4C4E-8992-6E61A19B2532}"/>
              </a:ext>
            </a:extLst>
          </p:cNvPr>
          <p:cNvSpPr>
            <a:spLocks noGrp="1"/>
          </p:cNvSpPr>
          <p:nvPr>
            <p:ph type="ftr" sz="quarter" idx="11"/>
          </p:nvPr>
        </p:nvSpPr>
        <p:spPr>
          <a:xfrm>
            <a:off x="457200" y="6610350"/>
            <a:ext cx="6553200" cy="247650"/>
          </a:xfrm>
        </p:spPr>
        <p:txBody>
          <a:bodyPr/>
          <a:lstStyle/>
          <a:p>
            <a:pPr>
              <a:defRPr/>
            </a:pPr>
            <a:r>
              <a:rPr lang="en-US"/>
              <a:t>2888-21-0011-01-0004-Standardization Action Plan for IEEE P2888.4</a:t>
            </a:r>
            <a:endParaRPr lang="en-US" dirty="0"/>
          </a:p>
        </p:txBody>
      </p:sp>
      <p:sp>
        <p:nvSpPr>
          <p:cNvPr id="30" name="사각형: 둥근 모서리 59">
            <a:extLst>
              <a:ext uri="{FF2B5EF4-FFF2-40B4-BE49-F238E27FC236}">
                <a16:creationId xmlns:a16="http://schemas.microsoft.com/office/drawing/2014/main" id="{314B0D9F-842B-6D4C-86FE-F6758850D336}"/>
              </a:ext>
            </a:extLst>
          </p:cNvPr>
          <p:cNvSpPr/>
          <p:nvPr/>
        </p:nvSpPr>
        <p:spPr>
          <a:xfrm>
            <a:off x="7443013" y="2418585"/>
            <a:ext cx="1447800" cy="446904"/>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ysClr val="windowText" lastClr="000000"/>
                </a:solidFill>
              </a:rPr>
              <a:t>IOT Control</a:t>
            </a:r>
            <a:endParaRPr lang="ko-KR" altLang="en-US" sz="1200" dirty="0">
              <a:solidFill>
                <a:sysClr val="windowText" lastClr="000000"/>
              </a:solidFill>
            </a:endParaRPr>
          </a:p>
        </p:txBody>
      </p:sp>
      <p:sp>
        <p:nvSpPr>
          <p:cNvPr id="32" name="사각형: 둥근 모서리 56">
            <a:extLst>
              <a:ext uri="{FF2B5EF4-FFF2-40B4-BE49-F238E27FC236}">
                <a16:creationId xmlns:a16="http://schemas.microsoft.com/office/drawing/2014/main" id="{AD97C5B6-50C9-714F-AFE3-D8DD77CB37FE}"/>
              </a:ext>
            </a:extLst>
          </p:cNvPr>
          <p:cNvSpPr/>
          <p:nvPr/>
        </p:nvSpPr>
        <p:spPr>
          <a:xfrm>
            <a:off x="7433645" y="3133204"/>
            <a:ext cx="1447800" cy="446904"/>
          </a:xfrm>
          <a:prstGeom prst="roundRect">
            <a:avLst/>
          </a:prstGeom>
          <a:solidFill>
            <a:schemeClr val="accent5">
              <a:lumMod val="40000"/>
              <a:lumOff val="6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ysClr val="windowText" lastClr="000000"/>
                </a:solidFill>
              </a:rPr>
              <a:t>Actuator</a:t>
            </a:r>
          </a:p>
          <a:p>
            <a:pPr algn="ctr"/>
            <a:r>
              <a:rPr lang="en-US" altLang="ko-KR" sz="1200" dirty="0">
                <a:solidFill>
                  <a:sysClr val="windowText" lastClr="000000"/>
                </a:solidFill>
              </a:rPr>
              <a:t>Real Object</a:t>
            </a:r>
            <a:endParaRPr lang="ko-KR" altLang="en-US" sz="1200" dirty="0">
              <a:solidFill>
                <a:sysClr val="windowText" lastClr="000000"/>
              </a:solidFill>
            </a:endParaRPr>
          </a:p>
        </p:txBody>
      </p:sp>
      <p:sp>
        <p:nvSpPr>
          <p:cNvPr id="43" name="사각형: 둥근 모서리 56">
            <a:extLst>
              <a:ext uri="{FF2B5EF4-FFF2-40B4-BE49-F238E27FC236}">
                <a16:creationId xmlns:a16="http://schemas.microsoft.com/office/drawing/2014/main" id="{E5A1BADA-331B-B346-9743-246603771797}"/>
              </a:ext>
            </a:extLst>
          </p:cNvPr>
          <p:cNvSpPr/>
          <p:nvPr/>
        </p:nvSpPr>
        <p:spPr>
          <a:xfrm>
            <a:off x="5410200" y="3135752"/>
            <a:ext cx="1447800" cy="446904"/>
          </a:xfrm>
          <a:prstGeom prst="roundRect">
            <a:avLst/>
          </a:prstGeom>
          <a:solidFill>
            <a:schemeClr val="accent5">
              <a:lumMod val="40000"/>
              <a:lumOff val="6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ysClr val="windowText" lastClr="000000"/>
                </a:solidFill>
              </a:rPr>
              <a:t>Virtual Object</a:t>
            </a:r>
            <a:endParaRPr lang="ko-KR" altLang="en-US" sz="1200" dirty="0">
              <a:solidFill>
                <a:sysClr val="windowText" lastClr="000000"/>
              </a:solidFill>
            </a:endParaRPr>
          </a:p>
        </p:txBody>
      </p:sp>
      <p:cxnSp>
        <p:nvCxnSpPr>
          <p:cNvPr id="39" name="직선 연결선 67">
            <a:extLst>
              <a:ext uri="{FF2B5EF4-FFF2-40B4-BE49-F238E27FC236}">
                <a16:creationId xmlns:a16="http://schemas.microsoft.com/office/drawing/2014/main" id="{A6707617-7BF3-BB46-BF7B-FBD8D69D12A1}"/>
              </a:ext>
            </a:extLst>
          </p:cNvPr>
          <p:cNvCxnSpPr>
            <a:cxnSpLocks/>
          </p:cNvCxnSpPr>
          <p:nvPr/>
        </p:nvCxnSpPr>
        <p:spPr>
          <a:xfrm>
            <a:off x="8610600" y="1585437"/>
            <a:ext cx="0" cy="833148"/>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직선 화살표 연결선 16">
            <a:extLst>
              <a:ext uri="{FF2B5EF4-FFF2-40B4-BE49-F238E27FC236}">
                <a16:creationId xmlns:a16="http://schemas.microsoft.com/office/drawing/2014/main" id="{32469E23-849C-E040-9448-B9F177378992}"/>
              </a:ext>
            </a:extLst>
          </p:cNvPr>
          <p:cNvCxnSpPr>
            <a:cxnSpLocks/>
            <a:stCxn id="43" idx="3"/>
            <a:endCxn id="32" idx="1"/>
          </p:cNvCxnSpPr>
          <p:nvPr/>
        </p:nvCxnSpPr>
        <p:spPr>
          <a:xfrm flipV="1">
            <a:off x="6858000" y="3356656"/>
            <a:ext cx="575645" cy="2548"/>
          </a:xfrm>
          <a:prstGeom prst="straightConnector1">
            <a:avLst/>
          </a:prstGeom>
          <a:ln w="285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직선 화살표 연결선 11">
            <a:extLst>
              <a:ext uri="{FF2B5EF4-FFF2-40B4-BE49-F238E27FC236}">
                <a16:creationId xmlns:a16="http://schemas.microsoft.com/office/drawing/2014/main" id="{9A3E7A2C-7E7E-5A4F-9D6A-D513BE7FCE2A}"/>
              </a:ext>
            </a:extLst>
          </p:cNvPr>
          <p:cNvCxnSpPr>
            <a:stCxn id="32" idx="0"/>
            <a:endCxn id="30" idx="2"/>
          </p:cNvCxnSpPr>
          <p:nvPr/>
        </p:nvCxnSpPr>
        <p:spPr>
          <a:xfrm flipV="1">
            <a:off x="8157545" y="2865489"/>
            <a:ext cx="9368" cy="26771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직선 연결선 67">
            <a:extLst>
              <a:ext uri="{FF2B5EF4-FFF2-40B4-BE49-F238E27FC236}">
                <a16:creationId xmlns:a16="http://schemas.microsoft.com/office/drawing/2014/main" id="{F309A8CB-DB4B-824B-92B7-9B92F8A4687F}"/>
              </a:ext>
            </a:extLst>
          </p:cNvPr>
          <p:cNvCxnSpPr>
            <a:cxnSpLocks/>
          </p:cNvCxnSpPr>
          <p:nvPr/>
        </p:nvCxnSpPr>
        <p:spPr>
          <a:xfrm>
            <a:off x="8202930" y="3580108"/>
            <a:ext cx="0" cy="833148"/>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55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제목 1">
            <a:extLst>
              <a:ext uri="{FF2B5EF4-FFF2-40B4-BE49-F238E27FC236}">
                <a16:creationId xmlns:a16="http://schemas.microsoft.com/office/drawing/2014/main" id="{5BFE35A5-440A-FE43-B987-0892BC1CE205}"/>
              </a:ext>
            </a:extLst>
          </p:cNvPr>
          <p:cNvSpPr>
            <a:spLocks noGrp="1"/>
          </p:cNvSpPr>
          <p:nvPr>
            <p:ph type="title"/>
          </p:nvPr>
        </p:nvSpPr>
        <p:spPr/>
        <p:txBody>
          <a:bodyPr/>
          <a:lstStyle/>
          <a:p>
            <a:r>
              <a:rPr lang="en-US" altLang="ko-KR" dirty="0"/>
              <a:t>Use case</a:t>
            </a:r>
            <a:r>
              <a:rPr lang="ko-KR" altLang="en-US" dirty="0"/>
              <a:t> </a:t>
            </a:r>
            <a:r>
              <a:rPr lang="en-US" altLang="ko-KR" dirty="0"/>
              <a:t>–</a:t>
            </a:r>
            <a:r>
              <a:rPr lang="ko-KR" altLang="en-US" dirty="0"/>
              <a:t> </a:t>
            </a:r>
            <a:r>
              <a:rPr lang="en" altLang="ko-KR" sz="1600" dirty="0"/>
              <a:t>Chemical Accident Disaster Prevention Training System</a:t>
            </a:r>
            <a:endParaRPr lang="ko-KR" altLang="en-US" sz="1600" dirty="0"/>
          </a:p>
        </p:txBody>
      </p:sp>
      <p:sp>
        <p:nvSpPr>
          <p:cNvPr id="3" name="슬라이드 번호 개체 틀 2">
            <a:extLst>
              <a:ext uri="{FF2B5EF4-FFF2-40B4-BE49-F238E27FC236}">
                <a16:creationId xmlns:a16="http://schemas.microsoft.com/office/drawing/2014/main" id="{37FE3FD2-0EFC-41AC-AF9F-F54C4BA4C0EA}"/>
              </a:ext>
            </a:extLst>
          </p:cNvPr>
          <p:cNvSpPr>
            <a:spLocks noGrp="1"/>
          </p:cNvSpPr>
          <p:nvPr>
            <p:ph type="sldNum" sz="quarter" idx="12"/>
          </p:nvPr>
        </p:nvSpPr>
        <p:spPr/>
        <p:txBody>
          <a:bodyPr/>
          <a:lstStyle/>
          <a:p>
            <a:pPr>
              <a:defRPr/>
            </a:pPr>
            <a:fld id="{2E8BD8E8-FEBE-4B48-A872-D5E72F1EB77B}" type="slidenum">
              <a:rPr lang="en-US" smtClean="0"/>
              <a:pPr>
                <a:defRPr/>
              </a:pPr>
              <a:t>6</a:t>
            </a:fld>
            <a:endParaRPr lang="en-US">
              <a:latin typeface="Myriad Pro" charset="0"/>
            </a:endParaRPr>
          </a:p>
        </p:txBody>
      </p:sp>
      <p:sp>
        <p:nvSpPr>
          <p:cNvPr id="56" name="사각형: 둥근 모서리 22">
            <a:extLst>
              <a:ext uri="{FF2B5EF4-FFF2-40B4-BE49-F238E27FC236}">
                <a16:creationId xmlns:a16="http://schemas.microsoft.com/office/drawing/2014/main" id="{7F653F09-4806-4248-B815-9A233F818068}"/>
              </a:ext>
            </a:extLst>
          </p:cNvPr>
          <p:cNvSpPr/>
          <p:nvPr/>
        </p:nvSpPr>
        <p:spPr>
          <a:xfrm>
            <a:off x="3904329" y="2475481"/>
            <a:ext cx="4526815" cy="279427"/>
          </a:xfrm>
          <a:prstGeom prst="roundRect">
            <a:avLst>
              <a:gd name="adj" fmla="val 50000"/>
            </a:avLst>
          </a:prstGeom>
          <a:solidFill>
            <a:schemeClr val="tx1"/>
          </a:solidFill>
          <a:ln w="28575">
            <a:solidFill>
              <a:schemeClr val="bg1"/>
            </a:solidFill>
            <a:prstDash val="solid"/>
          </a:ln>
          <a:effectLst>
            <a:outerShdw dist="38100" dir="2700000" algn="tl"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lang="en" altLang="ko-Kore-KR" sz="1400" dirty="0"/>
              <a:t>Digital twin system design in a large space</a:t>
            </a:r>
            <a:endParaRPr lang="ko-KR" altLang="en-US" sz="1400" dirty="0">
              <a:solidFill>
                <a:schemeClr val="bg1"/>
              </a:solidFill>
            </a:endParaRPr>
          </a:p>
        </p:txBody>
      </p:sp>
      <p:grpSp>
        <p:nvGrpSpPr>
          <p:cNvPr id="62" name="그룹 61">
            <a:extLst>
              <a:ext uri="{FF2B5EF4-FFF2-40B4-BE49-F238E27FC236}">
                <a16:creationId xmlns:a16="http://schemas.microsoft.com/office/drawing/2014/main" id="{719AFCDB-FE92-0E49-9C5B-489279BA1205}"/>
              </a:ext>
            </a:extLst>
          </p:cNvPr>
          <p:cNvGrpSpPr/>
          <p:nvPr/>
        </p:nvGrpSpPr>
        <p:grpSpPr>
          <a:xfrm>
            <a:off x="627315" y="5061503"/>
            <a:ext cx="1385696" cy="978601"/>
            <a:chOff x="5759135" y="5204621"/>
            <a:chExt cx="1536239" cy="1169532"/>
          </a:xfrm>
        </p:grpSpPr>
        <p:pic>
          <p:nvPicPr>
            <p:cNvPr id="63" name="그림 62" descr="실내, 하얀색이(가) 표시된 사진&#10;&#10;자동 생성된 설명">
              <a:extLst>
                <a:ext uri="{FF2B5EF4-FFF2-40B4-BE49-F238E27FC236}">
                  <a16:creationId xmlns:a16="http://schemas.microsoft.com/office/drawing/2014/main" id="{BCC3E7FC-9D7F-E341-AEB9-F82D0CA725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74704" y="5353484"/>
              <a:ext cx="1164193" cy="877146"/>
            </a:xfrm>
            <a:prstGeom prst="rect">
              <a:avLst/>
            </a:prstGeom>
          </p:spPr>
        </p:pic>
        <p:pic>
          <p:nvPicPr>
            <p:cNvPr id="64" name="그림 63" descr="실내이(가) 표시된 사진&#10;&#10;자동 생성된 설명">
              <a:extLst>
                <a:ext uri="{FF2B5EF4-FFF2-40B4-BE49-F238E27FC236}">
                  <a16:creationId xmlns:a16="http://schemas.microsoft.com/office/drawing/2014/main" id="{212CA0AB-E97C-D343-A2B3-7329902019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236"/>
            <a:stretch/>
          </p:blipFill>
          <p:spPr>
            <a:xfrm rot="5400000">
              <a:off x="5523384" y="5440372"/>
              <a:ext cx="1169530" cy="698028"/>
            </a:xfrm>
            <a:prstGeom prst="rect">
              <a:avLst/>
            </a:prstGeom>
          </p:spPr>
        </p:pic>
      </p:grpSp>
      <p:pic>
        <p:nvPicPr>
          <p:cNvPr id="65" name="그림 64" descr="사람이(가) 표시된 사진&#10;&#10;자동 생성된 설명">
            <a:extLst>
              <a:ext uri="{FF2B5EF4-FFF2-40B4-BE49-F238E27FC236}">
                <a16:creationId xmlns:a16="http://schemas.microsoft.com/office/drawing/2014/main" id="{3EE1447E-65EF-D740-BD9F-D5AED99611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 r="23233" b="1320"/>
          <a:stretch/>
        </p:blipFill>
        <p:spPr>
          <a:xfrm rot="5400000">
            <a:off x="822280" y="3669731"/>
            <a:ext cx="1006930" cy="1381937"/>
          </a:xfrm>
          <a:prstGeom prst="rect">
            <a:avLst/>
          </a:prstGeom>
        </p:spPr>
      </p:pic>
      <p:pic>
        <p:nvPicPr>
          <p:cNvPr id="66" name="그림 65" descr="텍스트이(가) 표시된 사진&#10;&#10;자동 생성된 설명">
            <a:extLst>
              <a:ext uri="{FF2B5EF4-FFF2-40B4-BE49-F238E27FC236}">
                <a16:creationId xmlns:a16="http://schemas.microsoft.com/office/drawing/2014/main" id="{CBFD2AD9-322D-A442-9273-C32D75CDD49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278"/>
          <a:stretch/>
        </p:blipFill>
        <p:spPr>
          <a:xfrm>
            <a:off x="2138434" y="2531172"/>
            <a:ext cx="1378234" cy="1080776"/>
          </a:xfrm>
          <a:prstGeom prst="rect">
            <a:avLst/>
          </a:prstGeom>
        </p:spPr>
      </p:pic>
      <p:pic>
        <p:nvPicPr>
          <p:cNvPr id="67" name="그림 66" descr="실내이(가) 표시된 사진&#10;&#10;자동 생성된 설명">
            <a:extLst>
              <a:ext uri="{FF2B5EF4-FFF2-40B4-BE49-F238E27FC236}">
                <a16:creationId xmlns:a16="http://schemas.microsoft.com/office/drawing/2014/main" id="{8ABE327C-0D42-E946-86DE-EC1B3D8432B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154"/>
          <a:stretch/>
        </p:blipFill>
        <p:spPr>
          <a:xfrm>
            <a:off x="634777" y="2527902"/>
            <a:ext cx="1378234" cy="1091554"/>
          </a:xfrm>
          <a:prstGeom prst="rect">
            <a:avLst/>
          </a:prstGeom>
        </p:spPr>
      </p:pic>
      <p:pic>
        <p:nvPicPr>
          <p:cNvPr id="68" name="그림 67">
            <a:extLst>
              <a:ext uri="{FF2B5EF4-FFF2-40B4-BE49-F238E27FC236}">
                <a16:creationId xmlns:a16="http://schemas.microsoft.com/office/drawing/2014/main" id="{FD26ECE3-A1EB-8A45-883E-8C743C5BDC67}"/>
              </a:ext>
            </a:extLst>
          </p:cNvPr>
          <p:cNvPicPr>
            <a:picLocks noChangeAspect="1"/>
          </p:cNvPicPr>
          <p:nvPr/>
        </p:nvPicPr>
        <p:blipFill rotWithShape="1">
          <a:blip r:embed="rId8"/>
          <a:srcRect l="38491" t="17186" r="-160"/>
          <a:stretch/>
        </p:blipFill>
        <p:spPr>
          <a:xfrm>
            <a:off x="2134512" y="3898393"/>
            <a:ext cx="1378234" cy="965771"/>
          </a:xfrm>
          <a:prstGeom prst="rect">
            <a:avLst/>
          </a:prstGeom>
        </p:spPr>
      </p:pic>
      <p:pic>
        <p:nvPicPr>
          <p:cNvPr id="69" name="그림 68">
            <a:extLst>
              <a:ext uri="{FF2B5EF4-FFF2-40B4-BE49-F238E27FC236}">
                <a16:creationId xmlns:a16="http://schemas.microsoft.com/office/drawing/2014/main" id="{7DC7F9ED-843A-9141-AE98-54587ABEC77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4653" t="21601" r="25249" b="6894"/>
          <a:stretch/>
        </p:blipFill>
        <p:spPr>
          <a:xfrm>
            <a:off x="2134512" y="5048480"/>
            <a:ext cx="1375569" cy="965771"/>
          </a:xfrm>
          <a:prstGeom prst="rect">
            <a:avLst/>
          </a:prstGeom>
        </p:spPr>
      </p:pic>
      <p:sp>
        <p:nvSpPr>
          <p:cNvPr id="70" name="모서리가 둥근 직사각형 154">
            <a:extLst>
              <a:ext uri="{FF2B5EF4-FFF2-40B4-BE49-F238E27FC236}">
                <a16:creationId xmlns:a16="http://schemas.microsoft.com/office/drawing/2014/main" id="{16C17017-0D8A-A440-ADDC-93634815505C}"/>
              </a:ext>
            </a:extLst>
          </p:cNvPr>
          <p:cNvSpPr/>
          <p:nvPr/>
        </p:nvSpPr>
        <p:spPr>
          <a:xfrm>
            <a:off x="609599" y="4922975"/>
            <a:ext cx="1414155" cy="187824"/>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 altLang="ko-KR" sz="1000" b="1" spc="-100" dirty="0">
                <a:ln>
                  <a:solidFill>
                    <a:schemeClr val="tx1">
                      <a:alpha val="0"/>
                    </a:schemeClr>
                  </a:solidFill>
                </a:ln>
                <a:gradFill>
                  <a:gsLst>
                    <a:gs pos="0">
                      <a:schemeClr val="bg1"/>
                    </a:gs>
                    <a:gs pos="100000">
                      <a:schemeClr val="bg1"/>
                    </a:gs>
                  </a:gsLst>
                  <a:lin ang="5400000" scaled="1"/>
                </a:gradFill>
                <a:latin typeface="+mn-ea"/>
              </a:rPr>
              <a:t>Pump control panel</a:t>
            </a:r>
            <a:endParaRPr lang="ko-KR" altLang="en-US" sz="1000" b="1" spc="-100" dirty="0">
              <a:ln>
                <a:solidFill>
                  <a:schemeClr val="tx1">
                    <a:alpha val="0"/>
                  </a:schemeClr>
                </a:solidFill>
              </a:ln>
              <a:gradFill>
                <a:gsLst>
                  <a:gs pos="0">
                    <a:schemeClr val="bg1"/>
                  </a:gs>
                  <a:gs pos="100000">
                    <a:schemeClr val="bg1"/>
                  </a:gs>
                </a:gsLst>
                <a:lin ang="5400000" scaled="1"/>
              </a:gradFill>
              <a:latin typeface="+mn-ea"/>
            </a:endParaRPr>
          </a:p>
        </p:txBody>
      </p:sp>
      <p:sp>
        <p:nvSpPr>
          <p:cNvPr id="71" name="모서리가 둥근 직사각형 154">
            <a:extLst>
              <a:ext uri="{FF2B5EF4-FFF2-40B4-BE49-F238E27FC236}">
                <a16:creationId xmlns:a16="http://schemas.microsoft.com/office/drawing/2014/main" id="{EFA4627C-5A2A-1A40-8B28-D0D26F05F93B}"/>
              </a:ext>
            </a:extLst>
          </p:cNvPr>
          <p:cNvSpPr/>
          <p:nvPr/>
        </p:nvSpPr>
        <p:spPr>
          <a:xfrm>
            <a:off x="609600" y="3750665"/>
            <a:ext cx="1397440" cy="201444"/>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 altLang="ko-KR" sz="1000" b="1" spc="-100" dirty="0">
                <a:ln>
                  <a:solidFill>
                    <a:schemeClr val="tx1">
                      <a:alpha val="0"/>
                    </a:schemeClr>
                  </a:solidFill>
                </a:ln>
                <a:gradFill>
                  <a:gsLst>
                    <a:gs pos="0">
                      <a:schemeClr val="bg1"/>
                    </a:gs>
                    <a:gs pos="100000">
                      <a:schemeClr val="bg1"/>
                    </a:gs>
                  </a:gsLst>
                  <a:lin ang="5400000" scaled="1"/>
                </a:gradFill>
                <a:latin typeface="+mn-ea"/>
              </a:rPr>
              <a:t>Scrubber set</a:t>
            </a:r>
            <a:endParaRPr lang="ko-KR" altLang="en-US" sz="1000" b="1" spc="-100" dirty="0">
              <a:ln>
                <a:solidFill>
                  <a:schemeClr val="tx1">
                    <a:alpha val="0"/>
                  </a:schemeClr>
                </a:solidFill>
              </a:ln>
              <a:gradFill>
                <a:gsLst>
                  <a:gs pos="0">
                    <a:schemeClr val="bg1"/>
                  </a:gs>
                  <a:gs pos="100000">
                    <a:schemeClr val="bg1"/>
                  </a:gs>
                </a:gsLst>
                <a:lin ang="5400000" scaled="1"/>
              </a:gradFill>
              <a:latin typeface="+mn-ea"/>
            </a:endParaRPr>
          </a:p>
        </p:txBody>
      </p:sp>
      <p:sp>
        <p:nvSpPr>
          <p:cNvPr id="72" name="모서리가 둥근 직사각형 154">
            <a:extLst>
              <a:ext uri="{FF2B5EF4-FFF2-40B4-BE49-F238E27FC236}">
                <a16:creationId xmlns:a16="http://schemas.microsoft.com/office/drawing/2014/main" id="{B6442F2E-DA9D-5246-88D3-2AE1B60087D6}"/>
              </a:ext>
            </a:extLst>
          </p:cNvPr>
          <p:cNvSpPr/>
          <p:nvPr/>
        </p:nvSpPr>
        <p:spPr>
          <a:xfrm>
            <a:off x="609599" y="2404437"/>
            <a:ext cx="1403411" cy="308888"/>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 altLang="ko-KR" sz="1000" b="1" spc="-100" dirty="0">
                <a:ln>
                  <a:solidFill>
                    <a:schemeClr val="tx1">
                      <a:alpha val="0"/>
                    </a:schemeClr>
                  </a:solidFill>
                </a:ln>
                <a:gradFill>
                  <a:gsLst>
                    <a:gs pos="0">
                      <a:schemeClr val="bg1"/>
                    </a:gs>
                    <a:gs pos="100000">
                      <a:schemeClr val="bg1"/>
                    </a:gs>
                  </a:gsLst>
                  <a:lin ang="5400000" scaled="1"/>
                </a:gradFill>
                <a:latin typeface="+mn-ea"/>
              </a:rPr>
              <a:t>Hydrochloric Acid Valve Station</a:t>
            </a:r>
            <a:endParaRPr lang="ko-KR" altLang="en-US" sz="1000" b="1" spc="-100" dirty="0">
              <a:ln>
                <a:solidFill>
                  <a:schemeClr val="tx1">
                    <a:alpha val="0"/>
                  </a:schemeClr>
                </a:solidFill>
              </a:ln>
              <a:gradFill>
                <a:gsLst>
                  <a:gs pos="0">
                    <a:schemeClr val="bg1"/>
                  </a:gs>
                  <a:gs pos="100000">
                    <a:schemeClr val="bg1"/>
                  </a:gs>
                </a:gsLst>
                <a:lin ang="5400000" scaled="1"/>
              </a:gradFill>
              <a:latin typeface="+mn-ea"/>
            </a:endParaRPr>
          </a:p>
        </p:txBody>
      </p:sp>
      <p:sp>
        <p:nvSpPr>
          <p:cNvPr id="73" name="화살표: 왼쪽/오른쪽 153">
            <a:extLst>
              <a:ext uri="{FF2B5EF4-FFF2-40B4-BE49-F238E27FC236}">
                <a16:creationId xmlns:a16="http://schemas.microsoft.com/office/drawing/2014/main" id="{85C72C7E-73E5-5946-9D12-9DC20E37890A}"/>
              </a:ext>
            </a:extLst>
          </p:cNvPr>
          <p:cNvSpPr/>
          <p:nvPr/>
        </p:nvSpPr>
        <p:spPr>
          <a:xfrm>
            <a:off x="1807287" y="2974078"/>
            <a:ext cx="514648" cy="274672"/>
          </a:xfrm>
          <a:prstGeom prst="leftRightArrow">
            <a:avLst/>
          </a:prstGeom>
          <a:solidFill>
            <a:srgbClr val="FFFF00">
              <a:alpha val="70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직사각형 73">
            <a:extLst>
              <a:ext uri="{FF2B5EF4-FFF2-40B4-BE49-F238E27FC236}">
                <a16:creationId xmlns:a16="http://schemas.microsoft.com/office/drawing/2014/main" id="{98FC0341-4735-D049-9E59-9C4E16A6C570}"/>
              </a:ext>
            </a:extLst>
          </p:cNvPr>
          <p:cNvSpPr/>
          <p:nvPr/>
        </p:nvSpPr>
        <p:spPr>
          <a:xfrm>
            <a:off x="634776" y="3482485"/>
            <a:ext cx="1378236" cy="1619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 altLang="ko-KR" sz="800" b="1" spc="-150" dirty="0">
                <a:ln>
                  <a:solidFill>
                    <a:schemeClr val="bg1">
                      <a:lumMod val="85000"/>
                      <a:alpha val="0"/>
                    </a:schemeClr>
                  </a:solidFill>
                </a:ln>
                <a:solidFill>
                  <a:schemeClr val="tx1"/>
                </a:solidFill>
              </a:rPr>
              <a:t>Real tangible equipment</a:t>
            </a:r>
            <a:endParaRPr lang="ko-KR" altLang="en-US" sz="800" b="1" spc="-150" dirty="0">
              <a:ln>
                <a:solidFill>
                  <a:schemeClr val="bg1">
                    <a:lumMod val="85000"/>
                    <a:alpha val="0"/>
                  </a:schemeClr>
                </a:solidFill>
              </a:ln>
              <a:solidFill>
                <a:schemeClr val="tx1"/>
              </a:solidFill>
            </a:endParaRPr>
          </a:p>
        </p:txBody>
      </p:sp>
      <p:sp>
        <p:nvSpPr>
          <p:cNvPr id="75" name="직사각형 74">
            <a:extLst>
              <a:ext uri="{FF2B5EF4-FFF2-40B4-BE49-F238E27FC236}">
                <a16:creationId xmlns:a16="http://schemas.microsoft.com/office/drawing/2014/main" id="{01F7DA7F-52AD-8B43-B8EF-A411386EE2B8}"/>
              </a:ext>
            </a:extLst>
          </p:cNvPr>
          <p:cNvSpPr/>
          <p:nvPr/>
        </p:nvSpPr>
        <p:spPr>
          <a:xfrm>
            <a:off x="2896630" y="3467186"/>
            <a:ext cx="629627" cy="15226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800" b="1" dirty="0" err="1">
                <a:ln>
                  <a:solidFill>
                    <a:schemeClr val="bg1">
                      <a:lumMod val="85000"/>
                      <a:alpha val="0"/>
                    </a:schemeClr>
                  </a:solidFill>
                </a:ln>
                <a:solidFill>
                  <a:schemeClr val="tx1"/>
                </a:solidFill>
              </a:rPr>
              <a:t>Vitual</a:t>
            </a:r>
            <a:endParaRPr lang="ko-KR" altLang="en-US" sz="800" b="1" dirty="0">
              <a:ln>
                <a:solidFill>
                  <a:schemeClr val="bg1">
                    <a:lumMod val="85000"/>
                    <a:alpha val="0"/>
                  </a:schemeClr>
                </a:solidFill>
              </a:ln>
              <a:solidFill>
                <a:schemeClr val="tx1"/>
              </a:solidFill>
            </a:endParaRPr>
          </a:p>
        </p:txBody>
      </p:sp>
      <p:sp>
        <p:nvSpPr>
          <p:cNvPr id="76" name="직사각형 75">
            <a:extLst>
              <a:ext uri="{FF2B5EF4-FFF2-40B4-BE49-F238E27FC236}">
                <a16:creationId xmlns:a16="http://schemas.microsoft.com/office/drawing/2014/main" id="{5EC4C4C0-73C9-9143-ABF5-AD661BC1A2BF}"/>
              </a:ext>
            </a:extLst>
          </p:cNvPr>
          <p:cNvSpPr/>
          <p:nvPr/>
        </p:nvSpPr>
        <p:spPr>
          <a:xfrm>
            <a:off x="2880456" y="4718509"/>
            <a:ext cx="629627" cy="15226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800" b="1" dirty="0">
                <a:ln>
                  <a:solidFill>
                    <a:schemeClr val="bg1">
                      <a:lumMod val="85000"/>
                      <a:alpha val="0"/>
                    </a:schemeClr>
                  </a:solidFill>
                </a:ln>
                <a:solidFill>
                  <a:schemeClr val="tx1"/>
                </a:solidFill>
              </a:rPr>
              <a:t>Virtual</a:t>
            </a:r>
            <a:endParaRPr lang="ko-KR" altLang="en-US" sz="800" b="1" dirty="0">
              <a:ln>
                <a:solidFill>
                  <a:schemeClr val="bg1">
                    <a:lumMod val="85000"/>
                    <a:alpha val="0"/>
                  </a:schemeClr>
                </a:solidFill>
              </a:ln>
              <a:solidFill>
                <a:schemeClr val="tx1"/>
              </a:solidFill>
            </a:endParaRPr>
          </a:p>
        </p:txBody>
      </p:sp>
      <p:sp>
        <p:nvSpPr>
          <p:cNvPr id="77" name="화살표: 왼쪽/오른쪽 159">
            <a:extLst>
              <a:ext uri="{FF2B5EF4-FFF2-40B4-BE49-F238E27FC236}">
                <a16:creationId xmlns:a16="http://schemas.microsoft.com/office/drawing/2014/main" id="{0C0BFD5E-7D2C-E441-9917-8708EC57194A}"/>
              </a:ext>
            </a:extLst>
          </p:cNvPr>
          <p:cNvSpPr/>
          <p:nvPr/>
        </p:nvSpPr>
        <p:spPr>
          <a:xfrm>
            <a:off x="1807287" y="4189887"/>
            <a:ext cx="514648" cy="274672"/>
          </a:xfrm>
          <a:prstGeom prst="leftRightArrow">
            <a:avLst/>
          </a:prstGeom>
          <a:solidFill>
            <a:srgbClr val="FFFF00">
              <a:alpha val="70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직사각형 77">
            <a:extLst>
              <a:ext uri="{FF2B5EF4-FFF2-40B4-BE49-F238E27FC236}">
                <a16:creationId xmlns:a16="http://schemas.microsoft.com/office/drawing/2014/main" id="{3B038692-C45B-AF45-B173-52BE3FE242C8}"/>
              </a:ext>
            </a:extLst>
          </p:cNvPr>
          <p:cNvSpPr/>
          <p:nvPr/>
        </p:nvSpPr>
        <p:spPr>
          <a:xfrm>
            <a:off x="2879882" y="5867216"/>
            <a:ext cx="629627" cy="15226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800" b="1" dirty="0">
                <a:ln>
                  <a:solidFill>
                    <a:schemeClr val="bg1">
                      <a:lumMod val="85000"/>
                      <a:alpha val="0"/>
                    </a:schemeClr>
                  </a:solidFill>
                </a:ln>
                <a:solidFill>
                  <a:schemeClr val="tx1"/>
                </a:solidFill>
              </a:rPr>
              <a:t>Virtual</a:t>
            </a:r>
            <a:endParaRPr lang="ko-KR" altLang="en-US" sz="800" b="1" dirty="0">
              <a:ln>
                <a:solidFill>
                  <a:schemeClr val="bg1">
                    <a:lumMod val="85000"/>
                    <a:alpha val="0"/>
                  </a:schemeClr>
                </a:solidFill>
              </a:ln>
              <a:solidFill>
                <a:schemeClr val="tx1"/>
              </a:solidFill>
            </a:endParaRPr>
          </a:p>
        </p:txBody>
      </p:sp>
      <p:sp>
        <p:nvSpPr>
          <p:cNvPr id="79" name="화살표: 왼쪽/오른쪽 161">
            <a:extLst>
              <a:ext uri="{FF2B5EF4-FFF2-40B4-BE49-F238E27FC236}">
                <a16:creationId xmlns:a16="http://schemas.microsoft.com/office/drawing/2014/main" id="{12C5BD50-E613-5F41-AB08-353B5816E118}"/>
              </a:ext>
            </a:extLst>
          </p:cNvPr>
          <p:cNvSpPr/>
          <p:nvPr/>
        </p:nvSpPr>
        <p:spPr>
          <a:xfrm>
            <a:off x="1807286" y="5333139"/>
            <a:ext cx="514648" cy="274672"/>
          </a:xfrm>
          <a:prstGeom prst="leftRightArrow">
            <a:avLst/>
          </a:prstGeom>
          <a:solidFill>
            <a:srgbClr val="FFFF00">
              <a:alpha val="70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폭발: 8pt 227">
            <a:extLst>
              <a:ext uri="{FF2B5EF4-FFF2-40B4-BE49-F238E27FC236}">
                <a16:creationId xmlns:a16="http://schemas.microsoft.com/office/drawing/2014/main" id="{4039B36B-5FC8-2A49-B098-F6AF4AE2B72B}"/>
              </a:ext>
            </a:extLst>
          </p:cNvPr>
          <p:cNvSpPr/>
          <p:nvPr/>
        </p:nvSpPr>
        <p:spPr>
          <a:xfrm>
            <a:off x="895610" y="4090638"/>
            <a:ext cx="829997" cy="564246"/>
          </a:xfrm>
          <a:prstGeom prst="irregularSeal1">
            <a:avLst/>
          </a:prstGeom>
          <a:solidFill>
            <a:srgbClr val="FFC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sz="700" b="1" dirty="0">
              <a:solidFill>
                <a:schemeClr val="tx1"/>
              </a:solidFill>
            </a:endParaRPr>
          </a:p>
        </p:txBody>
      </p:sp>
      <p:sp>
        <p:nvSpPr>
          <p:cNvPr id="83" name="TextBox 82">
            <a:extLst>
              <a:ext uri="{FF2B5EF4-FFF2-40B4-BE49-F238E27FC236}">
                <a16:creationId xmlns:a16="http://schemas.microsoft.com/office/drawing/2014/main" id="{8059C3AF-C3A3-DF4C-9989-15228F8AB1DC}"/>
              </a:ext>
            </a:extLst>
          </p:cNvPr>
          <p:cNvSpPr txBox="1"/>
          <p:nvPr/>
        </p:nvSpPr>
        <p:spPr>
          <a:xfrm>
            <a:off x="877123" y="4215110"/>
            <a:ext cx="971093" cy="253916"/>
          </a:xfrm>
          <a:prstGeom prst="rect">
            <a:avLst/>
          </a:prstGeom>
          <a:noFill/>
        </p:spPr>
        <p:txBody>
          <a:bodyPr wrap="square" rtlCol="0">
            <a:spAutoFit/>
          </a:bodyPr>
          <a:lstStyle/>
          <a:p>
            <a:r>
              <a:rPr lang="en-US" altLang="ko-KR" sz="1050" b="1" dirty="0">
                <a:solidFill>
                  <a:srgbClr val="7030A0"/>
                </a:solidFill>
              </a:rPr>
              <a:t>Vibration</a:t>
            </a:r>
            <a:endParaRPr lang="ko-KR" altLang="en-US" sz="1050" b="1" dirty="0">
              <a:solidFill>
                <a:srgbClr val="7030A0"/>
              </a:solidFill>
            </a:endParaRPr>
          </a:p>
        </p:txBody>
      </p:sp>
      <p:grpSp>
        <p:nvGrpSpPr>
          <p:cNvPr id="99" name="그룹 98">
            <a:extLst>
              <a:ext uri="{FF2B5EF4-FFF2-40B4-BE49-F238E27FC236}">
                <a16:creationId xmlns:a16="http://schemas.microsoft.com/office/drawing/2014/main" id="{F5F65FF8-18FD-F141-88D6-D62EF3E543E5}"/>
              </a:ext>
            </a:extLst>
          </p:cNvPr>
          <p:cNvGrpSpPr/>
          <p:nvPr/>
        </p:nvGrpSpPr>
        <p:grpSpPr>
          <a:xfrm>
            <a:off x="3509509" y="2837928"/>
            <a:ext cx="4948691" cy="3236764"/>
            <a:chOff x="3572438" y="2345526"/>
            <a:chExt cx="5114362" cy="3729166"/>
          </a:xfrm>
        </p:grpSpPr>
        <p:pic>
          <p:nvPicPr>
            <p:cNvPr id="17" name="그림 16">
              <a:extLst>
                <a:ext uri="{FF2B5EF4-FFF2-40B4-BE49-F238E27FC236}">
                  <a16:creationId xmlns:a16="http://schemas.microsoft.com/office/drawing/2014/main" id="{3B0CAC6A-5B3F-F44D-8C33-CBA766B8DFF6}"/>
                </a:ext>
              </a:extLst>
            </p:cNvPr>
            <p:cNvPicPr>
              <a:picLocks noChangeAspect="1"/>
            </p:cNvPicPr>
            <p:nvPr/>
          </p:nvPicPr>
          <p:blipFill>
            <a:blip r:embed="rId10">
              <a:clrChange>
                <a:clrFrom>
                  <a:srgbClr val="FEFEFE"/>
                </a:clrFrom>
                <a:clrTo>
                  <a:srgbClr val="FEFEFE">
                    <a:alpha val="0"/>
                  </a:srgbClr>
                </a:clrTo>
              </a:clrChange>
            </a:blip>
            <a:stretch>
              <a:fillRect/>
            </a:stretch>
          </p:blipFill>
          <p:spPr>
            <a:xfrm>
              <a:off x="3700058" y="4246145"/>
              <a:ext cx="3605262" cy="1828547"/>
            </a:xfrm>
            <a:prstGeom prst="rect">
              <a:avLst/>
            </a:prstGeom>
          </p:spPr>
        </p:pic>
        <p:sp>
          <p:nvSpPr>
            <p:cNvPr id="18" name="모서리가 둥근 직사각형 7">
              <a:extLst>
                <a:ext uri="{FF2B5EF4-FFF2-40B4-BE49-F238E27FC236}">
                  <a16:creationId xmlns:a16="http://schemas.microsoft.com/office/drawing/2014/main" id="{F4DD2B71-3DEC-6542-86BA-ED2034C2A657}"/>
                </a:ext>
              </a:extLst>
            </p:cNvPr>
            <p:cNvSpPr/>
            <p:nvPr/>
          </p:nvSpPr>
          <p:spPr>
            <a:xfrm flipH="1">
              <a:off x="5079074" y="3067166"/>
              <a:ext cx="2672842" cy="838840"/>
            </a:xfrm>
            <a:prstGeom prst="roundRect">
              <a:avLst>
                <a:gd name="adj" fmla="val 6546"/>
              </a:avLst>
            </a:prstGeom>
            <a:solidFill>
              <a:schemeClr val="accent5">
                <a:lumMod val="20000"/>
                <a:lumOff val="80000"/>
                <a:alpha val="7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b="1" spc="-150">
                <a:latin typeface="+mn-ea"/>
              </a:endParaRPr>
            </a:p>
          </p:txBody>
        </p:sp>
        <p:pic>
          <p:nvPicPr>
            <p:cNvPr id="19" name="Picture 6">
              <a:extLst>
                <a:ext uri="{FF2B5EF4-FFF2-40B4-BE49-F238E27FC236}">
                  <a16:creationId xmlns:a16="http://schemas.microsoft.com/office/drawing/2014/main" id="{9B1E943E-BFCA-8C4C-99A9-A2063BFB035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27656" y="2691174"/>
              <a:ext cx="384003" cy="31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a:extLst>
                <a:ext uri="{FF2B5EF4-FFF2-40B4-BE49-F238E27FC236}">
                  <a16:creationId xmlns:a16="http://schemas.microsoft.com/office/drawing/2014/main" id="{872A3E41-F45D-F44A-AFCF-149A190759B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10559" y="2691174"/>
              <a:ext cx="384003" cy="31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6">
              <a:extLst>
                <a:ext uri="{FF2B5EF4-FFF2-40B4-BE49-F238E27FC236}">
                  <a16:creationId xmlns:a16="http://schemas.microsoft.com/office/drawing/2014/main" id="{2289DF7E-9090-BF4D-A05D-D558E3D2841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44753" y="2691174"/>
              <a:ext cx="384003" cy="31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6">
              <a:extLst>
                <a:ext uri="{FF2B5EF4-FFF2-40B4-BE49-F238E27FC236}">
                  <a16:creationId xmlns:a16="http://schemas.microsoft.com/office/drawing/2014/main" id="{6CBCCF9A-36FA-5A4B-BD56-8D5316C28F6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61849" y="2691174"/>
              <a:ext cx="384003" cy="31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8">
              <a:extLst>
                <a:ext uri="{FF2B5EF4-FFF2-40B4-BE49-F238E27FC236}">
                  <a16:creationId xmlns:a16="http://schemas.microsoft.com/office/drawing/2014/main" id="{1A1F63BD-1FF8-FC46-9BDA-428DB8A1DE8F}"/>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0735" y="3517148"/>
              <a:ext cx="363002" cy="33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descr="D:\개인 문서\ETC\워킹어트렉션\227137_detail_01.jpg">
              <a:extLst>
                <a:ext uri="{FF2B5EF4-FFF2-40B4-BE49-F238E27FC236}">
                  <a16:creationId xmlns:a16="http://schemas.microsoft.com/office/drawing/2014/main" id="{46947531-9C0F-444E-89BD-C3544F9D7568}"/>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2634" y="3500754"/>
              <a:ext cx="571359" cy="3379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a:extLst>
                <a:ext uri="{FF2B5EF4-FFF2-40B4-BE49-F238E27FC236}">
                  <a16:creationId xmlns:a16="http://schemas.microsoft.com/office/drawing/2014/main" id="{6AC8AD46-12EE-9F4F-A872-CF4D4378BE6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45480" y="3359262"/>
              <a:ext cx="480926" cy="178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꺾인 연결선 16">
              <a:extLst>
                <a:ext uri="{FF2B5EF4-FFF2-40B4-BE49-F238E27FC236}">
                  <a16:creationId xmlns:a16="http://schemas.microsoft.com/office/drawing/2014/main" id="{CC4FD708-EB27-874E-B449-BF9498DD34C1}"/>
                </a:ext>
              </a:extLst>
            </p:cNvPr>
            <p:cNvCxnSpPr>
              <a:stCxn id="21" idx="0"/>
              <a:endCxn id="25" idx="0"/>
            </p:cNvCxnSpPr>
            <p:nvPr/>
          </p:nvCxnSpPr>
          <p:spPr>
            <a:xfrm rot="16200000" flipH="1">
              <a:off x="6777305" y="1750623"/>
              <a:ext cx="668088" cy="2549189"/>
            </a:xfrm>
            <a:prstGeom prst="bentConnector3">
              <a:avLst>
                <a:gd name="adj1" fmla="val -24617"/>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꺾인 연결선 17">
              <a:extLst>
                <a:ext uri="{FF2B5EF4-FFF2-40B4-BE49-F238E27FC236}">
                  <a16:creationId xmlns:a16="http://schemas.microsoft.com/office/drawing/2014/main" id="{86BA39A0-0F65-FF4C-B295-35B3C280EE3A}"/>
                </a:ext>
              </a:extLst>
            </p:cNvPr>
            <p:cNvCxnSpPr>
              <a:stCxn id="19" idx="0"/>
              <a:endCxn id="25" idx="0"/>
            </p:cNvCxnSpPr>
            <p:nvPr/>
          </p:nvCxnSpPr>
          <p:spPr>
            <a:xfrm rot="16200000" flipH="1">
              <a:off x="7018756" y="1992075"/>
              <a:ext cx="668088" cy="2066285"/>
            </a:xfrm>
            <a:prstGeom prst="bentConnector3">
              <a:avLst>
                <a:gd name="adj1" fmla="val -24617"/>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꺾인 연결선 18">
              <a:extLst>
                <a:ext uri="{FF2B5EF4-FFF2-40B4-BE49-F238E27FC236}">
                  <a16:creationId xmlns:a16="http://schemas.microsoft.com/office/drawing/2014/main" id="{A376DFF8-15C8-2141-8BF1-9FC4CBACA291}"/>
                </a:ext>
              </a:extLst>
            </p:cNvPr>
            <p:cNvCxnSpPr>
              <a:stCxn id="20" idx="0"/>
              <a:endCxn id="25" idx="0"/>
            </p:cNvCxnSpPr>
            <p:nvPr/>
          </p:nvCxnSpPr>
          <p:spPr>
            <a:xfrm rot="16200000" flipH="1">
              <a:off x="7260207" y="2233527"/>
              <a:ext cx="668088" cy="1583383"/>
            </a:xfrm>
            <a:prstGeom prst="bentConnector3">
              <a:avLst>
                <a:gd name="adj1" fmla="val -24617"/>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꺾인 연결선 19">
              <a:extLst>
                <a:ext uri="{FF2B5EF4-FFF2-40B4-BE49-F238E27FC236}">
                  <a16:creationId xmlns:a16="http://schemas.microsoft.com/office/drawing/2014/main" id="{EF6757BC-B32D-3946-B2B3-EF0C05ED2965}"/>
                </a:ext>
              </a:extLst>
            </p:cNvPr>
            <p:cNvCxnSpPr>
              <a:cxnSpLocks/>
              <a:stCxn id="22" idx="0"/>
              <a:endCxn id="25" idx="0"/>
            </p:cNvCxnSpPr>
            <p:nvPr/>
          </p:nvCxnSpPr>
          <p:spPr>
            <a:xfrm rot="16200000" flipH="1">
              <a:off x="6535853" y="1509171"/>
              <a:ext cx="668088" cy="3032092"/>
            </a:xfrm>
            <a:prstGeom prst="bentConnector3">
              <a:avLst>
                <a:gd name="adj1" fmla="val -24617"/>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30" name="Picture 3">
              <a:extLst>
                <a:ext uri="{FF2B5EF4-FFF2-40B4-BE49-F238E27FC236}">
                  <a16:creationId xmlns:a16="http://schemas.microsoft.com/office/drawing/2014/main" id="{E96F4A83-61ED-A343-93EF-B85844C7ED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84361" y="3936424"/>
              <a:ext cx="670294" cy="540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꺾인 연결선 21">
              <a:extLst>
                <a:ext uri="{FF2B5EF4-FFF2-40B4-BE49-F238E27FC236}">
                  <a16:creationId xmlns:a16="http://schemas.microsoft.com/office/drawing/2014/main" id="{66C0AAB2-0910-474B-9FBC-BB2A039E580E}"/>
                </a:ext>
              </a:extLst>
            </p:cNvPr>
            <p:cNvCxnSpPr>
              <a:stCxn id="30" idx="0"/>
              <a:endCxn id="25" idx="2"/>
            </p:cNvCxnSpPr>
            <p:nvPr/>
          </p:nvCxnSpPr>
          <p:spPr>
            <a:xfrm rot="5400000" flipH="1" flipV="1">
              <a:off x="8103377" y="3653856"/>
              <a:ext cx="398700" cy="166435"/>
            </a:xfrm>
            <a:prstGeom prst="bentConnector3">
              <a:avLst>
                <a:gd name="adj1" fmla="val 50000"/>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32" name="Picture 4">
              <a:extLst>
                <a:ext uri="{FF2B5EF4-FFF2-40B4-BE49-F238E27FC236}">
                  <a16:creationId xmlns:a16="http://schemas.microsoft.com/office/drawing/2014/main" id="{4DD9BE1E-E0D2-A342-A019-ABB721422099}"/>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7707" y="4667384"/>
              <a:ext cx="674340" cy="565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3" name="꺾인 연결선 23">
              <a:extLst>
                <a:ext uri="{FF2B5EF4-FFF2-40B4-BE49-F238E27FC236}">
                  <a16:creationId xmlns:a16="http://schemas.microsoft.com/office/drawing/2014/main" id="{CF8B8B21-9DAA-9A4B-B1AE-CBB0BF6BE660}"/>
                </a:ext>
              </a:extLst>
            </p:cNvPr>
            <p:cNvCxnSpPr>
              <a:endCxn id="32" idx="0"/>
            </p:cNvCxnSpPr>
            <p:nvPr/>
          </p:nvCxnSpPr>
          <p:spPr>
            <a:xfrm rot="5400000">
              <a:off x="6658588" y="3992027"/>
              <a:ext cx="931646" cy="419065"/>
            </a:xfrm>
            <a:prstGeom prst="bentConnector3">
              <a:avLst>
                <a:gd name="adj1" fmla="val 50000"/>
              </a:avLst>
            </a:prstGeom>
            <a:ln w="19050">
              <a:solidFill>
                <a:schemeClr val="bg2">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꺾인 연결선 24">
              <a:extLst>
                <a:ext uri="{FF2B5EF4-FFF2-40B4-BE49-F238E27FC236}">
                  <a16:creationId xmlns:a16="http://schemas.microsoft.com/office/drawing/2014/main" id="{45E74180-F5D3-4143-818B-DE578D16ED5A}"/>
                </a:ext>
              </a:extLst>
            </p:cNvPr>
            <p:cNvCxnSpPr>
              <a:cxnSpLocks/>
              <a:stCxn id="23" idx="2"/>
            </p:cNvCxnSpPr>
            <p:nvPr/>
          </p:nvCxnSpPr>
          <p:spPr>
            <a:xfrm rot="16200000" flipH="1">
              <a:off x="5875436" y="3539840"/>
              <a:ext cx="344217" cy="970618"/>
            </a:xfrm>
            <a:prstGeom prst="bentConnector2">
              <a:avLst/>
            </a:prstGeom>
            <a:ln w="19050">
              <a:solidFill>
                <a:schemeClr val="bg2">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꺾인 연결선 25">
              <a:extLst>
                <a:ext uri="{FF2B5EF4-FFF2-40B4-BE49-F238E27FC236}">
                  <a16:creationId xmlns:a16="http://schemas.microsoft.com/office/drawing/2014/main" id="{33C41FF0-39F5-D64B-8DB5-A9989036EB53}"/>
                </a:ext>
              </a:extLst>
            </p:cNvPr>
            <p:cNvCxnSpPr>
              <a:cxnSpLocks/>
              <a:endCxn id="32" idx="0"/>
            </p:cNvCxnSpPr>
            <p:nvPr/>
          </p:nvCxnSpPr>
          <p:spPr>
            <a:xfrm rot="16200000" flipH="1">
              <a:off x="6274446" y="4026951"/>
              <a:ext cx="921013" cy="359852"/>
            </a:xfrm>
            <a:prstGeom prst="bentConnector3">
              <a:avLst>
                <a:gd name="adj1" fmla="val 50000"/>
              </a:avLst>
            </a:prstGeom>
            <a:ln w="19050">
              <a:solidFill>
                <a:schemeClr val="bg2">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꺾인 연결선 26">
              <a:extLst>
                <a:ext uri="{FF2B5EF4-FFF2-40B4-BE49-F238E27FC236}">
                  <a16:creationId xmlns:a16="http://schemas.microsoft.com/office/drawing/2014/main" id="{CA504BE8-58C9-6549-9807-65C4A30F0472}"/>
                </a:ext>
              </a:extLst>
            </p:cNvPr>
            <p:cNvCxnSpPr>
              <a:stCxn id="30" idx="1"/>
              <a:endCxn id="32" idx="3"/>
            </p:cNvCxnSpPr>
            <p:nvPr/>
          </p:nvCxnSpPr>
          <p:spPr>
            <a:xfrm rot="10800000" flipV="1">
              <a:off x="7252048" y="4206669"/>
              <a:ext cx="632314" cy="743442"/>
            </a:xfrm>
            <a:prstGeom prst="bentConnector3">
              <a:avLst>
                <a:gd name="adj1" fmla="val 50000"/>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37" name="Picture 9">
              <a:extLst>
                <a:ext uri="{FF2B5EF4-FFF2-40B4-BE49-F238E27FC236}">
                  <a16:creationId xmlns:a16="http://schemas.microsoft.com/office/drawing/2014/main" id="{B9CFB742-5EC6-014C-98EF-3FE9EC69AB7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92278" y="4687060"/>
              <a:ext cx="629890" cy="447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8" name="직선 화살표 연결선 37">
              <a:extLst>
                <a:ext uri="{FF2B5EF4-FFF2-40B4-BE49-F238E27FC236}">
                  <a16:creationId xmlns:a16="http://schemas.microsoft.com/office/drawing/2014/main" id="{F50C3ADF-6307-3345-8F56-483D34F5855C}"/>
                </a:ext>
              </a:extLst>
            </p:cNvPr>
            <p:cNvCxnSpPr>
              <a:stCxn id="30" idx="2"/>
              <a:endCxn id="37" idx="0"/>
            </p:cNvCxnSpPr>
            <p:nvPr/>
          </p:nvCxnSpPr>
          <p:spPr>
            <a:xfrm flipH="1">
              <a:off x="8207224" y="4476915"/>
              <a:ext cx="12285" cy="210145"/>
            </a:xfrm>
            <a:prstGeom prst="straightConnector1">
              <a:avLst/>
            </a:prstGeom>
            <a:ln w="19050">
              <a:solidFill>
                <a:schemeClr val="bg2">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pic>
          <p:nvPicPr>
            <p:cNvPr id="39" name="Picture 2" descr="관련 이미지">
              <a:extLst>
                <a:ext uri="{FF2B5EF4-FFF2-40B4-BE49-F238E27FC236}">
                  <a16:creationId xmlns:a16="http://schemas.microsoft.com/office/drawing/2014/main" id="{24AD70EC-798F-CE47-96E2-A64156C72D7F}"/>
                </a:ext>
              </a:extLst>
            </p:cNvPr>
            <p:cNvPicPr>
              <a:picLocks noChangeAspect="1" noChangeArrowheads="1"/>
            </p:cNvPicPr>
            <p:nvPr/>
          </p:nvPicPr>
          <p:blipFill>
            <a:blip r:embed="rId18"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082415" y="3509046"/>
              <a:ext cx="427001" cy="319284"/>
            </a:xfrm>
            <a:prstGeom prst="rect">
              <a:avLst/>
            </a:prstGeom>
            <a:noFill/>
            <a:extLst>
              <a:ext uri="{909E8E84-426E-40DD-AFC4-6F175D3DCCD1}">
                <a14:hiddenFill xmlns:a14="http://schemas.microsoft.com/office/drawing/2010/main">
                  <a:solidFill>
                    <a:srgbClr val="FFFFFF"/>
                  </a:solidFill>
                </a14:hiddenFill>
              </a:ext>
            </a:extLst>
          </p:spPr>
        </p:pic>
        <p:sp>
          <p:nvSpPr>
            <p:cNvPr id="40" name="모서리가 둥근 직사각형 49">
              <a:extLst>
                <a:ext uri="{FF2B5EF4-FFF2-40B4-BE49-F238E27FC236}">
                  <a16:creationId xmlns:a16="http://schemas.microsoft.com/office/drawing/2014/main" id="{CC7CB911-AAE7-C140-8494-EF5904EAF479}"/>
                </a:ext>
              </a:extLst>
            </p:cNvPr>
            <p:cNvSpPr/>
            <p:nvPr/>
          </p:nvSpPr>
          <p:spPr>
            <a:xfrm flipH="1">
              <a:off x="5954394" y="3085459"/>
              <a:ext cx="917216" cy="284846"/>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 altLang="ko-KR" sz="1000" b="1" spc="-150" dirty="0">
                  <a:gradFill>
                    <a:gsLst>
                      <a:gs pos="0">
                        <a:schemeClr val="tx1"/>
                      </a:gs>
                      <a:gs pos="100000">
                        <a:schemeClr val="tx1"/>
                      </a:gs>
                    </a:gsLst>
                    <a:lin ang="5400000" scaled="1"/>
                  </a:gradFill>
                  <a:latin typeface="+mj-ea"/>
                  <a:ea typeface="+mj-ea"/>
                </a:rPr>
                <a:t>User observation in virtual space</a:t>
              </a:r>
              <a:endParaRPr lang="ko-KR" altLang="en-US" sz="1000" b="1" spc="-150" dirty="0">
                <a:gradFill>
                  <a:gsLst>
                    <a:gs pos="0">
                      <a:schemeClr val="tx1"/>
                    </a:gs>
                    <a:gs pos="100000">
                      <a:schemeClr val="tx1"/>
                    </a:gs>
                  </a:gsLst>
                  <a:lin ang="5400000" scaled="1"/>
                </a:gradFill>
                <a:latin typeface="+mj-ea"/>
                <a:ea typeface="+mj-ea"/>
              </a:endParaRPr>
            </a:p>
          </p:txBody>
        </p:sp>
        <p:sp>
          <p:nvSpPr>
            <p:cNvPr id="41" name="모서리가 둥근 직사각형 57">
              <a:extLst>
                <a:ext uri="{FF2B5EF4-FFF2-40B4-BE49-F238E27FC236}">
                  <a16:creationId xmlns:a16="http://schemas.microsoft.com/office/drawing/2014/main" id="{C1254DA8-FCEA-5545-AAB2-873FFF45FCBA}"/>
                </a:ext>
              </a:extLst>
            </p:cNvPr>
            <p:cNvSpPr/>
            <p:nvPr/>
          </p:nvSpPr>
          <p:spPr>
            <a:xfrm flipH="1">
              <a:off x="6953402" y="3088653"/>
              <a:ext cx="726976" cy="295358"/>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ko-KR" sz="1000" b="1" spc="-150" dirty="0">
                  <a:gradFill>
                    <a:gsLst>
                      <a:gs pos="0">
                        <a:schemeClr val="tx1"/>
                      </a:gs>
                      <a:gs pos="100000">
                        <a:schemeClr val="tx1"/>
                      </a:gs>
                    </a:gsLst>
                    <a:lin ang="5400000" scaled="1"/>
                  </a:gradFill>
                  <a:latin typeface="+mj-ea"/>
                  <a:ea typeface="+mj-ea"/>
                </a:rPr>
                <a:t>user</a:t>
              </a:r>
            </a:p>
            <a:p>
              <a:pPr algn="ctr"/>
              <a:r>
                <a:rPr lang="en" altLang="ko-KR" sz="1000" b="1" spc="-150" dirty="0">
                  <a:gradFill>
                    <a:gsLst>
                      <a:gs pos="0">
                        <a:schemeClr val="tx1"/>
                      </a:gs>
                      <a:gs pos="100000">
                        <a:schemeClr val="tx1"/>
                      </a:gs>
                    </a:gsLst>
                    <a:lin ang="5400000" scaled="1"/>
                  </a:gradFill>
                  <a:latin typeface="+mj-ea"/>
                  <a:ea typeface="+mj-ea"/>
                </a:rPr>
                <a:t>Interaction</a:t>
              </a:r>
              <a:endParaRPr lang="ko-KR" altLang="en-US" sz="1000" b="1" spc="-150" dirty="0">
                <a:gradFill>
                  <a:gsLst>
                    <a:gs pos="0">
                      <a:schemeClr val="tx1"/>
                    </a:gs>
                    <a:gs pos="100000">
                      <a:schemeClr val="tx1"/>
                    </a:gs>
                  </a:gsLst>
                  <a:lin ang="5400000" scaled="1"/>
                </a:gradFill>
                <a:latin typeface="+mj-ea"/>
                <a:ea typeface="+mj-ea"/>
              </a:endParaRPr>
            </a:p>
          </p:txBody>
        </p:sp>
        <p:sp>
          <p:nvSpPr>
            <p:cNvPr id="42" name="모서리가 둥근 직사각형 65">
              <a:extLst>
                <a:ext uri="{FF2B5EF4-FFF2-40B4-BE49-F238E27FC236}">
                  <a16:creationId xmlns:a16="http://schemas.microsoft.com/office/drawing/2014/main" id="{CA5D495E-CC7E-1847-BA74-06661690C40E}"/>
                </a:ext>
              </a:extLst>
            </p:cNvPr>
            <p:cNvSpPr/>
            <p:nvPr/>
          </p:nvSpPr>
          <p:spPr>
            <a:xfrm flipH="1">
              <a:off x="5174224" y="3080252"/>
              <a:ext cx="685023" cy="289043"/>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spc="-150" dirty="0">
                  <a:gradFill>
                    <a:gsLst>
                      <a:gs pos="0">
                        <a:schemeClr val="tx1"/>
                      </a:gs>
                      <a:gs pos="100000">
                        <a:schemeClr val="tx1"/>
                      </a:gs>
                    </a:gsLst>
                    <a:lin ang="5400000" scaled="1"/>
                  </a:gradFill>
                  <a:latin typeface="+mj-ea"/>
                  <a:ea typeface="+mj-ea"/>
                </a:rPr>
                <a:t>Client Exe</a:t>
              </a:r>
              <a:endParaRPr lang="ko-KR" altLang="en-US" sz="1000" b="1" spc="-150" dirty="0">
                <a:gradFill>
                  <a:gsLst>
                    <a:gs pos="0">
                      <a:schemeClr val="tx1"/>
                    </a:gs>
                    <a:gs pos="100000">
                      <a:schemeClr val="tx1"/>
                    </a:gs>
                  </a:gsLst>
                  <a:lin ang="5400000" scaled="1"/>
                </a:gradFill>
                <a:latin typeface="+mj-ea"/>
                <a:ea typeface="+mj-ea"/>
              </a:endParaRPr>
            </a:p>
          </p:txBody>
        </p:sp>
        <p:grpSp>
          <p:nvGrpSpPr>
            <p:cNvPr id="43" name="그룹 42">
              <a:extLst>
                <a:ext uri="{FF2B5EF4-FFF2-40B4-BE49-F238E27FC236}">
                  <a16:creationId xmlns:a16="http://schemas.microsoft.com/office/drawing/2014/main" id="{E836C098-E9E9-6747-BF71-77F6478DAC19}"/>
                </a:ext>
              </a:extLst>
            </p:cNvPr>
            <p:cNvGrpSpPr/>
            <p:nvPr/>
          </p:nvGrpSpPr>
          <p:grpSpPr>
            <a:xfrm>
              <a:off x="5954394" y="3823483"/>
              <a:ext cx="1215055" cy="346084"/>
              <a:chOff x="1494359" y="3796719"/>
              <a:chExt cx="936481" cy="411902"/>
            </a:xfrm>
          </p:grpSpPr>
          <p:grpSp>
            <p:nvGrpSpPr>
              <p:cNvPr id="57" name="그룹 56">
                <a:extLst>
                  <a:ext uri="{FF2B5EF4-FFF2-40B4-BE49-F238E27FC236}">
                    <a16:creationId xmlns:a16="http://schemas.microsoft.com/office/drawing/2014/main" id="{A094D4EB-3816-DE44-82C4-E34FF225FFBE}"/>
                  </a:ext>
                </a:extLst>
              </p:cNvPr>
              <p:cNvGrpSpPr/>
              <p:nvPr/>
            </p:nvGrpSpPr>
            <p:grpSpPr>
              <a:xfrm>
                <a:off x="1559632" y="3796719"/>
                <a:ext cx="808877" cy="411902"/>
                <a:chOff x="4889971" y="2008282"/>
                <a:chExt cx="1101463" cy="1560802"/>
              </a:xfrm>
            </p:grpSpPr>
            <p:sp>
              <p:nvSpPr>
                <p:cNvPr id="59" name="대각선 방향의 모서리가 둥근 사각형 77">
                  <a:extLst>
                    <a:ext uri="{FF2B5EF4-FFF2-40B4-BE49-F238E27FC236}">
                      <a16:creationId xmlns:a16="http://schemas.microsoft.com/office/drawing/2014/main" id="{CD7C4636-8021-B142-9467-02A20AE51C30}"/>
                    </a:ext>
                  </a:extLst>
                </p:cNvPr>
                <p:cNvSpPr/>
                <p:nvPr/>
              </p:nvSpPr>
              <p:spPr>
                <a:xfrm rot="10800000">
                  <a:off x="4889971" y="2600132"/>
                  <a:ext cx="298671" cy="968952"/>
                </a:xfrm>
                <a:prstGeom prst="round2DiagRect">
                  <a:avLst>
                    <a:gd name="adj1" fmla="val 36823"/>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b="1" spc="-150">
                    <a:latin typeface="+mn-ea"/>
                  </a:endParaRPr>
                </a:p>
              </p:txBody>
            </p:sp>
            <p:sp>
              <p:nvSpPr>
                <p:cNvPr id="60" name="대각선 방향의 모서리가 둥근 사각형 78">
                  <a:extLst>
                    <a:ext uri="{FF2B5EF4-FFF2-40B4-BE49-F238E27FC236}">
                      <a16:creationId xmlns:a16="http://schemas.microsoft.com/office/drawing/2014/main" id="{97D798EF-D300-014D-AA85-D4A983F36F1C}"/>
                    </a:ext>
                  </a:extLst>
                </p:cNvPr>
                <p:cNvSpPr/>
                <p:nvPr/>
              </p:nvSpPr>
              <p:spPr>
                <a:xfrm>
                  <a:off x="5526483" y="2008282"/>
                  <a:ext cx="464951" cy="1165398"/>
                </a:xfrm>
                <a:prstGeom prst="round2DiagRect">
                  <a:avLst>
                    <a:gd name="adj1" fmla="val 36823"/>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b="1" spc="-150">
                    <a:latin typeface="+mn-ea"/>
                  </a:endParaRPr>
                </a:p>
              </p:txBody>
            </p:sp>
            <p:sp>
              <p:nvSpPr>
                <p:cNvPr id="61" name="대각선 방향의 모서리가 둥근 사각형 79">
                  <a:extLst>
                    <a:ext uri="{FF2B5EF4-FFF2-40B4-BE49-F238E27FC236}">
                      <a16:creationId xmlns:a16="http://schemas.microsoft.com/office/drawing/2014/main" id="{A9AEBFB4-A8DA-1B42-B7BC-EB1B547C2325}"/>
                    </a:ext>
                  </a:extLst>
                </p:cNvPr>
                <p:cNvSpPr/>
                <p:nvPr/>
              </p:nvSpPr>
              <p:spPr>
                <a:xfrm>
                  <a:off x="4946469" y="2147707"/>
                  <a:ext cx="988467" cy="1270886"/>
                </a:xfrm>
                <a:prstGeom prst="round2DiagRect">
                  <a:avLst>
                    <a:gd name="adj1" fmla="val 36823"/>
                    <a:gd name="adj2" fmla="val 0"/>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b="1" spc="-150">
                    <a:latin typeface="+mn-ea"/>
                  </a:endParaRPr>
                </a:p>
              </p:txBody>
            </p:sp>
          </p:grpSp>
          <p:sp>
            <p:nvSpPr>
              <p:cNvPr id="58" name="사각형: 둥근 모서리 23">
                <a:extLst>
                  <a:ext uri="{FF2B5EF4-FFF2-40B4-BE49-F238E27FC236}">
                    <a16:creationId xmlns:a16="http://schemas.microsoft.com/office/drawing/2014/main" id="{FB5ECF5D-3C01-404D-B053-1031ED1EB8B7}"/>
                  </a:ext>
                </a:extLst>
              </p:cNvPr>
              <p:cNvSpPr/>
              <p:nvPr/>
            </p:nvSpPr>
            <p:spPr>
              <a:xfrm>
                <a:off x="1494359" y="3909662"/>
                <a:ext cx="936481" cy="154627"/>
              </a:xfrm>
              <a:prstGeom prst="roundRect">
                <a:avLst/>
              </a:prstGeom>
              <a:noFill/>
              <a:ln w="15875">
                <a:no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ko-KR" sz="900" b="1" spc="-150" dirty="0">
                    <a:latin typeface="+mn-ea"/>
                  </a:rPr>
                  <a:t>VR</a:t>
                </a:r>
                <a:r>
                  <a:rPr lang="ja-JP" altLang="en-US" sz="900" b="1" spc="-150">
                    <a:latin typeface="+mn-ea"/>
                  </a:rPr>
                  <a:t>　</a:t>
                </a:r>
                <a:endParaRPr lang="en-US" altLang="ja-JP" sz="900" b="1" spc="-150" dirty="0">
                  <a:latin typeface="+mn-ea"/>
                </a:endParaRPr>
              </a:p>
              <a:p>
                <a:pPr algn="ctr"/>
                <a:r>
                  <a:rPr lang="en-US" altLang="ja-JP" sz="900" b="1" spc="-150" dirty="0" err="1">
                    <a:latin typeface="+mn-ea"/>
                  </a:rPr>
                  <a:t>Wallk</a:t>
                </a:r>
                <a:r>
                  <a:rPr lang="en-US" altLang="ja-JP" sz="900" b="1" spc="-150" dirty="0">
                    <a:latin typeface="+mn-ea"/>
                  </a:rPr>
                  <a:t> </a:t>
                </a:r>
                <a:r>
                  <a:rPr lang="en" altLang="ko-Kore-KR" sz="900" spc="-150" dirty="0"/>
                  <a:t>Through</a:t>
                </a:r>
                <a:endParaRPr lang="ko-KR" altLang="en-US" sz="900" b="1" spc="-150" dirty="0">
                  <a:latin typeface="+mn-ea"/>
                </a:endParaRPr>
              </a:p>
            </p:txBody>
          </p:sp>
        </p:grpSp>
        <p:sp>
          <p:nvSpPr>
            <p:cNvPr id="44" name="TextBox 43">
              <a:extLst>
                <a:ext uri="{FF2B5EF4-FFF2-40B4-BE49-F238E27FC236}">
                  <a16:creationId xmlns:a16="http://schemas.microsoft.com/office/drawing/2014/main" id="{8B720367-18B1-484B-A64C-1B2A655D3515}"/>
                </a:ext>
              </a:extLst>
            </p:cNvPr>
            <p:cNvSpPr txBox="1"/>
            <p:nvPr/>
          </p:nvSpPr>
          <p:spPr>
            <a:xfrm>
              <a:off x="3813013" y="2345526"/>
              <a:ext cx="1517974" cy="241118"/>
            </a:xfrm>
            <a:prstGeom prst="rect">
              <a:avLst/>
            </a:prstGeom>
            <a:noFill/>
          </p:spPr>
          <p:txBody>
            <a:bodyPr wrap="square" rtlCol="0">
              <a:spAutoFit/>
            </a:bodyPr>
            <a:lstStyle/>
            <a:p>
              <a:pPr algn="ctr" fontAlgn="base">
                <a:lnSpc>
                  <a:spcPts val="1020"/>
                </a:lnSpc>
                <a:spcBef>
                  <a:spcPct val="20000"/>
                </a:spcBef>
              </a:pPr>
              <a:r>
                <a:rPr lang="en-US" altLang="ko-KR" sz="1100" b="1" spc="-150" dirty="0">
                  <a:gradFill>
                    <a:gsLst>
                      <a:gs pos="0">
                        <a:schemeClr val="tx1"/>
                      </a:gs>
                      <a:gs pos="100000">
                        <a:schemeClr val="tx1"/>
                      </a:gs>
                    </a:gsLst>
                    <a:lin ang="5400000" scaled="1"/>
                  </a:gradFill>
                  <a:latin typeface="+mj-ea"/>
                  <a:ea typeface="+mj-ea"/>
                </a:rPr>
                <a:t>(Motion Capture System)</a:t>
              </a:r>
              <a:endParaRPr lang="ko-KR" altLang="en-US" sz="1100" b="1" spc="-150" dirty="0">
                <a:gradFill>
                  <a:gsLst>
                    <a:gs pos="0">
                      <a:schemeClr val="tx1"/>
                    </a:gs>
                    <a:gs pos="100000">
                      <a:schemeClr val="tx1"/>
                    </a:gs>
                  </a:gsLst>
                  <a:lin ang="5400000" scaled="1"/>
                </a:gradFill>
                <a:latin typeface="+mj-ea"/>
                <a:ea typeface="+mj-ea"/>
              </a:endParaRPr>
            </a:p>
          </p:txBody>
        </p:sp>
        <p:sp>
          <p:nvSpPr>
            <p:cNvPr id="45" name="직사각형 44">
              <a:extLst>
                <a:ext uri="{FF2B5EF4-FFF2-40B4-BE49-F238E27FC236}">
                  <a16:creationId xmlns:a16="http://schemas.microsoft.com/office/drawing/2014/main" id="{0FDB0E3C-5D13-A240-8E8E-DFA3ACF40B4B}"/>
                </a:ext>
              </a:extLst>
            </p:cNvPr>
            <p:cNvSpPr/>
            <p:nvPr/>
          </p:nvSpPr>
          <p:spPr>
            <a:xfrm>
              <a:off x="4001900" y="2731104"/>
              <a:ext cx="1235861" cy="188208"/>
            </a:xfrm>
            <a:prstGeom prst="rect">
              <a:avLst/>
            </a:prstGeom>
          </p:spPr>
          <p:txBody>
            <a:bodyPr wrap="square">
              <a:spAutoFit/>
            </a:bodyPr>
            <a:lstStyle/>
            <a:p>
              <a:pPr algn="ctr"/>
              <a:r>
                <a:rPr lang="en-US" altLang="ko-KR" sz="1100" dirty="0">
                  <a:solidFill>
                    <a:sysClr val="windowText" lastClr="000000"/>
                  </a:solidFill>
                  <a:latin typeface="Times New Roman" panose="02020603050405020304" pitchFamily="18" charset="0"/>
                  <a:cs typeface="Times New Roman" panose="02020603050405020304" pitchFamily="18" charset="0"/>
                </a:rPr>
                <a:t>User location information</a:t>
              </a:r>
              <a:endParaRPr lang="ko-KR" altLang="en-US" sz="1100" dirty="0">
                <a:solidFill>
                  <a:sysClr val="windowText" lastClr="000000"/>
                </a:solidFill>
              </a:endParaRPr>
            </a:p>
          </p:txBody>
        </p:sp>
        <p:sp>
          <p:nvSpPr>
            <p:cNvPr id="46" name="TextBox 45">
              <a:extLst>
                <a:ext uri="{FF2B5EF4-FFF2-40B4-BE49-F238E27FC236}">
                  <a16:creationId xmlns:a16="http://schemas.microsoft.com/office/drawing/2014/main" id="{E9750C5D-EC92-CE41-BD7D-E19CC5920AFC}"/>
                </a:ext>
              </a:extLst>
            </p:cNvPr>
            <p:cNvSpPr txBox="1"/>
            <p:nvPr/>
          </p:nvSpPr>
          <p:spPr>
            <a:xfrm>
              <a:off x="7742088" y="5298252"/>
              <a:ext cx="944712" cy="325712"/>
            </a:xfrm>
            <a:prstGeom prst="rect">
              <a:avLst/>
            </a:prstGeom>
            <a:noFill/>
          </p:spPr>
          <p:txBody>
            <a:bodyPr wrap="none" rtlCol="0">
              <a:spAutoFit/>
            </a:bodyPr>
            <a:lstStyle/>
            <a:p>
              <a:r>
                <a:rPr lang="en" altLang="ko-KR" sz="900" b="1" spc="-150" dirty="0">
                  <a:gradFill>
                    <a:gsLst>
                      <a:gs pos="0">
                        <a:schemeClr val="tx1"/>
                      </a:gs>
                      <a:gs pos="100000">
                        <a:schemeClr val="tx1"/>
                      </a:gs>
                    </a:gsLst>
                    <a:lin ang="5400000" scaled="1"/>
                  </a:gradFill>
                  <a:latin typeface="+mj-ea"/>
                  <a:ea typeface="+mj-ea"/>
                </a:rPr>
                <a:t>System operation tool</a:t>
              </a:r>
            </a:p>
            <a:p>
              <a:r>
                <a:rPr lang="en-US" altLang="ko-KR" sz="900" b="1" spc="-150" dirty="0">
                  <a:gradFill>
                    <a:gsLst>
                      <a:gs pos="0">
                        <a:schemeClr val="tx1"/>
                      </a:gs>
                      <a:gs pos="100000">
                        <a:schemeClr val="tx1"/>
                      </a:gs>
                    </a:gsLst>
                    <a:lin ang="5400000" scaled="1"/>
                  </a:gradFill>
                  <a:latin typeface="+mj-ea"/>
                  <a:ea typeface="+mj-ea"/>
                </a:rPr>
                <a:t>– Operating Manager</a:t>
              </a:r>
              <a:endParaRPr lang="ko-KR" altLang="en-US" sz="900" b="1" spc="-150" dirty="0">
                <a:gradFill>
                  <a:gsLst>
                    <a:gs pos="0">
                      <a:schemeClr val="tx1"/>
                    </a:gs>
                    <a:gs pos="100000">
                      <a:schemeClr val="tx1"/>
                    </a:gs>
                  </a:gsLst>
                  <a:lin ang="5400000" scaled="1"/>
                </a:gradFill>
                <a:latin typeface="+mj-ea"/>
                <a:ea typeface="+mj-ea"/>
              </a:endParaRPr>
            </a:p>
          </p:txBody>
        </p:sp>
        <p:sp>
          <p:nvSpPr>
            <p:cNvPr id="47" name="TextBox 46">
              <a:extLst>
                <a:ext uri="{FF2B5EF4-FFF2-40B4-BE49-F238E27FC236}">
                  <a16:creationId xmlns:a16="http://schemas.microsoft.com/office/drawing/2014/main" id="{34085217-4369-E34E-9E52-8F211D8D90A2}"/>
                </a:ext>
              </a:extLst>
            </p:cNvPr>
            <p:cNvSpPr txBox="1"/>
            <p:nvPr/>
          </p:nvSpPr>
          <p:spPr>
            <a:xfrm>
              <a:off x="7306838" y="4327304"/>
              <a:ext cx="758077" cy="555133"/>
            </a:xfrm>
            <a:prstGeom prst="rect">
              <a:avLst/>
            </a:prstGeom>
            <a:noFill/>
          </p:spPr>
          <p:txBody>
            <a:bodyPr wrap="square" rtlCol="0">
              <a:spAutoFit/>
            </a:bodyPr>
            <a:lstStyle/>
            <a:p>
              <a:r>
                <a:rPr lang="en" altLang="ko-KR" sz="900" b="1" spc="-150" dirty="0">
                  <a:gradFill>
                    <a:gsLst>
                      <a:gs pos="0">
                        <a:schemeClr val="tx1"/>
                      </a:gs>
                      <a:gs pos="100000">
                        <a:schemeClr val="tx1"/>
                      </a:gs>
                    </a:gsLst>
                    <a:lin ang="5400000" scaled="1"/>
                  </a:gradFill>
                  <a:latin typeface="+mj-ea"/>
                  <a:ea typeface="+mj-ea"/>
                </a:rPr>
                <a:t>System operation tool</a:t>
              </a:r>
              <a:r>
                <a:rPr lang="en-US" altLang="ko-KR" sz="900" b="1" spc="-150" dirty="0">
                  <a:gradFill>
                    <a:gsLst>
                      <a:gs pos="0">
                        <a:schemeClr val="tx1"/>
                      </a:gs>
                      <a:gs pos="100000">
                        <a:schemeClr val="tx1"/>
                      </a:gs>
                    </a:gsLst>
                    <a:lin ang="5400000" scaled="1"/>
                  </a:gradFill>
                  <a:latin typeface="+mj-ea"/>
                  <a:ea typeface="+mj-ea"/>
                </a:rPr>
                <a:t>– </a:t>
              </a:r>
              <a:r>
                <a:rPr lang="en-US" altLang="ko-KR" sz="900" b="1" spc="-150" dirty="0" err="1">
                  <a:gradFill>
                    <a:gsLst>
                      <a:gs pos="0">
                        <a:schemeClr val="tx1"/>
                      </a:gs>
                      <a:gs pos="100000">
                        <a:schemeClr val="tx1"/>
                      </a:gs>
                    </a:gsLst>
                    <a:lin ang="5400000" scaled="1"/>
                  </a:gradFill>
                  <a:latin typeface="+mj-ea"/>
                  <a:ea typeface="+mj-ea"/>
                </a:rPr>
                <a:t>AdminClient</a:t>
              </a:r>
              <a:endParaRPr lang="ko-KR" altLang="en-US" sz="900" b="1" spc="-150" dirty="0">
                <a:gradFill>
                  <a:gsLst>
                    <a:gs pos="0">
                      <a:schemeClr val="tx1"/>
                    </a:gs>
                    <a:gs pos="100000">
                      <a:schemeClr val="tx1"/>
                    </a:gs>
                  </a:gsLst>
                  <a:lin ang="5400000" scaled="1"/>
                </a:gradFill>
                <a:latin typeface="+mj-ea"/>
                <a:ea typeface="+mj-ea"/>
              </a:endParaRPr>
            </a:p>
          </p:txBody>
        </p:sp>
        <p:sp>
          <p:nvSpPr>
            <p:cNvPr id="48" name="모서리가 둥근 직사각형 154">
              <a:extLst>
                <a:ext uri="{FF2B5EF4-FFF2-40B4-BE49-F238E27FC236}">
                  <a16:creationId xmlns:a16="http://schemas.microsoft.com/office/drawing/2014/main" id="{276EBE05-0586-9549-BC84-158B2D9AA1CD}"/>
                </a:ext>
              </a:extLst>
            </p:cNvPr>
            <p:cNvSpPr/>
            <p:nvPr/>
          </p:nvSpPr>
          <p:spPr>
            <a:xfrm>
              <a:off x="4062740" y="2565008"/>
              <a:ext cx="923949" cy="166097"/>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altLang="ko-KR" sz="1000" dirty="0">
                  <a:solidFill>
                    <a:schemeClr val="bg1"/>
                  </a:solidFill>
                  <a:latin typeface="Times New Roman" panose="02020603050405020304" pitchFamily="18" charset="0"/>
                  <a:cs typeface="Times New Roman" panose="02020603050405020304" pitchFamily="18" charset="0"/>
                </a:rPr>
                <a:t>Optical camera</a:t>
              </a:r>
            </a:p>
          </p:txBody>
        </p:sp>
        <p:sp>
          <p:nvSpPr>
            <p:cNvPr id="49" name="모서리가 둥근 직사각형 154">
              <a:extLst>
                <a:ext uri="{FF2B5EF4-FFF2-40B4-BE49-F238E27FC236}">
                  <a16:creationId xmlns:a16="http://schemas.microsoft.com/office/drawing/2014/main" id="{CC62CE55-B709-3E4A-BBE0-FA4141B5A875}"/>
                </a:ext>
              </a:extLst>
            </p:cNvPr>
            <p:cNvSpPr/>
            <p:nvPr/>
          </p:nvSpPr>
          <p:spPr>
            <a:xfrm>
              <a:off x="8145480" y="3127373"/>
              <a:ext cx="477926" cy="151466"/>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altLang="ko-KR" sz="1000" b="1" spc="-100" dirty="0">
                  <a:gradFill>
                    <a:gsLst>
                      <a:gs pos="0">
                        <a:schemeClr val="bg1"/>
                      </a:gs>
                      <a:gs pos="100000">
                        <a:schemeClr val="bg1"/>
                      </a:gs>
                    </a:gsLst>
                    <a:lin ang="5400000" scaled="1"/>
                  </a:gradFill>
                  <a:latin typeface="+mn-ea"/>
                </a:rPr>
                <a:t>POE</a:t>
              </a:r>
              <a:endParaRPr lang="ko-KR" altLang="en-US" sz="1000" b="1" spc="-100" dirty="0">
                <a:gradFill>
                  <a:gsLst>
                    <a:gs pos="0">
                      <a:schemeClr val="bg1"/>
                    </a:gs>
                    <a:gs pos="100000">
                      <a:schemeClr val="bg1"/>
                    </a:gs>
                  </a:gsLst>
                  <a:lin ang="5400000" scaled="1"/>
                </a:gradFill>
                <a:latin typeface="+mn-ea"/>
              </a:endParaRPr>
            </a:p>
          </p:txBody>
        </p:sp>
        <p:sp>
          <p:nvSpPr>
            <p:cNvPr id="50" name="모서리가 둥근 직사각형 154">
              <a:extLst>
                <a:ext uri="{FF2B5EF4-FFF2-40B4-BE49-F238E27FC236}">
                  <a16:creationId xmlns:a16="http://schemas.microsoft.com/office/drawing/2014/main" id="{85F8A39A-3E3C-B344-AE01-C5CA6486EDA5}"/>
                </a:ext>
              </a:extLst>
            </p:cNvPr>
            <p:cNvSpPr/>
            <p:nvPr/>
          </p:nvSpPr>
          <p:spPr>
            <a:xfrm>
              <a:off x="7756539" y="4330948"/>
              <a:ext cx="477926" cy="151466"/>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altLang="ko-KR" sz="1000" b="1" spc="-100" dirty="0" err="1">
                  <a:gradFill>
                    <a:gsLst>
                      <a:gs pos="0">
                        <a:schemeClr val="bg1"/>
                      </a:gs>
                      <a:gs pos="100000">
                        <a:schemeClr val="bg1"/>
                      </a:gs>
                    </a:gsLst>
                    <a:lin ang="5400000" scaled="1"/>
                  </a:gradFill>
                  <a:latin typeface="+mn-ea"/>
                </a:rPr>
                <a:t>ServerPC</a:t>
              </a:r>
              <a:endParaRPr lang="ko-KR" altLang="en-US" sz="1000" b="1" spc="-100" dirty="0">
                <a:gradFill>
                  <a:gsLst>
                    <a:gs pos="0">
                      <a:schemeClr val="bg1"/>
                    </a:gs>
                    <a:gs pos="100000">
                      <a:schemeClr val="bg1"/>
                    </a:gs>
                  </a:gsLst>
                  <a:lin ang="5400000" scaled="1"/>
                </a:gradFill>
                <a:latin typeface="+mn-ea"/>
              </a:endParaRPr>
            </a:p>
          </p:txBody>
        </p:sp>
        <p:sp>
          <p:nvSpPr>
            <p:cNvPr id="51" name="모서리가 둥근 직사각형 154">
              <a:extLst>
                <a:ext uri="{FF2B5EF4-FFF2-40B4-BE49-F238E27FC236}">
                  <a16:creationId xmlns:a16="http://schemas.microsoft.com/office/drawing/2014/main" id="{1D834BE6-F56D-F841-AF8C-C13E84C53623}"/>
                </a:ext>
              </a:extLst>
            </p:cNvPr>
            <p:cNvSpPr/>
            <p:nvPr/>
          </p:nvSpPr>
          <p:spPr>
            <a:xfrm>
              <a:off x="7975482" y="5160418"/>
              <a:ext cx="477926" cy="151466"/>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 altLang="ko-KR" sz="1000" b="1" spc="-100" dirty="0">
                  <a:gradFill>
                    <a:gsLst>
                      <a:gs pos="0">
                        <a:schemeClr val="bg1"/>
                      </a:gs>
                      <a:gs pos="100000">
                        <a:schemeClr val="bg1"/>
                      </a:gs>
                    </a:gsLst>
                    <a:lin ang="5400000" scaled="1"/>
                  </a:gradFill>
                  <a:latin typeface="+mn-ea"/>
                </a:rPr>
                <a:t>Tablet </a:t>
              </a:r>
              <a:r>
                <a:rPr lang="en-US" altLang="ko-KR" sz="1000" b="1" spc="-100" dirty="0">
                  <a:gradFill>
                    <a:gsLst>
                      <a:gs pos="0">
                        <a:schemeClr val="bg1"/>
                      </a:gs>
                      <a:gs pos="100000">
                        <a:schemeClr val="bg1"/>
                      </a:gs>
                    </a:gsLst>
                    <a:lin ang="5400000" scaled="1"/>
                  </a:gradFill>
                  <a:latin typeface="+mn-ea"/>
                </a:rPr>
                <a:t>PC</a:t>
              </a:r>
              <a:endParaRPr lang="ko-KR" altLang="en-US" sz="1000" b="1" spc="-100" dirty="0">
                <a:gradFill>
                  <a:gsLst>
                    <a:gs pos="0">
                      <a:schemeClr val="bg1"/>
                    </a:gs>
                    <a:gs pos="100000">
                      <a:schemeClr val="bg1"/>
                    </a:gs>
                  </a:gsLst>
                  <a:lin ang="5400000" scaled="1"/>
                </a:gradFill>
                <a:latin typeface="+mn-ea"/>
              </a:endParaRPr>
            </a:p>
          </p:txBody>
        </p:sp>
        <p:sp>
          <p:nvSpPr>
            <p:cNvPr id="52" name="모서리가 둥근 직사각형 154">
              <a:extLst>
                <a:ext uri="{FF2B5EF4-FFF2-40B4-BE49-F238E27FC236}">
                  <a16:creationId xmlns:a16="http://schemas.microsoft.com/office/drawing/2014/main" id="{87EE67BD-5D64-2A47-89E1-B5B9255699B8}"/>
                </a:ext>
              </a:extLst>
            </p:cNvPr>
            <p:cNvSpPr/>
            <p:nvPr/>
          </p:nvSpPr>
          <p:spPr>
            <a:xfrm>
              <a:off x="6930485" y="5081372"/>
              <a:ext cx="477926" cy="151466"/>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altLang="ko-KR" sz="1000" b="1" spc="-100" dirty="0">
                  <a:gradFill>
                    <a:gsLst>
                      <a:gs pos="0">
                        <a:schemeClr val="bg1"/>
                      </a:gs>
                      <a:gs pos="100000">
                        <a:schemeClr val="bg1"/>
                      </a:gs>
                    </a:gsLst>
                    <a:lin ang="5400000" scaled="1"/>
                  </a:gradFill>
                  <a:latin typeface="+mn-ea"/>
                </a:rPr>
                <a:t>AP</a:t>
              </a:r>
              <a:endParaRPr lang="ko-KR" altLang="en-US" sz="1000" b="1" spc="-100" dirty="0">
                <a:gradFill>
                  <a:gsLst>
                    <a:gs pos="0">
                      <a:schemeClr val="bg1"/>
                    </a:gs>
                    <a:gs pos="100000">
                      <a:schemeClr val="bg1"/>
                    </a:gs>
                  </a:gsLst>
                  <a:lin ang="5400000" scaled="1"/>
                </a:gradFill>
                <a:latin typeface="+mn-ea"/>
              </a:endParaRPr>
            </a:p>
          </p:txBody>
        </p:sp>
        <p:sp>
          <p:nvSpPr>
            <p:cNvPr id="53" name="모서리가 둥근 직사각형 154">
              <a:extLst>
                <a:ext uri="{FF2B5EF4-FFF2-40B4-BE49-F238E27FC236}">
                  <a16:creationId xmlns:a16="http://schemas.microsoft.com/office/drawing/2014/main" id="{FFA55331-25A8-3F45-AAE9-4C6E49D29E7F}"/>
                </a:ext>
              </a:extLst>
            </p:cNvPr>
            <p:cNvSpPr/>
            <p:nvPr/>
          </p:nvSpPr>
          <p:spPr>
            <a:xfrm>
              <a:off x="5210815" y="3342673"/>
              <a:ext cx="611839" cy="155070"/>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altLang="ko-KR" sz="1000" b="1" spc="-100" dirty="0" err="1">
                  <a:gradFill>
                    <a:gsLst>
                      <a:gs pos="0">
                        <a:schemeClr val="bg1"/>
                      </a:gs>
                      <a:gs pos="100000">
                        <a:schemeClr val="bg1"/>
                      </a:gs>
                    </a:gsLst>
                    <a:lin ang="5400000" scaled="1"/>
                  </a:gradFill>
                  <a:latin typeface="+mn-ea"/>
                </a:rPr>
                <a:t>BackPacPC</a:t>
              </a:r>
              <a:endParaRPr lang="ko-KR" altLang="en-US" sz="1000" b="1" spc="-100" dirty="0">
                <a:gradFill>
                  <a:gsLst>
                    <a:gs pos="0">
                      <a:schemeClr val="bg1"/>
                    </a:gs>
                    <a:gs pos="100000">
                      <a:schemeClr val="bg1"/>
                    </a:gs>
                  </a:gsLst>
                  <a:lin ang="5400000" scaled="1"/>
                </a:gradFill>
                <a:latin typeface="+mn-ea"/>
              </a:endParaRPr>
            </a:p>
          </p:txBody>
        </p:sp>
        <p:sp>
          <p:nvSpPr>
            <p:cNvPr id="54" name="모서리가 둥근 직사각형 154">
              <a:extLst>
                <a:ext uri="{FF2B5EF4-FFF2-40B4-BE49-F238E27FC236}">
                  <a16:creationId xmlns:a16="http://schemas.microsoft.com/office/drawing/2014/main" id="{B6EEF667-E391-9843-8402-7199DB73F3F6}"/>
                </a:ext>
              </a:extLst>
            </p:cNvPr>
            <p:cNvSpPr/>
            <p:nvPr/>
          </p:nvSpPr>
          <p:spPr>
            <a:xfrm>
              <a:off x="6170982" y="3360544"/>
              <a:ext cx="477926" cy="151466"/>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altLang="ko-KR" sz="1000" b="1" spc="-100" dirty="0">
                  <a:gradFill>
                    <a:gsLst>
                      <a:gs pos="0">
                        <a:schemeClr val="bg1"/>
                      </a:gs>
                      <a:gs pos="100000">
                        <a:schemeClr val="bg1"/>
                      </a:gs>
                    </a:gsLst>
                    <a:lin ang="5400000" scaled="1"/>
                  </a:gradFill>
                  <a:latin typeface="+mn-ea"/>
                </a:rPr>
                <a:t>HMD</a:t>
              </a:r>
              <a:endParaRPr lang="ko-KR" altLang="en-US" sz="1000" b="1" spc="-100" dirty="0">
                <a:gradFill>
                  <a:gsLst>
                    <a:gs pos="0">
                      <a:schemeClr val="bg1"/>
                    </a:gs>
                    <a:gs pos="100000">
                      <a:schemeClr val="bg1"/>
                    </a:gs>
                  </a:gsLst>
                  <a:lin ang="5400000" scaled="1"/>
                </a:gradFill>
                <a:latin typeface="+mn-ea"/>
              </a:endParaRPr>
            </a:p>
          </p:txBody>
        </p:sp>
        <p:sp>
          <p:nvSpPr>
            <p:cNvPr id="55" name="모서리가 둥근 직사각형 154">
              <a:extLst>
                <a:ext uri="{FF2B5EF4-FFF2-40B4-BE49-F238E27FC236}">
                  <a16:creationId xmlns:a16="http://schemas.microsoft.com/office/drawing/2014/main" id="{4144354B-05E4-A74F-968A-D84A945F6B23}"/>
                </a:ext>
              </a:extLst>
            </p:cNvPr>
            <p:cNvSpPr/>
            <p:nvPr/>
          </p:nvSpPr>
          <p:spPr>
            <a:xfrm>
              <a:off x="7056954" y="3353081"/>
              <a:ext cx="477926" cy="151466"/>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 altLang="ko-KR" sz="1000" b="1" spc="-100" dirty="0">
                  <a:gradFill>
                    <a:gsLst>
                      <a:gs pos="0">
                        <a:schemeClr val="bg1"/>
                      </a:gs>
                      <a:gs pos="100000">
                        <a:schemeClr val="bg1"/>
                      </a:gs>
                    </a:gsLst>
                    <a:lin ang="5400000" scaled="1"/>
                  </a:gradFill>
                  <a:latin typeface="+mn-ea"/>
                </a:rPr>
                <a:t>Gloves</a:t>
              </a:r>
              <a:endParaRPr lang="ko-KR" altLang="en-US" sz="1000" b="1" spc="-100" dirty="0">
                <a:gradFill>
                  <a:gsLst>
                    <a:gs pos="0">
                      <a:schemeClr val="bg1"/>
                    </a:gs>
                    <a:gs pos="100000">
                      <a:schemeClr val="bg1"/>
                    </a:gs>
                  </a:gsLst>
                  <a:lin ang="5400000" scaled="1"/>
                </a:gradFill>
                <a:latin typeface="+mn-ea"/>
              </a:endParaRPr>
            </a:p>
          </p:txBody>
        </p:sp>
        <p:cxnSp>
          <p:nvCxnSpPr>
            <p:cNvPr id="89" name="꺾인 연결선 26">
              <a:extLst>
                <a:ext uri="{FF2B5EF4-FFF2-40B4-BE49-F238E27FC236}">
                  <a16:creationId xmlns:a16="http://schemas.microsoft.com/office/drawing/2014/main" id="{2CD1D1EE-456F-2B44-AB34-AE78169AA5A5}"/>
                </a:ext>
              </a:extLst>
            </p:cNvPr>
            <p:cNvCxnSpPr>
              <a:cxnSpLocks/>
              <a:endCxn id="75" idx="3"/>
            </p:cNvCxnSpPr>
            <p:nvPr/>
          </p:nvCxnSpPr>
          <p:spPr>
            <a:xfrm rot="16200000" flipV="1">
              <a:off x="3424773" y="3323203"/>
              <a:ext cx="1673780" cy="1343833"/>
            </a:xfrm>
            <a:prstGeom prst="bentConnector2">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2" name="꺾인 연결선 26">
              <a:extLst>
                <a:ext uri="{FF2B5EF4-FFF2-40B4-BE49-F238E27FC236}">
                  <a16:creationId xmlns:a16="http://schemas.microsoft.com/office/drawing/2014/main" id="{4850375C-3FB4-4740-BD09-66E59B28EE61}"/>
                </a:ext>
              </a:extLst>
            </p:cNvPr>
            <p:cNvCxnSpPr>
              <a:cxnSpLocks/>
              <a:endCxn id="78" idx="3"/>
            </p:cNvCxnSpPr>
            <p:nvPr/>
          </p:nvCxnSpPr>
          <p:spPr>
            <a:xfrm rot="10800000" flipV="1">
              <a:off x="3572438" y="5702460"/>
              <a:ext cx="2250216" cy="233804"/>
            </a:xfrm>
            <a:prstGeom prst="bentConnector3">
              <a:avLst>
                <a:gd name="adj1" fmla="val 50000"/>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5" name="꺾인 연결선 26">
              <a:extLst>
                <a:ext uri="{FF2B5EF4-FFF2-40B4-BE49-F238E27FC236}">
                  <a16:creationId xmlns:a16="http://schemas.microsoft.com/office/drawing/2014/main" id="{CE39722E-64BF-A045-9422-0A4BD3C6942D}"/>
                </a:ext>
              </a:extLst>
            </p:cNvPr>
            <p:cNvCxnSpPr>
              <a:cxnSpLocks/>
            </p:cNvCxnSpPr>
            <p:nvPr/>
          </p:nvCxnSpPr>
          <p:spPr>
            <a:xfrm rot="10800000">
              <a:off x="3589746" y="4599733"/>
              <a:ext cx="1301624" cy="481638"/>
            </a:xfrm>
            <a:prstGeom prst="bentConnector3">
              <a:avLst>
                <a:gd name="adj1" fmla="val 50000"/>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98" name="직사각형 97">
            <a:extLst>
              <a:ext uri="{FF2B5EF4-FFF2-40B4-BE49-F238E27FC236}">
                <a16:creationId xmlns:a16="http://schemas.microsoft.com/office/drawing/2014/main" id="{EB8DA510-F37B-FA42-A43E-2BF5F024DF61}"/>
              </a:ext>
            </a:extLst>
          </p:cNvPr>
          <p:cNvSpPr/>
          <p:nvPr/>
        </p:nvSpPr>
        <p:spPr>
          <a:xfrm>
            <a:off x="292181" y="722773"/>
            <a:ext cx="8394619" cy="1631216"/>
          </a:xfrm>
          <a:prstGeom prst="rect">
            <a:avLst/>
          </a:prstGeom>
        </p:spPr>
        <p:txBody>
          <a:bodyPr wrap="square">
            <a:spAutoFit/>
          </a:bodyPr>
          <a:lstStyle/>
          <a:p>
            <a:pPr marL="342900" indent="-342900">
              <a:buFont typeface="Wingdings" pitchFamily="2" charset="2"/>
              <a:buChar char="q"/>
            </a:pPr>
            <a:r>
              <a:rPr lang="en" altLang="ko-KR" sz="2000" b="1" dirty="0">
                <a:solidFill>
                  <a:schemeClr val="tx2"/>
                </a:solidFill>
                <a:latin typeface="Arial" panose="020B0604020202020204" pitchFamily="34" charset="0"/>
                <a:cs typeface="Arial" panose="020B0604020202020204" pitchFamily="34" charset="0"/>
              </a:rPr>
              <a:t>Example of development of a virtual reality training program capable of chemical accident disaster prevention training</a:t>
            </a:r>
            <a:endParaRPr lang="ko-KR" altLang="en-US" sz="20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 altLang="ko-KR" sz="1200" dirty="0">
                <a:latin typeface="Arial" panose="020B0604020202020204" pitchFamily="34" charset="0"/>
                <a:cs typeface="Arial" panose="020B0604020202020204" pitchFamily="34" charset="0"/>
              </a:rPr>
              <a:t>Establishment of a large space virtual environment based on actual chemical facilities</a:t>
            </a:r>
          </a:p>
          <a:p>
            <a:pPr marL="285750" indent="-285750">
              <a:buFont typeface="Arial" panose="020B0604020202020204" pitchFamily="34" charset="0"/>
              <a:buChar char="○"/>
            </a:pPr>
            <a:r>
              <a:rPr lang="en" altLang="ko-KR" sz="1200" dirty="0">
                <a:latin typeface="Arial" panose="020B0604020202020204" pitchFamily="34" charset="0"/>
                <a:cs typeface="Arial" panose="020B0604020202020204" pitchFamily="34" charset="0"/>
              </a:rPr>
              <a:t>Applied haptic VR technology based on real-time user location/motion tracking</a:t>
            </a:r>
          </a:p>
          <a:p>
            <a:pPr marL="285750" indent="-285750">
              <a:buFont typeface="Arial" panose="020B0604020202020204" pitchFamily="34" charset="0"/>
              <a:buChar char="○"/>
            </a:pPr>
            <a:r>
              <a:rPr lang="en" altLang="ko-KR" sz="1200" dirty="0">
                <a:latin typeface="Arial" panose="020B0604020202020204" pitchFamily="34" charset="0"/>
                <a:cs typeface="Arial" panose="020B0604020202020204" pitchFamily="34" charset="0"/>
              </a:rPr>
              <a:t>Development of training scenarios for collaboration with 4-5 people and design of multi-user flow</a:t>
            </a:r>
          </a:p>
          <a:p>
            <a:pPr marL="285750" indent="-285750">
              <a:buFont typeface="Arial" panose="020B0604020202020204" pitchFamily="34" charset="0"/>
              <a:buChar char="○"/>
            </a:pPr>
            <a:r>
              <a:rPr lang="en" altLang="ko-KR" sz="1200" dirty="0">
                <a:latin typeface="Arial" panose="020B0604020202020204" pitchFamily="34" charset="0"/>
                <a:cs typeface="Arial" panose="020B0604020202020204" pitchFamily="34" charset="0"/>
              </a:rPr>
              <a:t>Accurate interaction between real tangible equipment and virtual equipment is applied</a:t>
            </a:r>
          </a:p>
          <a:p>
            <a:pPr marL="285750" indent="-285750">
              <a:buFont typeface="Arial" panose="020B0604020202020204" pitchFamily="34" charset="0"/>
              <a:buChar char="○"/>
            </a:pPr>
            <a:r>
              <a:rPr lang="en" altLang="ko-KR" sz="1200" dirty="0">
                <a:latin typeface="Arial" panose="020B0604020202020204" pitchFamily="34" charset="0"/>
                <a:cs typeface="Arial" panose="020B0604020202020204" pitchFamily="34" charset="0"/>
              </a:rPr>
              <a:t>Establish a training evaluation system using data of users in a large space acquired during training</a:t>
            </a:r>
            <a:endParaRPr lang="ko-KR" altLang="en-US" sz="1200" dirty="0">
              <a:latin typeface="Arial" panose="020B0604020202020204" pitchFamily="34" charset="0"/>
              <a:cs typeface="Arial" panose="020B0604020202020204" pitchFamily="34" charset="0"/>
            </a:endParaRPr>
          </a:p>
        </p:txBody>
      </p:sp>
      <p:sp>
        <p:nvSpPr>
          <p:cNvPr id="84" name="바닥글 개체 틀 1">
            <a:extLst>
              <a:ext uri="{FF2B5EF4-FFF2-40B4-BE49-F238E27FC236}">
                <a16:creationId xmlns:a16="http://schemas.microsoft.com/office/drawing/2014/main" id="{611A4399-3F6D-544E-9EB2-BCC8A2F8F7AE}"/>
              </a:ext>
            </a:extLst>
          </p:cNvPr>
          <p:cNvSpPr>
            <a:spLocks noGrp="1"/>
          </p:cNvSpPr>
          <p:nvPr>
            <p:ph type="ftr" sz="quarter" idx="11"/>
          </p:nvPr>
        </p:nvSpPr>
        <p:spPr>
          <a:xfrm>
            <a:off x="457200" y="6610350"/>
            <a:ext cx="6553200" cy="247650"/>
          </a:xfrm>
        </p:spPr>
        <p:txBody>
          <a:bodyPr/>
          <a:lstStyle/>
          <a:p>
            <a:pPr>
              <a:defRPr/>
            </a:pPr>
            <a:r>
              <a:rPr lang="en-US"/>
              <a:t>2888-21-0011-01-0004-Standardization Action Plan for IEEE P2888.4</a:t>
            </a:r>
            <a:endParaRPr lang="en-US" dirty="0"/>
          </a:p>
        </p:txBody>
      </p:sp>
      <p:sp>
        <p:nvSpPr>
          <p:cNvPr id="85" name="직사각형 84">
            <a:extLst>
              <a:ext uri="{FF2B5EF4-FFF2-40B4-BE49-F238E27FC236}">
                <a16:creationId xmlns:a16="http://schemas.microsoft.com/office/drawing/2014/main" id="{E3F5343E-7ACF-E64C-9DD1-B8C5A7173A08}"/>
              </a:ext>
            </a:extLst>
          </p:cNvPr>
          <p:cNvSpPr/>
          <p:nvPr/>
        </p:nvSpPr>
        <p:spPr>
          <a:xfrm>
            <a:off x="638478" y="4713694"/>
            <a:ext cx="1378236" cy="1619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 altLang="ko-KR" sz="800" b="1" spc="-150" dirty="0">
                <a:ln>
                  <a:solidFill>
                    <a:schemeClr val="bg1">
                      <a:lumMod val="85000"/>
                      <a:alpha val="0"/>
                    </a:schemeClr>
                  </a:solidFill>
                </a:ln>
                <a:solidFill>
                  <a:schemeClr val="tx1"/>
                </a:solidFill>
              </a:rPr>
              <a:t>Real tangible equipment</a:t>
            </a:r>
            <a:endParaRPr lang="ko-KR" altLang="en-US" sz="800" b="1" spc="-150" dirty="0">
              <a:ln>
                <a:solidFill>
                  <a:schemeClr val="bg1">
                    <a:lumMod val="85000"/>
                    <a:alpha val="0"/>
                  </a:schemeClr>
                </a:solidFill>
              </a:ln>
              <a:solidFill>
                <a:schemeClr val="tx1"/>
              </a:solidFill>
            </a:endParaRPr>
          </a:p>
        </p:txBody>
      </p:sp>
      <p:sp>
        <p:nvSpPr>
          <p:cNvPr id="86" name="직사각형 85">
            <a:extLst>
              <a:ext uri="{FF2B5EF4-FFF2-40B4-BE49-F238E27FC236}">
                <a16:creationId xmlns:a16="http://schemas.microsoft.com/office/drawing/2014/main" id="{ED53EA9B-B248-9248-8DF6-4246BE743452}"/>
              </a:ext>
            </a:extLst>
          </p:cNvPr>
          <p:cNvSpPr/>
          <p:nvPr/>
        </p:nvSpPr>
        <p:spPr>
          <a:xfrm>
            <a:off x="632162" y="5883111"/>
            <a:ext cx="1378236" cy="1619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 altLang="ko-KR" sz="800" b="1" spc="-150" dirty="0">
                <a:ln>
                  <a:solidFill>
                    <a:schemeClr val="bg1">
                      <a:lumMod val="85000"/>
                      <a:alpha val="0"/>
                    </a:schemeClr>
                  </a:solidFill>
                </a:ln>
                <a:solidFill>
                  <a:schemeClr val="tx1"/>
                </a:solidFill>
              </a:rPr>
              <a:t>Real tangible equipment</a:t>
            </a:r>
            <a:endParaRPr lang="ko-KR" altLang="en-US" sz="800" b="1" spc="-150" dirty="0">
              <a:ln>
                <a:solidFill>
                  <a:schemeClr val="bg1">
                    <a:lumMod val="85000"/>
                    <a:alpha val="0"/>
                  </a:schemeClr>
                </a:solidFill>
              </a:ln>
              <a:solidFill>
                <a:schemeClr val="tx1"/>
              </a:solidFill>
            </a:endParaRPr>
          </a:p>
        </p:txBody>
      </p:sp>
    </p:spTree>
    <p:extLst>
      <p:ext uri="{BB962C8B-B14F-4D97-AF65-F5344CB8AC3E}">
        <p14:creationId xmlns:p14="http://schemas.microsoft.com/office/powerpoint/2010/main" val="3139286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제목 1">
            <a:extLst>
              <a:ext uri="{FF2B5EF4-FFF2-40B4-BE49-F238E27FC236}">
                <a16:creationId xmlns:a16="http://schemas.microsoft.com/office/drawing/2014/main" id="{5BFE35A5-440A-FE43-B987-0892BC1CE205}"/>
              </a:ext>
            </a:extLst>
          </p:cNvPr>
          <p:cNvSpPr>
            <a:spLocks noGrp="1"/>
          </p:cNvSpPr>
          <p:nvPr>
            <p:ph type="title"/>
          </p:nvPr>
        </p:nvSpPr>
        <p:spPr/>
        <p:txBody>
          <a:bodyPr/>
          <a:lstStyle/>
          <a:p>
            <a:r>
              <a:rPr lang="en-US" altLang="ko-KR" dirty="0"/>
              <a:t>System setup –</a:t>
            </a:r>
            <a:r>
              <a:rPr lang="ko-KR" altLang="en-US" dirty="0"/>
              <a:t> </a:t>
            </a:r>
            <a:r>
              <a:rPr lang="en" altLang="ko-KR" sz="2000" dirty="0"/>
              <a:t>Digital twin</a:t>
            </a:r>
            <a:endParaRPr lang="ko-KR" altLang="en-US" sz="2000" dirty="0"/>
          </a:p>
        </p:txBody>
      </p:sp>
      <p:sp>
        <p:nvSpPr>
          <p:cNvPr id="8" name="슬라이드 번호 개체 틀 7">
            <a:extLst>
              <a:ext uri="{FF2B5EF4-FFF2-40B4-BE49-F238E27FC236}">
                <a16:creationId xmlns:a16="http://schemas.microsoft.com/office/drawing/2014/main" id="{0E930A43-1900-4CA1-887B-F8A368F2F302}"/>
              </a:ext>
            </a:extLst>
          </p:cNvPr>
          <p:cNvSpPr>
            <a:spLocks noGrp="1"/>
          </p:cNvSpPr>
          <p:nvPr>
            <p:ph type="sldNum" sz="quarter" idx="12"/>
          </p:nvPr>
        </p:nvSpPr>
        <p:spPr/>
        <p:txBody>
          <a:bodyPr/>
          <a:lstStyle/>
          <a:p>
            <a:pPr>
              <a:defRPr/>
            </a:pPr>
            <a:fld id="{2E8BD8E8-FEBE-4B48-A872-D5E72F1EB77B}" type="slidenum">
              <a:rPr lang="en-US" smtClean="0"/>
              <a:pPr>
                <a:defRPr/>
              </a:pPr>
              <a:t>7</a:t>
            </a:fld>
            <a:endParaRPr lang="en-US">
              <a:latin typeface="Myriad Pro" charset="0"/>
            </a:endParaRPr>
          </a:p>
        </p:txBody>
      </p:sp>
      <p:sp>
        <p:nvSpPr>
          <p:cNvPr id="2" name="직사각형 1">
            <a:extLst>
              <a:ext uri="{FF2B5EF4-FFF2-40B4-BE49-F238E27FC236}">
                <a16:creationId xmlns:a16="http://schemas.microsoft.com/office/drawing/2014/main" id="{BF65FACC-9176-AB45-8E62-B015DF7ECEC8}"/>
              </a:ext>
            </a:extLst>
          </p:cNvPr>
          <p:cNvSpPr/>
          <p:nvPr/>
        </p:nvSpPr>
        <p:spPr>
          <a:xfrm>
            <a:off x="381000" y="762000"/>
            <a:ext cx="8521700" cy="1107996"/>
          </a:xfrm>
          <a:prstGeom prst="rect">
            <a:avLst/>
          </a:prstGeom>
        </p:spPr>
        <p:txBody>
          <a:bodyPr wrap="square">
            <a:spAutoFit/>
          </a:bodyPr>
          <a:lstStyle/>
          <a:p>
            <a:pPr marL="342900" indent="-342900">
              <a:buFont typeface="Wingdings" pitchFamily="2" charset="2"/>
              <a:buChar char="q"/>
            </a:pPr>
            <a:r>
              <a:rPr lang="en" altLang="ko-KR" sz="2400" b="1" dirty="0">
                <a:solidFill>
                  <a:schemeClr val="tx2"/>
                </a:solidFill>
                <a:latin typeface="Arial" panose="020B0604020202020204" pitchFamily="34" charset="0"/>
                <a:cs typeface="Arial" panose="020B0604020202020204" pitchFamily="34" charset="0"/>
              </a:rPr>
              <a:t>Matching real objects and objects in virtual space</a:t>
            </a:r>
            <a:endParaRPr lang="en-US" altLang="ko-KR" sz="24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 altLang="ko-KR" sz="1400" dirty="0">
                <a:latin typeface="Arial" panose="020B0604020202020204" pitchFamily="34" charset="0"/>
                <a:cs typeface="Arial" panose="020B0604020202020204" pitchFamily="34" charset="0"/>
              </a:rPr>
              <a:t>It is a technology that allows users to feel the sense of touch by matching real objects with virtual objects. It provides objects that can be touched in real space, and it provides excellent immersion to users by matching the objects in various forms in the virtual space. .</a:t>
            </a:r>
            <a:endParaRPr lang="en-US" altLang="ko-KR" sz="1400" dirty="0">
              <a:latin typeface="Arial" panose="020B0604020202020204" pitchFamily="34" charset="0"/>
              <a:cs typeface="Arial" panose="020B0604020202020204" pitchFamily="34" charset="0"/>
            </a:endParaRPr>
          </a:p>
        </p:txBody>
      </p:sp>
      <p:pic>
        <p:nvPicPr>
          <p:cNvPr id="4" name="그림 3">
            <a:extLst>
              <a:ext uri="{FF2B5EF4-FFF2-40B4-BE49-F238E27FC236}">
                <a16:creationId xmlns:a16="http://schemas.microsoft.com/office/drawing/2014/main" id="{D0BEC120-6976-0544-B714-539FB9643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28800"/>
            <a:ext cx="6781800" cy="1856541"/>
          </a:xfrm>
          <a:prstGeom prst="rect">
            <a:avLst/>
          </a:prstGeom>
        </p:spPr>
      </p:pic>
      <p:sp>
        <p:nvSpPr>
          <p:cNvPr id="5" name="직사각형 4">
            <a:extLst>
              <a:ext uri="{FF2B5EF4-FFF2-40B4-BE49-F238E27FC236}">
                <a16:creationId xmlns:a16="http://schemas.microsoft.com/office/drawing/2014/main" id="{116698B0-C40F-B34B-AE12-340B749D055D}"/>
              </a:ext>
            </a:extLst>
          </p:cNvPr>
          <p:cNvSpPr/>
          <p:nvPr/>
        </p:nvSpPr>
        <p:spPr>
          <a:xfrm>
            <a:off x="381000" y="3792656"/>
            <a:ext cx="8521700" cy="954107"/>
          </a:xfrm>
          <a:prstGeom prst="rect">
            <a:avLst/>
          </a:prstGeom>
        </p:spPr>
        <p:txBody>
          <a:bodyPr wrap="square">
            <a:spAutoFit/>
          </a:bodyPr>
          <a:lstStyle/>
          <a:p>
            <a:pPr marL="285750" indent="-285750">
              <a:buFont typeface="Arial" panose="020B0604020202020204" pitchFamily="34" charset="0"/>
              <a:buChar char="○"/>
            </a:pPr>
            <a:r>
              <a:rPr lang="en" altLang="ko-KR" sz="1400" dirty="0">
                <a:latin typeface="Arial" panose="020B0604020202020204" pitchFamily="34" charset="0"/>
                <a:cs typeface="Arial" panose="020B0604020202020204" pitchFamily="34" charset="0"/>
              </a:rPr>
              <a:t>By adding a vibration function or button to an actual object, you can provide feedback on the interaction to the user in the form of vibration.</a:t>
            </a:r>
          </a:p>
          <a:p>
            <a:pPr marL="285750" indent="-285750">
              <a:buFont typeface="Arial" panose="020B0604020202020204" pitchFamily="34" charset="0"/>
              <a:buChar char="○"/>
            </a:pPr>
            <a:r>
              <a:rPr lang="en" altLang="ko-KR" sz="1400" dirty="0">
                <a:latin typeface="Arial" panose="020B0604020202020204" pitchFamily="34" charset="0"/>
                <a:cs typeface="Arial" panose="020B0604020202020204" pitchFamily="34" charset="0"/>
              </a:rPr>
              <a:t>As shown in the picture above, real objects can be expressed in various forms in virtual space, so you can freely express them according to the purpose and purpose of the content.</a:t>
            </a:r>
            <a:endParaRPr lang="en-US" altLang="ko-KR" sz="1400" dirty="0">
              <a:latin typeface="Arial" panose="020B0604020202020204" pitchFamily="34" charset="0"/>
              <a:cs typeface="Arial" panose="020B0604020202020204" pitchFamily="34" charset="0"/>
            </a:endParaRPr>
          </a:p>
        </p:txBody>
      </p:sp>
      <p:sp>
        <p:nvSpPr>
          <p:cNvPr id="6" name="직사각형 5">
            <a:extLst>
              <a:ext uri="{FF2B5EF4-FFF2-40B4-BE49-F238E27FC236}">
                <a16:creationId xmlns:a16="http://schemas.microsoft.com/office/drawing/2014/main" id="{22CFAEF5-9218-5049-8396-BDE2BF26FBD6}"/>
              </a:ext>
            </a:extLst>
          </p:cNvPr>
          <p:cNvSpPr/>
          <p:nvPr/>
        </p:nvSpPr>
        <p:spPr>
          <a:xfrm>
            <a:off x="311150" y="5201503"/>
            <a:ext cx="8521700" cy="954107"/>
          </a:xfrm>
          <a:prstGeom prst="rect">
            <a:avLst/>
          </a:prstGeom>
        </p:spPr>
        <p:txBody>
          <a:bodyPr wrap="square">
            <a:spAutoFit/>
          </a:bodyPr>
          <a:lstStyle/>
          <a:p>
            <a:pPr marL="285750" indent="-285750">
              <a:buFont typeface="Arial" panose="020B0604020202020204" pitchFamily="34" charset="0"/>
              <a:buChar char="○"/>
            </a:pPr>
            <a:r>
              <a:rPr lang="en" altLang="ko-KR" sz="1400" dirty="0">
                <a:latin typeface="Arial" panose="020B0604020202020204" pitchFamily="34" charset="0"/>
                <a:cs typeface="Arial" panose="020B0604020202020204" pitchFamily="34" charset="0"/>
              </a:rPr>
              <a:t>By giving various shapes and functions to one object in the real space to be matched, there is no need to produce objects according to functions, so development cost is reduced.</a:t>
            </a:r>
          </a:p>
          <a:p>
            <a:pPr marL="285750" indent="-285750">
              <a:buFont typeface="Arial" panose="020B0604020202020204" pitchFamily="34" charset="0"/>
              <a:buChar char="○"/>
            </a:pPr>
            <a:r>
              <a:rPr lang="en" altLang="ko-KR" sz="1400" dirty="0">
                <a:latin typeface="Arial" panose="020B0604020202020204" pitchFamily="34" charset="0"/>
                <a:cs typeface="Arial" panose="020B0604020202020204" pitchFamily="34" charset="0"/>
              </a:rPr>
              <a:t>In reality, objects with problems such as cost and size can be implemented in virtual space, so it is possible to provide various experiences to users.</a:t>
            </a:r>
            <a:endParaRPr lang="ko-KR" altLang="en-US" sz="1400" dirty="0">
              <a:latin typeface="Arial" panose="020B0604020202020204" pitchFamily="34" charset="0"/>
              <a:cs typeface="Arial" panose="020B0604020202020204" pitchFamily="34" charset="0"/>
            </a:endParaRPr>
          </a:p>
        </p:txBody>
      </p:sp>
      <p:sp>
        <p:nvSpPr>
          <p:cNvPr id="7" name="직사각형 6">
            <a:extLst>
              <a:ext uri="{FF2B5EF4-FFF2-40B4-BE49-F238E27FC236}">
                <a16:creationId xmlns:a16="http://schemas.microsoft.com/office/drawing/2014/main" id="{EA924C45-29CD-3B48-81BB-87E1E8F99F8E}"/>
              </a:ext>
            </a:extLst>
          </p:cNvPr>
          <p:cNvSpPr/>
          <p:nvPr/>
        </p:nvSpPr>
        <p:spPr>
          <a:xfrm>
            <a:off x="381000" y="4843046"/>
            <a:ext cx="6019800" cy="461665"/>
          </a:xfrm>
          <a:prstGeom prst="rect">
            <a:avLst/>
          </a:prstGeom>
        </p:spPr>
        <p:txBody>
          <a:bodyPr wrap="square">
            <a:spAutoFit/>
          </a:bodyPr>
          <a:lstStyle/>
          <a:p>
            <a:pPr marL="342900" indent="-342900">
              <a:buFont typeface="Wingdings" pitchFamily="2" charset="2"/>
              <a:buChar char="q"/>
            </a:pPr>
            <a:r>
              <a:rPr lang="en" altLang="ko-KR" sz="2400" b="1" dirty="0">
                <a:solidFill>
                  <a:schemeClr val="tx2"/>
                </a:solidFill>
                <a:latin typeface="Arial" panose="020B0604020202020204" pitchFamily="34" charset="0"/>
                <a:cs typeface="Arial" panose="020B0604020202020204" pitchFamily="34" charset="0"/>
              </a:rPr>
              <a:t>Benefit</a:t>
            </a:r>
            <a:endParaRPr lang="ko-KR" altLang="en-US" sz="2400" b="1" dirty="0">
              <a:solidFill>
                <a:schemeClr val="tx2"/>
              </a:solidFill>
              <a:latin typeface="Arial" panose="020B0604020202020204" pitchFamily="34" charset="0"/>
              <a:cs typeface="Arial" panose="020B0604020202020204" pitchFamily="34" charset="0"/>
            </a:endParaRPr>
          </a:p>
        </p:txBody>
      </p:sp>
      <p:sp>
        <p:nvSpPr>
          <p:cNvPr id="10" name="바닥글 개체 틀 1">
            <a:extLst>
              <a:ext uri="{FF2B5EF4-FFF2-40B4-BE49-F238E27FC236}">
                <a16:creationId xmlns:a16="http://schemas.microsoft.com/office/drawing/2014/main" id="{2C5B7655-843B-3148-BDD7-D85093F5E5F7}"/>
              </a:ext>
            </a:extLst>
          </p:cNvPr>
          <p:cNvSpPr>
            <a:spLocks noGrp="1"/>
          </p:cNvSpPr>
          <p:nvPr>
            <p:ph type="ftr" sz="quarter" idx="11"/>
          </p:nvPr>
        </p:nvSpPr>
        <p:spPr>
          <a:xfrm>
            <a:off x="457200" y="6610350"/>
            <a:ext cx="6553200" cy="247650"/>
          </a:xfrm>
        </p:spPr>
        <p:txBody>
          <a:bodyPr/>
          <a:lstStyle/>
          <a:p>
            <a:pPr>
              <a:defRPr/>
            </a:pPr>
            <a:r>
              <a:rPr lang="en-US"/>
              <a:t>2888-21-0011-01-0004-Standardization Action Plan for IEEE P2888.4</a:t>
            </a:r>
            <a:endParaRPr lang="en-US" dirty="0"/>
          </a:p>
        </p:txBody>
      </p:sp>
      <p:sp>
        <p:nvSpPr>
          <p:cNvPr id="3" name="모서리가 둥근 직사각형 2">
            <a:extLst>
              <a:ext uri="{FF2B5EF4-FFF2-40B4-BE49-F238E27FC236}">
                <a16:creationId xmlns:a16="http://schemas.microsoft.com/office/drawing/2014/main" id="{94261E58-FCDC-784A-87A1-45A081E2DE13}"/>
              </a:ext>
            </a:extLst>
          </p:cNvPr>
          <p:cNvSpPr/>
          <p:nvPr/>
        </p:nvSpPr>
        <p:spPr>
          <a:xfrm>
            <a:off x="1143000" y="3304341"/>
            <a:ext cx="1752600" cy="381000"/>
          </a:xfrm>
          <a:prstGeom prst="roundRect">
            <a:avLst>
              <a:gd name="adj" fmla="val 50000"/>
            </a:avLst>
          </a:prstGeom>
          <a:solidFill>
            <a:srgbClr val="0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200" dirty="0"/>
              <a:t>Non </a:t>
            </a:r>
            <a:r>
              <a:rPr kumimoji="1" lang="en" altLang="ko-Kore-KR" sz="1200" dirty="0"/>
              <a:t>Real tangible equipment</a:t>
            </a:r>
            <a:endParaRPr kumimoji="1" lang="ko-Kore-KR" altLang="en-US" sz="1200" dirty="0"/>
          </a:p>
        </p:txBody>
      </p:sp>
      <p:sp>
        <p:nvSpPr>
          <p:cNvPr id="11" name="모서리가 둥근 직사각형 10">
            <a:extLst>
              <a:ext uri="{FF2B5EF4-FFF2-40B4-BE49-F238E27FC236}">
                <a16:creationId xmlns:a16="http://schemas.microsoft.com/office/drawing/2014/main" id="{00E4AA42-3BF8-BD4C-BDE5-AA89CB81B63B}"/>
              </a:ext>
            </a:extLst>
          </p:cNvPr>
          <p:cNvSpPr/>
          <p:nvPr/>
        </p:nvSpPr>
        <p:spPr>
          <a:xfrm>
            <a:off x="4876800" y="3304341"/>
            <a:ext cx="1752600" cy="381000"/>
          </a:xfrm>
          <a:prstGeom prst="roundRect">
            <a:avLst>
              <a:gd name="adj" fmla="val 50000"/>
            </a:avLst>
          </a:prstGeom>
          <a:solidFill>
            <a:srgbClr val="0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ko-Kore-KR" sz="1200" dirty="0"/>
              <a:t>Real tangible equipment</a:t>
            </a:r>
            <a:endParaRPr kumimoji="1" lang="ko-Kore-KR" altLang="en-US" sz="1200" dirty="0"/>
          </a:p>
        </p:txBody>
      </p:sp>
    </p:spTree>
    <p:extLst>
      <p:ext uri="{BB962C8B-B14F-4D97-AF65-F5344CB8AC3E}">
        <p14:creationId xmlns:p14="http://schemas.microsoft.com/office/powerpoint/2010/main" val="2414105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Standardization schedule for IEEE 2888.4</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8</a:t>
            </a:fld>
            <a:endParaRPr lang="en-US">
              <a:latin typeface="Myriad Pro" charset="0"/>
            </a:endParaRPr>
          </a:p>
        </p:txBody>
      </p:sp>
      <p:cxnSp>
        <p:nvCxnSpPr>
          <p:cNvPr id="10" name="직선 연결선 9">
            <a:extLst>
              <a:ext uri="{FF2B5EF4-FFF2-40B4-BE49-F238E27FC236}">
                <a16:creationId xmlns:a16="http://schemas.microsoft.com/office/drawing/2014/main" id="{EDCAD8AF-C21D-4027-A94E-E255F7CD4972}"/>
              </a:ext>
            </a:extLst>
          </p:cNvPr>
          <p:cNvCxnSpPr>
            <a:cxnSpLocks/>
            <a:endCxn id="55" idx="0"/>
          </p:cNvCxnSpPr>
          <p:nvPr/>
        </p:nvCxnSpPr>
        <p:spPr>
          <a:xfrm>
            <a:off x="7761021" y="3293246"/>
            <a:ext cx="4079" cy="108694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1B26E935-08C3-49CC-A873-3C6328622D69}"/>
              </a:ext>
            </a:extLst>
          </p:cNvPr>
          <p:cNvCxnSpPr>
            <a:cxnSpLocks/>
            <a:stCxn id="64" idx="2"/>
            <a:endCxn id="54" idx="0"/>
          </p:cNvCxnSpPr>
          <p:nvPr/>
        </p:nvCxnSpPr>
        <p:spPr>
          <a:xfrm flipH="1">
            <a:off x="7276584" y="4098782"/>
            <a:ext cx="8063" cy="51826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 name="직선 연결선 11">
            <a:extLst>
              <a:ext uri="{FF2B5EF4-FFF2-40B4-BE49-F238E27FC236}">
                <a16:creationId xmlns:a16="http://schemas.microsoft.com/office/drawing/2014/main" id="{2D54E72A-4216-49CC-AB78-93C06D9F336E}"/>
              </a:ext>
            </a:extLst>
          </p:cNvPr>
          <p:cNvCxnSpPr>
            <a:cxnSpLocks/>
            <a:stCxn id="63" idx="2"/>
            <a:endCxn id="53" idx="0"/>
          </p:cNvCxnSpPr>
          <p:nvPr/>
        </p:nvCxnSpPr>
        <p:spPr>
          <a:xfrm>
            <a:off x="6839912" y="2700071"/>
            <a:ext cx="5034" cy="168386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 name="직선 연결선 12">
            <a:extLst>
              <a:ext uri="{FF2B5EF4-FFF2-40B4-BE49-F238E27FC236}">
                <a16:creationId xmlns:a16="http://schemas.microsoft.com/office/drawing/2014/main" id="{EE90D7B9-028E-40FF-9095-FEEB3B0920A5}"/>
              </a:ext>
            </a:extLst>
          </p:cNvPr>
          <p:cNvCxnSpPr>
            <a:cxnSpLocks/>
            <a:stCxn id="62" idx="2"/>
            <a:endCxn id="48" idx="0"/>
          </p:cNvCxnSpPr>
          <p:nvPr/>
        </p:nvCxnSpPr>
        <p:spPr>
          <a:xfrm flipH="1">
            <a:off x="6427545" y="3457540"/>
            <a:ext cx="10295" cy="116374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직선 연결선 13">
            <a:extLst>
              <a:ext uri="{FF2B5EF4-FFF2-40B4-BE49-F238E27FC236}">
                <a16:creationId xmlns:a16="http://schemas.microsoft.com/office/drawing/2014/main" id="{13299E6A-345E-49B3-9C61-4633D4E244CB}"/>
              </a:ext>
            </a:extLst>
          </p:cNvPr>
          <p:cNvCxnSpPr>
            <a:cxnSpLocks/>
            <a:stCxn id="60" idx="2"/>
            <a:endCxn id="50" idx="0"/>
          </p:cNvCxnSpPr>
          <p:nvPr/>
        </p:nvCxnSpPr>
        <p:spPr>
          <a:xfrm>
            <a:off x="5594591" y="3287704"/>
            <a:ext cx="0" cy="134166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5" name="직선 연결선 14">
            <a:extLst>
              <a:ext uri="{FF2B5EF4-FFF2-40B4-BE49-F238E27FC236}">
                <a16:creationId xmlns:a16="http://schemas.microsoft.com/office/drawing/2014/main" id="{ACDD376E-B574-42F0-BBC7-9E8325B9345C}"/>
              </a:ext>
            </a:extLst>
          </p:cNvPr>
          <p:cNvCxnSpPr>
            <a:cxnSpLocks/>
            <a:stCxn id="58" idx="2"/>
            <a:endCxn id="52" idx="0"/>
          </p:cNvCxnSpPr>
          <p:nvPr/>
        </p:nvCxnSpPr>
        <p:spPr>
          <a:xfrm>
            <a:off x="4796497" y="3441643"/>
            <a:ext cx="1" cy="118260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AD1EE1FB-CE60-474D-BAEC-9EE3836CB709}"/>
              </a:ext>
            </a:extLst>
          </p:cNvPr>
          <p:cNvCxnSpPr>
            <a:cxnSpLocks/>
            <a:stCxn id="56" idx="2"/>
            <a:endCxn id="19" idx="0"/>
          </p:cNvCxnSpPr>
          <p:nvPr/>
        </p:nvCxnSpPr>
        <p:spPr>
          <a:xfrm>
            <a:off x="2990688" y="3550708"/>
            <a:ext cx="5789" cy="105833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 name="직선 연결선 16">
            <a:extLst>
              <a:ext uri="{FF2B5EF4-FFF2-40B4-BE49-F238E27FC236}">
                <a16:creationId xmlns:a16="http://schemas.microsoft.com/office/drawing/2014/main" id="{6B4C27AC-9082-4682-8D31-793AA32FBB5C}"/>
              </a:ext>
            </a:extLst>
          </p:cNvPr>
          <p:cNvCxnSpPr>
            <a:cxnSpLocks/>
            <a:stCxn id="42" idx="2"/>
            <a:endCxn id="21" idx="0"/>
          </p:cNvCxnSpPr>
          <p:nvPr/>
        </p:nvCxnSpPr>
        <p:spPr>
          <a:xfrm>
            <a:off x="2022593" y="3303652"/>
            <a:ext cx="6252" cy="130539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8" name="직선 연결선 17">
            <a:extLst>
              <a:ext uri="{FF2B5EF4-FFF2-40B4-BE49-F238E27FC236}">
                <a16:creationId xmlns:a16="http://schemas.microsoft.com/office/drawing/2014/main" id="{833FC3C8-E66A-44ED-A4C0-72A1830647AE}"/>
              </a:ext>
            </a:extLst>
          </p:cNvPr>
          <p:cNvCxnSpPr>
            <a:cxnSpLocks/>
            <a:stCxn id="45" idx="2"/>
            <a:endCxn id="43" idx="0"/>
          </p:cNvCxnSpPr>
          <p:nvPr/>
        </p:nvCxnSpPr>
        <p:spPr>
          <a:xfrm>
            <a:off x="926850" y="3448038"/>
            <a:ext cx="1137" cy="116387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E94A612-B28D-4417-8608-E013E4E4972B}"/>
              </a:ext>
            </a:extLst>
          </p:cNvPr>
          <p:cNvSpPr txBox="1"/>
          <p:nvPr/>
        </p:nvSpPr>
        <p:spPr>
          <a:xfrm>
            <a:off x="2630030" y="4609044"/>
            <a:ext cx="732893" cy="246221"/>
          </a:xfrm>
          <a:prstGeom prst="rect">
            <a:avLst/>
          </a:prstGeom>
          <a:noFill/>
        </p:spPr>
        <p:txBody>
          <a:bodyPr wrap="square" rtlCol="0">
            <a:spAutoFit/>
          </a:bodyPr>
          <a:lstStyle>
            <a:defPPr>
              <a:defRPr lang="en-US"/>
            </a:defPPr>
            <a:lvl1pPr algn="ctr">
              <a:defRPr sz="1000"/>
            </a:lvl1pPr>
          </a:lstStyle>
          <a:p>
            <a:r>
              <a:rPr lang="en-US" altLang="ko-KR" dirty="0">
                <a:latin typeface="Arial" panose="020B0604020202020204" pitchFamily="34" charset="0"/>
                <a:cs typeface="Arial" panose="020B0604020202020204" pitchFamily="34" charset="0"/>
              </a:rPr>
              <a:t>02/2022</a:t>
            </a:r>
            <a:endParaRPr lang="ko-KR" altLang="en-US"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02F7D6D-F358-457E-8CB9-6E9F7D0DBCA1}"/>
              </a:ext>
            </a:extLst>
          </p:cNvPr>
          <p:cNvSpPr txBox="1"/>
          <p:nvPr/>
        </p:nvSpPr>
        <p:spPr>
          <a:xfrm>
            <a:off x="2176099" y="4361651"/>
            <a:ext cx="643125"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11/2021</a:t>
            </a:r>
            <a:endParaRPr lang="ko-KR" altLang="en-US"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A0272AD-F7F5-4A72-967A-D109590D774E}"/>
              </a:ext>
            </a:extLst>
          </p:cNvPr>
          <p:cNvSpPr txBox="1"/>
          <p:nvPr/>
        </p:nvSpPr>
        <p:spPr>
          <a:xfrm>
            <a:off x="1662398" y="4609044"/>
            <a:ext cx="732894" cy="246221"/>
          </a:xfrm>
          <a:prstGeom prst="rect">
            <a:avLst/>
          </a:prstGeom>
          <a:noFill/>
        </p:spPr>
        <p:txBody>
          <a:bodyPr wrap="square" rtlCol="0">
            <a:spAutoFit/>
          </a:bodyPr>
          <a:lstStyle>
            <a:defPPr>
              <a:defRPr lang="en-US"/>
            </a:defPPr>
            <a:lvl1pPr algn="ctr">
              <a:defRPr sz="1000"/>
            </a:lvl1pPr>
          </a:lstStyle>
          <a:p>
            <a:r>
              <a:rPr lang="en-US" altLang="ko-KR" dirty="0">
                <a:latin typeface="Arial" panose="020B0604020202020204" pitchFamily="34" charset="0"/>
                <a:cs typeface="Arial" panose="020B0604020202020204" pitchFamily="34" charset="0"/>
              </a:rPr>
              <a:t>07/2021</a:t>
            </a:r>
            <a:endParaRPr lang="ko-KR" altLang="en-US"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4179856-FEDF-4F3F-BE93-F5E5B478310B}"/>
              </a:ext>
            </a:extLst>
          </p:cNvPr>
          <p:cNvSpPr txBox="1"/>
          <p:nvPr/>
        </p:nvSpPr>
        <p:spPr>
          <a:xfrm>
            <a:off x="1117619" y="4371499"/>
            <a:ext cx="643126"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02/2021</a:t>
            </a:r>
            <a:endParaRPr lang="ko-KR" altLang="en-US" dirty="0">
              <a:latin typeface="Arial" panose="020B0604020202020204" pitchFamily="34" charset="0"/>
              <a:cs typeface="Arial" panose="020B0604020202020204" pitchFamily="34" charset="0"/>
            </a:endParaRPr>
          </a:p>
        </p:txBody>
      </p:sp>
      <p:sp>
        <p:nvSpPr>
          <p:cNvPr id="23" name="타원 22">
            <a:extLst>
              <a:ext uri="{FF2B5EF4-FFF2-40B4-BE49-F238E27FC236}">
                <a16:creationId xmlns:a16="http://schemas.microsoft.com/office/drawing/2014/main" id="{13CB3D68-18D0-45AD-BA39-937139347DA7}"/>
              </a:ext>
            </a:extLst>
          </p:cNvPr>
          <p:cNvSpPr/>
          <p:nvPr/>
        </p:nvSpPr>
        <p:spPr>
          <a:xfrm>
            <a:off x="294616" y="4180981"/>
            <a:ext cx="172278" cy="17227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2365360-F8D0-4E7F-A898-57B5C7C70D2A}"/>
              </a:ext>
            </a:extLst>
          </p:cNvPr>
          <p:cNvSpPr txBox="1"/>
          <p:nvPr/>
        </p:nvSpPr>
        <p:spPr>
          <a:xfrm>
            <a:off x="28802" y="3764980"/>
            <a:ext cx="676787" cy="400110"/>
          </a:xfrm>
          <a:prstGeom prst="rect">
            <a:avLst/>
          </a:prstGeom>
          <a:noFill/>
        </p:spPr>
        <p:txBody>
          <a:bodyPr wrap="non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PAR</a:t>
            </a:r>
          </a:p>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Approve</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25" name="TextBox 24">
            <a:extLst>
              <a:ext uri="{FF2B5EF4-FFF2-40B4-BE49-F238E27FC236}">
                <a16:creationId xmlns:a16="http://schemas.microsoft.com/office/drawing/2014/main" id="{E120ACBA-4106-4341-A9BB-F1AF08742DED}"/>
              </a:ext>
            </a:extLst>
          </p:cNvPr>
          <p:cNvSpPr txBox="1"/>
          <p:nvPr/>
        </p:nvSpPr>
        <p:spPr>
          <a:xfrm>
            <a:off x="39630" y="4370822"/>
            <a:ext cx="643125" cy="246221"/>
          </a:xfrm>
          <a:prstGeom prst="rect">
            <a:avLst/>
          </a:prstGeom>
          <a:noFill/>
        </p:spPr>
        <p:txBody>
          <a:bodyPr wrap="none" rtlCol="0">
            <a:spAutoFit/>
          </a:bodyPr>
          <a:lstStyle/>
          <a:p>
            <a:pPr algn="ctr"/>
            <a:r>
              <a:rPr lang="en-US" altLang="ko-KR" sz="1000" dirty="0">
                <a:latin typeface="Arial" panose="020B0604020202020204" pitchFamily="34" charset="0"/>
                <a:cs typeface="Arial" panose="020B0604020202020204" pitchFamily="34" charset="0"/>
              </a:rPr>
              <a:t>12/2020</a:t>
            </a:r>
            <a:endParaRPr lang="ko-KR" altLang="en-US" sz="1000" dirty="0">
              <a:latin typeface="Arial" panose="020B0604020202020204" pitchFamily="34" charset="0"/>
              <a:cs typeface="Arial" panose="020B0604020202020204" pitchFamily="34" charset="0"/>
            </a:endParaRPr>
          </a:p>
        </p:txBody>
      </p:sp>
      <p:cxnSp>
        <p:nvCxnSpPr>
          <p:cNvPr id="26" name="직선 화살표 연결선 25">
            <a:extLst>
              <a:ext uri="{FF2B5EF4-FFF2-40B4-BE49-F238E27FC236}">
                <a16:creationId xmlns:a16="http://schemas.microsoft.com/office/drawing/2014/main" id="{00EC0824-9A37-4DB5-BA96-5FA21417ED2F}"/>
              </a:ext>
            </a:extLst>
          </p:cNvPr>
          <p:cNvCxnSpPr>
            <a:cxnSpLocks/>
            <a:stCxn id="23" idx="6"/>
            <a:endCxn id="27" idx="2"/>
          </p:cNvCxnSpPr>
          <p:nvPr/>
        </p:nvCxnSpPr>
        <p:spPr>
          <a:xfrm>
            <a:off x="466894" y="4267120"/>
            <a:ext cx="8389838" cy="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타원 26">
            <a:extLst>
              <a:ext uri="{FF2B5EF4-FFF2-40B4-BE49-F238E27FC236}">
                <a16:creationId xmlns:a16="http://schemas.microsoft.com/office/drawing/2014/main" id="{92F93D89-6B44-4B25-92D3-28BE7620B21D}"/>
              </a:ext>
            </a:extLst>
          </p:cNvPr>
          <p:cNvSpPr/>
          <p:nvPr/>
        </p:nvSpPr>
        <p:spPr>
          <a:xfrm>
            <a:off x="8856732" y="4181032"/>
            <a:ext cx="172278" cy="17227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cxnSp>
        <p:nvCxnSpPr>
          <p:cNvPr id="28" name="직선 연결선 27">
            <a:extLst>
              <a:ext uri="{FF2B5EF4-FFF2-40B4-BE49-F238E27FC236}">
                <a16:creationId xmlns:a16="http://schemas.microsoft.com/office/drawing/2014/main" id="{85419790-9FDC-49F8-89E3-0A07A1408A26}"/>
              </a:ext>
            </a:extLst>
          </p:cNvPr>
          <p:cNvCxnSpPr/>
          <p:nvPr/>
        </p:nvCxnSpPr>
        <p:spPr>
          <a:xfrm>
            <a:off x="7761021" y="418937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직선 연결선 28">
            <a:extLst>
              <a:ext uri="{FF2B5EF4-FFF2-40B4-BE49-F238E27FC236}">
                <a16:creationId xmlns:a16="http://schemas.microsoft.com/office/drawing/2014/main" id="{D45E92BA-0D29-49DF-893E-DC7DC05EA577}"/>
              </a:ext>
            </a:extLst>
          </p:cNvPr>
          <p:cNvCxnSpPr/>
          <p:nvPr/>
        </p:nvCxnSpPr>
        <p:spPr>
          <a:xfrm>
            <a:off x="7282848" y="418937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직선 연결선 29">
            <a:extLst>
              <a:ext uri="{FF2B5EF4-FFF2-40B4-BE49-F238E27FC236}">
                <a16:creationId xmlns:a16="http://schemas.microsoft.com/office/drawing/2014/main" id="{C62ABEE9-762A-49D0-BD36-EE0EF86BE0FC}"/>
              </a:ext>
            </a:extLst>
          </p:cNvPr>
          <p:cNvCxnSpPr/>
          <p:nvPr/>
        </p:nvCxnSpPr>
        <p:spPr>
          <a:xfrm>
            <a:off x="6851264" y="4176121"/>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직선 연결선 30">
            <a:extLst>
              <a:ext uri="{FF2B5EF4-FFF2-40B4-BE49-F238E27FC236}">
                <a16:creationId xmlns:a16="http://schemas.microsoft.com/office/drawing/2014/main" id="{D02496EA-056C-40FB-AC08-1C67E3150DD8}"/>
              </a:ext>
            </a:extLst>
          </p:cNvPr>
          <p:cNvCxnSpPr/>
          <p:nvPr/>
        </p:nvCxnSpPr>
        <p:spPr>
          <a:xfrm>
            <a:off x="6427688" y="4211558"/>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직선 연결선 31">
            <a:extLst>
              <a:ext uri="{FF2B5EF4-FFF2-40B4-BE49-F238E27FC236}">
                <a16:creationId xmlns:a16="http://schemas.microsoft.com/office/drawing/2014/main" id="{E24BCE41-6A76-4FE2-93A8-69A0E39C8BB0}"/>
              </a:ext>
            </a:extLst>
          </p:cNvPr>
          <p:cNvCxnSpPr/>
          <p:nvPr/>
        </p:nvCxnSpPr>
        <p:spPr>
          <a:xfrm>
            <a:off x="6009402" y="418526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직선 연결선 32">
            <a:extLst>
              <a:ext uri="{FF2B5EF4-FFF2-40B4-BE49-F238E27FC236}">
                <a16:creationId xmlns:a16="http://schemas.microsoft.com/office/drawing/2014/main" id="{4D81A8D1-6F78-4783-8A4C-2B69769B0F8F}"/>
              </a:ext>
            </a:extLst>
          </p:cNvPr>
          <p:cNvCxnSpPr/>
          <p:nvPr/>
        </p:nvCxnSpPr>
        <p:spPr>
          <a:xfrm>
            <a:off x="5591670" y="418526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직선 연결선 33">
            <a:extLst>
              <a:ext uri="{FF2B5EF4-FFF2-40B4-BE49-F238E27FC236}">
                <a16:creationId xmlns:a16="http://schemas.microsoft.com/office/drawing/2014/main" id="{19931A8B-833D-48F4-A651-BF104B62A24B}"/>
              </a:ext>
            </a:extLst>
          </p:cNvPr>
          <p:cNvCxnSpPr/>
          <p:nvPr/>
        </p:nvCxnSpPr>
        <p:spPr>
          <a:xfrm>
            <a:off x="5165280" y="418937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직선 연결선 34">
            <a:extLst>
              <a:ext uri="{FF2B5EF4-FFF2-40B4-BE49-F238E27FC236}">
                <a16:creationId xmlns:a16="http://schemas.microsoft.com/office/drawing/2014/main" id="{A4A2255A-4578-4F19-A8C0-ECD53E2D5228}"/>
              </a:ext>
            </a:extLst>
          </p:cNvPr>
          <p:cNvCxnSpPr/>
          <p:nvPr/>
        </p:nvCxnSpPr>
        <p:spPr>
          <a:xfrm>
            <a:off x="4796498" y="418937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직선 연결선 35">
            <a:extLst>
              <a:ext uri="{FF2B5EF4-FFF2-40B4-BE49-F238E27FC236}">
                <a16:creationId xmlns:a16="http://schemas.microsoft.com/office/drawing/2014/main" id="{0C5B1155-401C-4287-B6B6-F5DB55461F4C}"/>
              </a:ext>
            </a:extLst>
          </p:cNvPr>
          <p:cNvCxnSpPr/>
          <p:nvPr/>
        </p:nvCxnSpPr>
        <p:spPr>
          <a:xfrm>
            <a:off x="4415497" y="418526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직선 연결선 36">
            <a:extLst>
              <a:ext uri="{FF2B5EF4-FFF2-40B4-BE49-F238E27FC236}">
                <a16:creationId xmlns:a16="http://schemas.microsoft.com/office/drawing/2014/main" id="{A95E0433-0D53-4C26-8713-0BFF55723CA9}"/>
              </a:ext>
            </a:extLst>
          </p:cNvPr>
          <p:cNvCxnSpPr/>
          <p:nvPr/>
        </p:nvCxnSpPr>
        <p:spPr>
          <a:xfrm>
            <a:off x="2990688" y="418937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직선 연결선 37">
            <a:extLst>
              <a:ext uri="{FF2B5EF4-FFF2-40B4-BE49-F238E27FC236}">
                <a16:creationId xmlns:a16="http://schemas.microsoft.com/office/drawing/2014/main" id="{071EFEDA-A9BF-4479-84AE-9C026A146E33}"/>
              </a:ext>
            </a:extLst>
          </p:cNvPr>
          <p:cNvCxnSpPr/>
          <p:nvPr/>
        </p:nvCxnSpPr>
        <p:spPr>
          <a:xfrm>
            <a:off x="2471629" y="4198544"/>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직선 연결선 38">
            <a:extLst>
              <a:ext uri="{FF2B5EF4-FFF2-40B4-BE49-F238E27FC236}">
                <a16:creationId xmlns:a16="http://schemas.microsoft.com/office/drawing/2014/main" id="{E00FFB1D-0205-4122-9617-2A5FC9B12315}"/>
              </a:ext>
            </a:extLst>
          </p:cNvPr>
          <p:cNvCxnSpPr/>
          <p:nvPr/>
        </p:nvCxnSpPr>
        <p:spPr>
          <a:xfrm>
            <a:off x="2022593" y="418526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직선 연결선 39">
            <a:extLst>
              <a:ext uri="{FF2B5EF4-FFF2-40B4-BE49-F238E27FC236}">
                <a16:creationId xmlns:a16="http://schemas.microsoft.com/office/drawing/2014/main" id="{CDEB6D35-DECA-4F16-85E8-0F6B701904A6}"/>
              </a:ext>
            </a:extLst>
          </p:cNvPr>
          <p:cNvCxnSpPr/>
          <p:nvPr/>
        </p:nvCxnSpPr>
        <p:spPr>
          <a:xfrm>
            <a:off x="1450679" y="417811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628D457-5C3D-4468-88AD-72404D187E3A}"/>
              </a:ext>
            </a:extLst>
          </p:cNvPr>
          <p:cNvSpPr txBox="1"/>
          <p:nvPr/>
        </p:nvSpPr>
        <p:spPr>
          <a:xfrm>
            <a:off x="1043172" y="3734134"/>
            <a:ext cx="805441" cy="400110"/>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Terms &amp; Definition</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42" name="TextBox 41">
            <a:extLst>
              <a:ext uri="{FF2B5EF4-FFF2-40B4-BE49-F238E27FC236}">
                <a16:creationId xmlns:a16="http://schemas.microsoft.com/office/drawing/2014/main" id="{B6FC021B-A573-4E32-BA7D-D1A99D7C31B5}"/>
              </a:ext>
            </a:extLst>
          </p:cNvPr>
          <p:cNvSpPr txBox="1"/>
          <p:nvPr/>
        </p:nvSpPr>
        <p:spPr>
          <a:xfrm>
            <a:off x="1585352" y="2903542"/>
            <a:ext cx="874481" cy="400110"/>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Disaster Scenario</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43" name="TextBox 42">
            <a:extLst>
              <a:ext uri="{FF2B5EF4-FFF2-40B4-BE49-F238E27FC236}">
                <a16:creationId xmlns:a16="http://schemas.microsoft.com/office/drawing/2014/main" id="{8798B2C6-0231-4617-94BC-932E07791872}"/>
              </a:ext>
            </a:extLst>
          </p:cNvPr>
          <p:cNvSpPr txBox="1"/>
          <p:nvPr/>
        </p:nvSpPr>
        <p:spPr>
          <a:xfrm>
            <a:off x="561540" y="4611913"/>
            <a:ext cx="732893" cy="246221"/>
          </a:xfrm>
          <a:prstGeom prst="rect">
            <a:avLst/>
          </a:prstGeom>
          <a:noFill/>
        </p:spPr>
        <p:txBody>
          <a:bodyPr wrap="square" rtlCol="0">
            <a:spAutoFit/>
          </a:bodyPr>
          <a:lstStyle/>
          <a:p>
            <a:pPr algn="ctr"/>
            <a:r>
              <a:rPr lang="en-US" altLang="ko-KR" sz="1000" dirty="0">
                <a:latin typeface="Arial" panose="020B0604020202020204" pitchFamily="34" charset="0"/>
                <a:cs typeface="Arial" panose="020B0604020202020204" pitchFamily="34" charset="0"/>
              </a:rPr>
              <a:t>02/2021</a:t>
            </a:r>
            <a:endParaRPr lang="ko-KR" altLang="en-US" sz="1000" dirty="0">
              <a:latin typeface="Arial" panose="020B0604020202020204" pitchFamily="34" charset="0"/>
              <a:cs typeface="Arial" panose="020B0604020202020204" pitchFamily="34" charset="0"/>
            </a:endParaRPr>
          </a:p>
        </p:txBody>
      </p:sp>
      <p:cxnSp>
        <p:nvCxnSpPr>
          <p:cNvPr id="44" name="직선 연결선 43">
            <a:extLst>
              <a:ext uri="{FF2B5EF4-FFF2-40B4-BE49-F238E27FC236}">
                <a16:creationId xmlns:a16="http://schemas.microsoft.com/office/drawing/2014/main" id="{A7DC8F32-0854-4FE5-9DB3-394B091C3460}"/>
              </a:ext>
            </a:extLst>
          </p:cNvPr>
          <p:cNvCxnSpPr>
            <a:cxnSpLocks/>
          </p:cNvCxnSpPr>
          <p:nvPr/>
        </p:nvCxnSpPr>
        <p:spPr>
          <a:xfrm>
            <a:off x="930217" y="418937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0FDFB07-6AA0-4450-89B6-E13C3F1BC444}"/>
              </a:ext>
            </a:extLst>
          </p:cNvPr>
          <p:cNvSpPr txBox="1"/>
          <p:nvPr/>
        </p:nvSpPr>
        <p:spPr>
          <a:xfrm>
            <a:off x="390760" y="2894040"/>
            <a:ext cx="1072180" cy="553998"/>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Setup a standardization plan</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46" name="TextBox 45">
            <a:extLst>
              <a:ext uri="{FF2B5EF4-FFF2-40B4-BE49-F238E27FC236}">
                <a16:creationId xmlns:a16="http://schemas.microsoft.com/office/drawing/2014/main" id="{955234A2-D927-4875-B44A-3016F7F23CA0}"/>
              </a:ext>
            </a:extLst>
          </p:cNvPr>
          <p:cNvSpPr txBox="1"/>
          <p:nvPr/>
        </p:nvSpPr>
        <p:spPr>
          <a:xfrm>
            <a:off x="4089903" y="4375062"/>
            <a:ext cx="643125"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09/2022</a:t>
            </a:r>
            <a:endParaRPr lang="ko-KR" altLang="en-US"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AFFF0BEF-7F39-4BD4-AAEB-C558A99F5180}"/>
              </a:ext>
            </a:extLst>
          </p:cNvPr>
          <p:cNvSpPr txBox="1"/>
          <p:nvPr/>
        </p:nvSpPr>
        <p:spPr>
          <a:xfrm>
            <a:off x="2110087" y="3764980"/>
            <a:ext cx="730134" cy="400110"/>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Sensor data</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48" name="TextBox 47">
            <a:extLst>
              <a:ext uri="{FF2B5EF4-FFF2-40B4-BE49-F238E27FC236}">
                <a16:creationId xmlns:a16="http://schemas.microsoft.com/office/drawing/2014/main" id="{393010D0-EDA8-447D-9859-3AE48EBA08A7}"/>
              </a:ext>
            </a:extLst>
          </p:cNvPr>
          <p:cNvSpPr txBox="1"/>
          <p:nvPr/>
        </p:nvSpPr>
        <p:spPr>
          <a:xfrm>
            <a:off x="6061098" y="4621283"/>
            <a:ext cx="732893" cy="246221"/>
          </a:xfrm>
          <a:prstGeom prst="rect">
            <a:avLst/>
          </a:prstGeom>
          <a:noFill/>
        </p:spPr>
        <p:txBody>
          <a:bodyPr wrap="square" rtlCol="0">
            <a:spAutoFit/>
          </a:bodyPr>
          <a:lstStyle>
            <a:defPPr>
              <a:defRPr lang="en-US"/>
            </a:defPPr>
            <a:lvl1pPr algn="ctr">
              <a:defRPr sz="1000"/>
            </a:lvl1pPr>
          </a:lstStyle>
          <a:p>
            <a:r>
              <a:rPr lang="en-US" altLang="ko-KR" dirty="0">
                <a:latin typeface="Arial" panose="020B0604020202020204" pitchFamily="34" charset="0"/>
                <a:cs typeface="Arial" panose="020B0604020202020204" pitchFamily="34" charset="0"/>
              </a:rPr>
              <a:t>08/2023</a:t>
            </a:r>
            <a:endParaRPr lang="ko-KR" altLang="en-US"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D3101DCB-0393-4B79-92BE-42E802864B59}"/>
              </a:ext>
            </a:extLst>
          </p:cNvPr>
          <p:cNvSpPr txBox="1"/>
          <p:nvPr/>
        </p:nvSpPr>
        <p:spPr>
          <a:xfrm>
            <a:off x="5704459" y="4373988"/>
            <a:ext cx="643126"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04/2023</a:t>
            </a:r>
            <a:endParaRPr lang="ko-KR" altLang="en-US"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26914-930B-446F-86AE-268668521F0D}"/>
              </a:ext>
            </a:extLst>
          </p:cNvPr>
          <p:cNvSpPr txBox="1"/>
          <p:nvPr/>
        </p:nvSpPr>
        <p:spPr>
          <a:xfrm>
            <a:off x="5228144" y="4629366"/>
            <a:ext cx="732894" cy="246221"/>
          </a:xfrm>
          <a:prstGeom prst="rect">
            <a:avLst/>
          </a:prstGeom>
          <a:noFill/>
        </p:spPr>
        <p:txBody>
          <a:bodyPr wrap="square" rtlCol="0">
            <a:spAutoFit/>
          </a:bodyPr>
          <a:lstStyle>
            <a:defPPr>
              <a:defRPr lang="en-US"/>
            </a:defPPr>
            <a:lvl1pPr algn="ctr">
              <a:defRPr sz="1000"/>
            </a:lvl1pPr>
          </a:lstStyle>
          <a:p>
            <a:r>
              <a:rPr lang="en-US" altLang="ko-KR" dirty="0">
                <a:latin typeface="Arial" panose="020B0604020202020204" pitchFamily="34" charset="0"/>
                <a:cs typeface="Arial" panose="020B0604020202020204" pitchFamily="34" charset="0"/>
              </a:rPr>
              <a:t>02/2023</a:t>
            </a:r>
            <a:endParaRPr lang="ko-KR" altLang="en-US" dirty="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C014BEEE-2088-4839-95A5-9919C9AE99CA}"/>
              </a:ext>
            </a:extLst>
          </p:cNvPr>
          <p:cNvSpPr txBox="1"/>
          <p:nvPr/>
        </p:nvSpPr>
        <p:spPr>
          <a:xfrm>
            <a:off x="4846907" y="4383836"/>
            <a:ext cx="643125"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11/2022</a:t>
            </a:r>
            <a:endParaRPr lang="ko-KR" altLang="en-US"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1BC9F39B-31AF-47CE-A282-7268872EAC4E}"/>
              </a:ext>
            </a:extLst>
          </p:cNvPr>
          <p:cNvSpPr txBox="1"/>
          <p:nvPr/>
        </p:nvSpPr>
        <p:spPr>
          <a:xfrm>
            <a:off x="4430051" y="4624250"/>
            <a:ext cx="732893" cy="246221"/>
          </a:xfrm>
          <a:prstGeom prst="rect">
            <a:avLst/>
          </a:prstGeom>
          <a:noFill/>
        </p:spPr>
        <p:txBody>
          <a:bodyPr wrap="square" rtlCol="0">
            <a:spAutoFit/>
          </a:bodyPr>
          <a:lstStyle/>
          <a:p>
            <a:pPr algn="ctr"/>
            <a:r>
              <a:rPr lang="en-US" altLang="ko-KR" sz="1000" dirty="0">
                <a:latin typeface="Arial" panose="020B0604020202020204" pitchFamily="34" charset="0"/>
                <a:cs typeface="Arial" panose="020B0604020202020204" pitchFamily="34" charset="0"/>
              </a:rPr>
              <a:t>10/2022</a:t>
            </a:r>
            <a:endParaRPr lang="ko-KR" altLang="en-US" sz="1000"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B4D64CE8-8910-48F8-A693-6C254191207E}"/>
              </a:ext>
            </a:extLst>
          </p:cNvPr>
          <p:cNvSpPr txBox="1"/>
          <p:nvPr/>
        </p:nvSpPr>
        <p:spPr>
          <a:xfrm>
            <a:off x="6523383" y="4383932"/>
            <a:ext cx="643126"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09/2023</a:t>
            </a:r>
            <a:endParaRPr lang="ko-KR" altLang="en-US"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516AF407-BFBD-4672-8DCD-E1021B39B5CE}"/>
              </a:ext>
            </a:extLst>
          </p:cNvPr>
          <p:cNvSpPr txBox="1"/>
          <p:nvPr/>
        </p:nvSpPr>
        <p:spPr>
          <a:xfrm>
            <a:off x="6910137" y="4617043"/>
            <a:ext cx="732893" cy="246221"/>
          </a:xfrm>
          <a:prstGeom prst="rect">
            <a:avLst/>
          </a:prstGeom>
          <a:noFill/>
        </p:spPr>
        <p:txBody>
          <a:bodyPr wrap="square" rtlCol="0">
            <a:spAutoFit/>
          </a:bodyPr>
          <a:lstStyle>
            <a:defPPr>
              <a:defRPr lang="en-US"/>
            </a:defPPr>
            <a:lvl1pPr algn="ctr">
              <a:defRPr sz="1000"/>
            </a:lvl1pPr>
          </a:lstStyle>
          <a:p>
            <a:r>
              <a:rPr lang="en-US" altLang="ko-KR" dirty="0">
                <a:latin typeface="Arial" panose="020B0604020202020204" pitchFamily="34" charset="0"/>
                <a:cs typeface="Arial" panose="020B0604020202020204" pitchFamily="34" charset="0"/>
              </a:rPr>
              <a:t>10/2023</a:t>
            </a:r>
            <a:endParaRPr lang="ko-KR" altLang="en-US"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950A76B4-5655-4D27-A0BD-645650BF070B}"/>
              </a:ext>
            </a:extLst>
          </p:cNvPr>
          <p:cNvSpPr txBox="1"/>
          <p:nvPr/>
        </p:nvSpPr>
        <p:spPr>
          <a:xfrm>
            <a:off x="7443537" y="4380187"/>
            <a:ext cx="643126"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01/2024</a:t>
            </a:r>
            <a:endParaRPr lang="ko-KR" altLang="en-US"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EEBE2BA4-F42D-4E09-B947-71DD75DA90DD}"/>
              </a:ext>
            </a:extLst>
          </p:cNvPr>
          <p:cNvSpPr txBox="1"/>
          <p:nvPr/>
        </p:nvSpPr>
        <p:spPr>
          <a:xfrm>
            <a:off x="2553447" y="2842822"/>
            <a:ext cx="874481" cy="707886"/>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Situation Judgment &amp; Control System</a:t>
            </a:r>
          </a:p>
        </p:txBody>
      </p:sp>
      <p:sp>
        <p:nvSpPr>
          <p:cNvPr id="57" name="TextBox 56">
            <a:extLst>
              <a:ext uri="{FF2B5EF4-FFF2-40B4-BE49-F238E27FC236}">
                <a16:creationId xmlns:a16="http://schemas.microsoft.com/office/drawing/2014/main" id="{6E0FAB2B-F92E-4000-97F1-A392483E3652}"/>
              </a:ext>
            </a:extLst>
          </p:cNvPr>
          <p:cNvSpPr txBox="1"/>
          <p:nvPr/>
        </p:nvSpPr>
        <p:spPr>
          <a:xfrm>
            <a:off x="3978256" y="3757727"/>
            <a:ext cx="874481" cy="400110"/>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Draft Writing</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58" name="TextBox 57">
            <a:extLst>
              <a:ext uri="{FF2B5EF4-FFF2-40B4-BE49-F238E27FC236}">
                <a16:creationId xmlns:a16="http://schemas.microsoft.com/office/drawing/2014/main" id="{A38B4EB0-5338-454A-9C5D-E93BAAF61214}"/>
              </a:ext>
            </a:extLst>
          </p:cNvPr>
          <p:cNvSpPr txBox="1"/>
          <p:nvPr/>
        </p:nvSpPr>
        <p:spPr>
          <a:xfrm>
            <a:off x="4359256" y="2887645"/>
            <a:ext cx="874481" cy="553998"/>
          </a:xfrm>
          <a:prstGeom prst="rect">
            <a:avLst/>
          </a:prstGeom>
          <a:noFill/>
        </p:spPr>
        <p:txBody>
          <a:bodyPr wrap="square" rtlCol="0">
            <a:spAutoFit/>
          </a:bodyPr>
          <a:lstStyle/>
          <a:p>
            <a:pPr algn="ct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1</a:t>
            </a:r>
            <a:r>
              <a:rPr lang="en-US" altLang="ko-KR" sz="1000" b="1" baseline="30000"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st</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Draft</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for</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Letter Ballot</a:t>
            </a:r>
            <a:endPar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endParaRPr>
          </a:p>
        </p:txBody>
      </p:sp>
      <p:sp>
        <p:nvSpPr>
          <p:cNvPr id="59" name="TextBox 58">
            <a:extLst>
              <a:ext uri="{FF2B5EF4-FFF2-40B4-BE49-F238E27FC236}">
                <a16:creationId xmlns:a16="http://schemas.microsoft.com/office/drawing/2014/main" id="{E64893BB-73F8-49C7-9935-0C4E9E403B0C}"/>
              </a:ext>
            </a:extLst>
          </p:cNvPr>
          <p:cNvSpPr txBox="1"/>
          <p:nvPr/>
        </p:nvSpPr>
        <p:spPr>
          <a:xfrm>
            <a:off x="4700337" y="3664407"/>
            <a:ext cx="874481" cy="553998"/>
          </a:xfrm>
          <a:prstGeom prst="rect">
            <a:avLst/>
          </a:prstGeom>
          <a:noFill/>
        </p:spPr>
        <p:txBody>
          <a:bodyPr wrap="square" rtlCol="0">
            <a:spAutoFit/>
          </a:bodyPr>
          <a:lstStyle/>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WG 1</a:t>
            </a:r>
            <a:r>
              <a:rPr lang="en-US" altLang="ko-KR" sz="1000" b="1" baseline="30000" dirty="0">
                <a:solidFill>
                  <a:srgbClr val="7030A0"/>
                </a:solidFill>
                <a:latin typeface="Arial" panose="020B0604020202020204" pitchFamily="34" charset="0"/>
                <a:ea typeface="맑은 고딕" panose="020B0503020000020004" pitchFamily="50" charset="-127"/>
                <a:cs typeface="Arial" panose="020B0604020202020204" pitchFamily="34" charset="0"/>
              </a:rPr>
              <a:t>st</a:t>
            </a:r>
          </a:p>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letter Ballot</a:t>
            </a:r>
            <a:endParaRPr lang="ko-KR" altLang="en-US" sz="1000" b="1" dirty="0">
              <a:solidFill>
                <a:srgbClr val="7030A0"/>
              </a:solidFill>
              <a:latin typeface="Arial" panose="020B0604020202020204" pitchFamily="34" charset="0"/>
              <a:ea typeface="맑은 고딕" panose="020B0503020000020004" pitchFamily="50" charset="-127"/>
              <a:cs typeface="Arial" panose="020B0604020202020204" pitchFamily="34" charset="0"/>
            </a:endParaRPr>
          </a:p>
        </p:txBody>
      </p:sp>
      <p:sp>
        <p:nvSpPr>
          <p:cNvPr id="60" name="TextBox 59">
            <a:extLst>
              <a:ext uri="{FF2B5EF4-FFF2-40B4-BE49-F238E27FC236}">
                <a16:creationId xmlns:a16="http://schemas.microsoft.com/office/drawing/2014/main" id="{5EA689E8-66F0-4B21-84B0-C638EE5232DE}"/>
              </a:ext>
            </a:extLst>
          </p:cNvPr>
          <p:cNvSpPr txBox="1"/>
          <p:nvPr/>
        </p:nvSpPr>
        <p:spPr>
          <a:xfrm>
            <a:off x="5157350" y="2733706"/>
            <a:ext cx="874481" cy="553998"/>
          </a:xfrm>
          <a:prstGeom prst="rect">
            <a:avLst/>
          </a:prstGeom>
          <a:noFill/>
        </p:spPr>
        <p:txBody>
          <a:bodyPr wrap="square" rtlCol="0">
            <a:spAutoFit/>
          </a:bodyPr>
          <a:lstStyle/>
          <a:p>
            <a:pPr algn="ct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2</a:t>
            </a:r>
            <a:r>
              <a:rPr lang="en-US" altLang="ko-KR" sz="1000" b="1" baseline="30000"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nd</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Draft</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for</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Letter Ballot</a:t>
            </a:r>
            <a:endPar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endParaRPr>
          </a:p>
        </p:txBody>
      </p:sp>
      <p:sp>
        <p:nvSpPr>
          <p:cNvPr id="61" name="TextBox 60">
            <a:extLst>
              <a:ext uri="{FF2B5EF4-FFF2-40B4-BE49-F238E27FC236}">
                <a16:creationId xmlns:a16="http://schemas.microsoft.com/office/drawing/2014/main" id="{C9FA0DA4-D371-4541-A59D-DA1F7AAF253A}"/>
              </a:ext>
            </a:extLst>
          </p:cNvPr>
          <p:cNvSpPr txBox="1"/>
          <p:nvPr/>
        </p:nvSpPr>
        <p:spPr>
          <a:xfrm>
            <a:off x="5524483" y="3733800"/>
            <a:ext cx="936475" cy="400110"/>
          </a:xfrm>
          <a:prstGeom prst="rect">
            <a:avLst/>
          </a:prstGeom>
          <a:noFill/>
        </p:spPr>
        <p:txBody>
          <a:bodyPr wrap="none" rtlCol="0">
            <a:spAutoFit/>
          </a:bodyPr>
          <a:lstStyle/>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WG 2</a:t>
            </a:r>
            <a:r>
              <a:rPr lang="en-US" altLang="ko-KR" sz="1000" b="1" baseline="30000" dirty="0">
                <a:solidFill>
                  <a:srgbClr val="7030A0"/>
                </a:solidFill>
                <a:latin typeface="Arial" panose="020B0604020202020204" pitchFamily="34" charset="0"/>
                <a:ea typeface="맑은 고딕" panose="020B0503020000020004" pitchFamily="50" charset="-127"/>
                <a:cs typeface="Arial" panose="020B0604020202020204" pitchFamily="34" charset="0"/>
              </a:rPr>
              <a:t>nd</a:t>
            </a:r>
          </a:p>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Letter Ballot</a:t>
            </a:r>
            <a:endParaRPr lang="ko-KR" altLang="en-US" sz="1000" b="1" dirty="0">
              <a:solidFill>
                <a:srgbClr val="7030A0"/>
              </a:solidFill>
              <a:latin typeface="Arial" panose="020B0604020202020204" pitchFamily="34" charset="0"/>
              <a:ea typeface="맑은 고딕" panose="020B0503020000020004" pitchFamily="50" charset="-127"/>
              <a:cs typeface="Arial" panose="020B0604020202020204" pitchFamily="34" charset="0"/>
            </a:endParaRPr>
          </a:p>
        </p:txBody>
      </p:sp>
      <p:sp>
        <p:nvSpPr>
          <p:cNvPr id="62" name="TextBox 61">
            <a:extLst>
              <a:ext uri="{FF2B5EF4-FFF2-40B4-BE49-F238E27FC236}">
                <a16:creationId xmlns:a16="http://schemas.microsoft.com/office/drawing/2014/main" id="{1315A51F-9CBC-461C-89A1-974B8F577ECA}"/>
              </a:ext>
            </a:extLst>
          </p:cNvPr>
          <p:cNvSpPr txBox="1"/>
          <p:nvPr/>
        </p:nvSpPr>
        <p:spPr>
          <a:xfrm>
            <a:off x="6003758" y="2903542"/>
            <a:ext cx="868163" cy="553998"/>
          </a:xfrm>
          <a:prstGeom prst="rect">
            <a:avLst/>
          </a:prstGeom>
          <a:noFill/>
        </p:spPr>
        <p:txBody>
          <a:bodyPr wrap="square" rtlCol="0">
            <a:spAutoFit/>
          </a:bodyPr>
          <a:lstStyle/>
          <a:p>
            <a:pPr algn="ct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3</a:t>
            </a:r>
            <a:r>
              <a:rPr lang="en-US" altLang="ko-KR" sz="1000" b="1" baseline="30000"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rd</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Draft</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for</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SA Ballot</a:t>
            </a:r>
            <a:endPar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endParaRPr>
          </a:p>
        </p:txBody>
      </p:sp>
      <p:sp>
        <p:nvSpPr>
          <p:cNvPr id="63" name="TextBox 62">
            <a:extLst>
              <a:ext uri="{FF2B5EF4-FFF2-40B4-BE49-F238E27FC236}">
                <a16:creationId xmlns:a16="http://schemas.microsoft.com/office/drawing/2014/main" id="{5F46ADE7-8EF6-4A52-9128-486DE8C9513B}"/>
              </a:ext>
            </a:extLst>
          </p:cNvPr>
          <p:cNvSpPr txBox="1"/>
          <p:nvPr/>
        </p:nvSpPr>
        <p:spPr>
          <a:xfrm>
            <a:off x="6188242" y="1838297"/>
            <a:ext cx="1303340" cy="861774"/>
          </a:xfrm>
          <a:prstGeom prst="rect">
            <a:avLst/>
          </a:prstGeom>
          <a:noFill/>
        </p:spPr>
        <p:txBody>
          <a:bodyPr wrap="square" rtlCol="0">
            <a:spAutoFit/>
          </a:bodyPr>
          <a:lstStyle>
            <a:defPPr>
              <a:defRPr lang="en-US"/>
            </a:defPPr>
            <a:lvl1pPr algn="ctr">
              <a:defRPr sz="1000">
                <a:solidFill>
                  <a:srgbClr val="0070C0"/>
                </a:solidFill>
                <a:latin typeface="맑은 고딕" panose="020B0503020000020004" pitchFamily="50" charset="-127"/>
                <a:ea typeface="맑은 고딕" panose="020B0503020000020004" pitchFamily="50" charset="-127"/>
              </a:defRPr>
            </a:lvl1pPr>
          </a:lstStyle>
          <a:p>
            <a:r>
              <a:rPr lang="en-US" altLang="ko-KR" dirty="0">
                <a:latin typeface="Arial" panose="020B0604020202020204" pitchFamily="34" charset="0"/>
                <a:cs typeface="Arial" panose="020B0604020202020204" pitchFamily="34" charset="0"/>
              </a:rPr>
              <a:t>Open SA Ballot Invitation</a:t>
            </a:r>
          </a:p>
          <a:p>
            <a:r>
              <a:rPr lang="en-US" altLang="ko-KR" dirty="0">
                <a:latin typeface="Arial" panose="020B0604020202020204" pitchFamily="34" charset="0"/>
                <a:cs typeface="Arial" panose="020B0604020202020204" pitchFamily="34" charset="0"/>
              </a:rPr>
              <a:t>Mandatory Editorial Coordination submission</a:t>
            </a:r>
            <a:endParaRPr lang="ko-KR" altLang="en-US"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7486D025-A3B6-47BF-8578-62B47E990001}"/>
              </a:ext>
            </a:extLst>
          </p:cNvPr>
          <p:cNvSpPr txBox="1"/>
          <p:nvPr/>
        </p:nvSpPr>
        <p:spPr>
          <a:xfrm>
            <a:off x="7011976" y="3544784"/>
            <a:ext cx="545342" cy="553998"/>
          </a:xfrm>
          <a:prstGeom prst="rect">
            <a:avLst/>
          </a:prstGeom>
          <a:noFill/>
        </p:spPr>
        <p:txBody>
          <a:bodyPr wrap="none" rtlCol="0">
            <a:spAutoFit/>
          </a:bodyPr>
          <a:lstStyle/>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Start</a:t>
            </a:r>
          </a:p>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1</a:t>
            </a:r>
            <a:r>
              <a:rPr lang="en-US" altLang="ko-KR" sz="1000" b="1" baseline="30000" dirty="0">
                <a:solidFill>
                  <a:srgbClr val="7030A0"/>
                </a:solidFill>
                <a:latin typeface="Arial" panose="020B0604020202020204" pitchFamily="34" charset="0"/>
                <a:ea typeface="맑은 고딕" panose="020B0503020000020004" pitchFamily="50" charset="-127"/>
                <a:cs typeface="Arial" panose="020B0604020202020204" pitchFamily="34" charset="0"/>
              </a:rPr>
              <a:t>st</a:t>
            </a: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 SA</a:t>
            </a:r>
          </a:p>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Ballot</a:t>
            </a:r>
            <a:endParaRPr lang="ko-KR" altLang="en-US" sz="1000" b="1" dirty="0">
              <a:solidFill>
                <a:srgbClr val="7030A0"/>
              </a:solidFill>
              <a:latin typeface="Arial" panose="020B0604020202020204" pitchFamily="34" charset="0"/>
              <a:ea typeface="맑은 고딕" panose="020B0503020000020004" pitchFamily="50" charset="-127"/>
              <a:cs typeface="Arial" panose="020B0604020202020204" pitchFamily="34" charset="0"/>
            </a:endParaRPr>
          </a:p>
        </p:txBody>
      </p:sp>
      <p:sp>
        <p:nvSpPr>
          <p:cNvPr id="65" name="직사각형 64">
            <a:extLst>
              <a:ext uri="{FF2B5EF4-FFF2-40B4-BE49-F238E27FC236}">
                <a16:creationId xmlns:a16="http://schemas.microsoft.com/office/drawing/2014/main" id="{44A99FC4-5E2F-4E9C-A4AC-CFD7E195868B}"/>
              </a:ext>
            </a:extLst>
          </p:cNvPr>
          <p:cNvSpPr/>
          <p:nvPr/>
        </p:nvSpPr>
        <p:spPr>
          <a:xfrm>
            <a:off x="7371808" y="2893136"/>
            <a:ext cx="909929" cy="400110"/>
          </a:xfrm>
          <a:prstGeom prst="rect">
            <a:avLst/>
          </a:prstGeom>
          <a:noFill/>
        </p:spPr>
        <p:txBody>
          <a:bodyPr wrap="square" rtlCol="0">
            <a:spAutoFit/>
          </a:bodyPr>
          <a:lstStyle/>
          <a:p>
            <a:pPr algn="ct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4</a:t>
            </a:r>
            <a:r>
              <a:rPr lang="en-US" altLang="ko-KR" sz="1000" b="1" baseline="30000"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th</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Draft</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for</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SA Ballot</a:t>
            </a:r>
            <a:endPar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endParaRPr>
          </a:p>
        </p:txBody>
      </p:sp>
      <p:cxnSp>
        <p:nvCxnSpPr>
          <p:cNvPr id="66" name="직선 연결선 65">
            <a:extLst>
              <a:ext uri="{FF2B5EF4-FFF2-40B4-BE49-F238E27FC236}">
                <a16:creationId xmlns:a16="http://schemas.microsoft.com/office/drawing/2014/main" id="{7BAD75AE-5D05-4954-978C-033019020F63}"/>
              </a:ext>
            </a:extLst>
          </p:cNvPr>
          <p:cNvCxnSpPr>
            <a:cxnSpLocks/>
            <a:stCxn id="68" idx="2"/>
          </p:cNvCxnSpPr>
          <p:nvPr/>
        </p:nvCxnSpPr>
        <p:spPr>
          <a:xfrm flipH="1">
            <a:off x="8212029" y="4098782"/>
            <a:ext cx="8062" cy="51826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7" name="직선 연결선 66">
            <a:extLst>
              <a:ext uri="{FF2B5EF4-FFF2-40B4-BE49-F238E27FC236}">
                <a16:creationId xmlns:a16="http://schemas.microsoft.com/office/drawing/2014/main" id="{9373E15A-D103-4F65-B9C8-FE231B6CEDF2}"/>
              </a:ext>
            </a:extLst>
          </p:cNvPr>
          <p:cNvCxnSpPr/>
          <p:nvPr/>
        </p:nvCxnSpPr>
        <p:spPr>
          <a:xfrm>
            <a:off x="8218292" y="418937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6DF72A6C-49E5-46C5-A832-B660E25D51E6}"/>
              </a:ext>
            </a:extLst>
          </p:cNvPr>
          <p:cNvSpPr txBox="1"/>
          <p:nvPr/>
        </p:nvSpPr>
        <p:spPr>
          <a:xfrm>
            <a:off x="7935397" y="3544784"/>
            <a:ext cx="569388" cy="553998"/>
          </a:xfrm>
          <a:prstGeom prst="rect">
            <a:avLst/>
          </a:prstGeom>
          <a:noFill/>
        </p:spPr>
        <p:txBody>
          <a:bodyPr wrap="none" rtlCol="0">
            <a:spAutoFit/>
          </a:bodyPr>
          <a:lstStyle/>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Start</a:t>
            </a:r>
          </a:p>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2</a:t>
            </a:r>
            <a:r>
              <a:rPr lang="en-US" altLang="ko-KR" sz="1000" b="1" baseline="30000" dirty="0">
                <a:solidFill>
                  <a:srgbClr val="7030A0"/>
                </a:solidFill>
                <a:latin typeface="Arial" panose="020B0604020202020204" pitchFamily="34" charset="0"/>
                <a:ea typeface="맑은 고딕" panose="020B0503020000020004" pitchFamily="50" charset="-127"/>
                <a:cs typeface="Arial" panose="020B0604020202020204" pitchFamily="34" charset="0"/>
              </a:rPr>
              <a:t>nd</a:t>
            </a: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 SA</a:t>
            </a:r>
          </a:p>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Ballot</a:t>
            </a:r>
            <a:endParaRPr lang="ko-KR" altLang="en-US" sz="1000" b="1" dirty="0">
              <a:solidFill>
                <a:srgbClr val="7030A0"/>
              </a:solidFill>
              <a:latin typeface="Arial" panose="020B0604020202020204" pitchFamily="34" charset="0"/>
              <a:ea typeface="맑은 고딕" panose="020B0503020000020004" pitchFamily="50" charset="-127"/>
              <a:cs typeface="Arial" panose="020B0604020202020204" pitchFamily="34" charset="0"/>
            </a:endParaRPr>
          </a:p>
        </p:txBody>
      </p:sp>
      <p:sp>
        <p:nvSpPr>
          <p:cNvPr id="69" name="TextBox 68">
            <a:extLst>
              <a:ext uri="{FF2B5EF4-FFF2-40B4-BE49-F238E27FC236}">
                <a16:creationId xmlns:a16="http://schemas.microsoft.com/office/drawing/2014/main" id="{D7AAFA00-F0CD-4B33-9211-A295C2CB9E2B}"/>
              </a:ext>
            </a:extLst>
          </p:cNvPr>
          <p:cNvSpPr txBox="1"/>
          <p:nvPr/>
        </p:nvSpPr>
        <p:spPr>
          <a:xfrm>
            <a:off x="7853644" y="4607872"/>
            <a:ext cx="732893" cy="246221"/>
          </a:xfrm>
          <a:prstGeom prst="rect">
            <a:avLst/>
          </a:prstGeom>
          <a:noFill/>
        </p:spPr>
        <p:txBody>
          <a:bodyPr wrap="square" rtlCol="0">
            <a:spAutoFit/>
          </a:bodyPr>
          <a:lstStyle>
            <a:defPPr>
              <a:defRPr lang="en-US"/>
            </a:defPPr>
            <a:lvl1pPr algn="ctr">
              <a:defRPr sz="1000"/>
            </a:lvl1pPr>
          </a:lstStyle>
          <a:p>
            <a:r>
              <a:rPr lang="en-US" altLang="ko-KR" dirty="0">
                <a:latin typeface="Arial" panose="020B0604020202020204" pitchFamily="34" charset="0"/>
                <a:cs typeface="Arial" panose="020B0604020202020204" pitchFamily="34" charset="0"/>
              </a:rPr>
              <a:t>03/2024</a:t>
            </a:r>
            <a:endParaRPr lang="ko-KR" altLang="en-US" dirty="0">
              <a:latin typeface="Arial" panose="020B0604020202020204" pitchFamily="34" charset="0"/>
              <a:cs typeface="Arial" panose="020B0604020202020204" pitchFamily="34" charset="0"/>
            </a:endParaRPr>
          </a:p>
        </p:txBody>
      </p:sp>
      <p:cxnSp>
        <p:nvCxnSpPr>
          <p:cNvPr id="70" name="직선 연결선 69">
            <a:extLst>
              <a:ext uri="{FF2B5EF4-FFF2-40B4-BE49-F238E27FC236}">
                <a16:creationId xmlns:a16="http://schemas.microsoft.com/office/drawing/2014/main" id="{5651025F-7897-4C37-9EC1-4BE924C99BB2}"/>
              </a:ext>
            </a:extLst>
          </p:cNvPr>
          <p:cNvCxnSpPr>
            <a:cxnSpLocks/>
            <a:stCxn id="73" idx="2"/>
            <a:endCxn id="72" idx="0"/>
          </p:cNvCxnSpPr>
          <p:nvPr/>
        </p:nvCxnSpPr>
        <p:spPr>
          <a:xfrm>
            <a:off x="8660502" y="3611428"/>
            <a:ext cx="4079" cy="7791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1" name="직선 연결선 70">
            <a:extLst>
              <a:ext uri="{FF2B5EF4-FFF2-40B4-BE49-F238E27FC236}">
                <a16:creationId xmlns:a16="http://schemas.microsoft.com/office/drawing/2014/main" id="{7D105FD8-32CE-4A6B-B1CD-F09AD518F547}"/>
              </a:ext>
            </a:extLst>
          </p:cNvPr>
          <p:cNvCxnSpPr/>
          <p:nvPr/>
        </p:nvCxnSpPr>
        <p:spPr>
          <a:xfrm>
            <a:off x="8660502" y="4199779"/>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0109FEE-C34A-4E3F-819C-B81BD01124CA}"/>
              </a:ext>
            </a:extLst>
          </p:cNvPr>
          <p:cNvSpPr txBox="1"/>
          <p:nvPr/>
        </p:nvSpPr>
        <p:spPr>
          <a:xfrm>
            <a:off x="8343018" y="4390593"/>
            <a:ext cx="643126"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01/2024</a:t>
            </a:r>
            <a:endParaRPr lang="ko-KR" altLang="en-US" dirty="0">
              <a:latin typeface="Arial" panose="020B0604020202020204" pitchFamily="34" charset="0"/>
              <a:cs typeface="Arial" panose="020B0604020202020204" pitchFamily="34" charset="0"/>
            </a:endParaRPr>
          </a:p>
        </p:txBody>
      </p:sp>
      <p:sp>
        <p:nvSpPr>
          <p:cNvPr id="73" name="직사각형 72">
            <a:extLst>
              <a:ext uri="{FF2B5EF4-FFF2-40B4-BE49-F238E27FC236}">
                <a16:creationId xmlns:a16="http://schemas.microsoft.com/office/drawing/2014/main" id="{EA5C2B69-0BF9-480A-B678-7A9E75422860}"/>
              </a:ext>
            </a:extLst>
          </p:cNvPr>
          <p:cNvSpPr/>
          <p:nvPr/>
        </p:nvSpPr>
        <p:spPr>
          <a:xfrm>
            <a:off x="8205537" y="2903542"/>
            <a:ext cx="909929" cy="707886"/>
          </a:xfrm>
          <a:prstGeom prst="rect">
            <a:avLst/>
          </a:prstGeom>
          <a:noFill/>
        </p:spPr>
        <p:txBody>
          <a:bodyPr wrap="square" rtlCol="0">
            <a:spAutoFit/>
          </a:bodyPr>
          <a:lstStyle/>
          <a:p>
            <a:pPr algn="ctr"/>
            <a:r>
              <a:rPr lang="en-US" altLang="ko-KR" sz="1000" b="1" dirty="0">
                <a:solidFill>
                  <a:srgbClr val="FF0000"/>
                </a:solidFill>
                <a:latin typeface="Arial" panose="020B0604020202020204" pitchFamily="34" charset="0"/>
                <a:ea typeface="맑은 고딕" panose="020B0503020000020004" pitchFamily="50" charset="-127"/>
                <a:cs typeface="Arial" panose="020B0604020202020204" pitchFamily="34" charset="0"/>
              </a:rPr>
              <a:t>Final</a:t>
            </a:r>
          </a:p>
          <a:p>
            <a:pPr algn="ctr"/>
            <a:r>
              <a:rPr lang="en-US" altLang="ko-KR" sz="1000" b="1" dirty="0">
                <a:solidFill>
                  <a:srgbClr val="FF0000"/>
                </a:solidFill>
                <a:latin typeface="Arial" panose="020B0604020202020204" pitchFamily="34" charset="0"/>
                <a:ea typeface="맑은 고딕" panose="020B0503020000020004" pitchFamily="50" charset="-127"/>
                <a:cs typeface="Arial" panose="020B0604020202020204" pitchFamily="34" charset="0"/>
              </a:rPr>
              <a:t>Approve</a:t>
            </a:r>
          </a:p>
          <a:p>
            <a:pPr algn="ctr"/>
            <a:r>
              <a:rPr lang="en-US" altLang="ko-KR" sz="1000" b="1" dirty="0">
                <a:solidFill>
                  <a:srgbClr val="FF0000"/>
                </a:solidFill>
                <a:latin typeface="Arial" panose="020B0604020202020204" pitchFamily="34" charset="0"/>
                <a:ea typeface="맑은 고딕" panose="020B0503020000020004" pitchFamily="50" charset="-127"/>
                <a:cs typeface="Arial" panose="020B0604020202020204" pitchFamily="34" charset="0"/>
              </a:rPr>
              <a:t>&amp;</a:t>
            </a:r>
          </a:p>
          <a:p>
            <a:pPr algn="ctr"/>
            <a:r>
              <a:rPr lang="en-US" altLang="ko-KR" sz="1000" b="1" dirty="0">
                <a:solidFill>
                  <a:srgbClr val="FF0000"/>
                </a:solidFill>
                <a:latin typeface="Arial" panose="020B0604020202020204" pitchFamily="34" charset="0"/>
                <a:ea typeface="맑은 고딕" panose="020B0503020000020004" pitchFamily="50" charset="-127"/>
                <a:cs typeface="Arial" panose="020B0604020202020204" pitchFamily="34" charset="0"/>
              </a:rPr>
              <a:t>Published</a:t>
            </a:r>
            <a:endParaRPr lang="ko-KR" altLang="en-US" sz="1000" b="1" dirty="0">
              <a:solidFill>
                <a:srgbClr val="FF0000"/>
              </a:solidFill>
              <a:latin typeface="Arial" panose="020B0604020202020204" pitchFamily="34" charset="0"/>
              <a:ea typeface="맑은 고딕" panose="020B0503020000020004" pitchFamily="50" charset="-127"/>
              <a:cs typeface="Arial" panose="020B0604020202020204" pitchFamily="34" charset="0"/>
            </a:endParaRPr>
          </a:p>
        </p:txBody>
      </p:sp>
      <p:sp>
        <p:nvSpPr>
          <p:cNvPr id="74" name="바닥글 개체 틀 1">
            <a:extLst>
              <a:ext uri="{FF2B5EF4-FFF2-40B4-BE49-F238E27FC236}">
                <a16:creationId xmlns:a16="http://schemas.microsoft.com/office/drawing/2014/main" id="{E3420311-9BE8-4847-B50B-F1DCEE9BC9D4}"/>
              </a:ext>
            </a:extLst>
          </p:cNvPr>
          <p:cNvSpPr>
            <a:spLocks noGrp="1"/>
          </p:cNvSpPr>
          <p:nvPr>
            <p:ph type="ftr" sz="quarter" idx="11"/>
          </p:nvPr>
        </p:nvSpPr>
        <p:spPr>
          <a:xfrm>
            <a:off x="457200" y="6610350"/>
            <a:ext cx="6553200" cy="247650"/>
          </a:xfrm>
        </p:spPr>
        <p:txBody>
          <a:bodyPr/>
          <a:lstStyle/>
          <a:p>
            <a:pPr>
              <a:defRPr/>
            </a:pPr>
            <a:r>
              <a:rPr lang="en-US"/>
              <a:t>2888-21-0011-01-0004-Standardization Action Plan for IEEE P2888.4</a:t>
            </a:r>
            <a:endParaRPr lang="en-US" dirty="0"/>
          </a:p>
        </p:txBody>
      </p:sp>
      <p:cxnSp>
        <p:nvCxnSpPr>
          <p:cNvPr id="75" name="직선 연결선 74">
            <a:extLst>
              <a:ext uri="{FF2B5EF4-FFF2-40B4-BE49-F238E27FC236}">
                <a16:creationId xmlns:a16="http://schemas.microsoft.com/office/drawing/2014/main" id="{55A48340-0040-4A81-B395-6D25255C0BD2}"/>
              </a:ext>
            </a:extLst>
          </p:cNvPr>
          <p:cNvCxnSpPr>
            <a:cxnSpLocks/>
            <a:stCxn id="81" idx="2"/>
            <a:endCxn id="76" idx="0"/>
          </p:cNvCxnSpPr>
          <p:nvPr/>
        </p:nvCxnSpPr>
        <p:spPr>
          <a:xfrm>
            <a:off x="3944947" y="3292823"/>
            <a:ext cx="6261" cy="130064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29CA0F6F-EFD8-49FC-90F3-619184EEB738}"/>
              </a:ext>
            </a:extLst>
          </p:cNvPr>
          <p:cNvSpPr txBox="1"/>
          <p:nvPr/>
        </p:nvSpPr>
        <p:spPr>
          <a:xfrm>
            <a:off x="3584761" y="4593463"/>
            <a:ext cx="732893" cy="246221"/>
          </a:xfrm>
          <a:prstGeom prst="rect">
            <a:avLst/>
          </a:prstGeom>
          <a:noFill/>
        </p:spPr>
        <p:txBody>
          <a:bodyPr wrap="square" rtlCol="0">
            <a:spAutoFit/>
          </a:bodyPr>
          <a:lstStyle>
            <a:defPPr>
              <a:defRPr lang="en-US"/>
            </a:defPPr>
            <a:lvl1pPr algn="ctr">
              <a:defRPr sz="1000"/>
            </a:lvl1pPr>
          </a:lstStyle>
          <a:p>
            <a:r>
              <a:rPr lang="en-US" altLang="ko-KR" dirty="0">
                <a:latin typeface="Arial" panose="020B0604020202020204" pitchFamily="34" charset="0"/>
                <a:cs typeface="Arial" panose="020B0604020202020204" pitchFamily="34" charset="0"/>
              </a:rPr>
              <a:t>07/2022</a:t>
            </a:r>
            <a:endParaRPr lang="ko-KR" altLang="en-US" dirty="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52096AA4-F452-4732-A571-85327EA6689D}"/>
              </a:ext>
            </a:extLst>
          </p:cNvPr>
          <p:cNvSpPr txBox="1"/>
          <p:nvPr/>
        </p:nvSpPr>
        <p:spPr>
          <a:xfrm>
            <a:off x="3194998" y="4346070"/>
            <a:ext cx="643126"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04/2022</a:t>
            </a:r>
            <a:endParaRPr lang="ko-KR" altLang="en-US" dirty="0">
              <a:latin typeface="Arial" panose="020B0604020202020204" pitchFamily="34" charset="0"/>
              <a:cs typeface="Arial" panose="020B0604020202020204" pitchFamily="34" charset="0"/>
            </a:endParaRPr>
          </a:p>
        </p:txBody>
      </p:sp>
      <p:cxnSp>
        <p:nvCxnSpPr>
          <p:cNvPr id="78" name="직선 연결선 77">
            <a:extLst>
              <a:ext uri="{FF2B5EF4-FFF2-40B4-BE49-F238E27FC236}">
                <a16:creationId xmlns:a16="http://schemas.microsoft.com/office/drawing/2014/main" id="{CAFB3D79-D113-45A6-B12E-9D24104F55D5}"/>
              </a:ext>
            </a:extLst>
          </p:cNvPr>
          <p:cNvCxnSpPr/>
          <p:nvPr/>
        </p:nvCxnSpPr>
        <p:spPr>
          <a:xfrm>
            <a:off x="3945419" y="4173792"/>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직선 연결선 78">
            <a:extLst>
              <a:ext uri="{FF2B5EF4-FFF2-40B4-BE49-F238E27FC236}">
                <a16:creationId xmlns:a16="http://schemas.microsoft.com/office/drawing/2014/main" id="{D3317653-F0D6-4612-8103-8AA221AAADB9}"/>
              </a:ext>
            </a:extLst>
          </p:cNvPr>
          <p:cNvCxnSpPr/>
          <p:nvPr/>
        </p:nvCxnSpPr>
        <p:spPr>
          <a:xfrm>
            <a:off x="3490528" y="418296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825F4EC1-E22C-45F3-8E72-0FC0C3459470}"/>
              </a:ext>
            </a:extLst>
          </p:cNvPr>
          <p:cNvSpPr txBox="1"/>
          <p:nvPr/>
        </p:nvSpPr>
        <p:spPr>
          <a:xfrm>
            <a:off x="3047783" y="3636847"/>
            <a:ext cx="910700" cy="553998"/>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Virtual Object Generation</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81" name="TextBox 80">
            <a:extLst>
              <a:ext uri="{FF2B5EF4-FFF2-40B4-BE49-F238E27FC236}">
                <a16:creationId xmlns:a16="http://schemas.microsoft.com/office/drawing/2014/main" id="{BC119206-C2DD-43ED-B75D-BFB49A8FA8AE}"/>
              </a:ext>
            </a:extLst>
          </p:cNvPr>
          <p:cNvSpPr txBox="1"/>
          <p:nvPr/>
        </p:nvSpPr>
        <p:spPr>
          <a:xfrm>
            <a:off x="3507706" y="2892713"/>
            <a:ext cx="874481" cy="400110"/>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IoT control Server</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88" name="TextBox 87">
            <a:extLst>
              <a:ext uri="{FF2B5EF4-FFF2-40B4-BE49-F238E27FC236}">
                <a16:creationId xmlns:a16="http://schemas.microsoft.com/office/drawing/2014/main" id="{EE5B6B52-69E4-41F8-BD2C-0A701951991A}"/>
              </a:ext>
            </a:extLst>
          </p:cNvPr>
          <p:cNvSpPr txBox="1"/>
          <p:nvPr/>
        </p:nvSpPr>
        <p:spPr>
          <a:xfrm>
            <a:off x="3584761" y="2314161"/>
            <a:ext cx="734317" cy="4001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Actuator Control</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cxnSp>
        <p:nvCxnSpPr>
          <p:cNvPr id="90" name="직선 화살표 연결선 89">
            <a:extLst>
              <a:ext uri="{FF2B5EF4-FFF2-40B4-BE49-F238E27FC236}">
                <a16:creationId xmlns:a16="http://schemas.microsoft.com/office/drawing/2014/main" id="{847856E8-0108-434A-AB85-9C4772D3DD97}"/>
              </a:ext>
            </a:extLst>
          </p:cNvPr>
          <p:cNvCxnSpPr>
            <a:stCxn id="88" idx="2"/>
            <a:endCxn id="81" idx="0"/>
          </p:cNvCxnSpPr>
          <p:nvPr/>
        </p:nvCxnSpPr>
        <p:spPr>
          <a:xfrm flipH="1">
            <a:off x="3944947" y="2714271"/>
            <a:ext cx="6973" cy="178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CACD7867-5744-42E1-80FC-4D608C82E914}"/>
              </a:ext>
            </a:extLst>
          </p:cNvPr>
          <p:cNvSpPr txBox="1"/>
          <p:nvPr/>
        </p:nvSpPr>
        <p:spPr>
          <a:xfrm>
            <a:off x="1590385" y="2311980"/>
            <a:ext cx="864074" cy="4001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Use Cases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ko-KR" sz="1000" dirty="0">
                <a:solidFill>
                  <a:prstClr val="black"/>
                </a:solidFill>
                <a:latin typeface="Arial" panose="020B0604020202020204" pitchFamily="34" charset="0"/>
                <a:ea typeface="맑은 고딕" panose="020B0503020000020004" pitchFamily="50" charset="-127"/>
                <a:cs typeface="Arial" panose="020B0604020202020204" pitchFamily="34" charset="0"/>
              </a:rPr>
              <a:t>Generation</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cxnSp>
        <p:nvCxnSpPr>
          <p:cNvPr id="94" name="직선 화살표 연결선 93">
            <a:extLst>
              <a:ext uri="{FF2B5EF4-FFF2-40B4-BE49-F238E27FC236}">
                <a16:creationId xmlns:a16="http://schemas.microsoft.com/office/drawing/2014/main" id="{BEDB360C-51F4-4769-9C43-299B84653265}"/>
              </a:ext>
            </a:extLst>
          </p:cNvPr>
          <p:cNvCxnSpPr>
            <a:cxnSpLocks/>
            <a:stCxn id="93" idx="2"/>
            <a:endCxn id="42" idx="0"/>
          </p:cNvCxnSpPr>
          <p:nvPr/>
        </p:nvCxnSpPr>
        <p:spPr>
          <a:xfrm>
            <a:off x="2022422" y="2712090"/>
            <a:ext cx="171" cy="191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138632"/>
      </p:ext>
    </p:extLst>
  </p:cSld>
  <p:clrMapOvr>
    <a:masterClrMapping/>
  </p:clrMapOvr>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6337</TotalTime>
  <Words>1093</Words>
  <Application>Microsoft Macintosh PowerPoint</Application>
  <PresentationFormat>화면 슬라이드 쇼(4:3)</PresentationFormat>
  <Paragraphs>191</Paragraphs>
  <Slides>10</Slides>
  <Notes>3</Notes>
  <HiddenSlides>0</HiddenSlides>
  <MMClips>0</MMClips>
  <ScaleCrop>false</ScaleCrop>
  <HeadingPairs>
    <vt:vector size="6" baseType="variant">
      <vt:variant>
        <vt:lpstr>사용한 글꼴</vt:lpstr>
      </vt:variant>
      <vt:variant>
        <vt:i4>8</vt:i4>
      </vt:variant>
      <vt:variant>
        <vt:lpstr>테마</vt:lpstr>
      </vt:variant>
      <vt:variant>
        <vt:i4>3</vt:i4>
      </vt:variant>
      <vt:variant>
        <vt:lpstr>슬라이드 제목</vt:lpstr>
      </vt:variant>
      <vt:variant>
        <vt:i4>10</vt:i4>
      </vt:variant>
    </vt:vector>
  </HeadingPairs>
  <TitlesOfParts>
    <vt:vector size="21" baseType="lpstr">
      <vt:lpstr>맑은 고딕</vt:lpstr>
      <vt:lpstr>Myriad Pro</vt:lpstr>
      <vt:lpstr>游ゴシック</vt:lpstr>
      <vt:lpstr>Arial</vt:lpstr>
      <vt:lpstr>Calibri</vt:lpstr>
      <vt:lpstr>Times New Roman</vt:lpstr>
      <vt:lpstr>Verdana</vt:lpstr>
      <vt:lpstr>Wingdings</vt:lpstr>
      <vt:lpstr>IEEE-SA Powerpoint Template</vt:lpstr>
      <vt:lpstr>Office 테마</vt:lpstr>
      <vt:lpstr>1_Office 테마</vt:lpstr>
      <vt:lpstr>PowerPoint 프레젠테이션</vt:lpstr>
      <vt:lpstr>Compliance with  IEEE Standards Policies and Procedures</vt:lpstr>
      <vt:lpstr>IEEE 2888 Interfacing Cyber and Physical World Working Group Kyoungro Yoon, yoonk@konkuk.ac.kr</vt:lpstr>
      <vt:lpstr>Contents</vt:lpstr>
      <vt:lpstr>Introduction</vt:lpstr>
      <vt:lpstr>System Architecture</vt:lpstr>
      <vt:lpstr>Use case – Chemical Accident Disaster Prevention Training System</vt:lpstr>
      <vt:lpstr>System setup – Digital twin</vt:lpstr>
      <vt:lpstr>Standardization schedule for IEEE 2888.4</vt:lpstr>
      <vt:lpstr>PowerPoint 프레젠테이션</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jkenny</dc:creator>
  <cp:lastModifiedBy>Kim Silva</cp:lastModifiedBy>
  <cp:revision>292</cp:revision>
  <dcterms:created xsi:type="dcterms:W3CDTF">2014-10-13T13:02:20Z</dcterms:created>
  <dcterms:modified xsi:type="dcterms:W3CDTF">2021-02-15T07:22:27Z</dcterms:modified>
</cp:coreProperties>
</file>