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48" r:id="rId1"/>
    <p:sldMasterId id="2147483899" r:id="rId2"/>
    <p:sldMasterId id="2147483912" r:id="rId3"/>
  </p:sldMasterIdLst>
  <p:notesMasterIdLst>
    <p:notesMasterId r:id="rId28"/>
  </p:notesMasterIdLst>
  <p:handoutMasterIdLst>
    <p:handoutMasterId r:id="rId29"/>
  </p:handoutMasterIdLst>
  <p:sldIdLst>
    <p:sldId id="325" r:id="rId4"/>
    <p:sldId id="365" r:id="rId5"/>
    <p:sldId id="366" r:id="rId6"/>
    <p:sldId id="375" r:id="rId7"/>
    <p:sldId id="390" r:id="rId8"/>
    <p:sldId id="358" r:id="rId9"/>
    <p:sldId id="401" r:id="rId10"/>
    <p:sldId id="380" r:id="rId11"/>
    <p:sldId id="373" r:id="rId12"/>
    <p:sldId id="374" r:id="rId13"/>
    <p:sldId id="462" r:id="rId14"/>
    <p:sldId id="463" r:id="rId15"/>
    <p:sldId id="464" r:id="rId16"/>
    <p:sldId id="465" r:id="rId17"/>
    <p:sldId id="466" r:id="rId18"/>
    <p:sldId id="468" r:id="rId19"/>
    <p:sldId id="469" r:id="rId20"/>
    <p:sldId id="388" r:id="rId21"/>
    <p:sldId id="404" r:id="rId22"/>
    <p:sldId id="405" r:id="rId23"/>
    <p:sldId id="394" r:id="rId24"/>
    <p:sldId id="403" r:id="rId25"/>
    <p:sldId id="410" r:id="rId26"/>
    <p:sldId id="356"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1pPr>
    <a:lvl2pPr marL="4572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2pPr>
    <a:lvl3pPr marL="9144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3pPr>
    <a:lvl4pPr marL="13716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4pPr>
    <a:lvl5pPr marL="18288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5pPr>
    <a:lvl6pPr marL="22860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6pPr>
    <a:lvl7pPr marL="27432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7pPr>
    <a:lvl8pPr marL="32004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8pPr>
    <a:lvl9pPr marL="36576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8E8"/>
    <a:srgbClr val="FDC82F"/>
    <a:srgbClr val="009FDA"/>
    <a:srgbClr val="001FA1"/>
    <a:srgbClr val="0066A1"/>
    <a:srgbClr val="E37222"/>
    <a:srgbClr val="69BE28"/>
    <a:srgbClr val="6B1F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6" d="100"/>
          <a:sy n="136" d="100"/>
        </p:scale>
        <p:origin x="246"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2703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pitchFamily="34" charset="-128"/>
                <a:cs typeface="+mn-cs"/>
              </a:defRPr>
            </a:lvl1pPr>
          </a:lstStyle>
          <a:p>
            <a:pPr>
              <a:defRPr/>
            </a:pPr>
            <a:endParaRPr lang="en-US"/>
          </a:p>
        </p:txBody>
      </p:sp>
      <p:sp>
        <p:nvSpPr>
          <p:cNvPr id="2703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2703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pitchFamily="-84" charset="0"/>
              </a:defRPr>
            </a:lvl1pPr>
          </a:lstStyle>
          <a:p>
            <a:pPr>
              <a:defRPr/>
            </a:pPr>
            <a:fld id="{B6451FB5-4252-AA4F-BE74-2C59450FA335}" type="slidenum">
              <a:rPr lang="en-US"/>
              <a:pPr>
                <a:defRPr/>
              </a:pPr>
              <a:t>‹#›</a:t>
            </a:fld>
            <a:endParaRPr lang="en-US"/>
          </a:p>
        </p:txBody>
      </p:sp>
    </p:spTree>
    <p:extLst>
      <p:ext uri="{BB962C8B-B14F-4D97-AF65-F5344CB8AC3E}">
        <p14:creationId xmlns:p14="http://schemas.microsoft.com/office/powerpoint/2010/main" val="46649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pitchFamily="34" charset="-128"/>
                <a:cs typeface="+mn-cs"/>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pitchFamily="-84" charset="0"/>
              </a:defRPr>
            </a:lvl1pPr>
          </a:lstStyle>
          <a:p>
            <a:pPr>
              <a:defRPr/>
            </a:pPr>
            <a:fld id="{7FCCA5F2-1146-D048-AEE3-411CEBD21B49}" type="slidenum">
              <a:rPr lang="en-US"/>
              <a:pPr>
                <a:defRPr/>
              </a:pPr>
              <a:t>‹#›</a:t>
            </a:fld>
            <a:endParaRPr lang="en-US"/>
          </a:p>
        </p:txBody>
      </p:sp>
    </p:spTree>
    <p:extLst>
      <p:ext uri="{BB962C8B-B14F-4D97-AF65-F5344CB8AC3E}">
        <p14:creationId xmlns:p14="http://schemas.microsoft.com/office/powerpoint/2010/main" val="64945078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Geneva" charset="-128"/>
        <a:cs typeface="Geneva"/>
      </a:defRPr>
    </a:lvl1pPr>
    <a:lvl2pPr marL="457200" algn="l" rtl="0" eaLnBrk="0" fontAlgn="base" hangingPunct="0">
      <a:spcBef>
        <a:spcPct val="30000"/>
      </a:spcBef>
      <a:spcAft>
        <a:spcPct val="0"/>
      </a:spcAft>
      <a:defRPr sz="1200" kern="1200">
        <a:solidFill>
          <a:schemeClr val="tx1"/>
        </a:solidFill>
        <a:latin typeface="Arial" charset="0"/>
        <a:ea typeface="Geneva" charset="-128"/>
        <a:cs typeface="Geneva"/>
      </a:defRPr>
    </a:lvl2pPr>
    <a:lvl3pPr marL="914400" algn="l" rtl="0" eaLnBrk="0" fontAlgn="base" hangingPunct="0">
      <a:spcBef>
        <a:spcPct val="30000"/>
      </a:spcBef>
      <a:spcAft>
        <a:spcPct val="0"/>
      </a:spcAft>
      <a:defRPr sz="1200" kern="1200">
        <a:solidFill>
          <a:schemeClr val="tx1"/>
        </a:solidFill>
        <a:latin typeface="Arial" charset="0"/>
        <a:ea typeface="Geneva" charset="-128"/>
        <a:cs typeface="Geneva"/>
      </a:defRPr>
    </a:lvl3pPr>
    <a:lvl4pPr marL="1371600" algn="l" rtl="0" eaLnBrk="0" fontAlgn="base" hangingPunct="0">
      <a:spcBef>
        <a:spcPct val="30000"/>
      </a:spcBef>
      <a:spcAft>
        <a:spcPct val="0"/>
      </a:spcAft>
      <a:defRPr sz="1200" kern="1200">
        <a:solidFill>
          <a:schemeClr val="tx1"/>
        </a:solidFill>
        <a:latin typeface="Arial" charset="0"/>
        <a:ea typeface="Geneva" charset="-128"/>
        <a:cs typeface="Geneva"/>
      </a:defRPr>
    </a:lvl4pPr>
    <a:lvl5pPr marL="1828800" algn="l" rtl="0" eaLnBrk="0" fontAlgn="base" hangingPunct="0">
      <a:spcBef>
        <a:spcPct val="30000"/>
      </a:spcBef>
      <a:spcAft>
        <a:spcPct val="0"/>
      </a:spcAft>
      <a:defRPr sz="1200" kern="1200">
        <a:solidFill>
          <a:schemeClr val="tx1"/>
        </a:solidFill>
        <a:latin typeface="Arial" charset="0"/>
        <a:ea typeface="Geneva" charset="-128"/>
        <a:cs typeface="Geneva"/>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E9656C4-EB93-4304-8A14-93735C71600A}" type="slidenum">
              <a:rPr lang="en-US"/>
              <a:pPr/>
              <a:t>0</a:t>
            </a:fld>
            <a:endParaRPr lang="en-US"/>
          </a:p>
        </p:txBody>
      </p:sp>
      <p:sp>
        <p:nvSpPr>
          <p:cNvPr id="28675" name="Rectangle 2"/>
          <p:cNvSpPr>
            <a:spLocks noGrp="1" noRot="1" noChangeAspect="1" noChangeArrowheads="1" noTextEdit="1"/>
          </p:cNvSpPr>
          <p:nvPr>
            <p:ph type="sldImg"/>
          </p:nvPr>
        </p:nvSpPr>
        <p:spPr>
          <a:xfrm>
            <a:off x="1143000" y="685800"/>
            <a:ext cx="4572000" cy="3429000"/>
          </a:xfrm>
          <a:ln/>
        </p:spPr>
      </p:sp>
      <p:sp>
        <p:nvSpPr>
          <p:cNvPr id="28676" name="Rectangle 3"/>
          <p:cNvSpPr>
            <a:spLocks noGrp="1" noChangeArrowheads="1"/>
          </p:cNvSpPr>
          <p:nvPr>
            <p:ph type="body" idx="1"/>
          </p:nvPr>
        </p:nvSpPr>
        <p:spPr>
          <a:noFill/>
          <a:ln/>
        </p:spPr>
        <p:txBody>
          <a:bodyPr/>
          <a:lstStyle/>
          <a:p>
            <a:pPr eaLnBrk="1" hangingPunct="1"/>
            <a:endParaRPr lang="en-US" sz="1800">
              <a:ea typeface="Geneva" pitchFamily="34" charset="0"/>
              <a:cs typeface="Geneva" pitchFamily="34" charset="0"/>
            </a:endParaRPr>
          </a:p>
        </p:txBody>
      </p:sp>
    </p:spTree>
    <p:extLst>
      <p:ext uri="{BB962C8B-B14F-4D97-AF65-F5344CB8AC3E}">
        <p14:creationId xmlns:p14="http://schemas.microsoft.com/office/powerpoint/2010/main" val="1319864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5"/>
          </p:nvPr>
        </p:nvSpPr>
        <p:spPr/>
        <p:txBody>
          <a:bodyPr/>
          <a:lstStyle/>
          <a:p>
            <a:pPr>
              <a:defRPr/>
            </a:pPr>
            <a:fld id="{7FCCA5F2-1146-D048-AEE3-411CEBD21B49}" type="slidenum">
              <a:rPr lang="en-US" smtClean="0"/>
              <a:pPr>
                <a:defRPr/>
              </a:pPr>
              <a:t>5</a:t>
            </a:fld>
            <a:endParaRPr lang="en-US"/>
          </a:p>
        </p:txBody>
      </p:sp>
    </p:spTree>
    <p:extLst>
      <p:ext uri="{BB962C8B-B14F-4D97-AF65-F5344CB8AC3E}">
        <p14:creationId xmlns:p14="http://schemas.microsoft.com/office/powerpoint/2010/main" val="654806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802.21-02/xxxr0</a:t>
            </a:r>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a:t>Month 20xx</a:t>
            </a:r>
          </a:p>
        </p:txBody>
      </p:sp>
      <p:sp>
        <p:nvSpPr>
          <p:cNvPr id="6" name="Footer Placeholder 5"/>
          <p:cNvSpPr>
            <a:spLocks noGrp="1"/>
          </p:cNvSpPr>
          <p:nvPr>
            <p:ph type="ftr" sz="quarter" idx="12"/>
          </p:nvPr>
        </p:nvSpPr>
        <p:spPr/>
        <p:txBody>
          <a:bodyPr/>
          <a:lstStyle/>
          <a:p>
            <a:pPr lvl="4">
              <a:defRPr/>
            </a:pPr>
            <a:r>
              <a:rPr lang="en-US" dirty="0"/>
              <a:t>XXXX, His Company</a:t>
            </a:r>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a:t>Page </a:t>
            </a:r>
            <a:fld id="{E2D12AD0-39D7-481D-A90E-51416BE1228E}" type="slidenum">
              <a:rPr lang="en-US" smtClean="0"/>
              <a:pPr>
                <a:defRPr/>
              </a:pPr>
              <a:t>6</a:t>
            </a:fld>
            <a:endParaRPr lang="en-US" dirty="0"/>
          </a:p>
        </p:txBody>
      </p:sp>
    </p:spTree>
    <p:extLst>
      <p:ext uri="{BB962C8B-B14F-4D97-AF65-F5344CB8AC3E}">
        <p14:creationId xmlns:p14="http://schemas.microsoft.com/office/powerpoint/2010/main" val="13448130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3.xml"/><Relationship Id="rId4" Type="http://schemas.openxmlformats.org/officeDocument/2006/relationships/image" Target="../media/image10.pn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iStock_000000821333Medium"/>
          <p:cNvPicPr>
            <a:picLocks noChangeAspect="1" noChangeArrowheads="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23" descr="IEEE_SA_Bar_Graphic_long_rgb"/>
          <p:cNvPicPr>
            <a:picLocks noChangeAspect="1" noChangeArrowheads="1"/>
          </p:cNvPicPr>
          <p:nvPr/>
        </p:nvPicPr>
        <p:blipFill>
          <a:blip/>
          <a:srcRect/>
          <a:stretch>
            <a:fillRect/>
          </a:stretch>
        </p:blipFill>
        <p:spPr bwMode="auto">
          <a:xfrm>
            <a:off x="0" y="501650"/>
            <a:ext cx="9144000" cy="436563"/>
          </a:xfrm>
          <a:prstGeom prst="rect">
            <a:avLst/>
          </a:prstGeom>
          <a:noFill/>
          <a:ln w="9525">
            <a:noFill/>
            <a:miter lim="800000"/>
            <a:headEnd/>
            <a:tailEnd/>
          </a:ln>
        </p:spPr>
      </p:pic>
      <p:pic>
        <p:nvPicPr>
          <p:cNvPr id="6" name="Picture 24" descr="IEEE_white"/>
          <p:cNvPicPr>
            <a:picLocks noChangeAspect="1" noChangeArrowheads="1"/>
          </p:cNvPicPr>
          <p:nvPr/>
        </p:nvPicPr>
        <p:blipFill>
          <a:blip r:embed="rId3"/>
          <a:srcRect/>
          <a:stretch>
            <a:fillRect/>
          </a:stretch>
        </p:blipFill>
        <p:spPr bwMode="auto">
          <a:xfrm>
            <a:off x="8001000" y="577850"/>
            <a:ext cx="901700" cy="265113"/>
          </a:xfrm>
          <a:prstGeom prst="rect">
            <a:avLst/>
          </a:prstGeom>
          <a:noFill/>
          <a:ln w="9525">
            <a:noFill/>
            <a:miter lim="800000"/>
            <a:headEnd/>
            <a:tailEnd/>
          </a:ln>
        </p:spPr>
      </p:pic>
      <p:sp>
        <p:nvSpPr>
          <p:cNvPr id="240644" name="Rectangle 4"/>
          <p:cNvSpPr>
            <a:spLocks noGrp="1" noChangeArrowheads="1"/>
          </p:cNvSpPr>
          <p:nvPr>
            <p:ph type="subTitle" idx="1"/>
          </p:nvPr>
        </p:nvSpPr>
        <p:spPr>
          <a:xfrm>
            <a:off x="533400" y="1676400"/>
            <a:ext cx="7391400" cy="533400"/>
          </a:xfrm>
        </p:spPr>
        <p:txBody>
          <a:bodyPr/>
          <a:lstStyle>
            <a:lvl1pPr>
              <a:defRPr sz="2400">
                <a:solidFill>
                  <a:srgbClr val="FFFFFF"/>
                </a:solidFill>
              </a:defRPr>
            </a:lvl1pPr>
          </a:lstStyle>
          <a:p>
            <a:r>
              <a:rPr lang="en-US" dirty="0"/>
              <a:t>Click to edit Master subtitle style</a:t>
            </a:r>
          </a:p>
        </p:txBody>
      </p:sp>
      <p:sp>
        <p:nvSpPr>
          <p:cNvPr id="240643" name="Rectangle 3"/>
          <p:cNvSpPr>
            <a:spLocks noGrp="1" noChangeArrowheads="1"/>
          </p:cNvSpPr>
          <p:nvPr>
            <p:ph type="ctrTitle"/>
          </p:nvPr>
        </p:nvSpPr>
        <p:spPr>
          <a:xfrm>
            <a:off x="533400" y="1219200"/>
            <a:ext cx="6477000" cy="533400"/>
          </a:xfrm>
        </p:spPr>
        <p:txBody>
          <a:bodyPr anchor="t"/>
          <a:lstStyle>
            <a:lvl1pPr>
              <a:defRPr>
                <a:solidFill>
                  <a:srgbClr val="FFFFFF"/>
                </a:solidFill>
              </a:defRPr>
            </a:lvl1pPr>
          </a:lstStyle>
          <a:p>
            <a:r>
              <a:rPr lang="en-US" dirty="0"/>
              <a:t>Click to edit Master title style</a:t>
            </a:r>
          </a:p>
        </p:txBody>
      </p:sp>
      <p:sp>
        <p:nvSpPr>
          <p:cNvPr id="7" name="Date Placeholder 8"/>
          <p:cNvSpPr>
            <a:spLocks noGrp="1"/>
          </p:cNvSpPr>
          <p:nvPr>
            <p:ph type="dt" sz="half" idx="10"/>
          </p:nvPr>
        </p:nvSpPr>
        <p:spPr/>
        <p:txBody>
          <a:bodyPr/>
          <a:lstStyle>
            <a:lvl1pPr>
              <a:defRPr/>
            </a:lvl1pPr>
          </a:lstStyle>
          <a:p>
            <a:pPr>
              <a:defRPr/>
            </a:pPr>
            <a:r>
              <a:rPr lang="en-US" altLang="ko-KR"/>
              <a:t>Insert Date here</a:t>
            </a:r>
            <a:endParaRPr lang="en-US"/>
          </a:p>
        </p:txBody>
      </p:sp>
      <p:sp>
        <p:nvSpPr>
          <p:cNvPr id="8" name="Slide Number Placeholder 9"/>
          <p:cNvSpPr>
            <a:spLocks noGrp="1"/>
          </p:cNvSpPr>
          <p:nvPr>
            <p:ph type="sldNum" sz="quarter" idx="11"/>
          </p:nvPr>
        </p:nvSpPr>
        <p:spPr/>
        <p:txBody>
          <a:bodyPr/>
          <a:lstStyle>
            <a:lvl1pPr>
              <a:defRPr/>
            </a:lvl1pPr>
          </a:lstStyle>
          <a:p>
            <a:pPr>
              <a:defRPr/>
            </a:pPr>
            <a:fld id="{04F7DB43-830D-1046-BFA1-567429D83337}" type="slidenum">
              <a:rPr lang="en-US"/>
              <a:pPr>
                <a:defRPr/>
              </a:pPr>
              <a:t>‹#›</a:t>
            </a:fld>
            <a:endParaRPr lang="en-US" sz="1400">
              <a:latin typeface="Myriad Pro" charset="0"/>
            </a:endParaRPr>
          </a:p>
        </p:txBody>
      </p:sp>
      <p:sp>
        <p:nvSpPr>
          <p:cNvPr id="9" name="Footer Placeholder 10"/>
          <p:cNvSpPr>
            <a:spLocks noGrp="1"/>
          </p:cNvSpPr>
          <p:nvPr>
            <p:ph type="ftr" sz="quarter" idx="12"/>
          </p:nvPr>
        </p:nvSpPr>
        <p:spPr/>
        <p:txBody>
          <a:bodyPr/>
          <a:lstStyle>
            <a:lvl1pPr>
              <a:defRPr/>
            </a:lvl1pPr>
          </a:lstStyle>
          <a:p>
            <a:pPr>
              <a:defRPr/>
            </a:pPr>
            <a:r>
              <a:rPr lang="en-US"/>
              <a:t>2888-21-0001-00-0000-Session #6 WG Opening Plenary</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2888-21-0001-00-0000-Session #6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5DB8E80B-1874-4C45-88EE-460E555FCA94}" type="slidenum">
              <a:rPr lang="en-US"/>
              <a:pPr>
                <a:defRPr/>
              </a:pPr>
              <a:t>‹#›</a:t>
            </a:fld>
            <a:endParaRPr lang="en-US" sz="1400">
              <a:latin typeface="Myriad Pro"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04800"/>
            <a:ext cx="20193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0"/>
            <a:ext cx="59055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2888-21-0001-00-0000-Session #6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5D6DF435-CD6A-B846-9508-AB4D904659D5}" type="slidenum">
              <a:rPr lang="en-US"/>
              <a:pPr>
                <a:defRPr/>
              </a:pPr>
              <a:t>‹#›</a:t>
            </a:fld>
            <a:endParaRPr lang="en-US" sz="1400">
              <a:latin typeface="Myriad Pro"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Globe Cov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4513" name="Picture 8" descr="IEEE_SA_Bar_Graphic_long_lg"/>
          <p:cNvPicPr>
            <a:picLocks noChangeAspect="1" noChangeArrowheads="1"/>
          </p:cNvPicPr>
          <p:nvPr userDrawn="1"/>
        </p:nvPicPr>
        <p:blipFill>
          <a:blip r:embed="rId3" cstate="print"/>
          <a:srcRect/>
          <a:stretch>
            <a:fillRect/>
          </a:stretch>
        </p:blipFill>
        <p:spPr bwMode="auto">
          <a:xfrm>
            <a:off x="0" y="501652"/>
            <a:ext cx="9150351" cy="415925"/>
          </a:xfrm>
          <a:prstGeom prst="rect">
            <a:avLst/>
          </a:prstGeom>
          <a:noFill/>
          <a:ln w="9525">
            <a:noFill/>
            <a:miter lim="800000"/>
            <a:headEnd/>
            <a:tailEnd/>
          </a:ln>
        </p:spPr>
      </p:pic>
      <p:sp>
        <p:nvSpPr>
          <p:cNvPr id="240644" name="Rectangle 4"/>
          <p:cNvSpPr>
            <a:spLocks noGrp="1" noChangeArrowheads="1"/>
          </p:cNvSpPr>
          <p:nvPr>
            <p:ph type="subTitle" idx="1"/>
          </p:nvPr>
        </p:nvSpPr>
        <p:spPr>
          <a:xfrm>
            <a:off x="685800" y="1666875"/>
            <a:ext cx="7772400" cy="533400"/>
          </a:xfrm>
        </p:spPr>
        <p:txBody>
          <a:bodyPr anchor="t" anchorCtr="0"/>
          <a:lstStyle>
            <a:lvl1pPr>
              <a:defRPr sz="2400">
                <a:solidFill>
                  <a:schemeClr val="bg1"/>
                </a:solidFill>
              </a:defRPr>
            </a:lvl1pPr>
          </a:lstStyle>
          <a:p>
            <a:r>
              <a:rPr lang="en-US" dirty="0"/>
              <a:t>Click to edit Master subtitle style</a:t>
            </a:r>
          </a:p>
        </p:txBody>
      </p:sp>
      <p:sp>
        <p:nvSpPr>
          <p:cNvPr id="240643" name="Rectangle 3"/>
          <p:cNvSpPr>
            <a:spLocks noGrp="1" noChangeArrowheads="1"/>
          </p:cNvSpPr>
          <p:nvPr>
            <p:ph type="ctrTitle"/>
          </p:nvPr>
        </p:nvSpPr>
        <p:spPr>
          <a:xfrm>
            <a:off x="685800" y="1209675"/>
            <a:ext cx="7772400" cy="533400"/>
          </a:xfrm>
        </p:spPr>
        <p:txBody>
          <a:bodyPr anchor="b" anchorCtr="0"/>
          <a:lstStyle>
            <a:lvl1pPr>
              <a:defRPr>
                <a:solidFill>
                  <a:schemeClr val="bg1"/>
                </a:solidFill>
              </a:defRPr>
            </a:lvl1pPr>
          </a:lstStyle>
          <a:p>
            <a:r>
              <a:rPr lang="en-US" dirty="0"/>
              <a:t>Click to edit Master title style</a:t>
            </a:r>
          </a:p>
        </p:txBody>
      </p:sp>
      <p:sp>
        <p:nvSpPr>
          <p:cNvPr id="7" name="Text Placeholder 5"/>
          <p:cNvSpPr>
            <a:spLocks noGrp="1"/>
          </p:cNvSpPr>
          <p:nvPr>
            <p:ph type="body" sz="quarter" idx="10"/>
          </p:nvPr>
        </p:nvSpPr>
        <p:spPr>
          <a:xfrm>
            <a:off x="685800" y="3014663"/>
            <a:ext cx="3886200" cy="828675"/>
          </a:xfrm>
        </p:spPr>
        <p:txBody>
          <a:bodyPr anchor="ctr" anchorCtr="0"/>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402744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4500"/>
            </a:lvl1pPr>
          </a:lstStyle>
          <a:p>
            <a:r>
              <a:rPr lang="ko-KR" altLang="en-US"/>
              <a:t>마스터 제목 스타일 편집</a:t>
            </a:r>
          </a:p>
        </p:txBody>
      </p:sp>
      <p:sp>
        <p:nvSpPr>
          <p:cNvPr id="3" name="부제목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ko-KR" altLang="en-US"/>
              <a:t>클릭하여 마스터 부제목 스타일 편집</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2888-21-0001-00-0000-Session #6 WG Opening Plenary</a:t>
            </a:r>
            <a:endParaRPr lang="en-US" dirty="0"/>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32950972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457200" y="228600"/>
            <a:ext cx="8229600" cy="625474"/>
          </a:xfrm>
          <a:noFill/>
          <a:ln w="9525">
            <a:noFill/>
            <a:miter lim="800000"/>
            <a:headEnd/>
            <a:tailEnd/>
          </a:ln>
        </p:spPr>
        <p:txBody>
          <a:bodyPr vert="horz" wrap="square" lIns="91440" tIns="45720" rIns="91440" bIns="45720" numCol="1" anchor="ctr" anchorCtr="0" compatLnSpc="1">
            <a:prstTxWarp prst="textNoShape">
              <a:avLst/>
            </a:prstTxWarp>
          </a:bodyPr>
          <a:lstStyle>
            <a:lvl1pPr>
              <a:defRPr lang="ko-KR" altLang="en-US" sz="2800" b="1">
                <a:solidFill>
                  <a:schemeClr val="tx2"/>
                </a:solidFill>
                <a:cs typeface="ＭＳ Ｐゴシック" pitchFamily="-112" charset="-128"/>
              </a:defRPr>
            </a:lvl1pPr>
          </a:lstStyle>
          <a:p>
            <a:pPr lvl="0" eaLnBrk="0" fontAlgn="base" hangingPunct="0">
              <a:spcAft>
                <a:spcPct val="0"/>
              </a:spcAft>
            </a:pPr>
            <a:r>
              <a:rPr lang="ko-KR" altLang="en-US"/>
              <a:t>마스터 제목 스타일 편집</a:t>
            </a:r>
          </a:p>
        </p:txBody>
      </p:sp>
      <p:sp>
        <p:nvSpPr>
          <p:cNvPr id="3" name="내용 개체 틀 2"/>
          <p:cNvSpPr>
            <a:spLocks noGrp="1"/>
          </p:cNvSpPr>
          <p:nvPr>
            <p:ph idx="1"/>
          </p:nvPr>
        </p:nvSpPr>
        <p:spPr>
          <a:xfrm>
            <a:off x="457200" y="1219200"/>
            <a:ext cx="8229600" cy="4705350"/>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9"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0"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2888-21-0001-00-0000-Session #6 WG Opening Plenary</a:t>
            </a:r>
            <a:endParaRPr lang="en-US" dirty="0"/>
          </a:p>
        </p:txBody>
      </p:sp>
      <p:sp>
        <p:nvSpPr>
          <p:cNvPr id="11"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25181254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9"/>
            <a:ext cx="7886700" cy="2852737"/>
          </a:xfrm>
        </p:spPr>
        <p:txBody>
          <a:bodyPr anchor="b"/>
          <a:lstStyle>
            <a:lvl1pPr>
              <a:defRPr sz="4500"/>
            </a:lvl1pPr>
          </a:lstStyle>
          <a:p>
            <a:r>
              <a:rPr lang="ko-KR" altLang="en-US"/>
              <a:t>마스터 제목 스타일 편집</a:t>
            </a:r>
          </a:p>
        </p:txBody>
      </p:sp>
      <p:sp>
        <p:nvSpPr>
          <p:cNvPr id="3" name="텍스트 개체 틀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ko-KR" altLang="en-US"/>
              <a:t>마스터 텍스트 스타일 편집</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2888-21-0001-00-0000-Session #6 WG Opening Plenary</a:t>
            </a:r>
            <a:endParaRPr lang="en-US" dirty="0"/>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8339646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sz="half" idx="1"/>
          </p:nvPr>
        </p:nvSpPr>
        <p:spPr>
          <a:xfrm>
            <a:off x="6286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46291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2888-21-0001-00-0000-Session #6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6262174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29841" y="365126"/>
            <a:ext cx="7886700" cy="1325563"/>
          </a:xfrm>
        </p:spPr>
        <p:txBody>
          <a:bodyPr/>
          <a:lstStyle/>
          <a:p>
            <a:r>
              <a:rPr lang="ko-KR" altLang="en-US"/>
              <a:t>마스터 제목 스타일 편집</a:t>
            </a:r>
          </a:p>
        </p:txBody>
      </p:sp>
      <p:sp>
        <p:nvSpPr>
          <p:cNvPr id="3" name="텍스트 개체 틀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4" name="내용 개체 틀 3"/>
          <p:cNvSpPr>
            <a:spLocks noGrp="1"/>
          </p:cNvSpPr>
          <p:nvPr>
            <p:ph sz="half" idx="2"/>
          </p:nvPr>
        </p:nvSpPr>
        <p:spPr>
          <a:xfrm>
            <a:off x="629842" y="2505075"/>
            <a:ext cx="3868340"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6" name="내용 개체 틀 5"/>
          <p:cNvSpPr>
            <a:spLocks noGrp="1"/>
          </p:cNvSpPr>
          <p:nvPr>
            <p:ph sz="quarter" idx="4"/>
          </p:nvPr>
        </p:nvSpPr>
        <p:spPr>
          <a:xfrm>
            <a:off x="4629150" y="2505075"/>
            <a:ext cx="3887391"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8" name="바닥글 개체 틀 7"/>
          <p:cNvSpPr>
            <a:spLocks noGrp="1"/>
          </p:cNvSpPr>
          <p:nvPr>
            <p:ph type="ftr" sz="quarter" idx="11"/>
          </p:nvPr>
        </p:nvSpPr>
        <p:spPr>
          <a:xfrm>
            <a:off x="3028950" y="6356351"/>
            <a:ext cx="3086100" cy="365125"/>
          </a:xfrm>
          <a:prstGeom prst="rect">
            <a:avLst/>
          </a:prstGeom>
        </p:spPr>
        <p:txBody>
          <a:bodyPr/>
          <a:lstStyle/>
          <a:p>
            <a:pPr>
              <a:defRPr/>
            </a:pPr>
            <a:r>
              <a:rPr lang="en-US"/>
              <a:t>2888-21-0001-00-0000-Session #6 WG Opening Plenary</a:t>
            </a:r>
          </a:p>
        </p:txBody>
      </p:sp>
      <p:sp>
        <p:nvSpPr>
          <p:cNvPr id="9" name="슬라이드 번호 개체 틀 8"/>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1123622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6"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7"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2888-21-0001-00-0000-Session #6 WG Opening Plenary</a:t>
            </a:r>
            <a:endParaRPr lang="en-US" dirty="0"/>
          </a:p>
        </p:txBody>
      </p:sp>
      <p:sp>
        <p:nvSpPr>
          <p:cNvPr id="8"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14164727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8"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9"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2888-21-0001-00-0000-Session #6 WG Opening Plenary</a:t>
            </a:r>
            <a:endParaRPr lang="en-US" dirty="0"/>
          </a:p>
        </p:txBody>
      </p:sp>
      <p:sp>
        <p:nvSpPr>
          <p:cNvPr id="10"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1387050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52400"/>
            <a:ext cx="8077200" cy="762000"/>
          </a:xfrm>
        </p:spPr>
        <p:txBody>
          <a:bodyPr anchor="ctr"/>
          <a:lstStyle/>
          <a:p>
            <a:r>
              <a:rPr lang="en-US"/>
              <a:t>Click to edit Master title style</a:t>
            </a:r>
          </a:p>
        </p:txBody>
      </p:sp>
      <p:sp>
        <p:nvSpPr>
          <p:cNvPr id="3" name="Content Placeholder 2"/>
          <p:cNvSpPr>
            <a:spLocks noGrp="1"/>
          </p:cNvSpPr>
          <p:nvPr>
            <p:ph idx="1"/>
          </p:nvPr>
        </p:nvSpPr>
        <p:spPr>
          <a:xfrm>
            <a:off x="609600" y="1371600"/>
            <a:ext cx="80772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2888-21-0001-00-0000-Session #6 WG Opening Plenary</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C2E1C35-070C-B34E-A7FF-C7EF50ECC007}" type="slidenum">
              <a:rPr lang="en-US"/>
              <a:pPr>
                <a:defRPr/>
              </a:pPr>
              <a:t>‹#›</a:t>
            </a:fld>
            <a:endParaRPr lang="en-US" sz="1400">
              <a:latin typeface="Myriad Pro"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29841" y="457200"/>
            <a:ext cx="2949178" cy="1600200"/>
          </a:xfrm>
        </p:spPr>
        <p:txBody>
          <a:bodyPr anchor="b"/>
          <a:lstStyle>
            <a:lvl1pPr>
              <a:defRPr sz="2400"/>
            </a:lvl1pPr>
          </a:lstStyle>
          <a:p>
            <a:r>
              <a:rPr lang="ko-KR" altLang="en-US"/>
              <a:t>마스터 제목 스타일 편집</a:t>
            </a:r>
          </a:p>
        </p:txBody>
      </p:sp>
      <p:sp>
        <p:nvSpPr>
          <p:cNvPr id="3" name="내용 개체 틀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2888-21-0001-00-0000-Session #6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3268549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29841" y="457200"/>
            <a:ext cx="2949178" cy="1600200"/>
          </a:xfrm>
        </p:spPr>
        <p:txBody>
          <a:bodyPr anchor="b"/>
          <a:lstStyle>
            <a:lvl1pPr>
              <a:defRPr sz="2400"/>
            </a:lvl1pPr>
          </a:lstStyle>
          <a:p>
            <a:r>
              <a:rPr lang="ko-KR" altLang="en-US"/>
              <a:t>마스터 제목 스타일 편집</a:t>
            </a:r>
          </a:p>
        </p:txBody>
      </p:sp>
      <p:sp>
        <p:nvSpPr>
          <p:cNvPr id="3" name="그림 개체 틀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ko-KR" altLang="en-US"/>
          </a:p>
        </p:txBody>
      </p:sp>
      <p:sp>
        <p:nvSpPr>
          <p:cNvPr id="4" name="텍스트 개체 틀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2888-21-0001-00-0000-Session #6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0823881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2888-21-0001-00-0000-Session #6 WG Opening Plenary</a:t>
            </a:r>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41044467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628650" y="365125"/>
            <a:ext cx="5800725"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2888-21-0001-00-0000-Session #6 WG Opening Plenary</a:t>
            </a:r>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6503667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Globe Cov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4513" name="Picture 8" descr="IEEE_SA_Bar_Graphic_long_lg"/>
          <p:cNvPicPr>
            <a:picLocks noChangeAspect="1" noChangeArrowheads="1"/>
          </p:cNvPicPr>
          <p:nvPr userDrawn="1"/>
        </p:nvPicPr>
        <p:blipFill>
          <a:blip r:embed="rId3" cstate="print"/>
          <a:srcRect/>
          <a:stretch>
            <a:fillRect/>
          </a:stretch>
        </p:blipFill>
        <p:spPr bwMode="auto">
          <a:xfrm>
            <a:off x="0" y="501652"/>
            <a:ext cx="9150351" cy="415925"/>
          </a:xfrm>
          <a:prstGeom prst="rect">
            <a:avLst/>
          </a:prstGeom>
          <a:noFill/>
          <a:ln w="9525">
            <a:noFill/>
            <a:miter lim="800000"/>
            <a:headEnd/>
            <a:tailEnd/>
          </a:ln>
        </p:spPr>
      </p:pic>
      <p:sp>
        <p:nvSpPr>
          <p:cNvPr id="240644" name="Rectangle 4"/>
          <p:cNvSpPr>
            <a:spLocks noGrp="1" noChangeArrowheads="1"/>
          </p:cNvSpPr>
          <p:nvPr>
            <p:ph type="subTitle" idx="1"/>
          </p:nvPr>
        </p:nvSpPr>
        <p:spPr>
          <a:xfrm>
            <a:off x="685800" y="1666875"/>
            <a:ext cx="7772400" cy="533400"/>
          </a:xfrm>
        </p:spPr>
        <p:txBody>
          <a:bodyPr anchor="t" anchorCtr="0"/>
          <a:lstStyle>
            <a:lvl1pPr>
              <a:defRPr sz="2400">
                <a:solidFill>
                  <a:schemeClr val="bg1"/>
                </a:solidFill>
              </a:defRPr>
            </a:lvl1pPr>
          </a:lstStyle>
          <a:p>
            <a:r>
              <a:rPr lang="en-US" dirty="0"/>
              <a:t>Click to edit Master subtitle style</a:t>
            </a:r>
          </a:p>
        </p:txBody>
      </p:sp>
      <p:sp>
        <p:nvSpPr>
          <p:cNvPr id="240643" name="Rectangle 3"/>
          <p:cNvSpPr>
            <a:spLocks noGrp="1" noChangeArrowheads="1"/>
          </p:cNvSpPr>
          <p:nvPr>
            <p:ph type="ctrTitle"/>
          </p:nvPr>
        </p:nvSpPr>
        <p:spPr>
          <a:xfrm>
            <a:off x="685800" y="1209675"/>
            <a:ext cx="7772400" cy="533400"/>
          </a:xfrm>
        </p:spPr>
        <p:txBody>
          <a:bodyPr anchor="b" anchorCtr="0"/>
          <a:lstStyle>
            <a:lvl1pPr>
              <a:defRPr>
                <a:solidFill>
                  <a:schemeClr val="bg1"/>
                </a:solidFill>
              </a:defRPr>
            </a:lvl1pPr>
          </a:lstStyle>
          <a:p>
            <a:r>
              <a:rPr lang="en-US" dirty="0"/>
              <a:t>Click to edit Master title style</a:t>
            </a:r>
          </a:p>
        </p:txBody>
      </p:sp>
      <p:sp>
        <p:nvSpPr>
          <p:cNvPr id="7" name="Text Placeholder 5"/>
          <p:cNvSpPr>
            <a:spLocks noGrp="1"/>
          </p:cNvSpPr>
          <p:nvPr>
            <p:ph type="body" sz="quarter" idx="10"/>
          </p:nvPr>
        </p:nvSpPr>
        <p:spPr>
          <a:xfrm>
            <a:off x="685800" y="3014663"/>
            <a:ext cx="3886200" cy="828675"/>
          </a:xfrm>
        </p:spPr>
        <p:txBody>
          <a:bodyPr anchor="ctr" anchorCtr="0"/>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072032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제목 슬라이드">
    <p:bg>
      <p:bgPr>
        <a:solidFill>
          <a:srgbClr val="1088C4"/>
        </a:solidFill>
        <a:effectLst/>
      </p:bgPr>
    </p:bg>
    <p:spTree>
      <p:nvGrpSpPr>
        <p:cNvPr id="1" name=""/>
        <p:cNvGrpSpPr/>
        <p:nvPr/>
      </p:nvGrpSpPr>
      <p:grpSpPr>
        <a:xfrm>
          <a:off x="0" y="0"/>
          <a:ext cx="0" cy="0"/>
          <a:chOff x="0" y="0"/>
          <a:chExt cx="0" cy="0"/>
        </a:xfrm>
      </p:grpSpPr>
      <p:pic>
        <p:nvPicPr>
          <p:cNvPr id="10" name="Picture 2" descr="00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5801" y="4001476"/>
            <a:ext cx="8458200" cy="2141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직사각형 8"/>
          <p:cNvSpPr/>
          <p:nvPr userDrawn="1"/>
        </p:nvSpPr>
        <p:spPr>
          <a:xfrm>
            <a:off x="0" y="1023815"/>
            <a:ext cx="9144000" cy="160997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Title 1"/>
          <p:cNvSpPr>
            <a:spLocks noGrp="1"/>
          </p:cNvSpPr>
          <p:nvPr>
            <p:ph type="ctrTitle"/>
          </p:nvPr>
        </p:nvSpPr>
        <p:spPr>
          <a:xfrm>
            <a:off x="685800" y="1122363"/>
            <a:ext cx="7772400" cy="1344309"/>
          </a:xfrm>
        </p:spPr>
        <p:txBody>
          <a:bodyPr anchor="ctr">
            <a:normAutofit/>
          </a:bodyPr>
          <a:lstStyle>
            <a:lvl1pPr algn="ctr">
              <a:defRPr sz="4800" baseline="0"/>
            </a:lvl1pPr>
          </a:lstStyle>
          <a:p>
            <a:r>
              <a:rPr lang="ko-KR" altLang="en-US"/>
              <a:t>마스터 제목 스타일 편집</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dirty="0"/>
              <a:t>클릭하여 마스터 부제목 스타일 편집</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2888-21-0001-00-0000-Session #6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35731543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제목 슬라이드">
    <p:bg>
      <p:bgPr>
        <a:solidFill>
          <a:srgbClr val="1088C4"/>
        </a:solidFill>
        <a:effectLst/>
      </p:bgPr>
    </p:bg>
    <p:spTree>
      <p:nvGrpSpPr>
        <p:cNvPr id="1" name=""/>
        <p:cNvGrpSpPr/>
        <p:nvPr/>
      </p:nvGrpSpPr>
      <p:grpSpPr>
        <a:xfrm>
          <a:off x="0" y="0"/>
          <a:ext cx="0" cy="0"/>
          <a:chOff x="0" y="0"/>
          <a:chExt cx="0" cy="0"/>
        </a:xfrm>
      </p:grpSpPr>
      <p:pic>
        <p:nvPicPr>
          <p:cNvPr id="11" name="Picture 2" descr="pattern_0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492375"/>
            <a:ext cx="9144000" cy="318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descr="pattern_0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5148263" cy="381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4" descr="pattern_0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962150" y="0"/>
            <a:ext cx="718185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143000" y="2336801"/>
            <a:ext cx="6858000" cy="1655762"/>
          </a:xfrm>
        </p:spPr>
        <p:txBody>
          <a:bodyPr anchor="ctr">
            <a:normAutofit/>
          </a:bodyPr>
          <a:lstStyle>
            <a:lvl1pPr marL="0" indent="0" algn="ctr">
              <a:buNone/>
              <a:defRPr sz="4000" b="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dirty="0"/>
              <a:t>클릭하여 마스터 부제목 스타일 편집</a:t>
            </a:r>
            <a:endParaRPr lang="en-US" dirty="0"/>
          </a:p>
        </p:txBody>
      </p:sp>
    </p:spTree>
    <p:extLst>
      <p:ext uri="{BB962C8B-B14F-4D97-AF65-F5344CB8AC3E}">
        <p14:creationId xmlns:p14="http://schemas.microsoft.com/office/powerpoint/2010/main" val="643603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right)">
                                      <p:cBhvr>
                                        <p:cTn id="7" dur="500"/>
                                        <p:tgtEl>
                                          <p:spTgt spid="11"/>
                                        </p:tgtEl>
                                      </p:cBhvr>
                                    </p:animEffect>
                                  </p:childTnLst>
                                </p:cTn>
                              </p:par>
                              <p:par>
                                <p:cTn id="8" presetID="22" presetClass="entr" presetSubtype="8" fill="hold" nodeType="withEffect">
                                  <p:stCondLst>
                                    <p:cond delay="60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idx="1"/>
          </p:nvPr>
        </p:nvSpPr>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cxnSp>
        <p:nvCxnSpPr>
          <p:cNvPr id="7" name="직선 연결선 6"/>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2888-21-0001-00-0000-Session #6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5" name="그림 4">
            <a:extLst>
              <a:ext uri="{FF2B5EF4-FFF2-40B4-BE49-F238E27FC236}">
                <a16:creationId xmlns:a16="http://schemas.microsoft.com/office/drawing/2014/main" id="{DE1CE7A8-BA9E-4DCB-BE1F-6785074DEFE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1102193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ko-KR" altLang="en-US"/>
              <a:t>마스터 제목 스타일 편집</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 편집</a:t>
            </a:r>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2888-21-0001-00-0000-Session #6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5991466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2888-21-0001-00-0000-Session #6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3543786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2888-21-0001-00-0000-Session #6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25151530-862B-9346-A97E-4A574C8B779C}" type="slidenum">
              <a:rPr lang="en-US"/>
              <a:pPr>
                <a:defRPr/>
              </a:pPr>
              <a:t>‹#›</a:t>
            </a:fld>
            <a:endParaRPr lang="en-US" sz="1400">
              <a:latin typeface="Myriad Pro"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ko-KR" altLang="en-US"/>
              <a:t>마스터 제목 스타일 편집</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4" name="Content Placeholder 3"/>
          <p:cNvSpPr>
            <a:spLocks noGrp="1"/>
          </p:cNvSpPr>
          <p:nvPr>
            <p:ph sz="half" idx="2"/>
          </p:nvPr>
        </p:nvSpPr>
        <p:spPr>
          <a:xfrm>
            <a:off x="629842" y="2505075"/>
            <a:ext cx="3868340"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6" name="Content Placeholder 5"/>
          <p:cNvSpPr>
            <a:spLocks noGrp="1"/>
          </p:cNvSpPr>
          <p:nvPr>
            <p:ph sz="quarter" idx="4"/>
          </p:nvPr>
        </p:nvSpPr>
        <p:spPr>
          <a:xfrm>
            <a:off x="4629150" y="2505075"/>
            <a:ext cx="3887391"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7" name="Date Placeholder 6"/>
          <p:cNvSpPr>
            <a:spLocks noGrp="1"/>
          </p:cNvSpPr>
          <p:nvPr>
            <p:ph type="dt" sz="half" idx="10"/>
          </p:nvPr>
        </p:nvSpPr>
        <p:spPr/>
        <p:txBody>
          <a:bodyPr/>
          <a:lstStyle/>
          <a:p>
            <a:r>
              <a:rPr lang="en-US" altLang="ko-KR"/>
              <a:t>Insert Date here</a:t>
            </a:r>
            <a:endParaRPr lang="ko-KR" altLang="en-US"/>
          </a:p>
        </p:txBody>
      </p:sp>
      <p:sp>
        <p:nvSpPr>
          <p:cNvPr id="8" name="Footer Placeholder 7"/>
          <p:cNvSpPr>
            <a:spLocks noGrp="1"/>
          </p:cNvSpPr>
          <p:nvPr>
            <p:ph type="ftr" sz="quarter" idx="11"/>
          </p:nvPr>
        </p:nvSpPr>
        <p:spPr/>
        <p:txBody>
          <a:bodyPr/>
          <a:lstStyle/>
          <a:p>
            <a:r>
              <a:rPr lang="en-US" altLang="ko-KR"/>
              <a:t>2888-21-0001-00-0000-Session #6 WG Opening Plenary</a:t>
            </a:r>
            <a:endParaRPr lang="ko-KR" altLang="en-US"/>
          </a:p>
        </p:txBody>
      </p:sp>
      <p:sp>
        <p:nvSpPr>
          <p:cNvPr id="9" name="Slide Number Placeholder 8"/>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6279538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cxnSp>
        <p:nvCxnSpPr>
          <p:cNvPr id="6" name="직선 연결선 5"/>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5"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2888-21-0001-00-0000-Session #6 WG Opening Plenary</a:t>
            </a:r>
          </a:p>
        </p:txBody>
      </p:sp>
      <p:sp>
        <p:nvSpPr>
          <p:cNvPr id="16"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7"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8"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10" name="그림 9">
            <a:extLst>
              <a:ext uri="{FF2B5EF4-FFF2-40B4-BE49-F238E27FC236}">
                <a16:creationId xmlns:a16="http://schemas.microsoft.com/office/drawing/2014/main" id="{2F1DA4E6-C195-4C7B-B23E-D01A6A5A257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38504731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1_빈 화면">
    <p:spTree>
      <p:nvGrpSpPr>
        <p:cNvPr id="1" name=""/>
        <p:cNvGrpSpPr/>
        <p:nvPr/>
      </p:nvGrpSpPr>
      <p:grpSpPr>
        <a:xfrm>
          <a:off x="0" y="0"/>
          <a:ext cx="0" cy="0"/>
          <a:chOff x="0" y="0"/>
          <a:chExt cx="0" cy="0"/>
        </a:xfrm>
      </p:grpSpPr>
      <p:cxnSp>
        <p:nvCxnSpPr>
          <p:cNvPr id="6" name="직선 연결선 5"/>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2888-21-0001-00-0000-Session #6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9" name="그림 8">
            <a:extLst>
              <a:ext uri="{FF2B5EF4-FFF2-40B4-BE49-F238E27FC236}">
                <a16:creationId xmlns:a16="http://schemas.microsoft.com/office/drawing/2014/main" id="{ECA362BF-C9A2-4FB6-8BDC-F051490F3DC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32173443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2888-21-0001-00-0000-Session #6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8" name="그림 7">
            <a:extLst>
              <a:ext uri="{FF2B5EF4-FFF2-40B4-BE49-F238E27FC236}">
                <a16:creationId xmlns:a16="http://schemas.microsoft.com/office/drawing/2014/main" id="{714E5D77-DD01-4493-BAD3-ADD6993D131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156789747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2888-21-0001-00-0000-Session #6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3827540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a:t>그림을 추가하려면 아이콘을 클릭하십시오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2888-21-0001-00-0000-Session #6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82262990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2888-21-0001-00-0000-Session #6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39273494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ko-KR" altLang="en-US"/>
              <a:t>마스터 제목 스타일 편집</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2888-21-0001-00-0000-Session #6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904851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2888-21-0001-00-0000-Session #6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7CBAEA6A-4D89-7943-A8FF-D2FD5DF21EDA}" type="slidenum">
              <a:rPr lang="en-US"/>
              <a:pPr>
                <a:defRPr/>
              </a:pPr>
              <a:t>‹#›</a:t>
            </a:fld>
            <a:endParaRPr lang="en-US" sz="1400">
              <a:latin typeface="Myriad Pro"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2888-21-0001-00-0000-Session #6 WG Opening Plenary</a:t>
            </a:r>
          </a:p>
        </p:txBody>
      </p:sp>
      <p:sp>
        <p:nvSpPr>
          <p:cNvPr id="9" name="Rectangle 6"/>
          <p:cNvSpPr>
            <a:spLocks noGrp="1" noChangeArrowheads="1"/>
          </p:cNvSpPr>
          <p:nvPr>
            <p:ph type="sldNum" sz="quarter" idx="12"/>
          </p:nvPr>
        </p:nvSpPr>
        <p:spPr>
          <a:ln/>
        </p:spPr>
        <p:txBody>
          <a:bodyPr/>
          <a:lstStyle>
            <a:lvl1pPr>
              <a:defRPr/>
            </a:lvl1pPr>
          </a:lstStyle>
          <a:p>
            <a:pPr>
              <a:defRPr/>
            </a:pPr>
            <a:fld id="{B8833148-389D-4145-BA83-3955F191B085}" type="slidenum">
              <a:rPr lang="en-US"/>
              <a:pPr>
                <a:defRPr/>
              </a:pPr>
              <a:t>‹#›</a:t>
            </a:fld>
            <a:endParaRPr lang="en-US" sz="1400">
              <a:latin typeface="Myriad Pro"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52400"/>
            <a:ext cx="8077200" cy="762000"/>
          </a:xfrm>
        </p:spPr>
        <p:txBody>
          <a:bodyPr anchor="ct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2888-21-0001-00-0000-Session #6 WG Opening Plenary</a:t>
            </a:r>
          </a:p>
        </p:txBody>
      </p:sp>
      <p:sp>
        <p:nvSpPr>
          <p:cNvPr id="5" name="Rectangle 6"/>
          <p:cNvSpPr>
            <a:spLocks noGrp="1" noChangeArrowheads="1"/>
          </p:cNvSpPr>
          <p:nvPr>
            <p:ph type="sldNum" sz="quarter" idx="12"/>
          </p:nvPr>
        </p:nvSpPr>
        <p:spPr>
          <a:ln/>
        </p:spPr>
        <p:txBody>
          <a:bodyPr/>
          <a:lstStyle>
            <a:lvl1pPr>
              <a:defRPr/>
            </a:lvl1pPr>
          </a:lstStyle>
          <a:p>
            <a:pPr>
              <a:defRPr/>
            </a:pPr>
            <a:fld id="{5D37D910-186D-B944-A59B-CFB2E82D193D}" type="slidenum">
              <a:rPr lang="en-US"/>
              <a:pPr>
                <a:defRPr/>
              </a:pPr>
              <a:t>‹#›</a:t>
            </a:fld>
            <a:endParaRPr lang="en-US" sz="1400">
              <a:latin typeface="Myriad Pro"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2888-21-0001-00-0000-Session #6 WG Opening Plenary</a:t>
            </a:r>
          </a:p>
        </p:txBody>
      </p:sp>
      <p:sp>
        <p:nvSpPr>
          <p:cNvPr id="4" name="Rectangle 6"/>
          <p:cNvSpPr>
            <a:spLocks noGrp="1" noChangeArrowheads="1"/>
          </p:cNvSpPr>
          <p:nvPr>
            <p:ph type="sldNum" sz="quarter" idx="12"/>
          </p:nvPr>
        </p:nvSpPr>
        <p:spPr>
          <a:ln/>
        </p:spPr>
        <p:txBody>
          <a:bodyPr/>
          <a:lstStyle>
            <a:lvl1pPr>
              <a:defRPr/>
            </a:lvl1pPr>
          </a:lstStyle>
          <a:p>
            <a:pPr>
              <a:defRPr/>
            </a:pPr>
            <a:fld id="{4B9BF26B-5BF7-A441-824D-2B58A1CEF3A6}" type="slidenum">
              <a:rPr lang="en-US"/>
              <a:pPr>
                <a:defRPr/>
              </a:pPr>
              <a:t>‹#›</a:t>
            </a:fld>
            <a:endParaRPr lang="en-US" sz="1400">
              <a:latin typeface="Myriad Pro"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2888-21-0001-00-0000-Session #6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5F4E890C-18FA-EB4D-A659-13D1100DA7A5}" type="slidenum">
              <a:rPr lang="en-US"/>
              <a:pPr>
                <a:defRPr/>
              </a:pPr>
              <a:t>‹#›</a:t>
            </a:fld>
            <a:endParaRPr lang="en-US" sz="1400">
              <a:latin typeface="Myriad Pro"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2888-21-0001-00-0000-Session #6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5A3DE15D-E6AD-C14A-8CF8-1C5B9405B462}" type="slidenum">
              <a:rPr lang="en-US"/>
              <a:pPr>
                <a:defRPr/>
              </a:pPr>
              <a:t>‹#›</a:t>
            </a:fld>
            <a:endParaRPr lang="en-US" sz="1400">
              <a:latin typeface="Myriad Pro"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6.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5.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3" descr="IEEE_SA_Bar_Graphic_long_rgb"/>
          <p:cNvPicPr>
            <a:picLocks noChangeAspect="1" noChangeArrowheads="1"/>
          </p:cNvPicPr>
          <p:nvPr/>
        </p:nvPicPr>
        <p:blipFill>
          <a:blip/>
          <a:srcRect/>
          <a:stretch>
            <a:fillRect/>
          </a:stretch>
        </p:blipFill>
        <p:spPr bwMode="auto">
          <a:xfrm>
            <a:off x="0" y="6172200"/>
            <a:ext cx="9190038" cy="4381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609600" y="304800"/>
            <a:ext cx="8077200" cy="762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09600" y="1524000"/>
            <a:ext cx="80772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7086600" y="6629400"/>
            <a:ext cx="10668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rgbClr val="000000"/>
                </a:solidFill>
                <a:latin typeface="Arial" charset="0"/>
                <a:ea typeface="ＭＳ Ｐゴシック" pitchFamily="-112" charset="-128"/>
                <a:cs typeface="+mn-cs"/>
              </a:defRPr>
            </a:lvl1pPr>
          </a:lstStyle>
          <a:p>
            <a:pPr>
              <a:defRPr/>
            </a:pPr>
            <a:r>
              <a:rPr lang="en-US" altLang="ko-KR"/>
              <a:t>Insert Date here</a:t>
            </a:r>
            <a:endParaRPr lang="en-US"/>
          </a:p>
        </p:txBody>
      </p:sp>
      <p:sp>
        <p:nvSpPr>
          <p:cNvPr id="1029" name="Rectangle 5"/>
          <p:cNvSpPr>
            <a:spLocks noGrp="1" noChangeArrowheads="1"/>
          </p:cNvSpPr>
          <p:nvPr>
            <p:ph type="ftr" sz="quarter" idx="3"/>
          </p:nvPr>
        </p:nvSpPr>
        <p:spPr bwMode="auto">
          <a:xfrm>
            <a:off x="609600" y="6629400"/>
            <a:ext cx="48006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rgbClr val="000000"/>
                </a:solidFill>
                <a:latin typeface="Arial" charset="0"/>
                <a:ea typeface="ＭＳ Ｐゴシック" pitchFamily="-112" charset="-128"/>
                <a:cs typeface="+mn-cs"/>
              </a:defRPr>
            </a:lvl1pPr>
          </a:lstStyle>
          <a:p>
            <a:pPr>
              <a:defRPr/>
            </a:pPr>
            <a:r>
              <a:rPr lang="en-US"/>
              <a:t>2888-21-0001-00-0000-Session #6 WG Opening Plenary</a:t>
            </a:r>
          </a:p>
        </p:txBody>
      </p:sp>
      <p:sp>
        <p:nvSpPr>
          <p:cNvPr id="1030" name="Rectangle 6"/>
          <p:cNvSpPr>
            <a:spLocks noGrp="1" noChangeArrowheads="1"/>
          </p:cNvSpPr>
          <p:nvPr>
            <p:ph type="sldNum" sz="quarter" idx="4"/>
          </p:nvPr>
        </p:nvSpPr>
        <p:spPr bwMode="auto">
          <a:xfrm>
            <a:off x="8705850" y="6629400"/>
            <a:ext cx="43815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800" b="1">
                <a:solidFill>
                  <a:srgbClr val="000000"/>
                </a:solidFill>
                <a:latin typeface="Arial" pitchFamily="-84" charset="0"/>
              </a:defRPr>
            </a:lvl1pPr>
          </a:lstStyle>
          <a:p>
            <a:pPr>
              <a:defRPr/>
            </a:pPr>
            <a:fld id="{2E8BD8E8-FEBE-4B48-A872-D5E72F1EB77B}" type="slidenum">
              <a:rPr lang="en-US"/>
              <a:pPr>
                <a:defRPr/>
              </a:pPr>
              <a:t>‹#›</a:t>
            </a:fld>
            <a:endParaRPr lang="en-US" sz="1400">
              <a:latin typeface="Myriad Pro" charset="0"/>
            </a:endParaRPr>
          </a:p>
        </p:txBody>
      </p:sp>
      <p:pic>
        <p:nvPicPr>
          <p:cNvPr id="1032" name="Picture 24" descr="IEEE_white"/>
          <p:cNvPicPr>
            <a:picLocks noChangeAspect="1" noChangeArrowheads="1"/>
          </p:cNvPicPr>
          <p:nvPr/>
        </p:nvPicPr>
        <p:blipFill>
          <a:blip r:embed="rId14"/>
          <a:srcRect/>
          <a:stretch>
            <a:fillRect/>
          </a:stretch>
        </p:blipFill>
        <p:spPr bwMode="auto">
          <a:xfrm>
            <a:off x="8001000" y="6248400"/>
            <a:ext cx="901700" cy="2651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96"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8" r:id="rId12"/>
  </p:sldLayoutIdLst>
  <p:hf hdr="0" dt="0"/>
  <p:txStyles>
    <p:titleStyle>
      <a:lvl1pPr algn="l" rtl="0" eaLnBrk="0" fontAlgn="base" hangingPunct="0">
        <a:spcBef>
          <a:spcPct val="0"/>
        </a:spcBef>
        <a:spcAft>
          <a:spcPct val="0"/>
        </a:spcAft>
        <a:defRPr sz="2800" b="1">
          <a:solidFill>
            <a:schemeClr val="tx2"/>
          </a:solidFill>
          <a:latin typeface="+mj-lt"/>
          <a:ea typeface="+mj-ea"/>
          <a:cs typeface="ＭＳ Ｐゴシック" pitchFamily="-112" charset="-128"/>
        </a:defRPr>
      </a:lvl1pPr>
      <a:lvl2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342900" indent="-342900" algn="l" rtl="0" eaLnBrk="0" fontAlgn="base" hangingPunct="0">
        <a:spcBef>
          <a:spcPct val="50000"/>
        </a:spcBef>
        <a:spcAft>
          <a:spcPct val="0"/>
        </a:spcAft>
        <a:defRPr>
          <a:solidFill>
            <a:schemeClr val="tx1"/>
          </a:solidFill>
          <a:latin typeface="+mn-lt"/>
          <a:ea typeface="+mn-ea"/>
          <a:cs typeface="ＭＳ Ｐゴシック" pitchFamily="-112" charset="-128"/>
        </a:defRPr>
      </a:lvl1pPr>
      <a:lvl2pPr marL="742950" indent="-285750" algn="l" rtl="0" eaLnBrk="0" fontAlgn="base" hangingPunct="0">
        <a:spcBef>
          <a:spcPct val="20000"/>
        </a:spcBef>
        <a:spcAft>
          <a:spcPct val="0"/>
        </a:spcAft>
        <a:buChar char="–"/>
        <a:defRPr>
          <a:solidFill>
            <a:schemeClr val="tx1"/>
          </a:solidFill>
          <a:latin typeface="+mn-lt"/>
          <a:ea typeface="+mn-ea"/>
          <a:cs typeface="ＭＳ Ｐゴシック" pitchFamily="-112" charset="-128"/>
        </a:defRPr>
      </a:lvl2pPr>
      <a:lvl3pPr marL="1143000" indent="-228600" algn="l" rtl="0" eaLnBrk="0" fontAlgn="base" hangingPunct="0">
        <a:spcBef>
          <a:spcPct val="20000"/>
        </a:spcBef>
        <a:spcAft>
          <a:spcPct val="0"/>
        </a:spcAft>
        <a:buChar char="•"/>
        <a:defRPr sz="1600">
          <a:solidFill>
            <a:schemeClr val="tx1"/>
          </a:solidFill>
          <a:latin typeface="+mn-lt"/>
          <a:ea typeface="+mn-ea"/>
          <a:cs typeface="ＭＳ Ｐゴシック" pitchFamily="-112" charset="-128"/>
        </a:defRPr>
      </a:lvl3pPr>
      <a:lvl4pPr marL="16002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4pPr>
      <a:lvl5pPr marL="20574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152401"/>
            <a:ext cx="8229600" cy="60959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0" fontAlgn="base" hangingPunct="0">
              <a:spcAft>
                <a:spcPct val="0"/>
              </a:spcAft>
            </a:pPr>
            <a:r>
              <a:rPr lang="ko-KR" altLang="en-US"/>
              <a:t>마스터 제목 스타일 편집</a:t>
            </a:r>
          </a:p>
        </p:txBody>
      </p:sp>
      <p:sp>
        <p:nvSpPr>
          <p:cNvPr id="3" name="텍스트 개체 틀 2"/>
          <p:cNvSpPr>
            <a:spLocks noGrp="1"/>
          </p:cNvSpPr>
          <p:nvPr>
            <p:ph type="body" idx="1"/>
          </p:nvPr>
        </p:nvSpPr>
        <p:spPr>
          <a:xfrm>
            <a:off x="457200" y="1066800"/>
            <a:ext cx="8229600" cy="4800600"/>
          </a:xfrm>
          <a:prstGeom prst="rect">
            <a:avLst/>
          </a:prstGeom>
        </p:spPr>
        <p:txBody>
          <a:bodyPr vert="horz" lIns="91440" tIns="45720" rIns="91440" bIns="45720" rtlCol="0">
            <a:normAutofit/>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8"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2888-21-0001-00-0000-Session #6 WG Opening Plenary</a:t>
            </a:r>
          </a:p>
        </p:txBody>
      </p:sp>
      <p:sp>
        <p:nvSpPr>
          <p:cNvPr id="9"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1" name="Picture 24" descr="IEEE_white"/>
          <p:cNvPicPr>
            <a:picLocks noChangeAspect="1" noChangeArrowheads="1"/>
          </p:cNvPicPr>
          <p:nvPr userDrawn="1"/>
        </p:nvPicPr>
        <p:blipFill>
          <a:blip r:embed="rId14"/>
          <a:srcRect/>
          <a:stretch>
            <a:fillRect/>
          </a:stretch>
        </p:blipFill>
        <p:spPr bwMode="auto">
          <a:xfrm>
            <a:off x="8001000" y="6248400"/>
            <a:ext cx="901700" cy="265113"/>
          </a:xfrm>
          <a:prstGeom prst="rect">
            <a:avLst/>
          </a:prstGeom>
          <a:noFill/>
          <a:ln w="9525">
            <a:noFill/>
            <a:miter lim="800000"/>
            <a:headEnd/>
            <a:tailEnd/>
          </a:ln>
        </p:spPr>
      </p:pic>
      <p:pic>
        <p:nvPicPr>
          <p:cNvPr id="12" name="Picture 23" descr="IEEE_SA_Bar_Graphic_long_rgb">
            <a:extLst>
              <a:ext uri="{FF2B5EF4-FFF2-40B4-BE49-F238E27FC236}">
                <a16:creationId xmlns:a16="http://schemas.microsoft.com/office/drawing/2014/main" id="{75C9D90F-5989-45BC-97CE-2CCBD1CED445}"/>
              </a:ext>
            </a:extLst>
          </p:cNvPr>
          <p:cNvPicPr>
            <a:picLocks noChangeAspect="1" noChangeArrowheads="1"/>
          </p:cNvPicPr>
          <p:nvPr userDrawn="1"/>
        </p:nvPicPr>
        <p:blipFill>
          <a:blip r:embed="rId15"/>
          <a:srcRect/>
          <a:stretch>
            <a:fillRect/>
          </a:stretch>
        </p:blipFill>
        <p:spPr bwMode="auto">
          <a:xfrm>
            <a:off x="-23019" y="6154783"/>
            <a:ext cx="9190038" cy="438150"/>
          </a:xfrm>
          <a:prstGeom prst="rect">
            <a:avLst/>
          </a:prstGeom>
          <a:noFill/>
          <a:ln w="9525">
            <a:noFill/>
            <a:miter lim="800000"/>
            <a:headEnd/>
            <a:tailEnd/>
          </a:ln>
        </p:spPr>
      </p:pic>
      <p:pic>
        <p:nvPicPr>
          <p:cNvPr id="13" name="Picture 24" descr="IEEE_white">
            <a:extLst>
              <a:ext uri="{FF2B5EF4-FFF2-40B4-BE49-F238E27FC236}">
                <a16:creationId xmlns:a16="http://schemas.microsoft.com/office/drawing/2014/main" id="{D017F24A-097C-497D-B202-3F04A05189F9}"/>
              </a:ext>
            </a:extLst>
          </p:cNvPr>
          <p:cNvPicPr>
            <a:picLocks noChangeAspect="1" noChangeArrowheads="1"/>
          </p:cNvPicPr>
          <p:nvPr userDrawn="1"/>
        </p:nvPicPr>
        <p:blipFill>
          <a:blip r:embed="rId14"/>
          <a:srcRect/>
          <a:stretch>
            <a:fillRect/>
          </a:stretch>
        </p:blipFill>
        <p:spPr bwMode="auto">
          <a:xfrm>
            <a:off x="7977981" y="6230983"/>
            <a:ext cx="901700" cy="265113"/>
          </a:xfrm>
          <a:prstGeom prst="rect">
            <a:avLst/>
          </a:prstGeom>
          <a:noFill/>
          <a:ln w="9525">
            <a:noFill/>
            <a:miter lim="800000"/>
            <a:headEnd/>
            <a:tailEnd/>
          </a:ln>
        </p:spPr>
      </p:pic>
      <p:pic>
        <p:nvPicPr>
          <p:cNvPr id="5" name="그림 4">
            <a:extLst>
              <a:ext uri="{FF2B5EF4-FFF2-40B4-BE49-F238E27FC236}">
                <a16:creationId xmlns:a16="http://schemas.microsoft.com/office/drawing/2014/main" id="{7BE3F38D-9AA0-42D1-A3DB-CC5CB0FF6ABC}"/>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8321040" y="157581"/>
            <a:ext cx="573881" cy="572774"/>
          </a:xfrm>
          <a:prstGeom prst="rect">
            <a:avLst/>
          </a:prstGeom>
        </p:spPr>
      </p:pic>
    </p:spTree>
    <p:extLst>
      <p:ext uri="{BB962C8B-B14F-4D97-AF65-F5344CB8AC3E}">
        <p14:creationId xmlns:p14="http://schemas.microsoft.com/office/powerpoint/2010/main" val="1211743880"/>
      </p:ext>
    </p:extLst>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Lst>
  <p:hf hdr="0" dt="0"/>
  <p:txStyles>
    <p:titleStyle>
      <a:lvl1pPr algn="l" defTabSz="685800" rtl="0" eaLnBrk="1" latinLnBrk="1" hangingPunct="1">
        <a:lnSpc>
          <a:spcPct val="90000"/>
        </a:lnSpc>
        <a:spcBef>
          <a:spcPct val="0"/>
        </a:spcBef>
        <a:buNone/>
        <a:defRPr lang="ko-KR" altLang="en-US" sz="2800" b="1" kern="1200">
          <a:solidFill>
            <a:schemeClr val="tx2"/>
          </a:solidFill>
          <a:latin typeface="+mj-lt"/>
          <a:ea typeface="+mj-ea"/>
          <a:cs typeface="+mj-cs"/>
        </a:defRPr>
      </a:lvl1pPr>
    </p:titleStyle>
    <p:bodyStyle>
      <a:lvl1pPr marL="171450" indent="-171450" algn="l" defTabSz="685800" rtl="0" eaLnBrk="1" latinLnBrk="1"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ko-KR"/>
      </a:defPPr>
      <a:lvl1pPr marL="0" algn="l" defTabSz="685800" rtl="0" eaLnBrk="1" latinLnBrk="1" hangingPunct="1">
        <a:defRPr sz="1350" kern="1200">
          <a:solidFill>
            <a:schemeClr val="tx1"/>
          </a:solidFill>
          <a:latin typeface="+mn-lt"/>
          <a:ea typeface="+mn-ea"/>
          <a:cs typeface="+mn-cs"/>
        </a:defRPr>
      </a:lvl1pPr>
      <a:lvl2pPr marL="342900" algn="l" defTabSz="685800" rtl="0" eaLnBrk="1" latinLnBrk="1" hangingPunct="1">
        <a:defRPr sz="1350" kern="1200">
          <a:solidFill>
            <a:schemeClr val="tx1"/>
          </a:solidFill>
          <a:latin typeface="+mn-lt"/>
          <a:ea typeface="+mn-ea"/>
          <a:cs typeface="+mn-cs"/>
        </a:defRPr>
      </a:lvl2pPr>
      <a:lvl3pPr marL="685800" algn="l" defTabSz="685800" rtl="0" eaLnBrk="1" latinLnBrk="1" hangingPunct="1">
        <a:defRPr sz="1350" kern="1200">
          <a:solidFill>
            <a:schemeClr val="tx1"/>
          </a:solidFill>
          <a:latin typeface="+mn-lt"/>
          <a:ea typeface="+mn-ea"/>
          <a:cs typeface="+mn-cs"/>
        </a:defRPr>
      </a:lvl3pPr>
      <a:lvl4pPr marL="1028700" algn="l" defTabSz="685800" rtl="0" eaLnBrk="1" latinLnBrk="1" hangingPunct="1">
        <a:defRPr sz="1350" kern="1200">
          <a:solidFill>
            <a:schemeClr val="tx1"/>
          </a:solidFill>
          <a:latin typeface="+mn-lt"/>
          <a:ea typeface="+mn-ea"/>
          <a:cs typeface="+mn-cs"/>
        </a:defRPr>
      </a:lvl4pPr>
      <a:lvl5pPr marL="1371600" algn="l" defTabSz="685800" rtl="0" eaLnBrk="1" latinLnBrk="1" hangingPunct="1">
        <a:defRPr sz="1350" kern="1200">
          <a:solidFill>
            <a:schemeClr val="tx1"/>
          </a:solidFill>
          <a:latin typeface="+mn-lt"/>
          <a:ea typeface="+mn-ea"/>
          <a:cs typeface="+mn-cs"/>
        </a:defRPr>
      </a:lvl5pPr>
      <a:lvl6pPr marL="1714500" algn="l" defTabSz="685800" rtl="0" eaLnBrk="1" latinLnBrk="1" hangingPunct="1">
        <a:defRPr sz="1350" kern="1200">
          <a:solidFill>
            <a:schemeClr val="tx1"/>
          </a:solidFill>
          <a:latin typeface="+mn-lt"/>
          <a:ea typeface="+mn-ea"/>
          <a:cs typeface="+mn-cs"/>
        </a:defRPr>
      </a:lvl6pPr>
      <a:lvl7pPr marL="2057400" algn="l" defTabSz="685800" rtl="0" eaLnBrk="1" latinLnBrk="1" hangingPunct="1">
        <a:defRPr sz="1350" kern="1200">
          <a:solidFill>
            <a:schemeClr val="tx1"/>
          </a:solidFill>
          <a:latin typeface="+mn-lt"/>
          <a:ea typeface="+mn-ea"/>
          <a:cs typeface="+mn-cs"/>
        </a:defRPr>
      </a:lvl7pPr>
      <a:lvl8pPr marL="2400300" algn="l" defTabSz="685800" rtl="0" eaLnBrk="1" latinLnBrk="1" hangingPunct="1">
        <a:defRPr sz="1350" kern="1200">
          <a:solidFill>
            <a:schemeClr val="tx1"/>
          </a:solidFill>
          <a:latin typeface="+mn-lt"/>
          <a:ea typeface="+mn-ea"/>
          <a:cs typeface="+mn-cs"/>
        </a:defRPr>
      </a:lvl8pPr>
      <a:lvl9pPr marL="2743200" algn="l" defTabSz="685800" rtl="0" eaLnBrk="1" latinLnBrk="1"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7366" y="134881"/>
            <a:ext cx="8699545" cy="588745"/>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227367" y="999920"/>
            <a:ext cx="8699544" cy="5286579"/>
          </a:xfrm>
          <a:prstGeom prst="rect">
            <a:avLst/>
          </a:prstGeom>
        </p:spPr>
        <p:txBody>
          <a:bodyPr vert="horz" lIns="91440" tIns="45720" rIns="91440" bIns="45720" rtlCol="0">
            <a:normAutofit/>
          </a:bodyPr>
          <a:lstStyle/>
          <a:p>
            <a:pPr lvl="0"/>
            <a:r>
              <a:rPr lang="ko-KR" altLang="en-US" dirty="0"/>
              <a:t>마스터 텍스트 스타일 편집</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endParaRPr lang="en-US" dirty="0"/>
          </a:p>
        </p:txBody>
      </p:sp>
      <p:sp>
        <p:nvSpPr>
          <p:cNvPr id="4" name="Date Placeholder 3"/>
          <p:cNvSpPr>
            <a:spLocks noGrp="1"/>
          </p:cNvSpPr>
          <p:nvPr>
            <p:ph type="dt" sz="half" idx="2"/>
          </p:nvPr>
        </p:nvSpPr>
        <p:spPr>
          <a:xfrm>
            <a:off x="3548438" y="6481833"/>
            <a:ext cx="2057400" cy="305032"/>
          </a:xfrm>
          <a:prstGeom prst="rect">
            <a:avLst/>
          </a:prstGeom>
        </p:spPr>
        <p:txBody>
          <a:bodyPr vert="horz" lIns="91440" tIns="45720" rIns="91440" bIns="45720" rtlCol="0" anchor="ctr"/>
          <a:lstStyle>
            <a:lvl1pPr algn="ctr">
              <a:defRPr sz="1050" baseline="0">
                <a:solidFill>
                  <a:schemeClr val="tx1">
                    <a:tint val="75000"/>
                  </a:schemeClr>
                </a:solidFill>
                <a:latin typeface="Times New Roman" panose="02020603050405020304" pitchFamily="18" charset="0"/>
                <a:ea typeface="굴림" panose="020B0600000101010101" pitchFamily="50" charset="-127"/>
              </a:defRPr>
            </a:lvl1pPr>
          </a:lstStyle>
          <a:p>
            <a:r>
              <a:rPr lang="en-US" altLang="ko-KR"/>
              <a:t>Insert Date here</a:t>
            </a:r>
            <a:endParaRPr lang="ko-KR" altLang="en-US"/>
          </a:p>
        </p:txBody>
      </p:sp>
      <p:sp>
        <p:nvSpPr>
          <p:cNvPr id="5" name="Footer Placeholder 4"/>
          <p:cNvSpPr>
            <a:spLocks noGrp="1"/>
          </p:cNvSpPr>
          <p:nvPr>
            <p:ph type="ftr" sz="quarter" idx="3"/>
          </p:nvPr>
        </p:nvSpPr>
        <p:spPr>
          <a:xfrm>
            <a:off x="227366" y="6481834"/>
            <a:ext cx="3086100" cy="305032"/>
          </a:xfrm>
          <a:prstGeom prst="rect">
            <a:avLst/>
          </a:prstGeom>
        </p:spPr>
        <p:txBody>
          <a:bodyPr vert="horz" lIns="91440" tIns="45720" rIns="91440" bIns="45720" rtlCol="0" anchor="ctr"/>
          <a:lstStyle>
            <a:lvl1pPr algn="l">
              <a:defRPr sz="1050" baseline="0">
                <a:solidFill>
                  <a:schemeClr val="tx1"/>
                </a:solidFill>
                <a:latin typeface="Times New Roman" panose="02020603050405020304" pitchFamily="18" charset="0"/>
                <a:ea typeface="굴림" panose="020B0600000101010101" pitchFamily="50" charset="-127"/>
              </a:defRPr>
            </a:lvl1pPr>
          </a:lstStyle>
          <a:p>
            <a:r>
              <a:rPr lang="en-US" altLang="ko-KR"/>
              <a:t>2888-21-0001-00-0000-Session #6 WG Opening Plenary</a:t>
            </a:r>
            <a:endParaRPr lang="ko-KR" altLang="en-US"/>
          </a:p>
        </p:txBody>
      </p:sp>
      <p:sp>
        <p:nvSpPr>
          <p:cNvPr id="6" name="Slide Number Placeholder 5"/>
          <p:cNvSpPr>
            <a:spLocks noGrp="1"/>
          </p:cNvSpPr>
          <p:nvPr>
            <p:ph type="sldNum" sz="quarter" idx="4"/>
          </p:nvPr>
        </p:nvSpPr>
        <p:spPr>
          <a:xfrm>
            <a:off x="6869511" y="6481833"/>
            <a:ext cx="2057400" cy="305032"/>
          </a:xfrm>
          <a:prstGeom prst="rect">
            <a:avLst/>
          </a:prstGeom>
        </p:spPr>
        <p:txBody>
          <a:bodyPr vert="horz" lIns="91440" tIns="45720" rIns="91440" bIns="45720" rtlCol="0" anchor="ctr"/>
          <a:lstStyle>
            <a:lvl1pPr algn="r">
              <a:defRPr sz="1050" baseline="0">
                <a:solidFill>
                  <a:schemeClr val="tx1"/>
                </a:solidFill>
                <a:latin typeface="Times New Roman" panose="02020603050405020304" pitchFamily="18" charset="0"/>
                <a:ea typeface="굴림" panose="020B0600000101010101" pitchFamily="50" charset="-127"/>
              </a:defRPr>
            </a:lvl1pPr>
          </a:lstStyle>
          <a:p>
            <a:fld id="{089BD885-491E-4550-AA81-9CDC0E8A5503}" type="slidenum">
              <a:rPr lang="ko-KR" altLang="en-US" smtClean="0"/>
              <a:pPr/>
              <a:t>‹#›</a:t>
            </a:fld>
            <a:endParaRPr lang="ko-KR" altLang="en-US"/>
          </a:p>
        </p:txBody>
      </p:sp>
    </p:spTree>
    <p:extLst>
      <p:ext uri="{BB962C8B-B14F-4D97-AF65-F5344CB8AC3E}">
        <p14:creationId xmlns:p14="http://schemas.microsoft.com/office/powerpoint/2010/main" val="446332553"/>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 id="2147483924" r:id="rId12"/>
    <p:sldLayoutId id="2147483925" r:id="rId13"/>
  </p:sldLayoutIdLst>
  <p:hf hdr="0" dt="0"/>
  <p:txStyles>
    <p:titleStyle>
      <a:lvl1pPr algn="l" defTabSz="914400" rtl="0" eaLnBrk="1" latinLnBrk="1" hangingPunct="1">
        <a:lnSpc>
          <a:spcPct val="90000"/>
        </a:lnSpc>
        <a:spcBef>
          <a:spcPct val="0"/>
        </a:spcBef>
        <a:buNone/>
        <a:defRPr sz="2400" b="1" kern="1200" baseline="0">
          <a:solidFill>
            <a:schemeClr val="tx1"/>
          </a:solidFill>
          <a:latin typeface="Times New Roman" panose="02020603050405020304" pitchFamily="18" charset="0"/>
          <a:ea typeface="굴림" panose="020B0600000101010101" pitchFamily="50" charset="-127"/>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400" kern="1200" baseline="0">
          <a:solidFill>
            <a:schemeClr val="tx1"/>
          </a:solidFill>
          <a:latin typeface="Times New Roman" panose="02020603050405020304" pitchFamily="18" charset="0"/>
          <a:ea typeface="굴림" panose="020B0600000101010101" pitchFamily="50" charset="-127"/>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000" kern="1200" baseline="0">
          <a:solidFill>
            <a:schemeClr val="tx1"/>
          </a:solidFill>
          <a:latin typeface="Times New Roman" panose="02020603050405020304" pitchFamily="18" charset="0"/>
          <a:ea typeface="굴림" panose="020B0600000101010101" pitchFamily="50" charset="-127"/>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1800" kern="1200" baseline="0">
          <a:solidFill>
            <a:schemeClr val="tx1"/>
          </a:solidFill>
          <a:latin typeface="Times New Roman" panose="02020603050405020304" pitchFamily="18" charset="0"/>
          <a:ea typeface="굴림" panose="020B0600000101010101" pitchFamily="50" charset="-127"/>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600" kern="1200" baseline="0">
          <a:solidFill>
            <a:schemeClr val="tx1"/>
          </a:solidFill>
          <a:latin typeface="Times New Roman" panose="02020603050405020304" pitchFamily="18" charset="0"/>
          <a:ea typeface="굴림" panose="020B0600000101010101" pitchFamily="50" charset="-127"/>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600" kern="1200" baseline="0">
          <a:solidFill>
            <a:schemeClr val="tx1"/>
          </a:solidFill>
          <a:latin typeface="Times New Roman" panose="02020603050405020304" pitchFamily="18" charset="0"/>
          <a:ea typeface="굴림" panose="020B0600000101010101" pitchFamily="50" charset="-127"/>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8208;7.html#7" TargetMode="External"/><Relationship Id="rId1" Type="http://schemas.openxmlformats.org/officeDocument/2006/relationships/slideLayout" Target="../slideLayouts/slideLayout18.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8208;standards/standards/web/documents/other/permissionltrs.zip"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bylaws/sect6-7.html#6" TargetMode="External"/><Relationship Id="rId2" Type="http://schemas.openxmlformats.org/officeDocument/2006/relationships/hyperlink" Target="http://standards.ieee.org/develop/policies/bylaws/sect6-7.html#7" TargetMode="Externa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hyperlink" Target="https://ieee-sa.imeetcentral.com/2888-wg/" TargetMode="External"/><Relationship Id="rId2" Type="http://schemas.openxmlformats.org/officeDocument/2006/relationships/hyperlink" Target="https://mentor.ieee.org/2888/documents" TargetMode="Externa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[IEEE</a:t>
            </a:r>
            <a:r>
              <a:rPr lang="ko-KR" altLang="en-US" dirty="0"/>
              <a:t> </a:t>
            </a:r>
            <a:r>
              <a:rPr lang="en-US" altLang="ko-KR" dirty="0"/>
              <a:t>2888</a:t>
            </a:r>
            <a:r>
              <a:rPr lang="ko-KR" altLang="en-US" dirty="0"/>
              <a:t> </a:t>
            </a:r>
            <a:r>
              <a:rPr lang="en-US" altLang="ko-KR" dirty="0"/>
              <a:t>Session</a:t>
            </a:r>
            <a:r>
              <a:rPr lang="ko-KR" altLang="en-US" dirty="0"/>
              <a:t> </a:t>
            </a:r>
            <a:r>
              <a:rPr lang="en-US" altLang="ko-KR" dirty="0"/>
              <a:t>#6</a:t>
            </a:r>
            <a:r>
              <a:rPr lang="ko-KR" altLang="en-US" dirty="0"/>
              <a:t> </a:t>
            </a:r>
            <a:r>
              <a:rPr lang="en-US" altLang="ko-KR" dirty="0"/>
              <a:t>WG</a:t>
            </a:r>
            <a:r>
              <a:rPr lang="ko-KR" altLang="en-US" dirty="0"/>
              <a:t> </a:t>
            </a:r>
            <a:r>
              <a:rPr lang="en-US" altLang="ko-KR" dirty="0"/>
              <a:t>Opening</a:t>
            </a:r>
            <a:r>
              <a:rPr lang="ko-KR" altLang="en-US" dirty="0"/>
              <a:t> </a:t>
            </a:r>
            <a:r>
              <a:rPr lang="en-US" altLang="ko-KR" dirty="0"/>
              <a:t>Plenary</a:t>
            </a:r>
            <a:r>
              <a:rPr lang="en-US" dirty="0"/>
              <a:t>]</a:t>
            </a:r>
          </a:p>
        </p:txBody>
      </p:sp>
      <p:sp>
        <p:nvSpPr>
          <p:cNvPr id="7" name="Text Placeholder 6"/>
          <p:cNvSpPr>
            <a:spLocks noGrp="1"/>
          </p:cNvSpPr>
          <p:nvPr>
            <p:ph type="body" sz="quarter" idx="10"/>
          </p:nvPr>
        </p:nvSpPr>
        <p:spPr>
          <a:xfrm>
            <a:off x="685800" y="3014663"/>
            <a:ext cx="4343400" cy="828675"/>
          </a:xfrm>
        </p:spPr>
        <p:txBody>
          <a:bodyPr/>
          <a:lstStyle/>
          <a:p>
            <a:r>
              <a:rPr lang="en-US" dirty="0"/>
              <a:t>[Sangkwon</a:t>
            </a:r>
            <a:r>
              <a:rPr lang="ko-KR" altLang="en-US" dirty="0"/>
              <a:t> </a:t>
            </a:r>
            <a:r>
              <a:rPr lang="en-US" altLang="ko-KR" dirty="0"/>
              <a:t>Peter</a:t>
            </a:r>
            <a:r>
              <a:rPr lang="ko-KR" altLang="en-US" dirty="0"/>
              <a:t> </a:t>
            </a:r>
            <a:r>
              <a:rPr lang="en-US" altLang="ko-KR" dirty="0"/>
              <a:t>Jeong</a:t>
            </a:r>
            <a:r>
              <a:rPr lang="en-US" dirty="0"/>
              <a:t> / JoyFun]</a:t>
            </a:r>
          </a:p>
        </p:txBody>
      </p:sp>
    </p:spTree>
    <p:extLst>
      <p:ext uri="{BB962C8B-B14F-4D97-AF65-F5344CB8AC3E}">
        <p14:creationId xmlns:p14="http://schemas.microsoft.com/office/powerpoint/2010/main" val="4271947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latin typeface="Arial" charset="0"/>
              </a:rPr>
              <a:t>Membership &amp; Anti-Trust</a:t>
            </a:r>
            <a:endParaRPr lang="ko-KR" altLang="en-US" dirty="0"/>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9</a:t>
            </a:fld>
            <a:endParaRPr lang="en-US">
              <a:latin typeface="Myriad Pro" charset="0"/>
            </a:endParaRPr>
          </a:p>
        </p:txBody>
      </p:sp>
      <p:sp>
        <p:nvSpPr>
          <p:cNvPr id="5" name="직사각형 4"/>
          <p:cNvSpPr/>
          <p:nvPr/>
        </p:nvSpPr>
        <p:spPr>
          <a:xfrm>
            <a:off x="457200" y="990600"/>
            <a:ext cx="8229600" cy="4388894"/>
          </a:xfrm>
          <a:prstGeom prst="rect">
            <a:avLst/>
          </a:prstGeom>
        </p:spPr>
        <p:txBody>
          <a:bodyPr wrap="square">
            <a:spAutoFit/>
          </a:bodyPr>
          <a:lstStyle/>
          <a:p>
            <a:pPr marL="342900" lvl="0" indent="-342900" eaLnBrk="0" hangingPunct="0">
              <a:lnSpc>
                <a:spcPct val="150000"/>
              </a:lnSpc>
              <a:spcBef>
                <a:spcPct val="20000"/>
              </a:spcBef>
              <a:buFontTx/>
              <a:buChar char="•"/>
            </a:pPr>
            <a:r>
              <a:rPr lang="en-US" altLang="ko-KR" sz="2800" kern="0" dirty="0">
                <a:solidFill>
                  <a:srgbClr val="000000"/>
                </a:solidFill>
                <a:latin typeface="Times New Roman" panose="02020603050405020304" pitchFamily="18" charset="0"/>
                <a:ea typeface="+mn-ea"/>
                <a:cs typeface="Times New Roman" panose="02020603050405020304" pitchFamily="18" charset="0"/>
              </a:rPr>
              <a:t>Individual membership</a:t>
            </a:r>
          </a:p>
          <a:p>
            <a:pPr marL="742950" lvl="1" indent="-285750" eaLnBrk="0" hangingPunct="0">
              <a:lnSpc>
                <a:spcPct val="150000"/>
              </a:lnSpc>
              <a:spcBef>
                <a:spcPct val="20000"/>
              </a:spcBef>
              <a:buFontTx/>
              <a:buChar char="–"/>
            </a:pPr>
            <a:r>
              <a:rPr lang="en-US" altLang="ko-KR" sz="2400" kern="0" dirty="0">
                <a:solidFill>
                  <a:srgbClr val="000000"/>
                </a:solidFill>
                <a:latin typeface="Times New Roman" panose="02020603050405020304" pitchFamily="18" charset="0"/>
                <a:cs typeface="Times New Roman" panose="02020603050405020304" pitchFamily="18" charset="0"/>
              </a:rPr>
              <a:t>In all IEEE standards meetings, </a:t>
            </a:r>
            <a:r>
              <a:rPr lang="en-US" altLang="ko-KR" sz="2400" b="1" i="1" u="sng" kern="0" dirty="0">
                <a:solidFill>
                  <a:srgbClr val="3333CC"/>
                </a:solidFill>
                <a:latin typeface="Times New Roman" panose="02020603050405020304" pitchFamily="18" charset="0"/>
                <a:cs typeface="Times New Roman" panose="02020603050405020304" pitchFamily="18" charset="0"/>
              </a:rPr>
              <a:t>membership is by individual</a:t>
            </a:r>
            <a:r>
              <a:rPr lang="en-US" altLang="ko-KR" sz="2400" kern="0" dirty="0">
                <a:solidFill>
                  <a:srgbClr val="000000"/>
                </a:solidFill>
                <a:latin typeface="Times New Roman" panose="02020603050405020304" pitchFamily="18" charset="0"/>
                <a:cs typeface="Times New Roman" panose="02020603050405020304" pitchFamily="18" charset="0"/>
              </a:rPr>
              <a:t>, hence you do </a:t>
            </a:r>
            <a:r>
              <a:rPr lang="en-US" altLang="ko-KR" sz="2400" b="1" kern="0" dirty="0">
                <a:solidFill>
                  <a:srgbClr val="3333CC"/>
                </a:solidFill>
                <a:latin typeface="Times New Roman" panose="02020603050405020304" pitchFamily="18" charset="0"/>
                <a:cs typeface="Times New Roman" panose="02020603050405020304" pitchFamily="18" charset="0"/>
              </a:rPr>
              <a:t>not</a:t>
            </a:r>
            <a:r>
              <a:rPr lang="en-US" altLang="ko-KR" sz="2400" kern="0" dirty="0">
                <a:solidFill>
                  <a:srgbClr val="000000"/>
                </a:solidFill>
                <a:latin typeface="Times New Roman" panose="02020603050405020304" pitchFamily="18" charset="0"/>
                <a:cs typeface="Times New Roman" panose="02020603050405020304" pitchFamily="18" charset="0"/>
              </a:rPr>
              <a:t> represent a </a:t>
            </a:r>
            <a:r>
              <a:rPr lang="en-US" altLang="ko-KR" sz="2400" b="1" kern="0" dirty="0">
                <a:solidFill>
                  <a:srgbClr val="3333CC"/>
                </a:solidFill>
                <a:latin typeface="Times New Roman" panose="02020603050405020304" pitchFamily="18" charset="0"/>
                <a:cs typeface="Times New Roman" panose="02020603050405020304" pitchFamily="18" charset="0"/>
              </a:rPr>
              <a:t>company or organization</a:t>
            </a:r>
            <a:r>
              <a:rPr lang="en-US" altLang="ko-KR" sz="2400" kern="0" dirty="0">
                <a:solidFill>
                  <a:srgbClr val="000000"/>
                </a:solidFill>
                <a:latin typeface="Times New Roman" panose="02020603050405020304" pitchFamily="18" charset="0"/>
                <a:cs typeface="Times New Roman" panose="02020603050405020304" pitchFamily="18" charset="0"/>
              </a:rPr>
              <a:t>.</a:t>
            </a:r>
          </a:p>
          <a:p>
            <a:pPr marL="342900" lvl="0" indent="-342900" eaLnBrk="0" hangingPunct="0">
              <a:lnSpc>
                <a:spcPct val="150000"/>
              </a:lnSpc>
              <a:spcBef>
                <a:spcPct val="20000"/>
              </a:spcBef>
              <a:buFontTx/>
              <a:buChar char="•"/>
            </a:pPr>
            <a:r>
              <a:rPr lang="en-US" altLang="ko-KR" sz="2800" kern="0" dirty="0">
                <a:solidFill>
                  <a:srgbClr val="000000"/>
                </a:solidFill>
                <a:latin typeface="Times New Roman" panose="02020603050405020304" pitchFamily="18" charset="0"/>
                <a:ea typeface="+mn-ea"/>
                <a:cs typeface="Times New Roman" panose="02020603050405020304" pitchFamily="18" charset="0"/>
              </a:rPr>
              <a:t>Anti-Trust laws</a:t>
            </a:r>
          </a:p>
          <a:p>
            <a:pPr marL="742950" lvl="1" indent="-285750" eaLnBrk="0" hangingPunct="0">
              <a:lnSpc>
                <a:spcPct val="150000"/>
              </a:lnSpc>
              <a:spcBef>
                <a:spcPct val="20000"/>
              </a:spcBef>
              <a:buFontTx/>
              <a:buChar char="–"/>
            </a:pPr>
            <a:r>
              <a:rPr lang="en-US" altLang="ko-KR" sz="2400" kern="0" dirty="0">
                <a:solidFill>
                  <a:srgbClr val="000000"/>
                </a:solidFill>
                <a:latin typeface="Times New Roman" panose="02020603050405020304" pitchFamily="18" charset="0"/>
                <a:cs typeface="Times New Roman" panose="02020603050405020304" pitchFamily="18" charset="0"/>
              </a:rPr>
              <a:t>The Anti-Trust laws forbid the </a:t>
            </a:r>
            <a:r>
              <a:rPr lang="en-US" altLang="ko-KR" sz="2400" b="1" i="1" u="sng" kern="0" dirty="0">
                <a:solidFill>
                  <a:srgbClr val="3333CC"/>
                </a:solidFill>
                <a:latin typeface="Times New Roman" panose="02020603050405020304" pitchFamily="18" charset="0"/>
                <a:cs typeface="Times New Roman" panose="02020603050405020304" pitchFamily="18" charset="0"/>
              </a:rPr>
              <a:t>discussion of prices</a:t>
            </a:r>
            <a:r>
              <a:rPr lang="en-US" altLang="ko-KR" sz="2400" kern="0" dirty="0">
                <a:solidFill>
                  <a:srgbClr val="000000"/>
                </a:solidFill>
                <a:latin typeface="Times New Roman" panose="02020603050405020304" pitchFamily="18" charset="0"/>
                <a:cs typeface="Times New Roman" panose="02020603050405020304" pitchFamily="18" charset="0"/>
              </a:rPr>
              <a:t> within our meetings.</a:t>
            </a:r>
          </a:p>
        </p:txBody>
      </p:sp>
      <p:sp>
        <p:nvSpPr>
          <p:cNvPr id="6" name="바닥글 개체 틀 1">
            <a:extLst>
              <a:ext uri="{FF2B5EF4-FFF2-40B4-BE49-F238E27FC236}">
                <a16:creationId xmlns:a16="http://schemas.microsoft.com/office/drawing/2014/main" id="{2362750C-67EE-4448-93AE-0E66137FFBB9}"/>
              </a:ext>
            </a:extLst>
          </p:cNvPr>
          <p:cNvSpPr>
            <a:spLocks noGrp="1"/>
          </p:cNvSpPr>
          <p:nvPr>
            <p:ph type="ftr" sz="quarter" idx="11"/>
          </p:nvPr>
        </p:nvSpPr>
        <p:spPr>
          <a:xfrm>
            <a:off x="457200" y="6610350"/>
            <a:ext cx="4038600" cy="247650"/>
          </a:xfrm>
        </p:spPr>
        <p:txBody>
          <a:bodyPr/>
          <a:lstStyle/>
          <a:p>
            <a:pPr>
              <a:defRPr/>
            </a:pPr>
            <a:r>
              <a:rPr lang="en-US"/>
              <a:t>2888-21-0001-00-0000-Session #6 WG Opening Plenary</a:t>
            </a:r>
            <a:endParaRPr lang="en-US" dirty="0"/>
          </a:p>
        </p:txBody>
      </p:sp>
    </p:spTree>
    <p:extLst>
      <p:ext uri="{BB962C8B-B14F-4D97-AF65-F5344CB8AC3E}">
        <p14:creationId xmlns:p14="http://schemas.microsoft.com/office/powerpoint/2010/main" val="261024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3EF4A491-1AEA-4AC4-986C-07202189A782}"/>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en-US" dirty="0">
                <a:latin typeface="Arial" charset="0"/>
              </a:rPr>
              <a:t>Instructions for the WG Chair</a:t>
            </a:r>
            <a:endParaRPr lang="ko-KR" altLang="en-US" dirty="0">
              <a:latin typeface="Arial" charset="0"/>
            </a:endParaRPr>
          </a:p>
        </p:txBody>
      </p:sp>
      <p:sp>
        <p:nvSpPr>
          <p:cNvPr id="3" name="바닥글 개체 틀 2">
            <a:extLst>
              <a:ext uri="{FF2B5EF4-FFF2-40B4-BE49-F238E27FC236}">
                <a16:creationId xmlns:a16="http://schemas.microsoft.com/office/drawing/2014/main" id="{27A298D6-F482-4D7C-95C8-C1FEA29339D5}"/>
              </a:ext>
            </a:extLst>
          </p:cNvPr>
          <p:cNvSpPr>
            <a:spLocks noGrp="1"/>
          </p:cNvSpPr>
          <p:nvPr>
            <p:ph type="ftr" sz="quarter" idx="11"/>
          </p:nvPr>
        </p:nvSpPr>
        <p:spPr/>
        <p:txBody>
          <a:bodyPr/>
          <a:lstStyle/>
          <a:p>
            <a:pPr>
              <a:defRPr/>
            </a:pPr>
            <a:r>
              <a:rPr lang="en-US"/>
              <a:t>2888-21-0001-00-0000-Session #6 WG Opening Plenary</a:t>
            </a:r>
            <a:endParaRPr lang="en-US" dirty="0"/>
          </a:p>
        </p:txBody>
      </p:sp>
      <p:sp>
        <p:nvSpPr>
          <p:cNvPr id="4" name="슬라이드 번호 개체 틀 3">
            <a:extLst>
              <a:ext uri="{FF2B5EF4-FFF2-40B4-BE49-F238E27FC236}">
                <a16:creationId xmlns:a16="http://schemas.microsoft.com/office/drawing/2014/main" id="{B0AEB42C-2F30-4662-90E0-2C8CCCC0712B}"/>
              </a:ext>
            </a:extLst>
          </p:cNvPr>
          <p:cNvSpPr>
            <a:spLocks noGrp="1"/>
          </p:cNvSpPr>
          <p:nvPr>
            <p:ph type="sldNum" sz="quarter" idx="12"/>
          </p:nvPr>
        </p:nvSpPr>
        <p:spPr/>
        <p:txBody>
          <a:bodyPr/>
          <a:lstStyle/>
          <a:p>
            <a:pPr>
              <a:defRPr/>
            </a:pPr>
            <a:fld id="{2E8BD8E8-FEBE-4B48-A872-D5E72F1EB77B}" type="slidenum">
              <a:rPr lang="en-US" smtClean="0"/>
              <a:pPr>
                <a:defRPr/>
              </a:pPr>
              <a:t>10</a:t>
            </a:fld>
            <a:endParaRPr lang="en-US">
              <a:latin typeface="Myriad Pro" charset="0"/>
            </a:endParaRPr>
          </a:p>
        </p:txBody>
      </p:sp>
      <p:sp>
        <p:nvSpPr>
          <p:cNvPr id="6" name="Rectangle 1027">
            <a:extLst>
              <a:ext uri="{FF2B5EF4-FFF2-40B4-BE49-F238E27FC236}">
                <a16:creationId xmlns:a16="http://schemas.microsoft.com/office/drawing/2014/main" id="{CC028447-CBD6-406A-B426-804E4B62FF46}"/>
              </a:ext>
            </a:extLst>
          </p:cNvPr>
          <p:cNvSpPr txBox="1">
            <a:spLocks noChangeArrowheads="1"/>
          </p:cNvSpPr>
          <p:nvPr/>
        </p:nvSpPr>
        <p:spPr bwMode="auto">
          <a:xfrm>
            <a:off x="152400" y="685800"/>
            <a:ext cx="87630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487" tIns="44450" rIns="90487" bIns="44450" numCol="1" anchor="t" anchorCtr="0" compatLnSpc="1">
            <a:prstTxWarp prst="textNoShape">
              <a:avLst/>
            </a:prstTxWarp>
          </a:bodyPr>
          <a:lst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a:lstStyle>
          <a:p>
            <a:pPr marL="342900" marR="0" lvl="0" indent="-342900" algn="l" defTabSz="914400" rtl="0" eaLnBrk="0" fontAlgn="base" latinLnBrk="0" hangingPunct="0">
              <a:lnSpc>
                <a:spcPct val="80000"/>
              </a:lnSpc>
              <a:spcBef>
                <a:spcPct val="20000"/>
              </a:spcBef>
              <a:spcAft>
                <a:spcPct val="30000"/>
              </a:spcAft>
              <a:buClr>
                <a:srgbClr val="CC3300"/>
              </a:buClr>
              <a:buSzPct val="50000"/>
              <a:buFont typeface="Monotype Sorts"/>
              <a:buNone/>
              <a:tabLst/>
              <a:defRPr/>
            </a:pPr>
            <a:r>
              <a:rPr kumimoji="0" lang="en-US" altLang="en-US" sz="1800" b="1" i="0" u="none" strike="noStrike" kern="0" cap="none" spc="0" normalizeH="0" baseline="0" noProof="0" dirty="0">
                <a:ln>
                  <a:noFill/>
                </a:ln>
                <a:solidFill>
                  <a:srgbClr val="000099"/>
                </a:solidFill>
                <a:effectLst/>
                <a:uLnTx/>
                <a:uFillTx/>
                <a:latin typeface="Arial"/>
                <a:ea typeface="+mn-ea"/>
                <a:cs typeface="+mn-cs"/>
              </a:rPr>
              <a:t>	</a:t>
            </a:r>
            <a:r>
              <a:rPr kumimoji="0" lang="en-US" altLang="en-US" sz="20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The IEEE-SA strongly recommends that at each WG meeting the chair or a designee:</a:t>
            </a:r>
            <a:endParaRPr kumimoji="0" lang="en-US" altLang="en-US" sz="20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a:p>
            <a:pPr marL="742950" marR="0" lvl="1" indent="-285750" algn="l" defTabSz="914400" rtl="0" eaLnBrk="0" fontAlgn="base" latinLnBrk="0" hangingPunct="0">
              <a:lnSpc>
                <a:spcPct val="80000"/>
              </a:lnSpc>
              <a:spcBef>
                <a:spcPct val="20000"/>
              </a:spcBef>
              <a:spcAft>
                <a:spcPct val="0"/>
              </a:spcAft>
              <a:buClr>
                <a:srgbClr val="CC3300"/>
              </a:buClr>
              <a:buSzPct val="150000"/>
              <a:buFont typeface="Arial" panose="020B0604020202020204" pitchFamily="34" charset="0"/>
              <a:buChar char="•"/>
              <a:tabLst/>
              <a:defRPr/>
            </a:pPr>
            <a:r>
              <a:rPr kumimoji="0" lang="en-US" altLang="en-US" sz="16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Show slides #10 through #15 of this presentation</a:t>
            </a:r>
          </a:p>
          <a:p>
            <a:pPr marL="742950" marR="0" lvl="1" indent="-285750" algn="l" defTabSz="914400" rtl="0" eaLnBrk="0" fontAlgn="base" latinLnBrk="0" hangingPunct="0">
              <a:lnSpc>
                <a:spcPct val="80000"/>
              </a:lnSpc>
              <a:spcBef>
                <a:spcPct val="20000"/>
              </a:spcBef>
              <a:spcAft>
                <a:spcPct val="0"/>
              </a:spcAft>
              <a:buClr>
                <a:srgbClr val="CC3300"/>
              </a:buClr>
              <a:buSzPct val="150000"/>
              <a:buFont typeface="Arial" panose="020B0604020202020204" pitchFamily="34" charset="0"/>
              <a:buChar char="•"/>
              <a:tabLst/>
              <a:defRPr/>
            </a:pPr>
            <a:r>
              <a:rPr kumimoji="0" lang="en-US" altLang="en-US" sz="16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Advise the WG attendees that:</a:t>
            </a:r>
            <a:r>
              <a:rPr kumimoji="0" lang="en-US" altLang="en-US" sz="16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p>
          <a:p>
            <a:pPr marL="1143000" marR="0" lvl="2" indent="-228600" algn="l" defTabSz="914400" rtl="0" eaLnBrk="0" fontAlgn="base" latinLnBrk="0" hangingPunct="0">
              <a:lnSpc>
                <a:spcPct val="80000"/>
              </a:lnSpc>
              <a:spcBef>
                <a:spcPct val="20000"/>
              </a:spcBef>
              <a:spcAft>
                <a:spcPct val="0"/>
              </a:spcAft>
              <a:buClr>
                <a:srgbClr val="CC3300"/>
              </a:buClr>
              <a:buSzPct val="150000"/>
              <a:buFont typeface="Arial" panose="020B0604020202020204" pitchFamily="34" charset="0"/>
              <a:buChar char="•"/>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IEEE’s patent policy is described in Clause 6 of the </a:t>
            </a:r>
            <a:r>
              <a:rPr kumimoji="0" lang="en-US" altLang="en-US" sz="1400" b="0" i="1"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IEEE-SA Standards Board Bylaws</a:t>
            </a: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p>
          <a:p>
            <a:pPr marL="1143000" marR="0" lvl="2" indent="-228600" algn="l" defTabSz="914400" rtl="0" eaLnBrk="0" fontAlgn="base" latinLnBrk="0" hangingPunct="0">
              <a:lnSpc>
                <a:spcPct val="80000"/>
              </a:lnSpc>
              <a:spcBef>
                <a:spcPct val="20000"/>
              </a:spcBef>
              <a:spcAft>
                <a:spcPct val="0"/>
              </a:spcAft>
              <a:buClr>
                <a:srgbClr val="CC3300"/>
              </a:buClr>
              <a:buSzPct val="150000"/>
              <a:buFont typeface="Arial" panose="020B0604020202020204" pitchFamily="34" charset="0"/>
              <a:buChar char="•"/>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marL="1143000" marR="0" lvl="2" indent="-228600" algn="l" defTabSz="914400" rtl="0" eaLnBrk="0" fontAlgn="base" latinLnBrk="0" hangingPunct="0">
              <a:lnSpc>
                <a:spcPct val="80000"/>
              </a:lnSpc>
              <a:spcBef>
                <a:spcPct val="20000"/>
              </a:spcBef>
              <a:spcAft>
                <a:spcPct val="0"/>
              </a:spcAft>
              <a:buClr>
                <a:srgbClr val="CC3300"/>
              </a:buClr>
              <a:buSzPct val="150000"/>
              <a:buFont typeface="Arial" panose="020B0604020202020204" pitchFamily="34" charset="0"/>
              <a:buChar char="•"/>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br>
            <a:endParaRPr kumimoji="0" lang="en-US" altLang="en-US" sz="16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20000"/>
              </a:lnSpc>
              <a:spcBef>
                <a:spcPct val="20000"/>
              </a:spcBef>
              <a:spcAft>
                <a:spcPct val="0"/>
              </a:spcAft>
              <a:buClr>
                <a:srgbClr val="CC3300"/>
              </a:buClr>
              <a:buSzPct val="150000"/>
              <a:buFont typeface="Arial" panose="020B0604020202020204" pitchFamily="34" charset="0"/>
              <a:buChar char="•"/>
              <a:tabLst/>
              <a:defRPr/>
            </a:pPr>
            <a:r>
              <a:rPr kumimoji="0" lang="en-US" altLang="en-US" sz="16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Instruct the WG Secretary to record in the minutes of the relevant WG meeting:</a:t>
            </a:r>
            <a:r>
              <a:rPr kumimoji="0" lang="en-US" altLang="en-US" sz="16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p>
          <a:p>
            <a:pPr marL="1143000" marR="0" lvl="2" indent="-228600" algn="l" defTabSz="914400" rtl="0" eaLnBrk="0" fontAlgn="base" latinLnBrk="0" hangingPunct="0">
              <a:lnSpc>
                <a:spcPct val="80000"/>
              </a:lnSpc>
              <a:spcBef>
                <a:spcPct val="20000"/>
              </a:spcBef>
              <a:spcAft>
                <a:spcPct val="0"/>
              </a:spcAft>
              <a:buClr>
                <a:srgbClr val="CC3300"/>
              </a:buClr>
              <a:buSzPct val="150000"/>
              <a:buFont typeface="Arial" panose="020B0604020202020204" pitchFamily="34" charset="0"/>
              <a:buChar char="•"/>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That the foregoing information was provided and that slides 11 through 14 were shown; </a:t>
            </a:r>
          </a:p>
          <a:p>
            <a:pPr marL="1143000" marR="0" lvl="2" indent="-228600" algn="l" defTabSz="914400" rtl="0" eaLnBrk="0" fontAlgn="base" latinLnBrk="0" hangingPunct="0">
              <a:lnSpc>
                <a:spcPct val="80000"/>
              </a:lnSpc>
              <a:spcBef>
                <a:spcPct val="20000"/>
              </a:spcBef>
              <a:spcAft>
                <a:spcPct val="0"/>
              </a:spcAft>
              <a:buClr>
                <a:srgbClr val="CC3300"/>
              </a:buClr>
              <a:buSzPct val="150000"/>
              <a:buFont typeface="Arial" panose="020B0604020202020204" pitchFamily="34" charset="0"/>
              <a:buChar char="•"/>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1143000" marR="0" lvl="2" indent="-228600" algn="l" defTabSz="914400" rtl="0" eaLnBrk="0" fontAlgn="base" latinLnBrk="0" hangingPunct="0">
              <a:lnSpc>
                <a:spcPct val="80000"/>
              </a:lnSpc>
              <a:spcBef>
                <a:spcPct val="20000"/>
              </a:spcBef>
              <a:spcAft>
                <a:spcPct val="0"/>
              </a:spcAft>
              <a:buClr>
                <a:srgbClr val="CC3300"/>
              </a:buClr>
              <a:buSzPct val="150000"/>
              <a:buFont typeface="Arial" panose="020B0604020202020204" pitchFamily="34" charset="0"/>
              <a:buChar char="•"/>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marL="1143000" marR="0" lvl="2" indent="-228600" algn="l" defTabSz="914400" rtl="0" eaLnBrk="0" fontAlgn="base" latinLnBrk="0" hangingPunct="0">
              <a:lnSpc>
                <a:spcPct val="80000"/>
              </a:lnSpc>
              <a:spcBef>
                <a:spcPct val="20000"/>
              </a:spcBef>
              <a:spcAft>
                <a:spcPct val="0"/>
              </a:spcAft>
              <a:buClr>
                <a:srgbClr val="CC3300"/>
              </a:buClr>
              <a:buSzPct val="150000"/>
              <a:buFont typeface="Arial" panose="020B0604020202020204" pitchFamily="34" charset="0"/>
              <a:buChar char="•"/>
              <a:tabLst/>
              <a:defRPr/>
            </a:pPr>
            <a:endPar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80000"/>
              </a:lnSpc>
              <a:spcBef>
                <a:spcPct val="5000"/>
              </a:spcBef>
              <a:spcAft>
                <a:spcPct val="0"/>
              </a:spcAft>
              <a:buClr>
                <a:srgbClr val="CC3300"/>
              </a:buClr>
              <a:buSzPct val="150000"/>
              <a:buFont typeface="Arial" panose="020B0604020202020204" pitchFamily="34" charset="0"/>
              <a:buChar char="•"/>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marL="742950" marR="0" lvl="1" indent="-285750" algn="l" defTabSz="914400" rtl="0" eaLnBrk="0" fontAlgn="base" latinLnBrk="0" hangingPunct="0">
              <a:lnSpc>
                <a:spcPct val="80000"/>
              </a:lnSpc>
              <a:spcBef>
                <a:spcPct val="5000"/>
              </a:spcBef>
              <a:spcAft>
                <a:spcPct val="0"/>
              </a:spcAft>
              <a:buClr>
                <a:srgbClr val="CC3300"/>
              </a:buClr>
              <a:buSzPct val="150000"/>
              <a:buFont typeface="Arial" panose="020B0604020202020204" pitchFamily="34" charset="0"/>
              <a:buChar char="•"/>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It is recommended that the WG Chair review the guidance in </a:t>
            </a:r>
            <a:r>
              <a:rPr kumimoji="0" lang="en-US" altLang="en-US" sz="1400" b="0" i="1"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IEEE-SA Standards Board Operations Manual</a:t>
            </a: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6.3.5 and in FAQs 14 and 15 on inclusion of potential Essential Patent Claims by incorporation or by reference. </a:t>
            </a:r>
          </a:p>
          <a:p>
            <a:pPr marL="742950" marR="0" lvl="1" indent="-285750" algn="l" defTabSz="914400" rtl="0" eaLnBrk="0" fontAlgn="base" latinLnBrk="0" hangingPunct="0">
              <a:lnSpc>
                <a:spcPct val="80000"/>
              </a:lnSpc>
              <a:spcBef>
                <a:spcPct val="5000"/>
              </a:spcBef>
              <a:spcAft>
                <a:spcPct val="0"/>
              </a:spcAft>
              <a:buClr>
                <a:srgbClr val="CC3300"/>
              </a:buClr>
              <a:buSzPct val="50000"/>
              <a:buFont typeface="Monotype Sorts"/>
              <a:buNone/>
              <a:tabLst/>
              <a:defRPr/>
            </a:pPr>
            <a:endPar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80000"/>
              </a:lnSpc>
              <a:spcBef>
                <a:spcPct val="5000"/>
              </a:spcBef>
              <a:spcAft>
                <a:spcPct val="0"/>
              </a:spcAft>
              <a:buClr>
                <a:srgbClr val="CC3300"/>
              </a:buClr>
              <a:buSzPct val="50000"/>
              <a:buFont typeface="Monotype Sorts"/>
              <a:buNone/>
              <a:tabLst/>
              <a:defRPr/>
            </a:pP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Note: </a:t>
            </a:r>
            <a:r>
              <a:rPr kumimoji="0" lang="en-US" altLang="en-US" sz="14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WG</a:t>
            </a:r>
            <a:r>
              <a:rPr kumimoji="0" lang="en-US" alt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Tree>
    <p:extLst>
      <p:ext uri="{BB962C8B-B14F-4D97-AF65-F5344CB8AC3E}">
        <p14:creationId xmlns:p14="http://schemas.microsoft.com/office/powerpoint/2010/main" val="14430103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FC89F8B-9A40-407C-8B5E-795AD575D5F4}"/>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en-US" dirty="0">
                <a:latin typeface="Arial" charset="0"/>
              </a:rPr>
              <a:t>Participants have a duty to inform the IEEE</a:t>
            </a:r>
            <a:endParaRPr lang="ko-KR" altLang="en-US" dirty="0">
              <a:latin typeface="Arial" charset="0"/>
            </a:endParaRPr>
          </a:p>
        </p:txBody>
      </p:sp>
      <p:sp>
        <p:nvSpPr>
          <p:cNvPr id="3" name="바닥글 개체 틀 2">
            <a:extLst>
              <a:ext uri="{FF2B5EF4-FFF2-40B4-BE49-F238E27FC236}">
                <a16:creationId xmlns:a16="http://schemas.microsoft.com/office/drawing/2014/main" id="{6B4282D5-87EE-4906-8D45-755B77D24146}"/>
              </a:ext>
            </a:extLst>
          </p:cNvPr>
          <p:cNvSpPr>
            <a:spLocks noGrp="1"/>
          </p:cNvSpPr>
          <p:nvPr>
            <p:ph type="ftr" sz="quarter" idx="11"/>
          </p:nvPr>
        </p:nvSpPr>
        <p:spPr/>
        <p:txBody>
          <a:bodyPr/>
          <a:lstStyle/>
          <a:p>
            <a:pPr>
              <a:defRPr/>
            </a:pPr>
            <a:r>
              <a:rPr lang="en-US"/>
              <a:t>2888-21-0001-00-0000-Session #6 WG Opening Plenary</a:t>
            </a:r>
            <a:endParaRPr lang="en-US" dirty="0"/>
          </a:p>
        </p:txBody>
      </p:sp>
      <p:sp>
        <p:nvSpPr>
          <p:cNvPr id="4" name="슬라이드 번호 개체 틀 3">
            <a:extLst>
              <a:ext uri="{FF2B5EF4-FFF2-40B4-BE49-F238E27FC236}">
                <a16:creationId xmlns:a16="http://schemas.microsoft.com/office/drawing/2014/main" id="{23DBFD3E-951F-420A-90CB-66FC41190129}"/>
              </a:ext>
            </a:extLst>
          </p:cNvPr>
          <p:cNvSpPr>
            <a:spLocks noGrp="1"/>
          </p:cNvSpPr>
          <p:nvPr>
            <p:ph type="sldNum" sz="quarter" idx="12"/>
          </p:nvPr>
        </p:nvSpPr>
        <p:spPr/>
        <p:txBody>
          <a:bodyPr/>
          <a:lstStyle/>
          <a:p>
            <a:pPr>
              <a:defRPr/>
            </a:pPr>
            <a:fld id="{2E8BD8E8-FEBE-4B48-A872-D5E72F1EB77B}" type="slidenum">
              <a:rPr lang="en-US" smtClean="0"/>
              <a:pPr>
                <a:defRPr/>
              </a:pPr>
              <a:t>11</a:t>
            </a:fld>
            <a:endParaRPr lang="en-US">
              <a:latin typeface="Myriad Pro" charset="0"/>
            </a:endParaRPr>
          </a:p>
        </p:txBody>
      </p:sp>
      <p:sp>
        <p:nvSpPr>
          <p:cNvPr id="6" name="Rectangle 1027">
            <a:extLst>
              <a:ext uri="{FF2B5EF4-FFF2-40B4-BE49-F238E27FC236}">
                <a16:creationId xmlns:a16="http://schemas.microsoft.com/office/drawing/2014/main" id="{2C936CF3-4209-4C5C-AA1D-1E442FE2D504}"/>
              </a:ext>
            </a:extLst>
          </p:cNvPr>
          <p:cNvSpPr txBox="1">
            <a:spLocks noChangeArrowheads="1"/>
          </p:cNvSpPr>
          <p:nvPr/>
        </p:nvSpPr>
        <p:spPr bwMode="auto">
          <a:xfrm>
            <a:off x="-17463" y="1066800"/>
            <a:ext cx="9144001"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a:lstStyle>
          <a:p>
            <a:pPr marL="742950" marR="0" lvl="1" indent="-285750" algn="l" defTabSz="914400" rtl="0" eaLnBrk="0" fontAlgn="base" latinLnBrk="0" hangingPunct="0">
              <a:lnSpc>
                <a:spcPct val="10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Participants </a:t>
            </a:r>
            <a:r>
              <a:rPr kumimoji="0" lang="en-US" altLang="en-US" sz="2000" b="1" i="0" u="sng"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shall</a:t>
            </a:r>
            <a:r>
              <a:rPr kumimoji="0" lang="en-US" altLang="en-US" sz="20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742950" marR="0" lvl="1" indent="-285750" algn="l" defTabSz="914400" rtl="0" eaLnBrk="0" fontAlgn="base" latinLnBrk="0" hangingPunct="0">
              <a:lnSpc>
                <a:spcPct val="100000"/>
              </a:lnSpc>
              <a:spcBef>
                <a:spcPct val="20000"/>
              </a:spcBef>
              <a:spcAft>
                <a:spcPct val="0"/>
              </a:spcAft>
              <a:buClr>
                <a:srgbClr val="CC3300"/>
              </a:buClr>
              <a:buSzPct val="150000"/>
              <a:buFont typeface="Arial" panose="020B0604020202020204" pitchFamily="34" charset="0"/>
              <a:buChar char="•"/>
              <a:tabLst/>
              <a:defRPr/>
            </a:pPr>
            <a:endParaRPr kumimoji="0" lang="en-US" altLang="en-US" sz="20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Participants </a:t>
            </a:r>
            <a:r>
              <a:rPr kumimoji="0" lang="en-US" altLang="en-US" sz="2000" b="1" i="0" u="sng"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should </a:t>
            </a:r>
            <a:r>
              <a:rPr kumimoji="0" lang="en-US" altLang="en-US" sz="20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
                <a:srgbClr val="CC3300"/>
              </a:buClr>
              <a:buSzPct val="150000"/>
              <a:buFont typeface="Arial" panose="020B0604020202020204" pitchFamily="34" charset="0"/>
              <a:buChar char="•"/>
              <a:tabLst/>
              <a:defRPr/>
            </a:pPr>
            <a:endParaRPr kumimoji="0" lang="en-US" altLang="en-US" sz="20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
                <a:srgbClr val="CC3300"/>
              </a:buClr>
              <a:buSzPct val="50000"/>
              <a:buFont typeface="Monotype Sorts"/>
              <a:buNone/>
              <a:tabLst/>
              <a:defRPr/>
            </a:pPr>
            <a:r>
              <a:rPr kumimoji="0" lang="en-US" altLang="en-US" sz="32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46894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009575F-38F0-400D-B941-FDB920436801}"/>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en-US" dirty="0">
                <a:latin typeface="Arial" charset="0"/>
              </a:rPr>
              <a:t>Ways to inform IEEE</a:t>
            </a:r>
            <a:endParaRPr lang="ko-KR" altLang="en-US" dirty="0">
              <a:latin typeface="Arial" charset="0"/>
            </a:endParaRPr>
          </a:p>
        </p:txBody>
      </p:sp>
      <p:sp>
        <p:nvSpPr>
          <p:cNvPr id="3" name="바닥글 개체 틀 2">
            <a:extLst>
              <a:ext uri="{FF2B5EF4-FFF2-40B4-BE49-F238E27FC236}">
                <a16:creationId xmlns:a16="http://schemas.microsoft.com/office/drawing/2014/main" id="{1201B1F8-12E6-4760-AF7D-2838105499C2}"/>
              </a:ext>
            </a:extLst>
          </p:cNvPr>
          <p:cNvSpPr>
            <a:spLocks noGrp="1"/>
          </p:cNvSpPr>
          <p:nvPr>
            <p:ph type="ftr" sz="quarter" idx="11"/>
          </p:nvPr>
        </p:nvSpPr>
        <p:spPr/>
        <p:txBody>
          <a:bodyPr/>
          <a:lstStyle/>
          <a:p>
            <a:pPr>
              <a:defRPr/>
            </a:pPr>
            <a:r>
              <a:rPr lang="en-US"/>
              <a:t>2888-21-0001-00-0000-Session #6 WG Opening Plenary</a:t>
            </a:r>
            <a:endParaRPr lang="en-US" dirty="0"/>
          </a:p>
        </p:txBody>
      </p:sp>
      <p:sp>
        <p:nvSpPr>
          <p:cNvPr id="4" name="슬라이드 번호 개체 틀 3">
            <a:extLst>
              <a:ext uri="{FF2B5EF4-FFF2-40B4-BE49-F238E27FC236}">
                <a16:creationId xmlns:a16="http://schemas.microsoft.com/office/drawing/2014/main" id="{5065BC91-D634-437B-BA90-E675F6709A7A}"/>
              </a:ext>
            </a:extLst>
          </p:cNvPr>
          <p:cNvSpPr>
            <a:spLocks noGrp="1"/>
          </p:cNvSpPr>
          <p:nvPr>
            <p:ph type="sldNum" sz="quarter" idx="12"/>
          </p:nvPr>
        </p:nvSpPr>
        <p:spPr/>
        <p:txBody>
          <a:bodyPr/>
          <a:lstStyle/>
          <a:p>
            <a:pPr>
              <a:defRPr/>
            </a:pPr>
            <a:fld id="{2E8BD8E8-FEBE-4B48-A872-D5E72F1EB77B}" type="slidenum">
              <a:rPr lang="en-US" smtClean="0"/>
              <a:pPr>
                <a:defRPr/>
              </a:pPr>
              <a:t>12</a:t>
            </a:fld>
            <a:endParaRPr lang="en-US">
              <a:latin typeface="Myriad Pro" charset="0"/>
            </a:endParaRPr>
          </a:p>
        </p:txBody>
      </p:sp>
      <p:sp>
        <p:nvSpPr>
          <p:cNvPr id="6" name="Rectangle 3">
            <a:extLst>
              <a:ext uri="{FF2B5EF4-FFF2-40B4-BE49-F238E27FC236}">
                <a16:creationId xmlns:a16="http://schemas.microsoft.com/office/drawing/2014/main" id="{F163CFBE-8CD5-4C49-AEA8-A2DC16147D2B}"/>
              </a:ext>
            </a:extLst>
          </p:cNvPr>
          <p:cNvSpPr txBox="1">
            <a:spLocks noChangeArrowheads="1"/>
          </p:cNvSpPr>
          <p:nvPr/>
        </p:nvSpPr>
        <p:spPr bwMode="auto">
          <a:xfrm>
            <a:off x="228600" y="1295400"/>
            <a:ext cx="8610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a:lstStyle>
          <a:p>
            <a:pPr marL="342900" marR="0" lvl="0" indent="-342900" algn="l" defTabSz="914400" rtl="0" eaLnBrk="0" fontAlgn="base" latinLnBrk="0" hangingPunct="0">
              <a:lnSpc>
                <a:spcPct val="10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0" u="none" strike="noStrike" kern="0" cap="none" spc="0" normalizeH="0" baseline="0" noProof="0" dirty="0">
                <a:ln>
                  <a:noFill/>
                </a:ln>
                <a:solidFill>
                  <a:srgbClr val="000000"/>
                </a:solidFill>
                <a:effectLst/>
                <a:uLnTx/>
                <a:uFillTx/>
                <a:latin typeface="Calibri" pitchFamily="34" charset="0"/>
                <a:ea typeface="+mn-ea"/>
                <a:cs typeface="Calibri" pitchFamily="34" charset="0"/>
              </a:rPr>
              <a:t>Cause an LOA to be submitted to the IEEE-SA (patcom@ieee.org); or</a:t>
            </a:r>
          </a:p>
          <a:p>
            <a:pPr marL="0" marR="0" lvl="0" indent="0" algn="l" defTabSz="914400" rtl="0" eaLnBrk="0" fontAlgn="base" latinLnBrk="0" hangingPunct="0">
              <a:lnSpc>
                <a:spcPct val="100000"/>
              </a:lnSpc>
              <a:spcBef>
                <a:spcPct val="20000"/>
              </a:spcBef>
              <a:spcAft>
                <a:spcPct val="0"/>
              </a:spcAft>
              <a:buClr>
                <a:srgbClr val="CC3300"/>
              </a:buClr>
              <a:buSzPct val="150000"/>
              <a:buFont typeface="Monotype Sorts"/>
              <a:buNone/>
              <a:tabLst/>
              <a:defRPr/>
            </a:pPr>
            <a:endParaRPr kumimoji="0" lang="en-US" altLang="en-US" sz="2000" b="1" i="0" u="none" strike="noStrike" kern="0" cap="none" spc="0" normalizeH="0" baseline="0" noProof="0" dirty="0">
              <a:ln>
                <a:noFill/>
              </a:ln>
              <a:solidFill>
                <a:srgbClr val="000000"/>
              </a:solidFill>
              <a:effectLst/>
              <a:uLnTx/>
              <a:uFillTx/>
              <a:latin typeface="Calibri" pitchFamily="34" charset="0"/>
              <a:ea typeface="+mn-ea"/>
              <a:cs typeface="Calibri" pitchFamily="34" charset="0"/>
            </a:endParaRPr>
          </a:p>
          <a:p>
            <a:pPr marL="342900" marR="0" lvl="0" indent="-342900" algn="l" defTabSz="914400" rtl="0" eaLnBrk="0" fontAlgn="base" latinLnBrk="0" hangingPunct="0">
              <a:lnSpc>
                <a:spcPct val="10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0" u="none" strike="noStrike" kern="0" cap="none" spc="0" normalizeH="0" baseline="0" noProof="0" dirty="0">
                <a:ln>
                  <a:noFill/>
                </a:ln>
                <a:solidFill>
                  <a:srgbClr val="000000"/>
                </a:solidFill>
                <a:effectLst/>
                <a:uLnTx/>
                <a:uFillTx/>
                <a:latin typeface="Calibri" pitchFamily="34" charset="0"/>
                <a:ea typeface="+mn-ea"/>
                <a:cs typeface="Calibri" pitchFamily="34" charset="0"/>
              </a:rPr>
              <a:t>Provide the chair of this group with the identity of the holder(s) of any and all such claims as soon as possible; or</a:t>
            </a:r>
          </a:p>
          <a:p>
            <a:pPr marL="0" marR="0" lvl="0" indent="0" algn="l" defTabSz="914400" rtl="0" eaLnBrk="0" fontAlgn="base" latinLnBrk="0" hangingPunct="0">
              <a:lnSpc>
                <a:spcPct val="100000"/>
              </a:lnSpc>
              <a:spcBef>
                <a:spcPct val="20000"/>
              </a:spcBef>
              <a:spcAft>
                <a:spcPct val="0"/>
              </a:spcAft>
              <a:buClr>
                <a:srgbClr val="CC3300"/>
              </a:buClr>
              <a:buSzPct val="150000"/>
              <a:buFont typeface="Monotype Sorts"/>
              <a:buNone/>
              <a:tabLst/>
              <a:defRPr/>
            </a:pPr>
            <a:endParaRPr kumimoji="0" lang="en-US" altLang="en-US" sz="2000" b="1" i="0" u="none" strike="noStrike" kern="0" cap="none" spc="0" normalizeH="0" baseline="0" noProof="0" dirty="0">
              <a:ln>
                <a:noFill/>
              </a:ln>
              <a:solidFill>
                <a:srgbClr val="000000"/>
              </a:solidFill>
              <a:effectLst/>
              <a:uLnTx/>
              <a:uFillTx/>
              <a:latin typeface="Calibri" pitchFamily="34" charset="0"/>
              <a:ea typeface="+mn-ea"/>
              <a:cs typeface="Calibri" pitchFamily="34" charset="0"/>
            </a:endParaRPr>
          </a:p>
          <a:p>
            <a:pPr marL="342900" marR="0" lvl="0" indent="-342900" algn="l" defTabSz="914400" rtl="0" eaLnBrk="0" fontAlgn="base" latinLnBrk="0" hangingPunct="0">
              <a:lnSpc>
                <a:spcPct val="10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0" u="none" strike="noStrike" kern="0" cap="none" spc="0" normalizeH="0" baseline="0" noProof="0" dirty="0">
                <a:ln>
                  <a:noFill/>
                </a:ln>
                <a:solidFill>
                  <a:srgbClr val="000000"/>
                </a:solidFill>
                <a:effectLst/>
                <a:uLnTx/>
                <a:uFillTx/>
                <a:latin typeface="Calibri" pitchFamily="34" charset="0"/>
                <a:ea typeface="+mn-ea"/>
                <a:cs typeface="Calibri" pitchFamily="34" charset="0"/>
              </a:rPr>
              <a:t>Speak up now and respond to this Call for Potentially Essential Patents</a:t>
            </a:r>
          </a:p>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a:buNone/>
              <a:tabLst/>
              <a:defRPr/>
            </a:pPr>
            <a:r>
              <a:rPr kumimoji="0" lang="en-US" altLang="en-US" sz="2000" b="0" i="0" u="none" strike="noStrike" kern="0" cap="none" spc="0" normalizeH="0" baseline="0" noProof="0" dirty="0">
                <a:ln>
                  <a:noFill/>
                </a:ln>
                <a:solidFill>
                  <a:srgbClr val="000000"/>
                </a:solidFill>
                <a:effectLst/>
                <a:uLnTx/>
                <a:uFillTx/>
                <a:latin typeface="Calibri" pitchFamily="34" charset="0"/>
                <a:ea typeface="+mn-ea"/>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kumimoji="0" lang="en-US" altLang="en-US" sz="2000" b="0" i="0" u="none" strike="noStrike" kern="0" cap="none" spc="0" normalizeH="0" baseline="0" noProof="0" dirty="0">
                <a:ln>
                  <a:noFill/>
                </a:ln>
                <a:solidFill>
                  <a:srgbClr val="000000"/>
                </a:solidFill>
                <a:effectLst/>
                <a:uLnTx/>
                <a:uFillTx/>
                <a:latin typeface="Calibri" pitchFamily="34" charset="0"/>
                <a:ea typeface="+mn-ea"/>
                <a:cs typeface="Calibri" pitchFamily="34" charset="0"/>
              </a:rPr>
            </a:br>
            <a:endParaRPr kumimoji="0" lang="en-US" altLang="en-US" sz="2000" b="1" i="0" u="none" strike="noStrike" kern="0" cap="none" spc="0" normalizeH="0" baseline="0" noProof="0" dirty="0">
              <a:ln>
                <a:noFill/>
              </a:ln>
              <a:solidFill>
                <a:srgbClr val="000000"/>
              </a:solidFill>
              <a:effectLst/>
              <a:uLnTx/>
              <a:uFillTx/>
              <a:latin typeface="Calibri" pitchFamily="34" charset="0"/>
              <a:ea typeface="+mn-ea"/>
              <a:cs typeface="Calibri" pitchFamily="34" charset="0"/>
            </a:endParaRPr>
          </a:p>
        </p:txBody>
      </p:sp>
    </p:spTree>
    <p:extLst>
      <p:ext uri="{BB962C8B-B14F-4D97-AF65-F5344CB8AC3E}">
        <p14:creationId xmlns:p14="http://schemas.microsoft.com/office/powerpoint/2010/main" val="3514512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61F943D-A5F4-4433-9B74-53DF388E5862}"/>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en-US" dirty="0">
                <a:latin typeface="Arial" charset="0"/>
              </a:rPr>
              <a:t>Other guidelines for IEEE WG meetings</a:t>
            </a:r>
            <a:endParaRPr lang="ko-KR" altLang="en-US" dirty="0">
              <a:latin typeface="Arial" charset="0"/>
            </a:endParaRPr>
          </a:p>
        </p:txBody>
      </p:sp>
      <p:sp>
        <p:nvSpPr>
          <p:cNvPr id="3" name="바닥글 개체 틀 2">
            <a:extLst>
              <a:ext uri="{FF2B5EF4-FFF2-40B4-BE49-F238E27FC236}">
                <a16:creationId xmlns:a16="http://schemas.microsoft.com/office/drawing/2014/main" id="{B585E57F-7CE4-4051-9048-94CA86F6A552}"/>
              </a:ext>
            </a:extLst>
          </p:cNvPr>
          <p:cNvSpPr>
            <a:spLocks noGrp="1"/>
          </p:cNvSpPr>
          <p:nvPr>
            <p:ph type="ftr" sz="quarter" idx="11"/>
          </p:nvPr>
        </p:nvSpPr>
        <p:spPr/>
        <p:txBody>
          <a:bodyPr/>
          <a:lstStyle/>
          <a:p>
            <a:pPr>
              <a:defRPr/>
            </a:pPr>
            <a:r>
              <a:rPr lang="en-US"/>
              <a:t>2888-21-0001-00-0000-Session #6 WG Opening Plenary</a:t>
            </a:r>
            <a:endParaRPr lang="en-US" dirty="0"/>
          </a:p>
        </p:txBody>
      </p:sp>
      <p:sp>
        <p:nvSpPr>
          <p:cNvPr id="4" name="슬라이드 번호 개체 틀 3">
            <a:extLst>
              <a:ext uri="{FF2B5EF4-FFF2-40B4-BE49-F238E27FC236}">
                <a16:creationId xmlns:a16="http://schemas.microsoft.com/office/drawing/2014/main" id="{F009E7AB-05B5-4E25-BA7F-13058FC9786C}"/>
              </a:ext>
            </a:extLst>
          </p:cNvPr>
          <p:cNvSpPr>
            <a:spLocks noGrp="1"/>
          </p:cNvSpPr>
          <p:nvPr>
            <p:ph type="sldNum" sz="quarter" idx="12"/>
          </p:nvPr>
        </p:nvSpPr>
        <p:spPr/>
        <p:txBody>
          <a:bodyPr/>
          <a:lstStyle/>
          <a:p>
            <a:pPr>
              <a:defRPr/>
            </a:pPr>
            <a:fld id="{2E8BD8E8-FEBE-4B48-A872-D5E72F1EB77B}" type="slidenum">
              <a:rPr lang="en-US" smtClean="0"/>
              <a:pPr>
                <a:defRPr/>
              </a:pPr>
              <a:t>13</a:t>
            </a:fld>
            <a:endParaRPr lang="en-US">
              <a:latin typeface="Myriad Pro" charset="0"/>
            </a:endParaRPr>
          </a:p>
        </p:txBody>
      </p:sp>
      <p:sp>
        <p:nvSpPr>
          <p:cNvPr id="6" name="Rectangle 1027">
            <a:extLst>
              <a:ext uri="{FF2B5EF4-FFF2-40B4-BE49-F238E27FC236}">
                <a16:creationId xmlns:a16="http://schemas.microsoft.com/office/drawing/2014/main" id="{D4912D2D-3B79-4656-BA9D-E1AF4C19D1F4}"/>
              </a:ext>
            </a:extLst>
          </p:cNvPr>
          <p:cNvSpPr txBox="1">
            <a:spLocks noChangeArrowheads="1"/>
          </p:cNvSpPr>
          <p:nvPr/>
        </p:nvSpPr>
        <p:spPr bwMode="auto">
          <a:xfrm>
            <a:off x="685800" y="990600"/>
            <a:ext cx="77724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a:lstStyle>
          <a:p>
            <a:pPr marL="342900" marR="0" lvl="0" indent="-34290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US" altLang="en-US" sz="200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All IEEE-SA standards meetings shall be conducted in compliance with all applicable laws, including antitrust and competition laws. </a:t>
            </a:r>
          </a:p>
          <a:p>
            <a:pPr marL="742950" marR="0" lvl="1" indent="-28575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US" altLang="en-US" sz="18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Don’t discuss the interpretation, validity, or essentiality of patents/patent claims. </a:t>
            </a:r>
          </a:p>
          <a:p>
            <a:pPr marL="742950" marR="0" lvl="1" indent="-28575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US" altLang="en-US" sz="18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US" altLang="en-US" sz="16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GB" altLang="en-US" sz="16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Technical considerations remain the primary focus</a:t>
            </a:r>
            <a:endParaRPr kumimoji="0" lang="en-US" altLang="en-US" sz="16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US" altLang="en-US" sz="18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Don’t discuss or engage in the fixing of product prices, allocation of customers, or division of sales markets.</a:t>
            </a:r>
          </a:p>
          <a:p>
            <a:pPr marL="742950" marR="0" lvl="1" indent="-28575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US" altLang="en-US" sz="18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Don’t discuss the status or substance of ongoing or threatened litigation.</a:t>
            </a:r>
          </a:p>
          <a:p>
            <a:pPr marL="742950" marR="0" lvl="1" indent="-285750" algn="l" defTabSz="914400" rtl="0" eaLnBrk="0" fontAlgn="base" latinLnBrk="0" hangingPunct="0">
              <a:lnSpc>
                <a:spcPct val="80000"/>
              </a:lnSpc>
              <a:spcBef>
                <a:spcPct val="20000"/>
              </a:spcBef>
              <a:spcAft>
                <a:spcPct val="40000"/>
              </a:spcAft>
              <a:buClr>
                <a:srgbClr val="CC3300"/>
              </a:buClr>
              <a:buSzPct val="150000"/>
              <a:buFont typeface="Arial" panose="020B0604020202020204" pitchFamily="34" charset="0"/>
              <a:buChar char="•"/>
              <a:tabLst/>
              <a:defRPr/>
            </a:pPr>
            <a:r>
              <a:rPr kumimoji="0" lang="en-US" altLang="en-US" sz="1800" b="1"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Don’t be silent if inappropriate topics are discussed … do formally object.</a:t>
            </a:r>
          </a:p>
          <a:p>
            <a:pPr marL="342900" marR="0" lvl="0" indent="-342900" algn="ctr" defTabSz="914400" rtl="0" eaLnBrk="0" fontAlgn="base" latinLnBrk="0" hangingPunct="0">
              <a:lnSpc>
                <a:spcPct val="80000"/>
              </a:lnSpc>
              <a:spcBef>
                <a:spcPct val="20000"/>
              </a:spcBef>
              <a:spcAft>
                <a:spcPct val="0"/>
              </a:spcAft>
              <a:buClr>
                <a:srgbClr val="CC3300"/>
              </a:buClr>
              <a:buSzPct val="50000"/>
              <a:buFont typeface="Monotype Sorts"/>
              <a:buNone/>
              <a:tabLst/>
              <a:defRPr/>
            </a:pPr>
            <a:r>
              <a:rPr kumimoji="0" lang="en-US" altLang="en-US" sz="105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   </a:t>
            </a:r>
            <a:endParaRPr kumimoji="0" lang="en-US" altLang="en-US" sz="140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endParaRPr>
          </a:p>
          <a:p>
            <a:pPr marL="342900" marR="0" lvl="0" indent="-342900" algn="ctr" defTabSz="914400" rtl="0" eaLnBrk="0" fontAlgn="base" latinLnBrk="0" hangingPunct="0">
              <a:lnSpc>
                <a:spcPct val="80000"/>
              </a:lnSpc>
              <a:spcBef>
                <a:spcPct val="20000"/>
              </a:spcBef>
              <a:spcAft>
                <a:spcPct val="0"/>
              </a:spcAft>
              <a:buClr>
                <a:srgbClr val="CC3300"/>
              </a:buClr>
              <a:buSzPct val="50000"/>
              <a:buFont typeface="Monotype Sorts"/>
              <a:buNone/>
              <a:tabLst/>
              <a:defRPr/>
            </a:pPr>
            <a:r>
              <a:rPr kumimoji="0" lang="en-US" altLang="en-US" sz="140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For more details, see </a:t>
            </a:r>
            <a:r>
              <a:rPr kumimoji="0" lang="en-US" altLang="en-US" sz="1400" b="1" i="1"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IEEE-SA Standards Board Operations Manual</a:t>
            </a:r>
            <a:r>
              <a:rPr kumimoji="0" lang="en-US" altLang="en-US" sz="140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 clause 5.3.10 and </a:t>
            </a:r>
            <a:br>
              <a:rPr kumimoji="0" lang="en-US" altLang="en-US" sz="140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br>
            <a:r>
              <a:rPr kumimoji="0" lang="en-US" altLang="en-US" sz="1400" b="1" i="1"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Antitrust and Competition Policy: What You Need to Know </a:t>
            </a:r>
            <a:r>
              <a:rPr kumimoji="0" lang="en-US" altLang="en-US" sz="1400" b="1" i="0" u="none" strike="noStrike" kern="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at http://standards.ieee.org/develop/policies/antitrust.pdf</a:t>
            </a:r>
            <a:endParaRPr kumimoji="0" lang="en-US" altLang="en-US" sz="1400" b="1"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42077539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010F2A1-E005-4A06-8413-D5CAB2E54151}"/>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GB" altLang="en-US" dirty="0">
                <a:latin typeface="Arial" charset="0"/>
              </a:rPr>
              <a:t>Patent-related information</a:t>
            </a:r>
            <a:endParaRPr lang="ko-KR" altLang="en-US" dirty="0">
              <a:latin typeface="Arial" charset="0"/>
            </a:endParaRPr>
          </a:p>
        </p:txBody>
      </p:sp>
      <p:sp>
        <p:nvSpPr>
          <p:cNvPr id="3" name="바닥글 개체 틀 2">
            <a:extLst>
              <a:ext uri="{FF2B5EF4-FFF2-40B4-BE49-F238E27FC236}">
                <a16:creationId xmlns:a16="http://schemas.microsoft.com/office/drawing/2014/main" id="{0139F954-730C-481D-BF20-73DC41953282}"/>
              </a:ext>
            </a:extLst>
          </p:cNvPr>
          <p:cNvSpPr>
            <a:spLocks noGrp="1"/>
          </p:cNvSpPr>
          <p:nvPr>
            <p:ph type="ftr" sz="quarter" idx="11"/>
          </p:nvPr>
        </p:nvSpPr>
        <p:spPr/>
        <p:txBody>
          <a:bodyPr/>
          <a:lstStyle/>
          <a:p>
            <a:pPr>
              <a:defRPr/>
            </a:pPr>
            <a:r>
              <a:rPr lang="en-US"/>
              <a:t>2888-21-0001-00-0000-Session #6 WG Opening Plenary</a:t>
            </a:r>
            <a:endParaRPr lang="en-US" dirty="0"/>
          </a:p>
        </p:txBody>
      </p:sp>
      <p:sp>
        <p:nvSpPr>
          <p:cNvPr id="4" name="슬라이드 번호 개체 틀 3">
            <a:extLst>
              <a:ext uri="{FF2B5EF4-FFF2-40B4-BE49-F238E27FC236}">
                <a16:creationId xmlns:a16="http://schemas.microsoft.com/office/drawing/2014/main" id="{74C3A4C9-88A2-4387-A0BA-7766DAD75431}"/>
              </a:ext>
            </a:extLst>
          </p:cNvPr>
          <p:cNvSpPr>
            <a:spLocks noGrp="1"/>
          </p:cNvSpPr>
          <p:nvPr>
            <p:ph type="sldNum" sz="quarter" idx="12"/>
          </p:nvPr>
        </p:nvSpPr>
        <p:spPr/>
        <p:txBody>
          <a:bodyPr/>
          <a:lstStyle/>
          <a:p>
            <a:pPr>
              <a:defRPr/>
            </a:pPr>
            <a:fld id="{2E8BD8E8-FEBE-4B48-A872-D5E72F1EB77B}" type="slidenum">
              <a:rPr lang="en-US" smtClean="0"/>
              <a:pPr>
                <a:defRPr/>
              </a:pPr>
              <a:t>14</a:t>
            </a:fld>
            <a:endParaRPr lang="en-US">
              <a:latin typeface="Myriad Pro" charset="0"/>
            </a:endParaRPr>
          </a:p>
        </p:txBody>
      </p:sp>
      <p:sp>
        <p:nvSpPr>
          <p:cNvPr id="6" name="Rectangle 4">
            <a:extLst>
              <a:ext uri="{FF2B5EF4-FFF2-40B4-BE49-F238E27FC236}">
                <a16:creationId xmlns:a16="http://schemas.microsoft.com/office/drawing/2014/main" id="{7BA425B4-3592-46B2-848C-7154829A44F2}"/>
              </a:ext>
            </a:extLst>
          </p:cNvPr>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a:buNone/>
            </a:pPr>
            <a:endParaRPr lang="en-US" altLang="en-US" sz="2000" dirty="0">
              <a:ea typeface="+mn-ea"/>
              <a:cs typeface="Arial" panose="020B0604020202020204" pitchFamily="34" charset="0"/>
            </a:endParaRPr>
          </a:p>
          <a:p>
            <a:pPr lvl="1">
              <a:lnSpc>
                <a:spcPct val="90000"/>
              </a:lnSpc>
              <a:spcBef>
                <a:spcPct val="0"/>
              </a:spcBef>
              <a:buFont typeface="Monotype Sorts"/>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30715029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1FB0CB1-8AB2-4CDD-B51F-B09BCB6A2221}"/>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ko-KR" dirty="0"/>
              <a:t>IEEE SA COPYRIGHT POLICY</a:t>
            </a:r>
            <a:endParaRPr lang="ko-KR" altLang="en-US" dirty="0"/>
          </a:p>
        </p:txBody>
      </p:sp>
      <p:sp>
        <p:nvSpPr>
          <p:cNvPr id="3" name="바닥글 개체 틀 2">
            <a:extLst>
              <a:ext uri="{FF2B5EF4-FFF2-40B4-BE49-F238E27FC236}">
                <a16:creationId xmlns:a16="http://schemas.microsoft.com/office/drawing/2014/main" id="{F220F838-B00A-41E7-875F-DC356BA3F481}"/>
              </a:ext>
            </a:extLst>
          </p:cNvPr>
          <p:cNvSpPr>
            <a:spLocks noGrp="1"/>
          </p:cNvSpPr>
          <p:nvPr>
            <p:ph type="ftr" sz="quarter" idx="11"/>
          </p:nvPr>
        </p:nvSpPr>
        <p:spPr/>
        <p:txBody>
          <a:bodyPr/>
          <a:lstStyle/>
          <a:p>
            <a:pPr>
              <a:defRPr/>
            </a:pPr>
            <a:r>
              <a:rPr lang="en-US"/>
              <a:t>2888-21-0001-00-0000-Session #6 WG Opening Plenary</a:t>
            </a:r>
            <a:endParaRPr lang="en-US" dirty="0"/>
          </a:p>
        </p:txBody>
      </p:sp>
      <p:sp>
        <p:nvSpPr>
          <p:cNvPr id="4" name="슬라이드 번호 개체 틀 3">
            <a:extLst>
              <a:ext uri="{FF2B5EF4-FFF2-40B4-BE49-F238E27FC236}">
                <a16:creationId xmlns:a16="http://schemas.microsoft.com/office/drawing/2014/main" id="{ABD17042-DF81-46F1-9FD7-F20C22FFBE2A}"/>
              </a:ext>
            </a:extLst>
          </p:cNvPr>
          <p:cNvSpPr>
            <a:spLocks noGrp="1"/>
          </p:cNvSpPr>
          <p:nvPr>
            <p:ph type="sldNum" sz="quarter" idx="12"/>
          </p:nvPr>
        </p:nvSpPr>
        <p:spPr/>
        <p:txBody>
          <a:bodyPr/>
          <a:lstStyle/>
          <a:p>
            <a:pPr>
              <a:defRPr/>
            </a:pPr>
            <a:fld id="{2E8BD8E8-FEBE-4B48-A872-D5E72F1EB77B}" type="slidenum">
              <a:rPr lang="en-US" smtClean="0"/>
              <a:pPr>
                <a:defRPr/>
              </a:pPr>
              <a:t>15</a:t>
            </a:fld>
            <a:endParaRPr lang="en-US">
              <a:latin typeface="Myriad Pro" charset="0"/>
            </a:endParaRPr>
          </a:p>
        </p:txBody>
      </p:sp>
      <p:sp>
        <p:nvSpPr>
          <p:cNvPr id="13" name="TextBox 12">
            <a:extLst>
              <a:ext uri="{FF2B5EF4-FFF2-40B4-BE49-F238E27FC236}">
                <a16:creationId xmlns:a16="http://schemas.microsoft.com/office/drawing/2014/main" id="{82DF997C-385D-458D-857E-114B8D6AC8CC}"/>
              </a:ext>
            </a:extLst>
          </p:cNvPr>
          <p:cNvSpPr txBox="1"/>
          <p:nvPr/>
        </p:nvSpPr>
        <p:spPr>
          <a:xfrm>
            <a:off x="762000" y="1359655"/>
            <a:ext cx="7467600" cy="1015663"/>
          </a:xfrm>
          <a:prstGeom prst="rect">
            <a:avLst/>
          </a:prstGeom>
          <a:noFill/>
        </p:spPr>
        <p:txBody>
          <a:bodyPr wrap="square">
            <a:spAutoFit/>
          </a:bodyPr>
          <a:lstStyle>
            <a:defPPr>
              <a:defRPr lang="en-US"/>
            </a:defPPr>
            <a:lvl1pPr>
              <a:defRPr sz="2000" b="1" i="0" u="none" strike="noStrike" baseline="0">
                <a:latin typeface="Montserrat-Bold"/>
              </a:defRPr>
            </a:lvl1pPr>
          </a:lstStyle>
          <a:p>
            <a:r>
              <a:rPr lang="en-US" altLang="ko-KR" dirty="0"/>
              <a:t>By participating in this activity, you agree to comply with the IEEE Code of Ethics, all applicable laws, and all IEEE policies and procedures including, but not limited to, the IEEE SA Copyright Policy.</a:t>
            </a:r>
            <a:endParaRPr lang="ko-KR" altLang="en-US" dirty="0"/>
          </a:p>
        </p:txBody>
      </p:sp>
      <p:sp>
        <p:nvSpPr>
          <p:cNvPr id="14" name="TextBox 13">
            <a:extLst>
              <a:ext uri="{FF2B5EF4-FFF2-40B4-BE49-F238E27FC236}">
                <a16:creationId xmlns:a16="http://schemas.microsoft.com/office/drawing/2014/main" id="{BE0D2ABC-3F0D-43B4-AF30-0482084044D1}"/>
              </a:ext>
            </a:extLst>
          </p:cNvPr>
          <p:cNvSpPr txBox="1"/>
          <p:nvPr/>
        </p:nvSpPr>
        <p:spPr>
          <a:xfrm>
            <a:off x="457200" y="2444646"/>
            <a:ext cx="8229600" cy="3082832"/>
          </a:xfrm>
          <a:prstGeom prst="rect">
            <a:avLst/>
          </a:prstGeom>
          <a:noFill/>
        </p:spPr>
        <p:txBody>
          <a:bodyPr wrap="square">
            <a:spAutoFit/>
          </a:bodyPr>
          <a:lstStyle>
            <a:defPPr>
              <a:defRPr lang="en-US"/>
            </a:defPPr>
            <a:lvl1pPr marL="342900" indent="-342900">
              <a:lnSpc>
                <a:spcPct val="150000"/>
              </a:lnSpc>
              <a:buClr>
                <a:srgbClr val="00B0F0"/>
              </a:buClr>
              <a:buSzPct val="50000"/>
              <a:buFontTx/>
              <a:buChar char="■"/>
              <a:defRPr sz="1600" b="0" i="0" u="none" strike="noStrike" baseline="0">
                <a:solidFill>
                  <a:srgbClr val="000000"/>
                </a:solidFill>
                <a:latin typeface="Calibri" panose="020F0502020204030204" pitchFamily="34" charset="0"/>
              </a:defRPr>
            </a:lvl1pPr>
          </a:lstStyle>
          <a:p>
            <a:r>
              <a:rPr lang="en-US" altLang="ko-KR" dirty="0"/>
              <a:t>Previously Published material (copyright assertion indicated) shall not be presented/submitted to the Working Group nor incorporated into a Working Group draft unless permission is granted.</a:t>
            </a:r>
          </a:p>
          <a:p>
            <a:r>
              <a:rPr lang="en-US" altLang="ko-KR" dirty="0"/>
              <a:t>Prior to presentation or submission, you shall notify the Working Group Chair of previously Published material and should assist the Chair in obtaining copyright permission acceptable to IEEE SA.</a:t>
            </a:r>
          </a:p>
          <a:p>
            <a:r>
              <a:rPr lang="en-US" altLang="ko-KR" dirty="0"/>
              <a:t>For material that is not previously Published, IEEE is automatically granted a license to use any material that is presented or submitted.</a:t>
            </a:r>
            <a:endParaRPr lang="ko-KR" altLang="en-US" dirty="0"/>
          </a:p>
        </p:txBody>
      </p:sp>
    </p:spTree>
    <p:extLst>
      <p:ext uri="{BB962C8B-B14F-4D97-AF65-F5344CB8AC3E}">
        <p14:creationId xmlns:p14="http://schemas.microsoft.com/office/powerpoint/2010/main" val="3460266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3FA28448-4AB1-4743-8C7A-FF9532F87F39}"/>
              </a:ext>
            </a:extLst>
          </p:cNvPr>
          <p:cNvSpPr>
            <a:spLocks noGrp="1"/>
          </p:cNvSpPr>
          <p:nvPr>
            <p:ph type="title"/>
          </p:nvPr>
        </p:nvSpPr>
        <p:spPr/>
        <p:txBody>
          <a:bodyPr/>
          <a:lstStyle/>
          <a:p>
            <a:r>
              <a:rPr lang="en-US" altLang="ko-KR" dirty="0"/>
              <a:t>IEEE SA COPYRIGHT POLICY</a:t>
            </a:r>
            <a:endParaRPr lang="ko-KR" altLang="en-US" dirty="0"/>
          </a:p>
        </p:txBody>
      </p:sp>
      <p:sp>
        <p:nvSpPr>
          <p:cNvPr id="3" name="바닥글 개체 틀 2">
            <a:extLst>
              <a:ext uri="{FF2B5EF4-FFF2-40B4-BE49-F238E27FC236}">
                <a16:creationId xmlns:a16="http://schemas.microsoft.com/office/drawing/2014/main" id="{EF867402-FF1D-45B1-B54B-B28457A48E36}"/>
              </a:ext>
            </a:extLst>
          </p:cNvPr>
          <p:cNvSpPr>
            <a:spLocks noGrp="1"/>
          </p:cNvSpPr>
          <p:nvPr>
            <p:ph type="ftr" sz="quarter" idx="11"/>
          </p:nvPr>
        </p:nvSpPr>
        <p:spPr/>
        <p:txBody>
          <a:bodyPr/>
          <a:lstStyle/>
          <a:p>
            <a:pPr>
              <a:defRPr/>
            </a:pPr>
            <a:r>
              <a:rPr lang="en-US"/>
              <a:t>2888-21-0001-00-0000-Session #6 WG Opening Plenary</a:t>
            </a:r>
            <a:endParaRPr lang="en-US" dirty="0"/>
          </a:p>
        </p:txBody>
      </p:sp>
      <p:sp>
        <p:nvSpPr>
          <p:cNvPr id="4" name="슬라이드 번호 개체 틀 3">
            <a:extLst>
              <a:ext uri="{FF2B5EF4-FFF2-40B4-BE49-F238E27FC236}">
                <a16:creationId xmlns:a16="http://schemas.microsoft.com/office/drawing/2014/main" id="{8ADD94B7-3673-4124-9C8B-2E4DAE62CDED}"/>
              </a:ext>
            </a:extLst>
          </p:cNvPr>
          <p:cNvSpPr>
            <a:spLocks noGrp="1"/>
          </p:cNvSpPr>
          <p:nvPr>
            <p:ph type="sldNum" sz="quarter" idx="12"/>
          </p:nvPr>
        </p:nvSpPr>
        <p:spPr/>
        <p:txBody>
          <a:bodyPr/>
          <a:lstStyle/>
          <a:p>
            <a:pPr>
              <a:defRPr/>
            </a:pPr>
            <a:fld id="{2E8BD8E8-FEBE-4B48-A872-D5E72F1EB77B}" type="slidenum">
              <a:rPr lang="en-US" smtClean="0"/>
              <a:pPr>
                <a:defRPr/>
              </a:pPr>
              <a:t>16</a:t>
            </a:fld>
            <a:endParaRPr lang="en-US">
              <a:latin typeface="Myriad Pro" charset="0"/>
            </a:endParaRPr>
          </a:p>
        </p:txBody>
      </p:sp>
      <p:sp>
        <p:nvSpPr>
          <p:cNvPr id="10" name="TextBox 9">
            <a:extLst>
              <a:ext uri="{FF2B5EF4-FFF2-40B4-BE49-F238E27FC236}">
                <a16:creationId xmlns:a16="http://schemas.microsoft.com/office/drawing/2014/main" id="{4AEE6973-5015-4944-A3D9-26A119E141FB}"/>
              </a:ext>
            </a:extLst>
          </p:cNvPr>
          <p:cNvSpPr txBox="1"/>
          <p:nvPr/>
        </p:nvSpPr>
        <p:spPr>
          <a:xfrm>
            <a:off x="266700" y="863554"/>
            <a:ext cx="8458200" cy="5130892"/>
          </a:xfrm>
          <a:prstGeom prst="rect">
            <a:avLst/>
          </a:prstGeom>
          <a:noFill/>
        </p:spPr>
        <p:txBody>
          <a:bodyPr wrap="square">
            <a:spAutoFit/>
          </a:bodyPr>
          <a:lstStyle>
            <a:defPPr>
              <a:defRPr lang="en-US"/>
            </a:defPPr>
            <a:lvl1pPr marL="342900" indent="-342900">
              <a:lnSpc>
                <a:spcPct val="150000"/>
              </a:lnSpc>
              <a:buClr>
                <a:srgbClr val="00B0F0"/>
              </a:buClr>
              <a:buSzPct val="50000"/>
              <a:buFontTx/>
              <a:buChar char="■"/>
              <a:defRPr sz="1600" b="0" i="0" u="none" strike="noStrike" baseline="0">
                <a:solidFill>
                  <a:srgbClr val="000000"/>
                </a:solidFill>
                <a:latin typeface="Calibri" panose="020F0502020204030204" pitchFamily="34" charset="0"/>
              </a:defRPr>
            </a:lvl1pPr>
          </a:lstStyle>
          <a:p>
            <a:r>
              <a:rPr lang="en-US" altLang="ko-KR" dirty="0"/>
              <a:t>The IEEE SA Copyright Policy is described in the IEEE SA Standards Board Bylaws and IEEE SA Standards Board Operations Manual</a:t>
            </a:r>
          </a:p>
          <a:p>
            <a:pPr marL="360363" indent="-180975">
              <a:buClrTx/>
              <a:buFont typeface="Calibri" panose="020F0502020204030204" pitchFamily="34" charset="0"/>
              <a:buChar char="-"/>
            </a:pPr>
            <a:r>
              <a:rPr lang="en-US" altLang="ko-KR" sz="1400" dirty="0"/>
              <a:t>IEEE SA Copyright Policy, see</a:t>
            </a:r>
          </a:p>
          <a:p>
            <a:pPr marL="809625" indent="0">
              <a:buNone/>
            </a:pPr>
            <a:r>
              <a:rPr lang="en-US" altLang="ko-KR" sz="1400" dirty="0"/>
              <a:t>Clause 7 of the IEEE SA Standards Board Bylaws</a:t>
            </a:r>
          </a:p>
          <a:p>
            <a:pPr marL="809625" indent="0">
              <a:buNone/>
            </a:pPr>
            <a:r>
              <a:rPr lang="en-US" altLang="ko-KR" sz="1200" dirty="0">
                <a:hlinkClick r:id="rId2"/>
              </a:rPr>
              <a:t>https://standards.ieee.org/about/policies/bylaws/sect6‐7.html#7</a:t>
            </a:r>
            <a:endParaRPr lang="en-US" altLang="ko-KR" sz="1200" dirty="0"/>
          </a:p>
          <a:p>
            <a:pPr marL="809625" indent="0">
              <a:buNone/>
            </a:pPr>
            <a:r>
              <a:rPr lang="en-US" altLang="ko-KR" sz="1400" dirty="0"/>
              <a:t>Clause 6.1 of the IEEE SA Standards Board Operations Manual</a:t>
            </a:r>
          </a:p>
          <a:p>
            <a:pPr marL="809625" indent="0">
              <a:buNone/>
            </a:pPr>
            <a:r>
              <a:rPr lang="en-US" altLang="ko-KR" sz="1200" dirty="0">
                <a:hlinkClick r:id="rId3"/>
              </a:rPr>
              <a:t>https://standards.ieee.org/about/policies/opman/sect6.html</a:t>
            </a:r>
            <a:endParaRPr lang="en-US" altLang="ko-KR" sz="1200" dirty="0"/>
          </a:p>
          <a:p>
            <a:r>
              <a:rPr lang="en-US" altLang="ko-KR" dirty="0"/>
              <a:t>IEEE SA Copyright Permission</a:t>
            </a:r>
          </a:p>
          <a:p>
            <a:pPr marL="360363" indent="-180975">
              <a:buClrTx/>
              <a:buFont typeface="Calibri" panose="020F0502020204030204" pitchFamily="34" charset="0"/>
              <a:buChar char="-"/>
            </a:pPr>
            <a:r>
              <a:rPr lang="en-US" altLang="ko-KR" sz="1400" dirty="0">
                <a:hlinkClick r:id="rId4"/>
              </a:rPr>
              <a:t>https://standards.ieee.org/content/dam/</a:t>
            </a:r>
            <a:r>
              <a:rPr lang="en-US" altLang="ko-KR" sz="1400" dirty="0" err="1">
                <a:hlinkClick r:id="rId4"/>
              </a:rPr>
              <a:t>ieee</a:t>
            </a:r>
            <a:r>
              <a:rPr lang="en-US" altLang="ko-KR" sz="1400" dirty="0">
                <a:hlinkClick r:id="rId4"/>
              </a:rPr>
              <a:t>‐standards/standards/web/documents/other/permissionltrs.zip</a:t>
            </a:r>
            <a:endParaRPr lang="en-US" altLang="ko-KR" sz="1400" dirty="0"/>
          </a:p>
          <a:p>
            <a:r>
              <a:rPr lang="en-US" altLang="ko-KR" dirty="0"/>
              <a:t>IEEE SA Copyright FAQs</a:t>
            </a:r>
          </a:p>
          <a:p>
            <a:pPr marL="360363" indent="-180975">
              <a:buClrTx/>
              <a:buFont typeface="Calibri" panose="020F0502020204030204" pitchFamily="34" charset="0"/>
              <a:buChar char="-"/>
            </a:pPr>
            <a:r>
              <a:rPr lang="en-US" altLang="ko-KR" sz="1400" dirty="0">
                <a:hlinkClick r:id="rId5"/>
              </a:rPr>
              <a:t>http://standards.ieee.org/faqs/copyrights.html/</a:t>
            </a:r>
            <a:endParaRPr lang="en-US" altLang="ko-KR" sz="1400" dirty="0"/>
          </a:p>
          <a:p>
            <a:r>
              <a:rPr lang="en-US" altLang="ko-KR" dirty="0"/>
              <a:t>IEEE SA Best Practices for IEEE Standards Development</a:t>
            </a:r>
          </a:p>
          <a:p>
            <a:pPr marL="360363" indent="-180975">
              <a:buClrTx/>
              <a:buFont typeface="Calibri" panose="020F0502020204030204" pitchFamily="34" charset="0"/>
              <a:buChar char="-"/>
            </a:pPr>
            <a:r>
              <a:rPr lang="en-US" altLang="ko-KR" sz="1400" dirty="0">
                <a:hlinkClick r:id="rId6"/>
              </a:rPr>
              <a:t>http://standards.ieee.org/develop/policies/best_practices_for_ieee_standards_development_051215.pdf</a:t>
            </a:r>
            <a:endParaRPr lang="en-US" altLang="ko-KR" sz="1400" dirty="0"/>
          </a:p>
          <a:p>
            <a:r>
              <a:rPr lang="en-US" altLang="ko-KR" dirty="0"/>
              <a:t>Distribution of Draft Standards (see 6.1.3 of the SASB Operations Manual)</a:t>
            </a:r>
          </a:p>
          <a:p>
            <a:pPr marL="360363" indent="-180975">
              <a:buClrTx/>
              <a:buFont typeface="Calibri" panose="020F0502020204030204" pitchFamily="34" charset="0"/>
              <a:buChar char="-"/>
            </a:pPr>
            <a:r>
              <a:rPr lang="en-US" altLang="ko-KR" sz="1400" dirty="0">
                <a:hlinkClick r:id="rId3"/>
              </a:rPr>
              <a:t>https://standards.ieee.org/about/policies/opman/sect6.html</a:t>
            </a:r>
            <a:endParaRPr lang="ko-KR" altLang="en-US" sz="1400" dirty="0"/>
          </a:p>
        </p:txBody>
      </p:sp>
    </p:spTree>
    <p:extLst>
      <p:ext uri="{BB962C8B-B14F-4D97-AF65-F5344CB8AC3E}">
        <p14:creationId xmlns:p14="http://schemas.microsoft.com/office/powerpoint/2010/main" val="36850441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C5EBA5D-C602-4267-AED1-15C5C03A7011}"/>
              </a:ext>
            </a:extLst>
          </p:cNvPr>
          <p:cNvSpPr>
            <a:spLocks noGrp="1"/>
          </p:cNvSpPr>
          <p:nvPr>
            <p:ph type="title"/>
          </p:nvPr>
        </p:nvSpPr>
        <p:spPr/>
        <p:txBody>
          <a:bodyPr/>
          <a:lstStyle/>
          <a:p>
            <a:r>
              <a:rPr lang="en-US" altLang="ko-KR" dirty="0"/>
              <a:t>Copyright</a:t>
            </a:r>
            <a:endParaRPr lang="ko-KR" altLang="en-US" dirty="0"/>
          </a:p>
        </p:txBody>
      </p:sp>
      <p:sp>
        <p:nvSpPr>
          <p:cNvPr id="4" name="슬라이드 번호 개체 틀 3">
            <a:extLst>
              <a:ext uri="{FF2B5EF4-FFF2-40B4-BE49-F238E27FC236}">
                <a16:creationId xmlns:a16="http://schemas.microsoft.com/office/drawing/2014/main" id="{D9020001-1CD6-4995-ABDB-C248366A4E7C}"/>
              </a:ext>
            </a:extLst>
          </p:cNvPr>
          <p:cNvSpPr>
            <a:spLocks noGrp="1"/>
          </p:cNvSpPr>
          <p:nvPr>
            <p:ph type="sldNum" sz="quarter" idx="12"/>
          </p:nvPr>
        </p:nvSpPr>
        <p:spPr/>
        <p:txBody>
          <a:bodyPr/>
          <a:lstStyle/>
          <a:p>
            <a:pPr>
              <a:defRPr/>
            </a:pPr>
            <a:fld id="{2E8BD8E8-FEBE-4B48-A872-D5E72F1EB77B}" type="slidenum">
              <a:rPr lang="en-US" smtClean="0"/>
              <a:pPr>
                <a:defRPr/>
              </a:pPr>
              <a:t>17</a:t>
            </a:fld>
            <a:endParaRPr lang="en-US">
              <a:latin typeface="Myriad Pro" charset="0"/>
            </a:endParaRPr>
          </a:p>
        </p:txBody>
      </p:sp>
      <p:sp>
        <p:nvSpPr>
          <p:cNvPr id="6" name="Rectangle 3">
            <a:extLst>
              <a:ext uri="{FF2B5EF4-FFF2-40B4-BE49-F238E27FC236}">
                <a16:creationId xmlns:a16="http://schemas.microsoft.com/office/drawing/2014/main" id="{99E26B09-7C45-4A49-94B9-3C55F3E4E6B1}"/>
              </a:ext>
            </a:extLst>
          </p:cNvPr>
          <p:cNvSpPr txBox="1">
            <a:spLocks noChangeArrowheads="1"/>
          </p:cNvSpPr>
          <p:nvPr/>
        </p:nvSpPr>
        <p:spPr bwMode="auto">
          <a:xfrm>
            <a:off x="647700" y="1066800"/>
            <a:ext cx="7848600" cy="4648200"/>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Under the current US copyright law — the author of information is deemed to own the copyright from the moment of creation</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The IEEE Bylaws require </a:t>
            </a:r>
            <a:r>
              <a:rPr kumimoji="0" lang="en-US" sz="2800" b="1" i="1" u="sng" strike="noStrike" kern="0" cap="none" spc="0" normalizeH="0" baseline="0" noProof="0" dirty="0">
                <a:ln>
                  <a:noFill/>
                </a:ln>
                <a:solidFill>
                  <a:srgbClr val="3333CC"/>
                </a:solidFill>
                <a:effectLst/>
                <a:uLnTx/>
                <a:uFillTx/>
                <a:latin typeface="Times New Roman" panose="02020603050405020304" pitchFamily="18" charset="0"/>
                <a:cs typeface="Times New Roman" panose="02020603050405020304" pitchFamily="18" charset="0"/>
              </a:rPr>
              <a:t>copyright of all material to be held by the IEEE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Must consult with IEEE for re-use of copyright material</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The IEEE Standards accomplishes </a:t>
            </a:r>
            <a:r>
              <a:rPr kumimoji="0" lang="en-US" sz="2800" b="1" i="0" u="sng" strike="noStrike" kern="0" cap="none" spc="0" normalizeH="0" baseline="0" noProof="0" dirty="0">
                <a:ln>
                  <a:noFill/>
                </a:ln>
                <a:solidFill>
                  <a:srgbClr val="3333CC"/>
                </a:solidFill>
                <a:effectLst/>
                <a:uLnTx/>
                <a:uFillTx/>
                <a:latin typeface="Times New Roman" panose="02020603050405020304" pitchFamily="18" charset="0"/>
                <a:cs typeface="Times New Roman" panose="02020603050405020304" pitchFamily="18" charset="0"/>
              </a:rPr>
              <a:t>transfer of copyright ownership through the Project Authorization Request (PAR) process</a:t>
            </a:r>
          </a:p>
        </p:txBody>
      </p:sp>
      <p:sp>
        <p:nvSpPr>
          <p:cNvPr id="7" name="바닥글 개체 틀 1">
            <a:extLst>
              <a:ext uri="{FF2B5EF4-FFF2-40B4-BE49-F238E27FC236}">
                <a16:creationId xmlns:a16="http://schemas.microsoft.com/office/drawing/2014/main" id="{5A5959E8-3AF5-4672-9105-CFC9A1106705}"/>
              </a:ext>
            </a:extLst>
          </p:cNvPr>
          <p:cNvSpPr>
            <a:spLocks noGrp="1"/>
          </p:cNvSpPr>
          <p:nvPr>
            <p:ph type="ftr" sz="quarter" idx="11"/>
          </p:nvPr>
        </p:nvSpPr>
        <p:spPr>
          <a:xfrm>
            <a:off x="457200" y="6610350"/>
            <a:ext cx="4038600" cy="247650"/>
          </a:xfrm>
        </p:spPr>
        <p:txBody>
          <a:bodyPr/>
          <a:lstStyle/>
          <a:p>
            <a:pPr>
              <a:defRPr/>
            </a:pPr>
            <a:r>
              <a:rPr lang="en-US"/>
              <a:t>2888-21-0001-00-0000-Session #6 WG Opening Plenary</a:t>
            </a:r>
            <a:endParaRPr lang="en-US" dirty="0"/>
          </a:p>
        </p:txBody>
      </p:sp>
    </p:spTree>
    <p:extLst>
      <p:ext uri="{BB962C8B-B14F-4D97-AF65-F5344CB8AC3E}">
        <p14:creationId xmlns:p14="http://schemas.microsoft.com/office/powerpoint/2010/main" val="25780545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30DF074-FF5D-4E5A-AC8B-042AD25AD737}"/>
              </a:ext>
            </a:extLst>
          </p:cNvPr>
          <p:cNvSpPr>
            <a:spLocks noGrp="1"/>
          </p:cNvSpPr>
          <p:nvPr>
            <p:ph type="title"/>
          </p:nvPr>
        </p:nvSpPr>
        <p:spPr/>
        <p:txBody>
          <a:bodyPr/>
          <a:lstStyle/>
          <a:p>
            <a:r>
              <a:rPr lang="en-US" altLang="ko-KR" dirty="0"/>
              <a:t>Work Status</a:t>
            </a:r>
            <a:endParaRPr lang="ko-KR" altLang="en-US" dirty="0"/>
          </a:p>
        </p:txBody>
      </p:sp>
      <p:sp>
        <p:nvSpPr>
          <p:cNvPr id="4" name="슬라이드 번호 개체 틀 3">
            <a:extLst>
              <a:ext uri="{FF2B5EF4-FFF2-40B4-BE49-F238E27FC236}">
                <a16:creationId xmlns:a16="http://schemas.microsoft.com/office/drawing/2014/main" id="{CCE324C8-F855-4283-B62B-98CDAC62D957}"/>
              </a:ext>
            </a:extLst>
          </p:cNvPr>
          <p:cNvSpPr>
            <a:spLocks noGrp="1"/>
          </p:cNvSpPr>
          <p:nvPr>
            <p:ph type="sldNum" sz="quarter" idx="12"/>
          </p:nvPr>
        </p:nvSpPr>
        <p:spPr/>
        <p:txBody>
          <a:bodyPr/>
          <a:lstStyle/>
          <a:p>
            <a:pPr>
              <a:defRPr/>
            </a:pPr>
            <a:fld id="{2E8BD8E8-FEBE-4B48-A872-D5E72F1EB77B}" type="slidenum">
              <a:rPr lang="en-US" smtClean="0"/>
              <a:pPr>
                <a:defRPr/>
              </a:pPr>
              <a:t>18</a:t>
            </a:fld>
            <a:endParaRPr lang="en-US">
              <a:latin typeface="Myriad Pro" charset="0"/>
            </a:endParaRPr>
          </a:p>
        </p:txBody>
      </p:sp>
      <p:sp>
        <p:nvSpPr>
          <p:cNvPr id="6" name="Rectangle 3">
            <a:extLst>
              <a:ext uri="{FF2B5EF4-FFF2-40B4-BE49-F238E27FC236}">
                <a16:creationId xmlns:a16="http://schemas.microsoft.com/office/drawing/2014/main" id="{EE76205C-0F98-4111-8053-34447FB24757}"/>
              </a:ext>
            </a:extLst>
          </p:cNvPr>
          <p:cNvSpPr txBox="1">
            <a:spLocks noChangeArrowheads="1"/>
          </p:cNvSpPr>
          <p:nvPr/>
        </p:nvSpPr>
        <p:spPr bwMode="auto">
          <a:xfrm>
            <a:off x="457200" y="914400"/>
            <a:ext cx="8382000" cy="514826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a:lnSpc>
                <a:spcPct val="80000"/>
              </a:lnSpc>
              <a:buFontTx/>
              <a:buNone/>
            </a:pPr>
            <a:endParaRPr lang="en-US" sz="2000" kern="0" dirty="0">
              <a:latin typeface="Times New Roman" panose="02020603050405020304" pitchFamily="18" charset="0"/>
              <a:cs typeface="Times New Roman" panose="02020603050405020304" pitchFamily="18" charset="0"/>
            </a:endParaRPr>
          </a:p>
          <a:p>
            <a:pPr>
              <a:lnSpc>
                <a:spcPct val="80000"/>
              </a:lnSpc>
            </a:pPr>
            <a:r>
              <a:rPr lang="en-US" sz="2800" kern="0" dirty="0">
                <a:latin typeface="Times New Roman" panose="02020603050405020304" pitchFamily="18" charset="0"/>
                <a:cs typeface="Times New Roman" panose="02020603050405020304" pitchFamily="18" charset="0"/>
              </a:rPr>
              <a:t>Working Group Status</a:t>
            </a:r>
          </a:p>
          <a:p>
            <a:pPr lvl="2">
              <a:lnSpc>
                <a:spcPct val="80000"/>
              </a:lnSpc>
              <a:buFontTx/>
              <a:buNone/>
            </a:pPr>
            <a:endParaRPr lang="en-US" sz="1200" kern="0" dirty="0">
              <a:latin typeface="Times New Roman" panose="02020603050405020304" pitchFamily="18" charset="0"/>
              <a:cs typeface="Times New Roman" panose="02020603050405020304" pitchFamily="18" charset="0"/>
            </a:endParaRPr>
          </a:p>
          <a:p>
            <a:pPr lvl="1">
              <a:lnSpc>
                <a:spcPct val="150000"/>
              </a:lnSpc>
            </a:pPr>
            <a:r>
              <a:rPr lang="en-US" altLang="ko-KR" sz="2400" kern="0" dirty="0">
                <a:latin typeface="Times New Roman" panose="02020603050405020304" pitchFamily="18" charset="0"/>
                <a:cs typeface="Times New Roman" panose="02020603050405020304" pitchFamily="18" charset="0"/>
              </a:rPr>
              <a:t>Decision of the Scope for P2888.1 Draft Document</a:t>
            </a:r>
          </a:p>
          <a:p>
            <a:pPr lvl="1">
              <a:lnSpc>
                <a:spcPct val="150000"/>
              </a:lnSpc>
            </a:pPr>
            <a:r>
              <a:rPr lang="en-US" altLang="ko-KR" sz="2400" kern="0" dirty="0">
                <a:latin typeface="Times New Roman" panose="02020603050405020304" pitchFamily="18" charset="0"/>
                <a:cs typeface="Times New Roman" panose="02020603050405020304" pitchFamily="18" charset="0"/>
              </a:rPr>
              <a:t>Decision of the Context for P2888.1 Draft Document</a:t>
            </a:r>
            <a:endParaRPr lang="en-US" sz="2400" kern="0" dirty="0">
              <a:latin typeface="Times New Roman" panose="02020603050405020304" pitchFamily="18" charset="0"/>
              <a:cs typeface="Times New Roman" panose="02020603050405020304" pitchFamily="18" charset="0"/>
            </a:endParaRPr>
          </a:p>
          <a:p>
            <a:pPr lvl="1">
              <a:lnSpc>
                <a:spcPct val="150000"/>
              </a:lnSpc>
            </a:pPr>
            <a:r>
              <a:rPr lang="en-US" altLang="ko-KR" sz="2400" kern="0" dirty="0">
                <a:latin typeface="Times New Roman" panose="02020603050405020304" pitchFamily="18" charset="0"/>
                <a:cs typeface="Times New Roman" panose="02020603050405020304" pitchFamily="18" charset="0"/>
              </a:rPr>
              <a:t>Discussion on the P2888.1 Terms and Definitions</a:t>
            </a:r>
          </a:p>
        </p:txBody>
      </p:sp>
      <p:sp>
        <p:nvSpPr>
          <p:cNvPr id="7" name="바닥글 개체 틀 1">
            <a:extLst>
              <a:ext uri="{FF2B5EF4-FFF2-40B4-BE49-F238E27FC236}">
                <a16:creationId xmlns:a16="http://schemas.microsoft.com/office/drawing/2014/main" id="{FCE108BF-456F-49DF-BDAA-74B5AC0B048F}"/>
              </a:ext>
            </a:extLst>
          </p:cNvPr>
          <p:cNvSpPr>
            <a:spLocks noGrp="1"/>
          </p:cNvSpPr>
          <p:nvPr>
            <p:ph type="ftr" sz="quarter" idx="11"/>
          </p:nvPr>
        </p:nvSpPr>
        <p:spPr>
          <a:xfrm>
            <a:off x="457200" y="6610350"/>
            <a:ext cx="4038600" cy="247650"/>
          </a:xfrm>
        </p:spPr>
        <p:txBody>
          <a:bodyPr/>
          <a:lstStyle/>
          <a:p>
            <a:pPr>
              <a:defRPr/>
            </a:pPr>
            <a:r>
              <a:rPr lang="en-US"/>
              <a:t>2888-21-0001-00-0000-Session #6 WG Opening Plenary</a:t>
            </a:r>
            <a:endParaRPr lang="en-US" dirty="0"/>
          </a:p>
        </p:txBody>
      </p:sp>
    </p:spTree>
    <p:extLst>
      <p:ext uri="{BB962C8B-B14F-4D97-AF65-F5344CB8AC3E}">
        <p14:creationId xmlns:p14="http://schemas.microsoft.com/office/powerpoint/2010/main" val="2707887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a:cs typeface="ＭＳ Ｐゴシック" pitchFamily="-84" charset="-128"/>
              </a:rPr>
              <a:t>Compliance with </a:t>
            </a:r>
            <a:br>
              <a:rPr lang="en-US" dirty="0">
                <a:cs typeface="ＭＳ Ｐゴシック" pitchFamily="-84" charset="-128"/>
              </a:rPr>
            </a:br>
            <a:r>
              <a:rPr lang="en-US" dirty="0">
                <a:cs typeface="ＭＳ Ｐゴシック" pitchFamily="-84" charset="-128"/>
              </a:rPr>
              <a:t>IEEE Standards Policies and Procedures</a:t>
            </a:r>
          </a:p>
        </p:txBody>
      </p:sp>
      <p:sp>
        <p:nvSpPr>
          <p:cNvPr id="17412" name="Slide Number Placeholder 6"/>
          <p:cNvSpPr>
            <a:spLocks noGrp="1"/>
          </p:cNvSpPr>
          <p:nvPr>
            <p:ph type="sldNum" sz="quarter" idx="12"/>
          </p:nvPr>
        </p:nvSpPr>
        <p:spPr>
          <a:noFill/>
        </p:spPr>
        <p:txBody>
          <a:bodyPr/>
          <a:lstStyle/>
          <a:p>
            <a:fld id="{DFBEED3A-6D63-9244-B6A1-DC72C373F3D9}" type="slidenum">
              <a:rPr lang="en-US"/>
              <a:pPr/>
              <a:t>1</a:t>
            </a:fld>
            <a:endParaRPr lang="en-US" sz="1400">
              <a:latin typeface="Myriad Pro" charset="0"/>
            </a:endParaRPr>
          </a:p>
        </p:txBody>
      </p:sp>
      <p:sp>
        <p:nvSpPr>
          <p:cNvPr id="17411" name="Text Box 4"/>
          <p:cNvSpPr>
            <a:spLocks noGrp="1" noChangeArrowheads="1"/>
          </p:cNvSpPr>
          <p:nvPr>
            <p:ph idx="4294967295"/>
          </p:nvPr>
        </p:nvSpPr>
        <p:spPr>
          <a:xfrm>
            <a:off x="457200" y="1219200"/>
            <a:ext cx="8229600" cy="4705350"/>
          </a:xfrm>
          <a:solidFill>
            <a:srgbClr val="FFFFFF"/>
          </a:solidFill>
          <a:ln>
            <a:solidFill>
              <a:srgbClr val="000000"/>
            </a:solidFill>
          </a:ln>
        </p:spPr>
        <p:txBody>
          <a:bodyPr/>
          <a:lstStyle/>
          <a:p>
            <a:pPr eaLnBrk="1" hangingPunct="1">
              <a:lnSpc>
                <a:spcPct val="80000"/>
              </a:lnSpc>
            </a:pPr>
            <a:endParaRPr lang="en-US" altLang="ja-JP" sz="1200" dirty="0">
              <a:cs typeface="ＭＳ Ｐゴシック" pitchFamily="-84" charset="-128"/>
            </a:endParaRPr>
          </a:p>
          <a:p>
            <a:pPr marL="0" indent="0" eaLnBrk="1" hangingPunct="1"/>
            <a:r>
              <a:rPr lang="en-US" sz="1200" b="1" dirty="0" err="1"/>
              <a:t>Subclause</a:t>
            </a:r>
            <a:r>
              <a:rPr lang="en-US" sz="1200" b="1" dirty="0"/>
              <a:t> 5.2.1 of the </a:t>
            </a:r>
            <a:r>
              <a:rPr lang="en-US" sz="1200" b="1" i="1" dirty="0"/>
              <a:t>IEEE-SA Standards Board Bylaws </a:t>
            </a:r>
            <a:r>
              <a:rPr lang="en-US" sz="1200" b="1" dirty="0"/>
              <a:t>states, "While participating in IEEE standards development activities, all participants...shall act in accordance with all applicable laws (nation-based and international), the IEEE Code of Ethics, and with IEEE Standards policies and procedures."</a:t>
            </a:r>
            <a:endParaRPr lang="en-US" altLang="ja-JP" sz="1200" b="1" dirty="0">
              <a:cs typeface="ＭＳ Ｐゴシック" pitchFamily="-84" charset="-128"/>
            </a:endParaRPr>
          </a:p>
          <a:p>
            <a:pPr eaLnBrk="1" hangingPunct="1">
              <a:buFontTx/>
              <a:buChar char="•"/>
            </a:pPr>
            <a:endParaRPr lang="en-US" altLang="ja-JP" sz="1200" dirty="0">
              <a:cs typeface="ＭＳ Ｐゴシック" pitchFamily="-84" charset="-128"/>
            </a:endParaRPr>
          </a:p>
          <a:p>
            <a:pPr marL="0" indent="0" eaLnBrk="1" hangingPunct="1"/>
            <a:r>
              <a:rPr lang="en-US" altLang="ja-JP" sz="1200" dirty="0">
                <a:cs typeface="ＭＳ Ｐゴシック" pitchFamily="-84" charset="-128"/>
              </a:rPr>
              <a:t>The contributor acknowledges and accepts that this contribution is subject to </a:t>
            </a:r>
          </a:p>
          <a:p>
            <a:pPr eaLnBrk="1" hangingPunct="1">
              <a:buFontTx/>
              <a:buChar char="•"/>
            </a:pPr>
            <a:r>
              <a:rPr lang="en-US" altLang="ja-JP" sz="1200" dirty="0">
                <a:cs typeface="ＭＳ Ｐゴシック" pitchFamily="-84" charset="-128"/>
              </a:rPr>
              <a:t>The IEEE Standards copyright policy as stated in the </a:t>
            </a:r>
            <a:r>
              <a:rPr lang="en-US" altLang="ja-JP" sz="1200" i="1" dirty="0">
                <a:cs typeface="ＭＳ Ｐゴシック" pitchFamily="-84" charset="-128"/>
              </a:rPr>
              <a:t>IEEE-SA Standards Board Bylaws</a:t>
            </a:r>
            <a:r>
              <a:rPr lang="en-US" altLang="ja-JP" sz="1200" dirty="0">
                <a:cs typeface="ＭＳ Ｐゴシック" pitchFamily="-84" charset="-128"/>
              </a:rPr>
              <a:t>, section 7, </a:t>
            </a:r>
            <a:r>
              <a:rPr lang="en-US" altLang="ja-JP" sz="1200" dirty="0">
                <a:cs typeface="ＭＳ Ｐゴシック" pitchFamily="-84" charset="-128"/>
                <a:hlinkClick r:id="rId2"/>
              </a:rPr>
              <a:t>http://standards.ieee.org/develop/policies/bylaws/sect6-7.html#7</a:t>
            </a:r>
            <a:r>
              <a:rPr lang="en-US" altLang="ja-JP" sz="1200" dirty="0">
                <a:cs typeface="ＭＳ Ｐゴシック" pitchFamily="-84" charset="-128"/>
              </a:rPr>
              <a:t>, and the </a:t>
            </a:r>
            <a:r>
              <a:rPr lang="en-US" altLang="ja-JP" sz="1200" i="1" dirty="0">
                <a:cs typeface="ＭＳ Ｐゴシック" pitchFamily="-84" charset="-128"/>
              </a:rPr>
              <a:t>IEEE-SA Standards Board Operations Manual</a:t>
            </a:r>
            <a:r>
              <a:rPr lang="en-US" altLang="ja-JP" sz="1200" dirty="0">
                <a:cs typeface="ＭＳ Ｐゴシック" pitchFamily="-84" charset="-128"/>
              </a:rPr>
              <a:t>, section 6.1, http://standards.ieee.org/develop/policies/opman/sect6.html</a:t>
            </a:r>
          </a:p>
          <a:p>
            <a:pPr eaLnBrk="1" hangingPunct="1">
              <a:buFontTx/>
              <a:buChar char="•"/>
            </a:pPr>
            <a:r>
              <a:rPr lang="en-US" altLang="ja-JP" sz="1200" dirty="0">
                <a:cs typeface="ＭＳ Ｐゴシック" pitchFamily="-84" charset="-128"/>
              </a:rPr>
              <a:t>The IEEE Standards patent policy as stated in the </a:t>
            </a:r>
            <a:r>
              <a:rPr lang="en-US" altLang="ja-JP" sz="1200" i="1" dirty="0">
                <a:cs typeface="ＭＳ Ｐゴシック" pitchFamily="-84" charset="-128"/>
              </a:rPr>
              <a:t>IEEE-SA Standards Board Bylaws</a:t>
            </a:r>
            <a:r>
              <a:rPr lang="en-US" altLang="ja-JP" sz="1200" dirty="0">
                <a:cs typeface="ＭＳ Ｐゴシック" pitchFamily="-84" charset="-128"/>
              </a:rPr>
              <a:t>, section 6, </a:t>
            </a:r>
            <a:r>
              <a:rPr lang="en-US" altLang="ja-JP" sz="1200" dirty="0">
                <a:cs typeface="ＭＳ Ｐゴシック" pitchFamily="-84" charset="-128"/>
                <a:hlinkClick r:id="rId3"/>
              </a:rPr>
              <a:t>http://standards.ieee.org/guides/bylaws/sect6-7.html#6</a:t>
            </a:r>
            <a:r>
              <a:rPr lang="en-US" altLang="ja-JP" sz="1200" dirty="0">
                <a:cs typeface="ＭＳ Ｐゴシック" pitchFamily="-84" charset="-128"/>
              </a:rPr>
              <a:t>, and the </a:t>
            </a:r>
            <a:r>
              <a:rPr lang="en-US" altLang="ja-JP" sz="1200" i="1" dirty="0">
                <a:cs typeface="ＭＳ Ｐゴシック" pitchFamily="-84" charset="-128"/>
              </a:rPr>
              <a:t>IEEE-SA Standards Board Operations Manual</a:t>
            </a:r>
            <a:r>
              <a:rPr lang="en-US" altLang="ja-JP" sz="1200" dirty="0">
                <a:cs typeface="ＭＳ Ｐゴシック" pitchFamily="-84" charset="-128"/>
              </a:rPr>
              <a:t>, section 6.3, http://standards.ieee.org/develop/policies/opman/sect6.html</a:t>
            </a:r>
          </a:p>
          <a:p>
            <a:pPr eaLnBrk="1" hangingPunct="1">
              <a:buFontTx/>
              <a:buChar char="•"/>
            </a:pPr>
            <a:endParaRPr lang="en-US" sz="1200" dirty="0">
              <a:cs typeface="ＭＳ Ｐゴシック" pitchFamily="-84" charset="-128"/>
            </a:endParaRPr>
          </a:p>
        </p:txBody>
      </p:sp>
      <p:sp>
        <p:nvSpPr>
          <p:cNvPr id="2" name="바닥글 개체 틀 1"/>
          <p:cNvSpPr>
            <a:spLocks noGrp="1"/>
          </p:cNvSpPr>
          <p:nvPr>
            <p:ph type="ftr" sz="quarter" idx="11"/>
          </p:nvPr>
        </p:nvSpPr>
        <p:spPr/>
        <p:txBody>
          <a:bodyPr/>
          <a:lstStyle/>
          <a:p>
            <a:pPr>
              <a:defRPr/>
            </a:pPr>
            <a:r>
              <a:rPr lang="en-US"/>
              <a:t>2888-21-0001-00-0000-Session #6 WG Opening Plenary</a:t>
            </a:r>
            <a:endParaRPr lang="en-US" dirty="0"/>
          </a:p>
        </p:txBody>
      </p:sp>
    </p:spTree>
    <p:extLst>
      <p:ext uri="{BB962C8B-B14F-4D97-AF65-F5344CB8AC3E}">
        <p14:creationId xmlns:p14="http://schemas.microsoft.com/office/powerpoint/2010/main" val="12736125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B369993F-2DA2-45BF-8407-C58CC03AFCF0}"/>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ko-KR" dirty="0"/>
              <a:t>Objectives for the February Meeting</a:t>
            </a:r>
            <a:endParaRPr lang="ko-KR" altLang="en-US" dirty="0"/>
          </a:p>
        </p:txBody>
      </p:sp>
      <p:sp>
        <p:nvSpPr>
          <p:cNvPr id="4" name="슬라이드 번호 개체 틀 3">
            <a:extLst>
              <a:ext uri="{FF2B5EF4-FFF2-40B4-BE49-F238E27FC236}">
                <a16:creationId xmlns:a16="http://schemas.microsoft.com/office/drawing/2014/main" id="{634DBBB2-0A13-4583-8899-2B9E8D21A1C1}"/>
              </a:ext>
            </a:extLst>
          </p:cNvPr>
          <p:cNvSpPr>
            <a:spLocks noGrp="1"/>
          </p:cNvSpPr>
          <p:nvPr>
            <p:ph type="sldNum" sz="quarter" idx="12"/>
          </p:nvPr>
        </p:nvSpPr>
        <p:spPr/>
        <p:txBody>
          <a:bodyPr/>
          <a:lstStyle/>
          <a:p>
            <a:pPr>
              <a:defRPr/>
            </a:pPr>
            <a:fld id="{2E8BD8E8-FEBE-4B48-A872-D5E72F1EB77B}" type="slidenum">
              <a:rPr lang="en-US" smtClean="0"/>
              <a:pPr>
                <a:defRPr/>
              </a:pPr>
              <a:t>19</a:t>
            </a:fld>
            <a:endParaRPr lang="en-US">
              <a:latin typeface="Myriad Pro" charset="0"/>
            </a:endParaRPr>
          </a:p>
        </p:txBody>
      </p:sp>
      <p:sp>
        <p:nvSpPr>
          <p:cNvPr id="6" name="Rectangle 3">
            <a:extLst>
              <a:ext uri="{FF2B5EF4-FFF2-40B4-BE49-F238E27FC236}">
                <a16:creationId xmlns:a16="http://schemas.microsoft.com/office/drawing/2014/main" id="{924319D0-4B8F-4E37-9608-A24C3CD634AA}"/>
              </a:ext>
            </a:extLst>
          </p:cNvPr>
          <p:cNvSpPr txBox="1">
            <a:spLocks noChangeArrowheads="1"/>
          </p:cNvSpPr>
          <p:nvPr/>
        </p:nvSpPr>
        <p:spPr bwMode="auto">
          <a:xfrm>
            <a:off x="647700" y="990600"/>
            <a:ext cx="7848600" cy="4724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a:lnSpc>
                <a:spcPct val="150000"/>
              </a:lnSpc>
            </a:pPr>
            <a:r>
              <a:rPr lang="en-US" sz="2800" kern="0" dirty="0">
                <a:latin typeface="Times New Roman" panose="02020603050405020304" pitchFamily="18" charset="0"/>
                <a:cs typeface="Times New Roman" panose="02020603050405020304" pitchFamily="18" charset="0"/>
              </a:rPr>
              <a:t>Work and Discuss</a:t>
            </a:r>
          </a:p>
          <a:p>
            <a:pPr lvl="1">
              <a:lnSpc>
                <a:spcPct val="150000"/>
              </a:lnSpc>
            </a:pPr>
            <a:r>
              <a:rPr lang="en-US" altLang="ko-KR" sz="2400" kern="0" dirty="0">
                <a:latin typeface="Times New Roman" panose="02020603050405020304" pitchFamily="18" charset="0"/>
                <a:cs typeface="Times New Roman" panose="02020603050405020304" pitchFamily="18" charset="0"/>
              </a:rPr>
              <a:t>Review and improvement of IEEE 2888.1 Draft1</a:t>
            </a:r>
          </a:p>
          <a:p>
            <a:pPr lvl="1">
              <a:lnSpc>
                <a:spcPct val="150000"/>
              </a:lnSpc>
            </a:pPr>
            <a:r>
              <a:rPr lang="en-US" altLang="ko-KR" sz="2400" kern="0" dirty="0">
                <a:latin typeface="Times New Roman" panose="02020603050405020304" pitchFamily="18" charset="0"/>
                <a:cs typeface="Times New Roman" panose="02020603050405020304" pitchFamily="18" charset="0"/>
              </a:rPr>
              <a:t>Review input contributions</a:t>
            </a:r>
          </a:p>
          <a:p>
            <a:pPr lvl="1">
              <a:lnSpc>
                <a:spcPct val="150000"/>
              </a:lnSpc>
            </a:pPr>
            <a:r>
              <a:rPr lang="en-US" altLang="ko-KR" sz="2400" kern="0" dirty="0">
                <a:latin typeface="Times New Roman" panose="02020603050405020304" pitchFamily="18" charset="0"/>
                <a:cs typeface="Times New Roman" panose="02020603050405020304" pitchFamily="18" charset="0"/>
              </a:rPr>
              <a:t>Discussion of IEEE 2888.2</a:t>
            </a:r>
          </a:p>
          <a:p>
            <a:pPr lvl="1">
              <a:lnSpc>
                <a:spcPct val="150000"/>
              </a:lnSpc>
            </a:pPr>
            <a:r>
              <a:rPr lang="en-US" altLang="ko-KR" sz="2400" kern="0" dirty="0">
                <a:latin typeface="Times New Roman" panose="02020603050405020304" pitchFamily="18" charset="0"/>
                <a:cs typeface="Times New Roman" panose="02020603050405020304" pitchFamily="18" charset="0"/>
              </a:rPr>
              <a:t>Discussion of IEEE 2888.3</a:t>
            </a:r>
          </a:p>
          <a:p>
            <a:pPr lvl="1">
              <a:lnSpc>
                <a:spcPct val="150000"/>
              </a:lnSpc>
            </a:pPr>
            <a:r>
              <a:rPr lang="en-US" altLang="ko-KR" sz="2400" kern="0" dirty="0">
                <a:latin typeface="Times New Roman" panose="02020603050405020304" pitchFamily="18" charset="0"/>
                <a:cs typeface="Times New Roman" panose="02020603050405020304" pitchFamily="18" charset="0"/>
              </a:rPr>
              <a:t>Discussion of IEEE 2888.4</a:t>
            </a:r>
          </a:p>
        </p:txBody>
      </p:sp>
      <p:sp>
        <p:nvSpPr>
          <p:cNvPr id="7" name="바닥글 개체 틀 1">
            <a:extLst>
              <a:ext uri="{FF2B5EF4-FFF2-40B4-BE49-F238E27FC236}">
                <a16:creationId xmlns:a16="http://schemas.microsoft.com/office/drawing/2014/main" id="{3694B663-74BD-4188-8ED8-39A0E0DE5849}"/>
              </a:ext>
            </a:extLst>
          </p:cNvPr>
          <p:cNvSpPr>
            <a:spLocks noGrp="1"/>
          </p:cNvSpPr>
          <p:nvPr>
            <p:ph type="ftr" sz="quarter" idx="11"/>
          </p:nvPr>
        </p:nvSpPr>
        <p:spPr>
          <a:xfrm>
            <a:off x="457200" y="6610350"/>
            <a:ext cx="4038600" cy="247650"/>
          </a:xfrm>
        </p:spPr>
        <p:txBody>
          <a:bodyPr/>
          <a:lstStyle/>
          <a:p>
            <a:pPr>
              <a:defRPr/>
            </a:pPr>
            <a:r>
              <a:rPr lang="en-US"/>
              <a:t>2888-21-0001-00-0000-Session #6 WG Opening Plenary</a:t>
            </a:r>
            <a:endParaRPr lang="en-US" dirty="0"/>
          </a:p>
        </p:txBody>
      </p:sp>
    </p:spTree>
    <p:extLst>
      <p:ext uri="{BB962C8B-B14F-4D97-AF65-F5344CB8AC3E}">
        <p14:creationId xmlns:p14="http://schemas.microsoft.com/office/powerpoint/2010/main" val="37963860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D00976C-832B-4306-BA75-AF12551B77A4}"/>
              </a:ext>
            </a:extLst>
          </p:cNvPr>
          <p:cNvSpPr>
            <a:spLocks noGrp="1"/>
          </p:cNvSpPr>
          <p:nvPr>
            <p:ph type="title"/>
          </p:nvPr>
        </p:nvSpPr>
        <p:spPr/>
        <p:txBody>
          <a:bodyPr/>
          <a:lstStyle/>
          <a:p>
            <a:r>
              <a:rPr lang="en-US" altLang="ko-KR" dirty="0"/>
              <a:t>Development Timeline for IEEE 2888.1</a:t>
            </a:r>
            <a:endParaRPr lang="ko-KR" altLang="en-US" dirty="0"/>
          </a:p>
        </p:txBody>
      </p:sp>
      <p:sp>
        <p:nvSpPr>
          <p:cNvPr id="4" name="슬라이드 번호 개체 틀 3">
            <a:extLst>
              <a:ext uri="{FF2B5EF4-FFF2-40B4-BE49-F238E27FC236}">
                <a16:creationId xmlns:a16="http://schemas.microsoft.com/office/drawing/2014/main" id="{03ADA7E6-3CE7-426B-921E-66FE1A8E8D73}"/>
              </a:ext>
            </a:extLst>
          </p:cNvPr>
          <p:cNvSpPr>
            <a:spLocks noGrp="1"/>
          </p:cNvSpPr>
          <p:nvPr>
            <p:ph type="sldNum" sz="quarter" idx="12"/>
          </p:nvPr>
        </p:nvSpPr>
        <p:spPr/>
        <p:txBody>
          <a:bodyPr/>
          <a:lstStyle/>
          <a:p>
            <a:pPr>
              <a:defRPr/>
            </a:pPr>
            <a:fld id="{2E8BD8E8-FEBE-4B48-A872-D5E72F1EB77B}" type="slidenum">
              <a:rPr lang="en-US" smtClean="0"/>
              <a:pPr>
                <a:defRPr/>
              </a:pPr>
              <a:t>20</a:t>
            </a:fld>
            <a:endParaRPr lang="en-US">
              <a:latin typeface="Myriad Pro" charset="0"/>
            </a:endParaRPr>
          </a:p>
        </p:txBody>
      </p:sp>
      <p:sp>
        <p:nvSpPr>
          <p:cNvPr id="66" name="내용 개체 틀 2">
            <a:extLst>
              <a:ext uri="{FF2B5EF4-FFF2-40B4-BE49-F238E27FC236}">
                <a16:creationId xmlns:a16="http://schemas.microsoft.com/office/drawing/2014/main" id="{71AC66EE-8E68-4097-8B9A-1C10F8BD14E9}"/>
              </a:ext>
            </a:extLst>
          </p:cNvPr>
          <p:cNvSpPr txBox="1">
            <a:spLocks/>
          </p:cNvSpPr>
          <p:nvPr/>
        </p:nvSpPr>
        <p:spPr>
          <a:xfrm>
            <a:off x="76200" y="1140691"/>
            <a:ext cx="5562600" cy="2031325"/>
          </a:xfrm>
          <a:prstGeom prst="rect">
            <a:avLst/>
          </a:prstGeom>
        </p:spPr>
        <p:txBody>
          <a:bodyPr wrap="square">
            <a:spAutoFit/>
          </a:bodyPr>
          <a:lstStyle>
            <a:defPPr>
              <a:defRPr lang="en-US"/>
            </a:defPPr>
            <a:lvl1pPr marL="444500">
              <a:lnSpc>
                <a:spcPct val="100000"/>
              </a:lnSpc>
              <a:defRPr sz="1600">
                <a:latin typeface="Times New Roman" panose="02020603050405020304" pitchFamily="18" charset="0"/>
                <a:cs typeface="Times New Roman" panose="02020603050405020304" pitchFamily="18" charset="0"/>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730250" indent="-285750">
              <a:lnSpc>
                <a:spcPct val="150000"/>
              </a:lnSpc>
              <a:buFont typeface="Wingdings" panose="05000000000000000000" pitchFamily="2" charset="2"/>
              <a:buChar char="l"/>
            </a:pPr>
            <a:r>
              <a:rPr lang="en-US" altLang="ko-KR" sz="1400" dirty="0"/>
              <a:t>PAR approved: 09/2019</a:t>
            </a:r>
          </a:p>
          <a:p>
            <a:pPr marL="730250" indent="-285750">
              <a:lnSpc>
                <a:spcPct val="150000"/>
              </a:lnSpc>
              <a:buFont typeface="Wingdings" panose="05000000000000000000" pitchFamily="2" charset="2"/>
              <a:buChar char="l"/>
            </a:pPr>
            <a:r>
              <a:rPr lang="en-US" altLang="ko-KR" sz="1400" dirty="0"/>
              <a:t>Working Group 1st Letter Ballot: 06/2021 (20 days)</a:t>
            </a:r>
            <a:br>
              <a:rPr lang="en-US" altLang="ko-KR" sz="1400" dirty="0"/>
            </a:br>
            <a:r>
              <a:rPr lang="en-US" altLang="ko-KR" sz="1400" dirty="0"/>
              <a:t>- Before July meeting</a:t>
            </a:r>
          </a:p>
          <a:p>
            <a:pPr marL="730250" indent="-285750">
              <a:lnSpc>
                <a:spcPct val="150000"/>
              </a:lnSpc>
              <a:buFont typeface="Wingdings" panose="05000000000000000000" pitchFamily="2" charset="2"/>
              <a:buChar char="l"/>
            </a:pPr>
            <a:r>
              <a:rPr lang="en-US" altLang="ko-KR" sz="1400" dirty="0"/>
              <a:t>Working Group 2nd Letter Ballot: 09/2021 (20 days)</a:t>
            </a:r>
            <a:br>
              <a:rPr lang="en-US" altLang="ko-KR" sz="1400" dirty="0"/>
            </a:br>
            <a:r>
              <a:rPr lang="en-US" altLang="ko-KR" sz="1400" dirty="0"/>
              <a:t>- Before October meeting</a:t>
            </a:r>
          </a:p>
          <a:p>
            <a:pPr marL="730250" indent="-285750">
              <a:lnSpc>
                <a:spcPct val="150000"/>
              </a:lnSpc>
              <a:buFont typeface="Wingdings" panose="05000000000000000000" pitchFamily="2" charset="2"/>
              <a:buChar char="l"/>
            </a:pPr>
            <a:endParaRPr lang="ko-KR" altLang="en-US" sz="1400" dirty="0"/>
          </a:p>
        </p:txBody>
      </p:sp>
      <p:sp>
        <p:nvSpPr>
          <p:cNvPr id="67" name="직사각형 66">
            <a:extLst>
              <a:ext uri="{FF2B5EF4-FFF2-40B4-BE49-F238E27FC236}">
                <a16:creationId xmlns:a16="http://schemas.microsoft.com/office/drawing/2014/main" id="{7364D5F4-CAA2-4D88-8E7F-ED0C5F3DEC6E}"/>
              </a:ext>
            </a:extLst>
          </p:cNvPr>
          <p:cNvSpPr/>
          <p:nvPr/>
        </p:nvSpPr>
        <p:spPr>
          <a:xfrm>
            <a:off x="4551775" y="1111237"/>
            <a:ext cx="4862997" cy="2031325"/>
          </a:xfrm>
          <a:prstGeom prst="rect">
            <a:avLst/>
          </a:prstGeom>
        </p:spPr>
        <p:txBody>
          <a:bodyPr wrap="square">
            <a:spAutoFit/>
          </a:bodyPr>
          <a:lstStyle/>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Open Sponsor Ballot Invitation: 10/2021 (30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Start Sponsor Ballot: 11/2021 (30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Start Recirculation 1</a:t>
            </a:r>
            <a:r>
              <a:rPr lang="en-US" altLang="ko-KR" sz="1400" baseline="30000" dirty="0">
                <a:latin typeface="Times New Roman" panose="02020603050405020304" pitchFamily="18" charset="0"/>
                <a:cs typeface="Times New Roman" panose="02020603050405020304" pitchFamily="18" charset="0"/>
              </a:rPr>
              <a:t>st</a:t>
            </a:r>
            <a:r>
              <a:rPr lang="en-US" altLang="ko-KR" sz="1400" dirty="0">
                <a:latin typeface="Times New Roman" panose="02020603050405020304" pitchFamily="18" charset="0"/>
                <a:cs typeface="Times New Roman" panose="02020603050405020304" pitchFamily="18" charset="0"/>
              </a:rPr>
              <a:t> Ballot: 02/2022 (10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Start Recirculation 2</a:t>
            </a:r>
            <a:r>
              <a:rPr lang="en-US" altLang="ko-KR" sz="1400" baseline="30000" dirty="0">
                <a:latin typeface="Times New Roman" panose="02020603050405020304" pitchFamily="18" charset="0"/>
                <a:cs typeface="Times New Roman" panose="02020603050405020304" pitchFamily="18" charset="0"/>
              </a:rPr>
              <a:t>nd</a:t>
            </a:r>
            <a:r>
              <a:rPr lang="en-US" altLang="ko-KR" sz="1400" dirty="0">
                <a:latin typeface="Times New Roman" panose="02020603050405020304" pitchFamily="18" charset="0"/>
                <a:cs typeface="Times New Roman" panose="02020603050405020304" pitchFamily="18" charset="0"/>
              </a:rPr>
              <a:t> Ballot: 05/2022 (10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Submit to </a:t>
            </a:r>
            <a:r>
              <a:rPr lang="en-US" altLang="ko-KR" sz="1400" dirty="0" err="1">
                <a:latin typeface="Times New Roman" panose="02020603050405020304" pitchFamily="18" charset="0"/>
                <a:cs typeface="Times New Roman" panose="02020603050405020304" pitchFamily="18" charset="0"/>
              </a:rPr>
              <a:t>RevCom</a:t>
            </a:r>
            <a:r>
              <a:rPr lang="en-US" altLang="ko-KR" sz="1400" dirty="0">
                <a:latin typeface="Times New Roman" panose="02020603050405020304" pitchFamily="18" charset="0"/>
                <a:cs typeface="Times New Roman" panose="02020603050405020304" pitchFamily="18" charset="0"/>
              </a:rPr>
              <a:t>: 07/2022</a:t>
            </a:r>
          </a:p>
          <a:p>
            <a:pPr marL="730250" indent="-285750">
              <a:lnSpc>
                <a:spcPct val="150000"/>
              </a:lnSpc>
              <a:buFont typeface="Wingdings" panose="05000000000000000000" pitchFamily="2" charset="2"/>
              <a:buChar char="l"/>
            </a:pPr>
            <a:r>
              <a:rPr lang="en-US" altLang="ko-KR" sz="1400" dirty="0">
                <a:solidFill>
                  <a:srgbClr val="FF0000"/>
                </a:solidFill>
                <a:latin typeface="Times New Roman" panose="02020603050405020304" pitchFamily="18" charset="0"/>
                <a:cs typeface="Times New Roman" panose="02020603050405020304" pitchFamily="18" charset="0"/>
              </a:rPr>
              <a:t>Publishing: 01/2023</a:t>
            </a:r>
            <a:endParaRPr lang="ko-KR" altLang="en-US" sz="1400" dirty="0">
              <a:solidFill>
                <a:srgbClr val="FF0000"/>
              </a:solidFill>
              <a:latin typeface="Times New Roman" panose="02020603050405020304" pitchFamily="18" charset="0"/>
              <a:cs typeface="Times New Roman" panose="02020603050405020304" pitchFamily="18" charset="0"/>
            </a:endParaRPr>
          </a:p>
        </p:txBody>
      </p:sp>
      <p:sp>
        <p:nvSpPr>
          <p:cNvPr id="8" name="바닥글 개체 틀 1">
            <a:extLst>
              <a:ext uri="{FF2B5EF4-FFF2-40B4-BE49-F238E27FC236}">
                <a16:creationId xmlns:a16="http://schemas.microsoft.com/office/drawing/2014/main" id="{313E61C8-60E3-4A1C-9503-8F8BFC381ACB}"/>
              </a:ext>
            </a:extLst>
          </p:cNvPr>
          <p:cNvSpPr>
            <a:spLocks noGrp="1"/>
          </p:cNvSpPr>
          <p:nvPr>
            <p:ph type="ftr" sz="quarter" idx="11"/>
          </p:nvPr>
        </p:nvSpPr>
        <p:spPr>
          <a:xfrm>
            <a:off x="457200" y="6610350"/>
            <a:ext cx="4038600" cy="247650"/>
          </a:xfrm>
        </p:spPr>
        <p:txBody>
          <a:bodyPr/>
          <a:lstStyle/>
          <a:p>
            <a:pPr>
              <a:defRPr/>
            </a:pPr>
            <a:r>
              <a:rPr lang="en-US"/>
              <a:t>2888-21-0001-00-0000-Session #6 WG Opening Plenary</a:t>
            </a:r>
            <a:endParaRPr lang="en-US" dirty="0"/>
          </a:p>
        </p:txBody>
      </p:sp>
      <p:sp>
        <p:nvSpPr>
          <p:cNvPr id="11" name="TextBox 10">
            <a:extLst>
              <a:ext uri="{FF2B5EF4-FFF2-40B4-BE49-F238E27FC236}">
                <a16:creationId xmlns:a16="http://schemas.microsoft.com/office/drawing/2014/main" id="{4D90D92E-5825-49AF-9E2C-D6657462CCFD}"/>
              </a:ext>
            </a:extLst>
          </p:cNvPr>
          <p:cNvSpPr txBox="1"/>
          <p:nvPr/>
        </p:nvSpPr>
        <p:spPr>
          <a:xfrm>
            <a:off x="8300475" y="5632172"/>
            <a:ext cx="732894" cy="246221"/>
          </a:xfrm>
          <a:prstGeom prst="rect">
            <a:avLst/>
          </a:prstGeom>
          <a:noFill/>
        </p:spPr>
        <p:txBody>
          <a:bodyPr wrap="none" rtlCol="0">
            <a:spAutoFit/>
          </a:bodyPr>
          <a:lstStyle/>
          <a:p>
            <a:pPr algn="ctr"/>
            <a:r>
              <a:rPr lang="en-US" altLang="ko-KR" sz="1000" dirty="0"/>
              <a:t>01/2023</a:t>
            </a:r>
            <a:endParaRPr lang="ko-KR" altLang="en-US" sz="1000" dirty="0"/>
          </a:p>
        </p:txBody>
      </p:sp>
      <p:sp>
        <p:nvSpPr>
          <p:cNvPr id="14" name="TextBox 13">
            <a:extLst>
              <a:ext uri="{FF2B5EF4-FFF2-40B4-BE49-F238E27FC236}">
                <a16:creationId xmlns:a16="http://schemas.microsoft.com/office/drawing/2014/main" id="{824ADE5B-A6CF-4EBD-AA20-9AB46C846D6E}"/>
              </a:ext>
            </a:extLst>
          </p:cNvPr>
          <p:cNvSpPr txBox="1"/>
          <p:nvPr/>
        </p:nvSpPr>
        <p:spPr>
          <a:xfrm>
            <a:off x="7344365" y="5632172"/>
            <a:ext cx="732894" cy="246221"/>
          </a:xfrm>
          <a:prstGeom prst="rect">
            <a:avLst/>
          </a:prstGeom>
          <a:noFill/>
        </p:spPr>
        <p:txBody>
          <a:bodyPr wrap="none" rtlCol="0">
            <a:spAutoFit/>
          </a:bodyPr>
          <a:lstStyle/>
          <a:p>
            <a:pPr algn="ctr"/>
            <a:r>
              <a:rPr lang="en-US" altLang="ko-KR" sz="1000" dirty="0"/>
              <a:t>09/2022</a:t>
            </a:r>
            <a:endParaRPr lang="ko-KR" altLang="en-US" sz="1000" dirty="0"/>
          </a:p>
        </p:txBody>
      </p:sp>
      <p:sp>
        <p:nvSpPr>
          <p:cNvPr id="17" name="TextBox 16">
            <a:extLst>
              <a:ext uri="{FF2B5EF4-FFF2-40B4-BE49-F238E27FC236}">
                <a16:creationId xmlns:a16="http://schemas.microsoft.com/office/drawing/2014/main" id="{2763AE1D-F911-4B82-8C17-FE16B7B7CCA9}"/>
              </a:ext>
            </a:extLst>
          </p:cNvPr>
          <p:cNvSpPr txBox="1"/>
          <p:nvPr/>
        </p:nvSpPr>
        <p:spPr>
          <a:xfrm>
            <a:off x="6819219" y="5889878"/>
            <a:ext cx="732894" cy="246221"/>
          </a:xfrm>
          <a:prstGeom prst="rect">
            <a:avLst/>
          </a:prstGeom>
          <a:noFill/>
        </p:spPr>
        <p:txBody>
          <a:bodyPr wrap="none" rtlCol="0">
            <a:spAutoFit/>
          </a:bodyPr>
          <a:lstStyle/>
          <a:p>
            <a:pPr algn="ctr"/>
            <a:r>
              <a:rPr lang="en-US" altLang="ko-KR" sz="1000" dirty="0">
                <a:solidFill>
                  <a:schemeClr val="accent6">
                    <a:lumMod val="75000"/>
                  </a:schemeClr>
                </a:solidFill>
              </a:rPr>
              <a:t>08/2022</a:t>
            </a:r>
            <a:endParaRPr lang="ko-KR" altLang="en-US" sz="1000" dirty="0">
              <a:solidFill>
                <a:schemeClr val="accent6">
                  <a:lumMod val="75000"/>
                </a:schemeClr>
              </a:solidFill>
            </a:endParaRPr>
          </a:p>
        </p:txBody>
      </p:sp>
      <p:sp>
        <p:nvSpPr>
          <p:cNvPr id="22" name="TextBox 21">
            <a:extLst>
              <a:ext uri="{FF2B5EF4-FFF2-40B4-BE49-F238E27FC236}">
                <a16:creationId xmlns:a16="http://schemas.microsoft.com/office/drawing/2014/main" id="{52B141D9-DFC6-4FC2-8B94-3BE9C9C57323}"/>
              </a:ext>
            </a:extLst>
          </p:cNvPr>
          <p:cNvSpPr txBox="1"/>
          <p:nvPr/>
        </p:nvSpPr>
        <p:spPr>
          <a:xfrm>
            <a:off x="6281311" y="5627654"/>
            <a:ext cx="732894" cy="246221"/>
          </a:xfrm>
          <a:prstGeom prst="rect">
            <a:avLst/>
          </a:prstGeom>
          <a:noFill/>
        </p:spPr>
        <p:txBody>
          <a:bodyPr wrap="none" rtlCol="0">
            <a:spAutoFit/>
          </a:bodyPr>
          <a:lstStyle/>
          <a:p>
            <a:pPr algn="ctr"/>
            <a:r>
              <a:rPr lang="en-US" altLang="ko-KR" sz="1000" dirty="0">
                <a:solidFill>
                  <a:srgbClr val="FF0000"/>
                </a:solidFill>
              </a:rPr>
              <a:t>07/2022</a:t>
            </a:r>
            <a:endParaRPr lang="ko-KR" altLang="en-US" sz="1000" dirty="0">
              <a:solidFill>
                <a:srgbClr val="FF0000"/>
              </a:solidFill>
            </a:endParaRPr>
          </a:p>
        </p:txBody>
      </p:sp>
      <p:sp>
        <p:nvSpPr>
          <p:cNvPr id="25" name="TextBox 24">
            <a:extLst>
              <a:ext uri="{FF2B5EF4-FFF2-40B4-BE49-F238E27FC236}">
                <a16:creationId xmlns:a16="http://schemas.microsoft.com/office/drawing/2014/main" id="{1DFA738F-513A-4C60-8379-31FA4D0CECA5}"/>
              </a:ext>
            </a:extLst>
          </p:cNvPr>
          <p:cNvSpPr txBox="1"/>
          <p:nvPr/>
        </p:nvSpPr>
        <p:spPr>
          <a:xfrm>
            <a:off x="5843989" y="5889878"/>
            <a:ext cx="732894" cy="246221"/>
          </a:xfrm>
          <a:prstGeom prst="rect">
            <a:avLst/>
          </a:prstGeom>
          <a:noFill/>
        </p:spPr>
        <p:txBody>
          <a:bodyPr wrap="none" rtlCol="0">
            <a:spAutoFit/>
          </a:bodyPr>
          <a:lstStyle/>
          <a:p>
            <a:pPr algn="ctr"/>
            <a:r>
              <a:rPr lang="en-US" altLang="ko-KR" sz="1000" dirty="0">
                <a:solidFill>
                  <a:srgbClr val="0070C0"/>
                </a:solidFill>
              </a:rPr>
              <a:t>06/2022</a:t>
            </a:r>
            <a:endParaRPr lang="ko-KR" altLang="en-US" sz="1000" dirty="0">
              <a:solidFill>
                <a:srgbClr val="0070C0"/>
              </a:solidFill>
            </a:endParaRPr>
          </a:p>
        </p:txBody>
      </p:sp>
      <p:cxnSp>
        <p:nvCxnSpPr>
          <p:cNvPr id="26" name="직선 연결선 25">
            <a:extLst>
              <a:ext uri="{FF2B5EF4-FFF2-40B4-BE49-F238E27FC236}">
                <a16:creationId xmlns:a16="http://schemas.microsoft.com/office/drawing/2014/main" id="{40FA043A-C29F-45F6-B7F2-CD7E1362473B}"/>
              </a:ext>
            </a:extLst>
          </p:cNvPr>
          <p:cNvCxnSpPr>
            <a:cxnSpLocks/>
            <a:endCxn id="25" idx="0"/>
          </p:cNvCxnSpPr>
          <p:nvPr/>
        </p:nvCxnSpPr>
        <p:spPr>
          <a:xfrm>
            <a:off x="6210435" y="5627654"/>
            <a:ext cx="1" cy="262224"/>
          </a:xfrm>
          <a:prstGeom prst="line">
            <a:avLst/>
          </a:prstGeom>
          <a:ln>
            <a:solidFill>
              <a:srgbClr val="0070C0"/>
            </a:solidFill>
            <a:prstDash val="lgDash"/>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89862ABE-F6D3-4A72-A84F-46A1F70398B9}"/>
              </a:ext>
            </a:extLst>
          </p:cNvPr>
          <p:cNvSpPr txBox="1"/>
          <p:nvPr/>
        </p:nvSpPr>
        <p:spPr>
          <a:xfrm>
            <a:off x="5426546" y="5635656"/>
            <a:ext cx="732894" cy="246221"/>
          </a:xfrm>
          <a:prstGeom prst="rect">
            <a:avLst/>
          </a:prstGeom>
          <a:noFill/>
        </p:spPr>
        <p:txBody>
          <a:bodyPr wrap="none" rtlCol="0">
            <a:spAutoFit/>
          </a:bodyPr>
          <a:lstStyle/>
          <a:p>
            <a:pPr algn="ctr"/>
            <a:r>
              <a:rPr lang="en-US" altLang="ko-KR" sz="1000" dirty="0">
                <a:solidFill>
                  <a:srgbClr val="FF0000"/>
                </a:solidFill>
              </a:rPr>
              <a:t>05/2022</a:t>
            </a:r>
            <a:endParaRPr lang="ko-KR" altLang="en-US" sz="1000" dirty="0">
              <a:solidFill>
                <a:srgbClr val="FF0000"/>
              </a:solidFill>
            </a:endParaRPr>
          </a:p>
        </p:txBody>
      </p:sp>
      <p:sp>
        <p:nvSpPr>
          <p:cNvPr id="40" name="TextBox 39">
            <a:extLst>
              <a:ext uri="{FF2B5EF4-FFF2-40B4-BE49-F238E27FC236}">
                <a16:creationId xmlns:a16="http://schemas.microsoft.com/office/drawing/2014/main" id="{3991122A-B24B-46E1-9E74-B1ABC5C5B50B}"/>
              </a:ext>
            </a:extLst>
          </p:cNvPr>
          <p:cNvSpPr txBox="1"/>
          <p:nvPr/>
        </p:nvSpPr>
        <p:spPr>
          <a:xfrm>
            <a:off x="5026796" y="5889877"/>
            <a:ext cx="732894" cy="246221"/>
          </a:xfrm>
          <a:prstGeom prst="rect">
            <a:avLst/>
          </a:prstGeom>
          <a:noFill/>
        </p:spPr>
        <p:txBody>
          <a:bodyPr wrap="none" rtlCol="0">
            <a:spAutoFit/>
          </a:bodyPr>
          <a:lstStyle>
            <a:defPPr>
              <a:defRPr lang="en-US"/>
            </a:defPPr>
            <a:lvl1pPr algn="ctr">
              <a:defRPr sz="1000">
                <a:solidFill>
                  <a:schemeClr val="accent6">
                    <a:lumMod val="75000"/>
                  </a:schemeClr>
                </a:solidFill>
              </a:defRPr>
            </a:lvl1pPr>
          </a:lstStyle>
          <a:p>
            <a:r>
              <a:rPr lang="en-US" altLang="ko-KR" dirty="0"/>
              <a:t>04/2022</a:t>
            </a:r>
            <a:endParaRPr lang="ko-KR" altLang="en-US" dirty="0"/>
          </a:p>
        </p:txBody>
      </p:sp>
      <p:sp>
        <p:nvSpPr>
          <p:cNvPr id="41" name="TextBox 40">
            <a:extLst>
              <a:ext uri="{FF2B5EF4-FFF2-40B4-BE49-F238E27FC236}">
                <a16:creationId xmlns:a16="http://schemas.microsoft.com/office/drawing/2014/main" id="{8661A214-0EA6-4749-8E7F-6B788E3DEDAE}"/>
              </a:ext>
            </a:extLst>
          </p:cNvPr>
          <p:cNvSpPr txBox="1"/>
          <p:nvPr/>
        </p:nvSpPr>
        <p:spPr>
          <a:xfrm>
            <a:off x="4596203" y="5635656"/>
            <a:ext cx="732894" cy="246221"/>
          </a:xfrm>
          <a:prstGeom prst="rect">
            <a:avLst/>
          </a:prstGeom>
          <a:noFill/>
        </p:spPr>
        <p:txBody>
          <a:bodyPr wrap="none" rtlCol="0">
            <a:spAutoFit/>
          </a:bodyPr>
          <a:lstStyle/>
          <a:p>
            <a:pPr algn="ctr"/>
            <a:r>
              <a:rPr lang="en-US" altLang="ko-KR" sz="1000" dirty="0"/>
              <a:t>03/2022</a:t>
            </a:r>
            <a:endParaRPr lang="ko-KR" altLang="en-US" sz="1000" dirty="0"/>
          </a:p>
        </p:txBody>
      </p:sp>
      <p:sp>
        <p:nvSpPr>
          <p:cNvPr id="42" name="TextBox 41">
            <a:extLst>
              <a:ext uri="{FF2B5EF4-FFF2-40B4-BE49-F238E27FC236}">
                <a16:creationId xmlns:a16="http://schemas.microsoft.com/office/drawing/2014/main" id="{9CAB41BC-8BB6-4AAC-B6CE-E324A94A77E9}"/>
              </a:ext>
            </a:extLst>
          </p:cNvPr>
          <p:cNvSpPr txBox="1"/>
          <p:nvPr/>
        </p:nvSpPr>
        <p:spPr>
          <a:xfrm>
            <a:off x="4151025" y="5889877"/>
            <a:ext cx="732894" cy="246221"/>
          </a:xfrm>
          <a:prstGeom prst="rect">
            <a:avLst/>
          </a:prstGeom>
          <a:noFill/>
        </p:spPr>
        <p:txBody>
          <a:bodyPr wrap="none" rtlCol="0">
            <a:spAutoFit/>
          </a:bodyPr>
          <a:lstStyle/>
          <a:p>
            <a:pPr algn="ctr"/>
            <a:r>
              <a:rPr lang="en-US" altLang="ko-KR" sz="1000" dirty="0"/>
              <a:t>02/2022</a:t>
            </a:r>
            <a:endParaRPr lang="ko-KR" altLang="en-US" sz="1000" dirty="0"/>
          </a:p>
        </p:txBody>
      </p:sp>
      <p:sp>
        <p:nvSpPr>
          <p:cNvPr id="43" name="TextBox 42">
            <a:extLst>
              <a:ext uri="{FF2B5EF4-FFF2-40B4-BE49-F238E27FC236}">
                <a16:creationId xmlns:a16="http://schemas.microsoft.com/office/drawing/2014/main" id="{3FF4ACD7-D7FD-4B70-AD42-ECE266071F88}"/>
              </a:ext>
            </a:extLst>
          </p:cNvPr>
          <p:cNvSpPr txBox="1"/>
          <p:nvPr/>
        </p:nvSpPr>
        <p:spPr>
          <a:xfrm>
            <a:off x="3728717" y="5635656"/>
            <a:ext cx="732894" cy="246221"/>
          </a:xfrm>
          <a:prstGeom prst="rect">
            <a:avLst/>
          </a:prstGeom>
          <a:noFill/>
        </p:spPr>
        <p:txBody>
          <a:bodyPr wrap="none" rtlCol="0">
            <a:spAutoFit/>
          </a:bodyPr>
          <a:lstStyle/>
          <a:p>
            <a:pPr algn="ctr"/>
            <a:r>
              <a:rPr lang="en-US" altLang="ko-KR" sz="1000" dirty="0"/>
              <a:t>01/2022</a:t>
            </a:r>
            <a:endParaRPr lang="ko-KR" altLang="en-US" sz="1000" dirty="0"/>
          </a:p>
        </p:txBody>
      </p:sp>
      <p:sp>
        <p:nvSpPr>
          <p:cNvPr id="44" name="TextBox 43">
            <a:extLst>
              <a:ext uri="{FF2B5EF4-FFF2-40B4-BE49-F238E27FC236}">
                <a16:creationId xmlns:a16="http://schemas.microsoft.com/office/drawing/2014/main" id="{70F00C66-E84C-4E9B-B0CD-6AA9F181164B}"/>
              </a:ext>
            </a:extLst>
          </p:cNvPr>
          <p:cNvSpPr txBox="1"/>
          <p:nvPr/>
        </p:nvSpPr>
        <p:spPr>
          <a:xfrm>
            <a:off x="3269755" y="5889877"/>
            <a:ext cx="732894" cy="246221"/>
          </a:xfrm>
          <a:prstGeom prst="rect">
            <a:avLst/>
          </a:prstGeom>
          <a:noFill/>
        </p:spPr>
        <p:txBody>
          <a:bodyPr wrap="none" rtlCol="0">
            <a:spAutoFit/>
          </a:bodyPr>
          <a:lstStyle/>
          <a:p>
            <a:pPr algn="ctr"/>
            <a:r>
              <a:rPr lang="en-US" altLang="ko-KR" sz="1000" dirty="0"/>
              <a:t>12/2021</a:t>
            </a:r>
            <a:endParaRPr lang="ko-KR" altLang="en-US" sz="1000" dirty="0"/>
          </a:p>
        </p:txBody>
      </p:sp>
      <p:sp>
        <p:nvSpPr>
          <p:cNvPr id="45" name="TextBox 44">
            <a:extLst>
              <a:ext uri="{FF2B5EF4-FFF2-40B4-BE49-F238E27FC236}">
                <a16:creationId xmlns:a16="http://schemas.microsoft.com/office/drawing/2014/main" id="{3C7E283B-BE0D-4911-8CC4-1FD96EBD8F32}"/>
              </a:ext>
            </a:extLst>
          </p:cNvPr>
          <p:cNvSpPr txBox="1"/>
          <p:nvPr/>
        </p:nvSpPr>
        <p:spPr>
          <a:xfrm>
            <a:off x="2792677" y="5644333"/>
            <a:ext cx="732894" cy="246221"/>
          </a:xfrm>
          <a:prstGeom prst="rect">
            <a:avLst/>
          </a:prstGeom>
          <a:noFill/>
        </p:spPr>
        <p:txBody>
          <a:bodyPr wrap="none" rtlCol="0">
            <a:spAutoFit/>
          </a:bodyPr>
          <a:lstStyle>
            <a:defPPr>
              <a:defRPr lang="en-US"/>
            </a:defPPr>
            <a:lvl1pPr algn="ctr">
              <a:defRPr sz="1000">
                <a:solidFill>
                  <a:srgbClr val="FF0000"/>
                </a:solidFill>
              </a:defRPr>
            </a:lvl1pPr>
          </a:lstStyle>
          <a:p>
            <a:r>
              <a:rPr lang="en-US" altLang="ko-KR" dirty="0"/>
              <a:t>11/2021</a:t>
            </a:r>
            <a:endParaRPr lang="ko-KR" altLang="en-US" dirty="0"/>
          </a:p>
        </p:txBody>
      </p:sp>
      <p:sp>
        <p:nvSpPr>
          <p:cNvPr id="46" name="TextBox 45">
            <a:extLst>
              <a:ext uri="{FF2B5EF4-FFF2-40B4-BE49-F238E27FC236}">
                <a16:creationId xmlns:a16="http://schemas.microsoft.com/office/drawing/2014/main" id="{BB240EE3-F08D-4A04-AFC2-5F0DBCD9ADDA}"/>
              </a:ext>
            </a:extLst>
          </p:cNvPr>
          <p:cNvSpPr txBox="1"/>
          <p:nvPr/>
        </p:nvSpPr>
        <p:spPr>
          <a:xfrm>
            <a:off x="2348729" y="5889876"/>
            <a:ext cx="732894" cy="246221"/>
          </a:xfrm>
          <a:prstGeom prst="rect">
            <a:avLst/>
          </a:prstGeom>
          <a:noFill/>
        </p:spPr>
        <p:txBody>
          <a:bodyPr wrap="none" rtlCol="0">
            <a:spAutoFit/>
          </a:bodyPr>
          <a:lstStyle>
            <a:defPPr>
              <a:defRPr lang="en-US"/>
            </a:defPPr>
            <a:lvl1pPr algn="ctr">
              <a:defRPr sz="1000">
                <a:solidFill>
                  <a:srgbClr val="FF0000"/>
                </a:solidFill>
              </a:defRPr>
            </a:lvl1pPr>
          </a:lstStyle>
          <a:p>
            <a:r>
              <a:rPr lang="en-US" altLang="ko-KR" dirty="0"/>
              <a:t>10/2021</a:t>
            </a:r>
            <a:endParaRPr lang="ko-KR" altLang="en-US" dirty="0"/>
          </a:p>
        </p:txBody>
      </p:sp>
      <p:sp>
        <p:nvSpPr>
          <p:cNvPr id="48" name="TextBox 47">
            <a:extLst>
              <a:ext uri="{FF2B5EF4-FFF2-40B4-BE49-F238E27FC236}">
                <a16:creationId xmlns:a16="http://schemas.microsoft.com/office/drawing/2014/main" id="{1D0066AF-0DEA-49AF-BF05-0926D745419B}"/>
              </a:ext>
            </a:extLst>
          </p:cNvPr>
          <p:cNvSpPr txBox="1"/>
          <p:nvPr/>
        </p:nvSpPr>
        <p:spPr>
          <a:xfrm>
            <a:off x="1918034" y="5644332"/>
            <a:ext cx="732894" cy="246221"/>
          </a:xfrm>
          <a:prstGeom prst="rect">
            <a:avLst/>
          </a:prstGeom>
          <a:noFill/>
        </p:spPr>
        <p:txBody>
          <a:bodyPr wrap="none" rtlCol="0">
            <a:spAutoFit/>
          </a:bodyPr>
          <a:lstStyle>
            <a:defPPr>
              <a:defRPr lang="en-US"/>
            </a:defPPr>
            <a:lvl1pPr algn="ctr">
              <a:defRPr sz="1000">
                <a:solidFill>
                  <a:srgbClr val="FF0000"/>
                </a:solidFill>
              </a:defRPr>
            </a:lvl1pPr>
          </a:lstStyle>
          <a:p>
            <a:r>
              <a:rPr lang="en-US" altLang="ko-KR" dirty="0"/>
              <a:t>09/2021</a:t>
            </a:r>
            <a:endParaRPr lang="ko-KR" altLang="en-US" dirty="0"/>
          </a:p>
        </p:txBody>
      </p:sp>
      <p:sp>
        <p:nvSpPr>
          <p:cNvPr id="50" name="TextBox 49">
            <a:extLst>
              <a:ext uri="{FF2B5EF4-FFF2-40B4-BE49-F238E27FC236}">
                <a16:creationId xmlns:a16="http://schemas.microsoft.com/office/drawing/2014/main" id="{226739B2-A8E0-4A81-9F72-1E4656286E11}"/>
              </a:ext>
            </a:extLst>
          </p:cNvPr>
          <p:cNvSpPr txBox="1"/>
          <p:nvPr/>
        </p:nvSpPr>
        <p:spPr>
          <a:xfrm>
            <a:off x="1306590" y="5644332"/>
            <a:ext cx="732894" cy="246221"/>
          </a:xfrm>
          <a:prstGeom prst="rect">
            <a:avLst/>
          </a:prstGeom>
          <a:noFill/>
        </p:spPr>
        <p:txBody>
          <a:bodyPr wrap="none" rtlCol="0">
            <a:spAutoFit/>
          </a:bodyPr>
          <a:lstStyle/>
          <a:p>
            <a:pPr algn="ctr"/>
            <a:r>
              <a:rPr lang="en-US" altLang="ko-KR" sz="1000" dirty="0"/>
              <a:t>06/2021</a:t>
            </a:r>
            <a:endParaRPr lang="ko-KR" altLang="en-US" sz="1000" dirty="0"/>
          </a:p>
        </p:txBody>
      </p:sp>
      <p:cxnSp>
        <p:nvCxnSpPr>
          <p:cNvPr id="63" name="직선 연결선 62">
            <a:extLst>
              <a:ext uri="{FF2B5EF4-FFF2-40B4-BE49-F238E27FC236}">
                <a16:creationId xmlns:a16="http://schemas.microsoft.com/office/drawing/2014/main" id="{79208200-101B-4289-A656-2EF5E39032FB}"/>
              </a:ext>
            </a:extLst>
          </p:cNvPr>
          <p:cNvCxnSpPr>
            <a:cxnSpLocks/>
            <a:endCxn id="44" idx="0"/>
          </p:cNvCxnSpPr>
          <p:nvPr/>
        </p:nvCxnSpPr>
        <p:spPr>
          <a:xfrm flipH="1">
            <a:off x="3636202" y="5592966"/>
            <a:ext cx="6556" cy="296911"/>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72" name="타원 71">
            <a:extLst>
              <a:ext uri="{FF2B5EF4-FFF2-40B4-BE49-F238E27FC236}">
                <a16:creationId xmlns:a16="http://schemas.microsoft.com/office/drawing/2014/main" id="{E8430D41-2003-48E2-8B45-9467DF16BCD7}"/>
              </a:ext>
            </a:extLst>
          </p:cNvPr>
          <p:cNvSpPr/>
          <p:nvPr/>
        </p:nvSpPr>
        <p:spPr>
          <a:xfrm>
            <a:off x="528471" y="5453814"/>
            <a:ext cx="172278" cy="172278"/>
          </a:xfrm>
          <a:prstGeom prst="ellipse">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3" name="TextBox 72">
            <a:extLst>
              <a:ext uri="{FF2B5EF4-FFF2-40B4-BE49-F238E27FC236}">
                <a16:creationId xmlns:a16="http://schemas.microsoft.com/office/drawing/2014/main" id="{B0AA973A-16FA-4202-B544-3EE2D3730D17}"/>
              </a:ext>
            </a:extLst>
          </p:cNvPr>
          <p:cNvSpPr txBox="1"/>
          <p:nvPr/>
        </p:nvSpPr>
        <p:spPr>
          <a:xfrm>
            <a:off x="262657" y="5037813"/>
            <a:ext cx="676787" cy="400110"/>
          </a:xfrm>
          <a:prstGeom prst="rect">
            <a:avLst/>
          </a:prstGeom>
          <a:noFill/>
        </p:spPr>
        <p:txBody>
          <a:bodyPr wrap="none" rtlCol="0">
            <a:spAutoFit/>
          </a:bodyPr>
          <a:lstStyle/>
          <a:p>
            <a:pPr algn="ctr"/>
            <a:r>
              <a:rPr lang="en-US" altLang="ko-KR" sz="1000" dirty="0">
                <a:latin typeface="맑은 고딕" panose="020B0503020000020004" pitchFamily="50" charset="-127"/>
                <a:ea typeface="맑은 고딕" panose="020B0503020000020004" pitchFamily="50" charset="-127"/>
              </a:rPr>
              <a:t>PAR</a:t>
            </a:r>
          </a:p>
          <a:p>
            <a:pPr algn="ctr"/>
            <a:r>
              <a:rPr lang="en-US" altLang="ko-KR" sz="1000" dirty="0">
                <a:latin typeface="맑은 고딕" panose="020B0503020000020004" pitchFamily="50" charset="-127"/>
                <a:ea typeface="맑은 고딕" panose="020B0503020000020004" pitchFamily="50" charset="-127"/>
              </a:rPr>
              <a:t>Approve</a:t>
            </a:r>
            <a:endParaRPr lang="ko-KR" altLang="en-US" sz="1000" dirty="0">
              <a:latin typeface="맑은 고딕" panose="020B0503020000020004" pitchFamily="50" charset="-127"/>
              <a:ea typeface="맑은 고딕" panose="020B0503020000020004" pitchFamily="50" charset="-127"/>
            </a:endParaRPr>
          </a:p>
        </p:txBody>
      </p:sp>
      <p:sp>
        <p:nvSpPr>
          <p:cNvPr id="74" name="TextBox 73">
            <a:extLst>
              <a:ext uri="{FF2B5EF4-FFF2-40B4-BE49-F238E27FC236}">
                <a16:creationId xmlns:a16="http://schemas.microsoft.com/office/drawing/2014/main" id="{B3E99A45-CDF2-42A8-B3BD-F4A8711987CC}"/>
              </a:ext>
            </a:extLst>
          </p:cNvPr>
          <p:cNvSpPr txBox="1"/>
          <p:nvPr/>
        </p:nvSpPr>
        <p:spPr>
          <a:xfrm>
            <a:off x="228600" y="5643655"/>
            <a:ext cx="732894" cy="246221"/>
          </a:xfrm>
          <a:prstGeom prst="rect">
            <a:avLst/>
          </a:prstGeom>
          <a:noFill/>
        </p:spPr>
        <p:txBody>
          <a:bodyPr wrap="none" rtlCol="0">
            <a:spAutoFit/>
          </a:bodyPr>
          <a:lstStyle/>
          <a:p>
            <a:pPr algn="ctr"/>
            <a:r>
              <a:rPr lang="en-US" altLang="ko-KR" sz="1000" dirty="0"/>
              <a:t>09/2019</a:t>
            </a:r>
            <a:endParaRPr lang="ko-KR" altLang="en-US" sz="1000" dirty="0"/>
          </a:p>
        </p:txBody>
      </p:sp>
      <p:cxnSp>
        <p:nvCxnSpPr>
          <p:cNvPr id="75" name="직선 화살표 연결선 74">
            <a:extLst>
              <a:ext uri="{FF2B5EF4-FFF2-40B4-BE49-F238E27FC236}">
                <a16:creationId xmlns:a16="http://schemas.microsoft.com/office/drawing/2014/main" id="{5EF0C7F0-1BE4-4A74-AB6D-BAD0A6854FD4}"/>
              </a:ext>
            </a:extLst>
          </p:cNvPr>
          <p:cNvCxnSpPr/>
          <p:nvPr/>
        </p:nvCxnSpPr>
        <p:spPr>
          <a:xfrm>
            <a:off x="677112" y="5548345"/>
            <a:ext cx="7904922"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76" name="타원 75">
            <a:extLst>
              <a:ext uri="{FF2B5EF4-FFF2-40B4-BE49-F238E27FC236}">
                <a16:creationId xmlns:a16="http://schemas.microsoft.com/office/drawing/2014/main" id="{0A2CF240-9003-4C0B-9564-709D761C7153}"/>
              </a:ext>
            </a:extLst>
          </p:cNvPr>
          <p:cNvSpPr/>
          <p:nvPr/>
        </p:nvSpPr>
        <p:spPr>
          <a:xfrm>
            <a:off x="8582034" y="5462206"/>
            <a:ext cx="172278" cy="172278"/>
          </a:xfrm>
          <a:prstGeom prst="ellipse">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7" name="TextBox 76">
            <a:extLst>
              <a:ext uri="{FF2B5EF4-FFF2-40B4-BE49-F238E27FC236}">
                <a16:creationId xmlns:a16="http://schemas.microsoft.com/office/drawing/2014/main" id="{5B9A7D6E-EE52-43D9-A140-FB8FB8509BA7}"/>
              </a:ext>
            </a:extLst>
          </p:cNvPr>
          <p:cNvSpPr txBox="1"/>
          <p:nvPr/>
        </p:nvSpPr>
        <p:spPr>
          <a:xfrm>
            <a:off x="8275276" y="5207589"/>
            <a:ext cx="785793" cy="246221"/>
          </a:xfrm>
          <a:prstGeom prst="rect">
            <a:avLst/>
          </a:prstGeom>
          <a:noFill/>
        </p:spPr>
        <p:txBody>
          <a:bodyPr wrap="none" rtlCol="0">
            <a:spAutoFit/>
          </a:bodyPr>
          <a:lstStyle/>
          <a:p>
            <a:pPr algn="ctr"/>
            <a:r>
              <a:rPr lang="en-US" altLang="ko-KR" sz="1000" dirty="0">
                <a:latin typeface="맑은 고딕" panose="020B0503020000020004" pitchFamily="50" charset="-127"/>
                <a:ea typeface="맑은 고딕" panose="020B0503020000020004" pitchFamily="50" charset="-127"/>
              </a:rPr>
              <a:t>Publishing</a:t>
            </a:r>
            <a:endParaRPr lang="ko-KR" altLang="en-US" sz="1000" dirty="0">
              <a:latin typeface="맑은 고딕" panose="020B0503020000020004" pitchFamily="50" charset="-127"/>
              <a:ea typeface="맑은 고딕" panose="020B0503020000020004" pitchFamily="50" charset="-127"/>
            </a:endParaRPr>
          </a:p>
        </p:txBody>
      </p:sp>
      <p:cxnSp>
        <p:nvCxnSpPr>
          <p:cNvPr id="78" name="직선 연결선 77">
            <a:extLst>
              <a:ext uri="{FF2B5EF4-FFF2-40B4-BE49-F238E27FC236}">
                <a16:creationId xmlns:a16="http://schemas.microsoft.com/office/drawing/2014/main" id="{AF12FA96-4BA3-4D74-B5A1-A809C8227FAF}"/>
              </a:ext>
            </a:extLst>
          </p:cNvPr>
          <p:cNvCxnSpPr/>
          <p:nvPr/>
        </p:nvCxnSpPr>
        <p:spPr>
          <a:xfrm>
            <a:off x="7712063" y="546220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D8BDF65D-6C17-4826-87DD-3F6BF45AAB13}"/>
              </a:ext>
            </a:extLst>
          </p:cNvPr>
          <p:cNvSpPr txBox="1"/>
          <p:nvPr/>
        </p:nvSpPr>
        <p:spPr>
          <a:xfrm>
            <a:off x="7186917" y="5207682"/>
            <a:ext cx="1050289" cy="246221"/>
          </a:xfrm>
          <a:prstGeom prst="rect">
            <a:avLst/>
          </a:prstGeom>
          <a:noFill/>
        </p:spPr>
        <p:txBody>
          <a:bodyPr wrap="none" rtlCol="0">
            <a:spAutoFit/>
          </a:bodyPr>
          <a:lstStyle/>
          <a:p>
            <a:pPr algn="ctr"/>
            <a:r>
              <a:rPr lang="en-US" altLang="ko-KR" sz="1000" dirty="0">
                <a:latin typeface="맑은 고딕" panose="020B0503020000020004" pitchFamily="50" charset="-127"/>
                <a:ea typeface="맑은 고딕" panose="020B0503020000020004" pitchFamily="50" charset="-127"/>
              </a:rPr>
              <a:t>SASB Approval</a:t>
            </a:r>
            <a:endParaRPr lang="ko-KR" altLang="en-US" sz="1000" dirty="0">
              <a:latin typeface="맑은 고딕" panose="020B0503020000020004" pitchFamily="50" charset="-127"/>
              <a:ea typeface="맑은 고딕" panose="020B0503020000020004" pitchFamily="50" charset="-127"/>
            </a:endParaRPr>
          </a:p>
        </p:txBody>
      </p:sp>
      <p:cxnSp>
        <p:nvCxnSpPr>
          <p:cNvPr id="80" name="직선 연결선 79">
            <a:extLst>
              <a:ext uri="{FF2B5EF4-FFF2-40B4-BE49-F238E27FC236}">
                <a16:creationId xmlns:a16="http://schemas.microsoft.com/office/drawing/2014/main" id="{26C82F9A-B107-46F2-80E6-301883A5B37A}"/>
              </a:ext>
            </a:extLst>
          </p:cNvPr>
          <p:cNvCxnSpPr/>
          <p:nvPr/>
        </p:nvCxnSpPr>
        <p:spPr>
          <a:xfrm>
            <a:off x="7186917" y="546220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id="{8E8CD379-B5FC-4578-A31A-4531B7B98AFA}"/>
              </a:ext>
            </a:extLst>
          </p:cNvPr>
          <p:cNvSpPr txBox="1"/>
          <p:nvPr/>
        </p:nvSpPr>
        <p:spPr>
          <a:xfrm>
            <a:off x="6337846" y="4977674"/>
            <a:ext cx="1677062" cy="246221"/>
          </a:xfrm>
          <a:prstGeom prst="rect">
            <a:avLst/>
          </a:prstGeom>
          <a:noFill/>
        </p:spPr>
        <p:txBody>
          <a:bodyPr wrap="none" rtlCol="0">
            <a:spAutoFit/>
          </a:bodyPr>
          <a:lstStyle/>
          <a:p>
            <a:pPr algn="ctr"/>
            <a:r>
              <a:rPr lang="en-US" altLang="ko-KR" sz="1000" dirty="0" err="1">
                <a:solidFill>
                  <a:schemeClr val="accent6">
                    <a:lumMod val="75000"/>
                  </a:schemeClr>
                </a:solidFill>
                <a:latin typeface="맑은 고딕" panose="020B0503020000020004" pitchFamily="50" charset="-127"/>
                <a:ea typeface="맑은 고딕" panose="020B0503020000020004" pitchFamily="50" charset="-127"/>
              </a:rPr>
              <a:t>RevCom</a:t>
            </a:r>
            <a:r>
              <a:rPr lang="en-US" altLang="ko-KR" sz="1000" dirty="0">
                <a:solidFill>
                  <a:schemeClr val="accent6">
                    <a:lumMod val="75000"/>
                  </a:schemeClr>
                </a:solidFill>
                <a:latin typeface="맑은 고딕" panose="020B0503020000020004" pitchFamily="50" charset="-127"/>
                <a:ea typeface="맑은 고딕" panose="020B0503020000020004" pitchFamily="50" charset="-127"/>
              </a:rPr>
              <a:t> comment review</a:t>
            </a:r>
            <a:endParaRPr lang="ko-KR" altLang="en-US" sz="1000" dirty="0">
              <a:solidFill>
                <a:schemeClr val="accent6">
                  <a:lumMod val="75000"/>
                </a:schemeClr>
              </a:solidFill>
              <a:latin typeface="맑은 고딕" panose="020B0503020000020004" pitchFamily="50" charset="-127"/>
              <a:ea typeface="맑은 고딕" panose="020B0503020000020004" pitchFamily="50" charset="-127"/>
            </a:endParaRPr>
          </a:p>
        </p:txBody>
      </p:sp>
      <p:cxnSp>
        <p:nvCxnSpPr>
          <p:cNvPr id="82" name="직선 연결선 81">
            <a:extLst>
              <a:ext uri="{FF2B5EF4-FFF2-40B4-BE49-F238E27FC236}">
                <a16:creationId xmlns:a16="http://schemas.microsoft.com/office/drawing/2014/main" id="{368EF313-354F-454C-A56A-607F274C2996}"/>
              </a:ext>
            </a:extLst>
          </p:cNvPr>
          <p:cNvCxnSpPr>
            <a:cxnSpLocks/>
            <a:stCxn id="81" idx="2"/>
          </p:cNvCxnSpPr>
          <p:nvPr/>
        </p:nvCxnSpPr>
        <p:spPr>
          <a:xfrm>
            <a:off x="7176377" y="5223895"/>
            <a:ext cx="8584" cy="266058"/>
          </a:xfrm>
          <a:prstGeom prst="line">
            <a:avLst/>
          </a:prstGeom>
          <a:ln>
            <a:solidFill>
              <a:schemeClr val="accent6">
                <a:lumMod val="75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83" name="직선 연결선 82">
            <a:extLst>
              <a:ext uri="{FF2B5EF4-FFF2-40B4-BE49-F238E27FC236}">
                <a16:creationId xmlns:a16="http://schemas.microsoft.com/office/drawing/2014/main" id="{B26D7F0E-37AB-4FEE-8BB0-9E1544F2852C}"/>
              </a:ext>
            </a:extLst>
          </p:cNvPr>
          <p:cNvCxnSpPr/>
          <p:nvPr/>
        </p:nvCxnSpPr>
        <p:spPr>
          <a:xfrm>
            <a:off x="6649009" y="5448954"/>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84" name="TextBox 83">
            <a:extLst>
              <a:ext uri="{FF2B5EF4-FFF2-40B4-BE49-F238E27FC236}">
                <a16:creationId xmlns:a16="http://schemas.microsoft.com/office/drawing/2014/main" id="{2C3E4D32-8D1C-4FF9-9B3A-A9D41893041F}"/>
              </a:ext>
            </a:extLst>
          </p:cNvPr>
          <p:cNvSpPr txBox="1"/>
          <p:nvPr/>
        </p:nvSpPr>
        <p:spPr>
          <a:xfrm>
            <a:off x="5977993" y="5203825"/>
            <a:ext cx="1342034" cy="246221"/>
          </a:xfrm>
          <a:prstGeom prst="rect">
            <a:avLst/>
          </a:prstGeom>
          <a:noFill/>
        </p:spPr>
        <p:txBody>
          <a:bodyPr wrap="none" rtlCol="0">
            <a:spAutoFit/>
          </a:bodyPr>
          <a:lstStyle/>
          <a:p>
            <a:pPr algn="ctr"/>
            <a:r>
              <a:rPr lang="en-US" altLang="ko-KR" sz="1000" b="1" dirty="0">
                <a:solidFill>
                  <a:srgbClr val="FF0000"/>
                </a:solidFill>
                <a:latin typeface="맑은 고딕" panose="020B0503020000020004" pitchFamily="50" charset="-127"/>
                <a:ea typeface="맑은 고딕" panose="020B0503020000020004" pitchFamily="50" charset="-127"/>
              </a:rPr>
              <a:t>Submit to </a:t>
            </a:r>
            <a:r>
              <a:rPr lang="en-US" altLang="ko-KR" sz="1000" b="1" dirty="0" err="1">
                <a:solidFill>
                  <a:srgbClr val="FF0000"/>
                </a:solidFill>
                <a:latin typeface="맑은 고딕" panose="020B0503020000020004" pitchFamily="50" charset="-127"/>
                <a:ea typeface="맑은 고딕" panose="020B0503020000020004" pitchFamily="50" charset="-127"/>
              </a:rPr>
              <a:t>RevCom</a:t>
            </a:r>
            <a:endParaRPr lang="ko-KR" altLang="en-US" sz="1000" b="1" dirty="0">
              <a:solidFill>
                <a:srgbClr val="FF0000"/>
              </a:solidFill>
              <a:latin typeface="맑은 고딕" panose="020B0503020000020004" pitchFamily="50" charset="-127"/>
              <a:ea typeface="맑은 고딕" panose="020B0503020000020004" pitchFamily="50" charset="-127"/>
            </a:endParaRPr>
          </a:p>
        </p:txBody>
      </p:sp>
      <p:cxnSp>
        <p:nvCxnSpPr>
          <p:cNvPr id="85" name="직선 연결선 84">
            <a:extLst>
              <a:ext uri="{FF2B5EF4-FFF2-40B4-BE49-F238E27FC236}">
                <a16:creationId xmlns:a16="http://schemas.microsoft.com/office/drawing/2014/main" id="{F128F4D5-2015-45C5-BF92-A56641E4C6DC}"/>
              </a:ext>
            </a:extLst>
          </p:cNvPr>
          <p:cNvCxnSpPr/>
          <p:nvPr/>
        </p:nvCxnSpPr>
        <p:spPr>
          <a:xfrm>
            <a:off x="6211687" y="546220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0FB87F18-A77B-41F6-8A35-A12E635FA404}"/>
              </a:ext>
            </a:extLst>
          </p:cNvPr>
          <p:cNvSpPr txBox="1"/>
          <p:nvPr/>
        </p:nvSpPr>
        <p:spPr>
          <a:xfrm>
            <a:off x="5342701" y="4613760"/>
            <a:ext cx="1737976" cy="400110"/>
          </a:xfrm>
          <a:prstGeom prst="rect">
            <a:avLst/>
          </a:prstGeom>
          <a:noFill/>
        </p:spPr>
        <p:txBody>
          <a:bodyPr wrap="none" rtlCol="0">
            <a:spAutoFit/>
          </a:bodyPr>
          <a:lstStyle/>
          <a:p>
            <a:pPr algn="ctr"/>
            <a:r>
              <a:rPr lang="en-US" altLang="ko-KR" sz="1000" dirty="0">
                <a:solidFill>
                  <a:srgbClr val="0070C0"/>
                </a:solidFill>
                <a:latin typeface="맑은 고딕" panose="020B0503020000020004" pitchFamily="50" charset="-127"/>
                <a:ea typeface="맑은 고딕" panose="020B0503020000020004" pitchFamily="50" charset="-127"/>
              </a:rPr>
              <a:t>Sent comment to the WG</a:t>
            </a:r>
          </a:p>
          <a:p>
            <a:pPr algn="ctr"/>
            <a:r>
              <a:rPr lang="en-US" altLang="ko-KR" sz="1000" dirty="0">
                <a:solidFill>
                  <a:srgbClr val="0070C0"/>
                </a:solidFill>
                <a:latin typeface="맑은 고딕" panose="020B0503020000020004" pitchFamily="50" charset="-127"/>
                <a:ea typeface="맑은 고딕" panose="020B0503020000020004" pitchFamily="50" charset="-127"/>
              </a:rPr>
              <a:t>Ballot Resolution Telecon1</a:t>
            </a:r>
            <a:endParaRPr lang="ko-KR" altLang="en-US" sz="1000" dirty="0">
              <a:solidFill>
                <a:srgbClr val="0070C0"/>
              </a:solidFill>
              <a:latin typeface="맑은 고딕" panose="020B0503020000020004" pitchFamily="50" charset="-127"/>
              <a:ea typeface="맑은 고딕" panose="020B0503020000020004" pitchFamily="50" charset="-127"/>
            </a:endParaRPr>
          </a:p>
        </p:txBody>
      </p:sp>
      <p:cxnSp>
        <p:nvCxnSpPr>
          <p:cNvPr id="87" name="직선 연결선 86">
            <a:extLst>
              <a:ext uri="{FF2B5EF4-FFF2-40B4-BE49-F238E27FC236}">
                <a16:creationId xmlns:a16="http://schemas.microsoft.com/office/drawing/2014/main" id="{81D847A8-ED95-4BFB-8880-41E2A461EC63}"/>
              </a:ext>
            </a:extLst>
          </p:cNvPr>
          <p:cNvCxnSpPr>
            <a:cxnSpLocks/>
            <a:stCxn id="86" idx="2"/>
          </p:cNvCxnSpPr>
          <p:nvPr/>
        </p:nvCxnSpPr>
        <p:spPr>
          <a:xfrm flipH="1">
            <a:off x="6211685" y="5013870"/>
            <a:ext cx="4" cy="553869"/>
          </a:xfrm>
          <a:prstGeom prst="line">
            <a:avLst/>
          </a:prstGeom>
          <a:ln>
            <a:solidFill>
              <a:srgbClr val="0070C0"/>
            </a:solidFill>
            <a:prstDash val="lgDash"/>
          </a:ln>
        </p:spPr>
        <p:style>
          <a:lnRef idx="1">
            <a:schemeClr val="accent1"/>
          </a:lnRef>
          <a:fillRef idx="0">
            <a:schemeClr val="accent1"/>
          </a:fillRef>
          <a:effectRef idx="0">
            <a:schemeClr val="accent1"/>
          </a:effectRef>
          <a:fontRef idx="minor">
            <a:schemeClr val="tx1"/>
          </a:fontRef>
        </p:style>
      </p:cxnSp>
      <p:cxnSp>
        <p:nvCxnSpPr>
          <p:cNvPr id="88" name="직선 연결선 87">
            <a:extLst>
              <a:ext uri="{FF2B5EF4-FFF2-40B4-BE49-F238E27FC236}">
                <a16:creationId xmlns:a16="http://schemas.microsoft.com/office/drawing/2014/main" id="{78838D1C-31B6-426A-8AD8-32459AF348C2}"/>
              </a:ext>
            </a:extLst>
          </p:cNvPr>
          <p:cNvCxnSpPr/>
          <p:nvPr/>
        </p:nvCxnSpPr>
        <p:spPr>
          <a:xfrm>
            <a:off x="5794244" y="546220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ABD64D07-F769-44EE-8551-AC595E4CC617}"/>
              </a:ext>
            </a:extLst>
          </p:cNvPr>
          <p:cNvSpPr txBox="1"/>
          <p:nvPr/>
        </p:nvSpPr>
        <p:spPr>
          <a:xfrm>
            <a:off x="5139258" y="4993677"/>
            <a:ext cx="1309974" cy="400110"/>
          </a:xfrm>
          <a:prstGeom prst="rect">
            <a:avLst/>
          </a:prstGeom>
          <a:noFill/>
        </p:spPr>
        <p:txBody>
          <a:bodyPr wrap="none" rtlCol="0">
            <a:spAutoFit/>
          </a:bodyPr>
          <a:lstStyle/>
          <a:p>
            <a:pPr algn="ctr"/>
            <a:r>
              <a:rPr lang="en-US" altLang="ko-KR" sz="1000" b="1" dirty="0">
                <a:solidFill>
                  <a:srgbClr val="FF0000"/>
                </a:solidFill>
                <a:latin typeface="맑은 고딕" panose="020B0503020000020004" pitchFamily="50" charset="-127"/>
                <a:ea typeface="맑은 고딕" panose="020B0503020000020004" pitchFamily="50" charset="-127"/>
              </a:rPr>
              <a:t>Start Recirculation</a:t>
            </a:r>
          </a:p>
          <a:p>
            <a:pPr algn="ctr"/>
            <a:r>
              <a:rPr lang="en-US" altLang="ko-KR" sz="1000" b="1" dirty="0">
                <a:solidFill>
                  <a:srgbClr val="FF0000"/>
                </a:solidFill>
                <a:latin typeface="맑은 고딕" panose="020B0503020000020004" pitchFamily="50" charset="-127"/>
                <a:ea typeface="맑은 고딕" panose="020B0503020000020004" pitchFamily="50" charset="-127"/>
              </a:rPr>
              <a:t>2</a:t>
            </a:r>
            <a:r>
              <a:rPr lang="en-US" altLang="ko-KR" sz="1000" b="1" baseline="30000" dirty="0">
                <a:solidFill>
                  <a:srgbClr val="FF0000"/>
                </a:solidFill>
                <a:latin typeface="맑은 고딕" panose="020B0503020000020004" pitchFamily="50" charset="-127"/>
                <a:ea typeface="맑은 고딕" panose="020B0503020000020004" pitchFamily="50" charset="-127"/>
              </a:rPr>
              <a:t>nd</a:t>
            </a:r>
            <a:r>
              <a:rPr lang="en-US" altLang="ko-KR" sz="1000" b="1" dirty="0">
                <a:solidFill>
                  <a:srgbClr val="FF0000"/>
                </a:solidFill>
                <a:latin typeface="맑은 고딕" panose="020B0503020000020004" pitchFamily="50" charset="-127"/>
                <a:ea typeface="맑은 고딕" panose="020B0503020000020004" pitchFamily="50" charset="-127"/>
              </a:rPr>
              <a:t> Ballot</a:t>
            </a:r>
            <a:endParaRPr lang="ko-KR" altLang="en-US" sz="1000" b="1" dirty="0">
              <a:solidFill>
                <a:srgbClr val="FF0000"/>
              </a:solidFill>
              <a:latin typeface="맑은 고딕" panose="020B0503020000020004" pitchFamily="50" charset="-127"/>
              <a:ea typeface="맑은 고딕" panose="020B0503020000020004" pitchFamily="50" charset="-127"/>
            </a:endParaRPr>
          </a:p>
        </p:txBody>
      </p:sp>
      <p:cxnSp>
        <p:nvCxnSpPr>
          <p:cNvPr id="90" name="직선 연결선 89">
            <a:extLst>
              <a:ext uri="{FF2B5EF4-FFF2-40B4-BE49-F238E27FC236}">
                <a16:creationId xmlns:a16="http://schemas.microsoft.com/office/drawing/2014/main" id="{9BD7A02C-09E6-4147-AC7A-D13DDBAF28BD}"/>
              </a:ext>
            </a:extLst>
          </p:cNvPr>
          <p:cNvCxnSpPr>
            <a:cxnSpLocks/>
            <a:stCxn id="89" idx="2"/>
          </p:cNvCxnSpPr>
          <p:nvPr/>
        </p:nvCxnSpPr>
        <p:spPr>
          <a:xfrm flipH="1">
            <a:off x="5794243" y="5393787"/>
            <a:ext cx="2" cy="154558"/>
          </a:xfrm>
          <a:prstGeom prst="line">
            <a:avLst/>
          </a:prstGeom>
          <a:ln>
            <a:solidFill>
              <a:srgbClr val="FF0000"/>
            </a:solidFill>
            <a:prstDash val="lgDash"/>
          </a:ln>
        </p:spPr>
        <p:style>
          <a:lnRef idx="1">
            <a:schemeClr val="accent1"/>
          </a:lnRef>
          <a:fillRef idx="0">
            <a:schemeClr val="accent1"/>
          </a:fillRef>
          <a:effectRef idx="0">
            <a:schemeClr val="accent1"/>
          </a:effectRef>
          <a:fontRef idx="minor">
            <a:schemeClr val="tx1"/>
          </a:fontRef>
        </p:style>
      </p:cxnSp>
      <p:cxnSp>
        <p:nvCxnSpPr>
          <p:cNvPr id="91" name="직선 연결선 90">
            <a:extLst>
              <a:ext uri="{FF2B5EF4-FFF2-40B4-BE49-F238E27FC236}">
                <a16:creationId xmlns:a16="http://schemas.microsoft.com/office/drawing/2014/main" id="{D1A1A6C3-E442-451E-A38D-31B90188387A}"/>
              </a:ext>
            </a:extLst>
          </p:cNvPr>
          <p:cNvCxnSpPr/>
          <p:nvPr/>
        </p:nvCxnSpPr>
        <p:spPr>
          <a:xfrm>
            <a:off x="5391779" y="5465690"/>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2" name="직선 연결선 91">
            <a:extLst>
              <a:ext uri="{FF2B5EF4-FFF2-40B4-BE49-F238E27FC236}">
                <a16:creationId xmlns:a16="http://schemas.microsoft.com/office/drawing/2014/main" id="{B018375C-2FDD-490D-B39C-FC0ABDAE7330}"/>
              </a:ext>
            </a:extLst>
          </p:cNvPr>
          <p:cNvCxnSpPr/>
          <p:nvPr/>
        </p:nvCxnSpPr>
        <p:spPr>
          <a:xfrm>
            <a:off x="4965370" y="5468348"/>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3" name="직선 연결선 92">
            <a:extLst>
              <a:ext uri="{FF2B5EF4-FFF2-40B4-BE49-F238E27FC236}">
                <a16:creationId xmlns:a16="http://schemas.microsoft.com/office/drawing/2014/main" id="{F030E841-6B7B-4388-8881-6B979D2B4760}"/>
              </a:ext>
            </a:extLst>
          </p:cNvPr>
          <p:cNvCxnSpPr/>
          <p:nvPr/>
        </p:nvCxnSpPr>
        <p:spPr>
          <a:xfrm>
            <a:off x="4518723" y="546220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4" name="직선 연결선 93">
            <a:extLst>
              <a:ext uri="{FF2B5EF4-FFF2-40B4-BE49-F238E27FC236}">
                <a16:creationId xmlns:a16="http://schemas.microsoft.com/office/drawing/2014/main" id="{F11BEED8-7142-44DA-A048-1E0BEC26DC31}"/>
              </a:ext>
            </a:extLst>
          </p:cNvPr>
          <p:cNvCxnSpPr/>
          <p:nvPr/>
        </p:nvCxnSpPr>
        <p:spPr>
          <a:xfrm>
            <a:off x="4094654" y="546220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5" name="직선 연결선 94">
            <a:extLst>
              <a:ext uri="{FF2B5EF4-FFF2-40B4-BE49-F238E27FC236}">
                <a16:creationId xmlns:a16="http://schemas.microsoft.com/office/drawing/2014/main" id="{8FE9BC9D-B190-4DF4-8DEF-B7F02B3E6465}"/>
              </a:ext>
            </a:extLst>
          </p:cNvPr>
          <p:cNvCxnSpPr/>
          <p:nvPr/>
        </p:nvCxnSpPr>
        <p:spPr>
          <a:xfrm>
            <a:off x="3637453" y="545809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6" name="직선 연결선 95">
            <a:extLst>
              <a:ext uri="{FF2B5EF4-FFF2-40B4-BE49-F238E27FC236}">
                <a16:creationId xmlns:a16="http://schemas.microsoft.com/office/drawing/2014/main" id="{FBB25C8B-ACAC-4364-B221-4B2481B3E419}"/>
              </a:ext>
            </a:extLst>
          </p:cNvPr>
          <p:cNvCxnSpPr/>
          <p:nvPr/>
        </p:nvCxnSpPr>
        <p:spPr>
          <a:xfrm>
            <a:off x="3160375" y="546220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7" name="직선 연결선 96">
            <a:extLst>
              <a:ext uri="{FF2B5EF4-FFF2-40B4-BE49-F238E27FC236}">
                <a16:creationId xmlns:a16="http://schemas.microsoft.com/office/drawing/2014/main" id="{ECF55E40-704F-4FF8-AC74-4FE36CDF85C2}"/>
              </a:ext>
            </a:extLst>
          </p:cNvPr>
          <p:cNvCxnSpPr/>
          <p:nvPr/>
        </p:nvCxnSpPr>
        <p:spPr>
          <a:xfrm>
            <a:off x="2716427" y="5474974"/>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8" name="직선 연결선 97">
            <a:extLst>
              <a:ext uri="{FF2B5EF4-FFF2-40B4-BE49-F238E27FC236}">
                <a16:creationId xmlns:a16="http://schemas.microsoft.com/office/drawing/2014/main" id="{5110F0B3-28FB-498D-A7C6-CC0863F8E7FF}"/>
              </a:ext>
            </a:extLst>
          </p:cNvPr>
          <p:cNvCxnSpPr/>
          <p:nvPr/>
        </p:nvCxnSpPr>
        <p:spPr>
          <a:xfrm>
            <a:off x="2285732" y="5467864"/>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9" name="직선 연결선 98">
            <a:extLst>
              <a:ext uri="{FF2B5EF4-FFF2-40B4-BE49-F238E27FC236}">
                <a16:creationId xmlns:a16="http://schemas.microsoft.com/office/drawing/2014/main" id="{7BE22DDD-E472-432B-81CD-FF081F5B9640}"/>
              </a:ext>
            </a:extLst>
          </p:cNvPr>
          <p:cNvCxnSpPr/>
          <p:nvPr/>
        </p:nvCxnSpPr>
        <p:spPr>
          <a:xfrm>
            <a:off x="1684534" y="5450946"/>
            <a:ext cx="0" cy="1722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BA0094A7-792A-4F54-B430-ED828F810820}"/>
              </a:ext>
            </a:extLst>
          </p:cNvPr>
          <p:cNvSpPr txBox="1"/>
          <p:nvPr/>
        </p:nvSpPr>
        <p:spPr>
          <a:xfrm>
            <a:off x="3862732" y="4980421"/>
            <a:ext cx="1309974" cy="400110"/>
          </a:xfrm>
          <a:prstGeom prst="rect">
            <a:avLst/>
          </a:prstGeom>
          <a:noFill/>
        </p:spPr>
        <p:txBody>
          <a:bodyPr wrap="none" rtlCol="0">
            <a:spAutoFit/>
          </a:bodyPr>
          <a:lstStyle/>
          <a:p>
            <a:pPr algn="ctr"/>
            <a:r>
              <a:rPr lang="en-US" altLang="ko-KR" sz="1000" b="1" dirty="0">
                <a:solidFill>
                  <a:srgbClr val="FF0000"/>
                </a:solidFill>
                <a:latin typeface="맑은 고딕" panose="020B0503020000020004" pitchFamily="50" charset="-127"/>
                <a:ea typeface="맑은 고딕" panose="020B0503020000020004" pitchFamily="50" charset="-127"/>
              </a:rPr>
              <a:t>Start Recirculation</a:t>
            </a:r>
          </a:p>
          <a:p>
            <a:pPr algn="ctr"/>
            <a:r>
              <a:rPr lang="en-US" altLang="ko-KR" sz="1000" b="1" dirty="0">
                <a:solidFill>
                  <a:srgbClr val="FF0000"/>
                </a:solidFill>
                <a:latin typeface="맑은 고딕" panose="020B0503020000020004" pitchFamily="50" charset="-127"/>
                <a:ea typeface="맑은 고딕" panose="020B0503020000020004" pitchFamily="50" charset="-127"/>
              </a:rPr>
              <a:t>1</a:t>
            </a:r>
            <a:r>
              <a:rPr lang="en-US" altLang="ko-KR" sz="1000" b="1" baseline="30000" dirty="0">
                <a:solidFill>
                  <a:srgbClr val="FF0000"/>
                </a:solidFill>
                <a:latin typeface="맑은 고딕" panose="020B0503020000020004" pitchFamily="50" charset="-127"/>
                <a:ea typeface="맑은 고딕" panose="020B0503020000020004" pitchFamily="50" charset="-127"/>
              </a:rPr>
              <a:t>st</a:t>
            </a:r>
            <a:r>
              <a:rPr lang="en-US" altLang="ko-KR" sz="1000" b="1" dirty="0">
                <a:solidFill>
                  <a:srgbClr val="FF0000"/>
                </a:solidFill>
                <a:latin typeface="맑은 고딕" panose="020B0503020000020004" pitchFamily="50" charset="-127"/>
                <a:ea typeface="맑은 고딕" panose="020B0503020000020004" pitchFamily="50" charset="-127"/>
              </a:rPr>
              <a:t> Ballot</a:t>
            </a:r>
            <a:endParaRPr lang="ko-KR" altLang="en-US" sz="1000" b="1" dirty="0">
              <a:solidFill>
                <a:srgbClr val="FF0000"/>
              </a:solidFill>
              <a:latin typeface="맑은 고딕" panose="020B0503020000020004" pitchFamily="50" charset="-127"/>
              <a:ea typeface="맑은 고딕" panose="020B0503020000020004" pitchFamily="50" charset="-127"/>
            </a:endParaRPr>
          </a:p>
        </p:txBody>
      </p:sp>
      <p:sp>
        <p:nvSpPr>
          <p:cNvPr id="101" name="직사각형 100">
            <a:extLst>
              <a:ext uri="{FF2B5EF4-FFF2-40B4-BE49-F238E27FC236}">
                <a16:creationId xmlns:a16="http://schemas.microsoft.com/office/drawing/2014/main" id="{79ACDD7B-2C86-425F-8082-D19D4FD752DD}"/>
              </a:ext>
            </a:extLst>
          </p:cNvPr>
          <p:cNvSpPr/>
          <p:nvPr/>
        </p:nvSpPr>
        <p:spPr>
          <a:xfrm>
            <a:off x="4503899" y="4376430"/>
            <a:ext cx="1782860" cy="246221"/>
          </a:xfrm>
          <a:prstGeom prst="rect">
            <a:avLst/>
          </a:prstGeom>
          <a:noFill/>
        </p:spPr>
        <p:txBody>
          <a:bodyPr wrap="none" rtlCol="0">
            <a:spAutoFit/>
          </a:bodyPr>
          <a:lstStyle/>
          <a:p>
            <a:pPr algn="ctr"/>
            <a:r>
              <a:rPr lang="ko-KR" altLang="en-US" sz="1000" dirty="0" err="1">
                <a:solidFill>
                  <a:schemeClr val="accent6">
                    <a:lumMod val="75000"/>
                  </a:schemeClr>
                </a:solidFill>
                <a:latin typeface="맑은 고딕" panose="020B0503020000020004" pitchFamily="50" charset="-127"/>
                <a:ea typeface="맑은 고딕" panose="020B0503020000020004" pitchFamily="50" charset="-127"/>
              </a:rPr>
              <a:t>Ballot</a:t>
            </a:r>
            <a:r>
              <a:rPr lang="ko-KR" altLang="en-US" sz="1000" dirty="0">
                <a:solidFill>
                  <a:schemeClr val="accent6">
                    <a:lumMod val="75000"/>
                  </a:schemeClr>
                </a:solidFill>
                <a:latin typeface="맑은 고딕" panose="020B0503020000020004" pitchFamily="50" charset="-127"/>
                <a:ea typeface="맑은 고딕" panose="020B0503020000020004" pitchFamily="50" charset="-127"/>
              </a:rPr>
              <a:t> </a:t>
            </a:r>
            <a:r>
              <a:rPr lang="ko-KR" altLang="en-US" sz="1000" dirty="0" err="1">
                <a:solidFill>
                  <a:schemeClr val="accent6">
                    <a:lumMod val="75000"/>
                  </a:schemeClr>
                </a:solidFill>
                <a:latin typeface="맑은 고딕" panose="020B0503020000020004" pitchFamily="50" charset="-127"/>
                <a:ea typeface="맑은 고딕" panose="020B0503020000020004" pitchFamily="50" charset="-127"/>
              </a:rPr>
              <a:t>Resolution</a:t>
            </a:r>
            <a:r>
              <a:rPr lang="ko-KR" altLang="en-US" sz="1000" dirty="0">
                <a:solidFill>
                  <a:schemeClr val="accent6">
                    <a:lumMod val="75000"/>
                  </a:schemeClr>
                </a:solidFill>
                <a:latin typeface="맑은 고딕" panose="020B0503020000020004" pitchFamily="50" charset="-127"/>
                <a:ea typeface="맑은 고딕" panose="020B0503020000020004" pitchFamily="50" charset="-127"/>
              </a:rPr>
              <a:t> </a:t>
            </a:r>
            <a:r>
              <a:rPr lang="ko-KR" altLang="en-US" sz="1000" dirty="0" err="1">
                <a:solidFill>
                  <a:schemeClr val="accent6">
                    <a:lumMod val="75000"/>
                  </a:schemeClr>
                </a:solidFill>
                <a:latin typeface="맑은 고딕" panose="020B0503020000020004" pitchFamily="50" charset="-127"/>
                <a:ea typeface="맑은 고딕" panose="020B0503020000020004" pitchFamily="50" charset="-127"/>
              </a:rPr>
              <a:t>Telecon</a:t>
            </a:r>
            <a:r>
              <a:rPr lang="ko-KR" altLang="en-US" sz="1000" dirty="0">
                <a:solidFill>
                  <a:schemeClr val="accent6">
                    <a:lumMod val="75000"/>
                  </a:schemeClr>
                </a:solidFill>
                <a:latin typeface="맑은 고딕" panose="020B0503020000020004" pitchFamily="50" charset="-127"/>
                <a:ea typeface="맑은 고딕" panose="020B0503020000020004" pitchFamily="50" charset="-127"/>
              </a:rPr>
              <a:t> 1</a:t>
            </a:r>
          </a:p>
        </p:txBody>
      </p:sp>
      <p:cxnSp>
        <p:nvCxnSpPr>
          <p:cNvPr id="102" name="직선 연결선 101">
            <a:extLst>
              <a:ext uri="{FF2B5EF4-FFF2-40B4-BE49-F238E27FC236}">
                <a16:creationId xmlns:a16="http://schemas.microsoft.com/office/drawing/2014/main" id="{D087F7AC-31F0-4D63-9C5F-40D18C8A0C69}"/>
              </a:ext>
            </a:extLst>
          </p:cNvPr>
          <p:cNvCxnSpPr>
            <a:cxnSpLocks/>
            <a:stCxn id="101" idx="2"/>
          </p:cNvCxnSpPr>
          <p:nvPr/>
        </p:nvCxnSpPr>
        <p:spPr>
          <a:xfrm>
            <a:off x="5395329" y="4622651"/>
            <a:ext cx="0" cy="925694"/>
          </a:xfrm>
          <a:prstGeom prst="line">
            <a:avLst/>
          </a:prstGeom>
          <a:ln>
            <a:solidFill>
              <a:schemeClr val="accent6">
                <a:lumMod val="75000"/>
              </a:schemeClr>
            </a:solidFill>
            <a:prstDash val="lgDash"/>
          </a:ln>
        </p:spPr>
        <p:style>
          <a:lnRef idx="1">
            <a:schemeClr val="accent1"/>
          </a:lnRef>
          <a:fillRef idx="0">
            <a:schemeClr val="accent1"/>
          </a:fillRef>
          <a:effectRef idx="0">
            <a:schemeClr val="accent1"/>
          </a:effectRef>
          <a:fontRef idx="minor">
            <a:schemeClr val="tx1"/>
          </a:fontRef>
        </p:style>
      </p:cxnSp>
      <p:sp>
        <p:nvSpPr>
          <p:cNvPr id="103" name="TextBox 102">
            <a:extLst>
              <a:ext uri="{FF2B5EF4-FFF2-40B4-BE49-F238E27FC236}">
                <a16:creationId xmlns:a16="http://schemas.microsoft.com/office/drawing/2014/main" id="{B1C69CA3-A719-4610-A2F5-963B5EC71F44}"/>
              </a:ext>
            </a:extLst>
          </p:cNvPr>
          <p:cNvSpPr txBox="1"/>
          <p:nvPr/>
        </p:nvSpPr>
        <p:spPr>
          <a:xfrm>
            <a:off x="2648509" y="4984054"/>
            <a:ext cx="1019831" cy="400110"/>
          </a:xfrm>
          <a:prstGeom prst="rect">
            <a:avLst/>
          </a:prstGeom>
          <a:noFill/>
        </p:spPr>
        <p:txBody>
          <a:bodyPr wrap="none" rtlCol="0">
            <a:spAutoFit/>
          </a:bodyPr>
          <a:lstStyle/>
          <a:p>
            <a:pPr algn="ctr"/>
            <a:r>
              <a:rPr lang="en-US" altLang="ko-KR" sz="1000" b="1" dirty="0">
                <a:solidFill>
                  <a:srgbClr val="FF0000"/>
                </a:solidFill>
                <a:latin typeface="맑은 고딕" panose="020B0503020000020004" pitchFamily="50" charset="-127"/>
                <a:ea typeface="맑은 고딕" panose="020B0503020000020004" pitchFamily="50" charset="-127"/>
              </a:rPr>
              <a:t>Start Sponsor</a:t>
            </a:r>
          </a:p>
          <a:p>
            <a:pPr algn="ctr"/>
            <a:r>
              <a:rPr lang="en-US" altLang="ko-KR" sz="1000" b="1" dirty="0">
                <a:solidFill>
                  <a:srgbClr val="FF0000"/>
                </a:solidFill>
                <a:latin typeface="맑은 고딕" panose="020B0503020000020004" pitchFamily="50" charset="-127"/>
                <a:ea typeface="맑은 고딕" panose="020B0503020000020004" pitchFamily="50" charset="-127"/>
              </a:rPr>
              <a:t>Ballot</a:t>
            </a:r>
            <a:endParaRPr lang="ko-KR" altLang="en-US" sz="1000" b="1" dirty="0">
              <a:solidFill>
                <a:srgbClr val="FF0000"/>
              </a:solidFill>
              <a:latin typeface="맑은 고딕" panose="020B0503020000020004" pitchFamily="50" charset="-127"/>
              <a:ea typeface="맑은 고딕" panose="020B0503020000020004" pitchFamily="50" charset="-127"/>
            </a:endParaRPr>
          </a:p>
        </p:txBody>
      </p:sp>
      <p:sp>
        <p:nvSpPr>
          <p:cNvPr id="104" name="TextBox 103">
            <a:extLst>
              <a:ext uri="{FF2B5EF4-FFF2-40B4-BE49-F238E27FC236}">
                <a16:creationId xmlns:a16="http://schemas.microsoft.com/office/drawing/2014/main" id="{D6C57097-9908-43DB-8AF1-2221F55A47E7}"/>
              </a:ext>
            </a:extLst>
          </p:cNvPr>
          <p:cNvSpPr txBox="1"/>
          <p:nvPr/>
        </p:nvSpPr>
        <p:spPr>
          <a:xfrm>
            <a:off x="1302418" y="3639027"/>
            <a:ext cx="2828018" cy="400110"/>
          </a:xfrm>
          <a:prstGeom prst="rect">
            <a:avLst/>
          </a:prstGeom>
          <a:noFill/>
        </p:spPr>
        <p:txBody>
          <a:bodyPr wrap="none" rtlCol="0">
            <a:spAutoFit/>
          </a:bodyPr>
          <a:lstStyle/>
          <a:p>
            <a:pPr algn="ctr"/>
            <a:r>
              <a:rPr lang="en-US" altLang="ko-KR" sz="1000" b="1" dirty="0">
                <a:solidFill>
                  <a:srgbClr val="FF0000"/>
                </a:solidFill>
                <a:latin typeface="맑은 고딕" panose="020B0503020000020004" pitchFamily="50" charset="-127"/>
                <a:ea typeface="맑은 고딕" panose="020B0503020000020004" pitchFamily="50" charset="-127"/>
              </a:rPr>
              <a:t>Open Sponsor Ballot Invitation</a:t>
            </a:r>
          </a:p>
          <a:p>
            <a:pPr algn="ctr"/>
            <a:r>
              <a:rPr lang="en-US" altLang="ko-KR" sz="1000" dirty="0">
                <a:latin typeface="맑은 고딕" panose="020B0503020000020004" pitchFamily="50" charset="-127"/>
                <a:ea typeface="맑은 고딕" panose="020B0503020000020004" pitchFamily="50" charset="-127"/>
              </a:rPr>
              <a:t>Mandatory Editorial Coordination submission</a:t>
            </a:r>
            <a:endParaRPr lang="ko-KR" altLang="en-US" sz="1000" dirty="0">
              <a:latin typeface="맑은 고딕" panose="020B0503020000020004" pitchFamily="50" charset="-127"/>
              <a:ea typeface="맑은 고딕" panose="020B0503020000020004" pitchFamily="50" charset="-127"/>
            </a:endParaRPr>
          </a:p>
        </p:txBody>
      </p:sp>
      <p:cxnSp>
        <p:nvCxnSpPr>
          <p:cNvPr id="105" name="직선 연결선 104">
            <a:extLst>
              <a:ext uri="{FF2B5EF4-FFF2-40B4-BE49-F238E27FC236}">
                <a16:creationId xmlns:a16="http://schemas.microsoft.com/office/drawing/2014/main" id="{E4CFA94C-D251-47A7-810C-262E7B6BC2A8}"/>
              </a:ext>
            </a:extLst>
          </p:cNvPr>
          <p:cNvCxnSpPr>
            <a:cxnSpLocks/>
            <a:stCxn id="104" idx="2"/>
          </p:cNvCxnSpPr>
          <p:nvPr/>
        </p:nvCxnSpPr>
        <p:spPr>
          <a:xfrm>
            <a:off x="2716427" y="4039137"/>
            <a:ext cx="0" cy="1459291"/>
          </a:xfrm>
          <a:prstGeom prst="line">
            <a:avLst/>
          </a:prstGeom>
          <a:ln>
            <a:solidFill>
              <a:srgbClr val="FF0000"/>
            </a:solidFill>
            <a:prstDash val="lgDash"/>
          </a:ln>
        </p:spPr>
        <p:style>
          <a:lnRef idx="1">
            <a:schemeClr val="accent1"/>
          </a:lnRef>
          <a:fillRef idx="0">
            <a:schemeClr val="accent1"/>
          </a:fillRef>
          <a:effectRef idx="0">
            <a:schemeClr val="accent1"/>
          </a:effectRef>
          <a:fontRef idx="minor">
            <a:schemeClr val="tx1"/>
          </a:fontRef>
        </p:style>
      </p:cxnSp>
      <p:cxnSp>
        <p:nvCxnSpPr>
          <p:cNvPr id="106" name="직선 연결선 105">
            <a:extLst>
              <a:ext uri="{FF2B5EF4-FFF2-40B4-BE49-F238E27FC236}">
                <a16:creationId xmlns:a16="http://schemas.microsoft.com/office/drawing/2014/main" id="{516BFA38-4350-41E8-B3F0-7A9D0E7B1FB8}"/>
              </a:ext>
            </a:extLst>
          </p:cNvPr>
          <p:cNvCxnSpPr>
            <a:cxnSpLocks/>
            <a:stCxn id="103" idx="2"/>
          </p:cNvCxnSpPr>
          <p:nvPr/>
        </p:nvCxnSpPr>
        <p:spPr>
          <a:xfrm>
            <a:off x="3158425" y="5384164"/>
            <a:ext cx="9426" cy="202431"/>
          </a:xfrm>
          <a:prstGeom prst="line">
            <a:avLst/>
          </a:prstGeom>
          <a:ln>
            <a:solidFill>
              <a:srgbClr val="FF0000"/>
            </a:solidFill>
            <a:prstDash val="lgDash"/>
          </a:ln>
        </p:spPr>
        <p:style>
          <a:lnRef idx="1">
            <a:schemeClr val="accent1"/>
          </a:lnRef>
          <a:fillRef idx="0">
            <a:schemeClr val="accent1"/>
          </a:fillRef>
          <a:effectRef idx="0">
            <a:schemeClr val="accent1"/>
          </a:effectRef>
          <a:fontRef idx="minor">
            <a:schemeClr val="tx1"/>
          </a:fontRef>
        </p:style>
      </p:cxnSp>
      <p:sp>
        <p:nvSpPr>
          <p:cNvPr id="107" name="TextBox 106">
            <a:extLst>
              <a:ext uri="{FF2B5EF4-FFF2-40B4-BE49-F238E27FC236}">
                <a16:creationId xmlns:a16="http://schemas.microsoft.com/office/drawing/2014/main" id="{F65B8B2A-6617-4559-9F64-034C0573EE0F}"/>
              </a:ext>
            </a:extLst>
          </p:cNvPr>
          <p:cNvSpPr txBox="1"/>
          <p:nvPr/>
        </p:nvSpPr>
        <p:spPr>
          <a:xfrm>
            <a:off x="1227583" y="4990484"/>
            <a:ext cx="906017" cy="400110"/>
          </a:xfrm>
          <a:prstGeom prst="rect">
            <a:avLst/>
          </a:prstGeom>
          <a:noFill/>
        </p:spPr>
        <p:txBody>
          <a:bodyPr wrap="none" rtlCol="0">
            <a:spAutoFit/>
          </a:bodyPr>
          <a:lstStyle/>
          <a:p>
            <a:pPr algn="ctr"/>
            <a:r>
              <a:rPr lang="en-US" altLang="ko-KR" sz="1000" b="1" dirty="0">
                <a:solidFill>
                  <a:srgbClr val="FF0000"/>
                </a:solidFill>
                <a:latin typeface="맑은 고딕" panose="020B0503020000020004" pitchFamily="50" charset="-127"/>
                <a:ea typeface="맑은 고딕" panose="020B0503020000020004" pitchFamily="50" charset="-127"/>
              </a:rPr>
              <a:t>WG 1</a:t>
            </a:r>
            <a:r>
              <a:rPr lang="en-US" altLang="ko-KR" sz="1000" b="1" baseline="30000" dirty="0">
                <a:solidFill>
                  <a:srgbClr val="FF0000"/>
                </a:solidFill>
                <a:latin typeface="맑은 고딕" panose="020B0503020000020004" pitchFamily="50" charset="-127"/>
                <a:ea typeface="맑은 고딕" panose="020B0503020000020004" pitchFamily="50" charset="-127"/>
              </a:rPr>
              <a:t>st</a:t>
            </a:r>
          </a:p>
          <a:p>
            <a:pPr algn="ctr"/>
            <a:r>
              <a:rPr lang="en-US" altLang="ko-KR" sz="1000" b="1" dirty="0">
                <a:solidFill>
                  <a:srgbClr val="FF0000"/>
                </a:solidFill>
                <a:latin typeface="맑은 고딕" panose="020B0503020000020004" pitchFamily="50" charset="-127"/>
                <a:ea typeface="맑은 고딕" panose="020B0503020000020004" pitchFamily="50" charset="-127"/>
              </a:rPr>
              <a:t>letter Ballot</a:t>
            </a:r>
            <a:endParaRPr lang="ko-KR" altLang="en-US" sz="1000" b="1" dirty="0">
              <a:solidFill>
                <a:srgbClr val="FF0000"/>
              </a:solidFill>
              <a:latin typeface="맑은 고딕" panose="020B0503020000020004" pitchFamily="50" charset="-127"/>
              <a:ea typeface="맑은 고딕" panose="020B0503020000020004" pitchFamily="50" charset="-127"/>
            </a:endParaRPr>
          </a:p>
        </p:txBody>
      </p:sp>
      <p:sp>
        <p:nvSpPr>
          <p:cNvPr id="108" name="TextBox 107">
            <a:extLst>
              <a:ext uri="{FF2B5EF4-FFF2-40B4-BE49-F238E27FC236}">
                <a16:creationId xmlns:a16="http://schemas.microsoft.com/office/drawing/2014/main" id="{3AE43B40-179E-41EB-9047-755F94AE210A}"/>
              </a:ext>
            </a:extLst>
          </p:cNvPr>
          <p:cNvSpPr txBox="1"/>
          <p:nvPr/>
        </p:nvSpPr>
        <p:spPr>
          <a:xfrm>
            <a:off x="1832722" y="4170044"/>
            <a:ext cx="906017" cy="400110"/>
          </a:xfrm>
          <a:prstGeom prst="rect">
            <a:avLst/>
          </a:prstGeom>
          <a:noFill/>
        </p:spPr>
        <p:txBody>
          <a:bodyPr wrap="none" rtlCol="0">
            <a:spAutoFit/>
          </a:bodyPr>
          <a:lstStyle/>
          <a:p>
            <a:pPr algn="ctr"/>
            <a:r>
              <a:rPr lang="en-US" altLang="ko-KR" sz="1000" b="1" dirty="0">
                <a:solidFill>
                  <a:srgbClr val="FF0000"/>
                </a:solidFill>
                <a:latin typeface="맑은 고딕" panose="020B0503020000020004" pitchFamily="50" charset="-127"/>
                <a:ea typeface="맑은 고딕" panose="020B0503020000020004" pitchFamily="50" charset="-127"/>
              </a:rPr>
              <a:t>WG 2</a:t>
            </a:r>
            <a:r>
              <a:rPr lang="en-US" altLang="ko-KR" sz="1000" b="1" baseline="30000" dirty="0">
                <a:solidFill>
                  <a:srgbClr val="FF0000"/>
                </a:solidFill>
                <a:latin typeface="맑은 고딕" panose="020B0503020000020004" pitchFamily="50" charset="-127"/>
                <a:ea typeface="맑은 고딕" panose="020B0503020000020004" pitchFamily="50" charset="-127"/>
              </a:rPr>
              <a:t>nd</a:t>
            </a:r>
            <a:r>
              <a:rPr lang="en-US" altLang="ko-KR" sz="1000" b="1" dirty="0">
                <a:solidFill>
                  <a:srgbClr val="FF0000"/>
                </a:solidFill>
                <a:latin typeface="맑은 고딕" panose="020B0503020000020004" pitchFamily="50" charset="-127"/>
                <a:ea typeface="맑은 고딕" panose="020B0503020000020004" pitchFamily="50" charset="-127"/>
              </a:rPr>
              <a:t> </a:t>
            </a:r>
            <a:endParaRPr lang="en-US" altLang="ko-KR" sz="1000" b="1" baseline="30000" dirty="0">
              <a:solidFill>
                <a:srgbClr val="FF0000"/>
              </a:solidFill>
              <a:latin typeface="맑은 고딕" panose="020B0503020000020004" pitchFamily="50" charset="-127"/>
              <a:ea typeface="맑은 고딕" panose="020B0503020000020004" pitchFamily="50" charset="-127"/>
            </a:endParaRPr>
          </a:p>
          <a:p>
            <a:pPr algn="ctr"/>
            <a:r>
              <a:rPr lang="en-US" altLang="ko-KR" sz="1000" b="1" dirty="0">
                <a:solidFill>
                  <a:srgbClr val="FF0000"/>
                </a:solidFill>
                <a:latin typeface="맑은 고딕" panose="020B0503020000020004" pitchFamily="50" charset="-127"/>
                <a:ea typeface="맑은 고딕" panose="020B0503020000020004" pitchFamily="50" charset="-127"/>
              </a:rPr>
              <a:t>letter Ballot</a:t>
            </a:r>
            <a:endParaRPr lang="ko-KR" altLang="en-US" sz="1000" b="1" dirty="0">
              <a:solidFill>
                <a:srgbClr val="FF0000"/>
              </a:solidFill>
              <a:latin typeface="맑은 고딕" panose="020B0503020000020004" pitchFamily="50" charset="-127"/>
              <a:ea typeface="맑은 고딕" panose="020B0503020000020004" pitchFamily="50" charset="-127"/>
            </a:endParaRPr>
          </a:p>
        </p:txBody>
      </p:sp>
      <p:cxnSp>
        <p:nvCxnSpPr>
          <p:cNvPr id="109" name="직선 연결선 108">
            <a:extLst>
              <a:ext uri="{FF2B5EF4-FFF2-40B4-BE49-F238E27FC236}">
                <a16:creationId xmlns:a16="http://schemas.microsoft.com/office/drawing/2014/main" id="{56294DAE-55CB-40AF-BB2F-7A16B5A61018}"/>
              </a:ext>
            </a:extLst>
          </p:cNvPr>
          <p:cNvCxnSpPr>
            <a:cxnSpLocks/>
            <a:stCxn id="108" idx="2"/>
          </p:cNvCxnSpPr>
          <p:nvPr/>
        </p:nvCxnSpPr>
        <p:spPr>
          <a:xfrm>
            <a:off x="2285731" y="4570154"/>
            <a:ext cx="0" cy="939942"/>
          </a:xfrm>
          <a:prstGeom prst="line">
            <a:avLst/>
          </a:prstGeom>
          <a:ln>
            <a:solidFill>
              <a:srgbClr val="FF0000"/>
            </a:solidFill>
            <a:prstDash val="lgDash"/>
          </a:ln>
        </p:spPr>
        <p:style>
          <a:lnRef idx="1">
            <a:schemeClr val="accent1"/>
          </a:lnRef>
          <a:fillRef idx="0">
            <a:schemeClr val="accent1"/>
          </a:fillRef>
          <a:effectRef idx="0">
            <a:schemeClr val="accent1"/>
          </a:effectRef>
          <a:fontRef idx="minor">
            <a:schemeClr val="tx1"/>
          </a:fontRef>
        </p:style>
      </p:cxnSp>
      <p:sp>
        <p:nvSpPr>
          <p:cNvPr id="110" name="직사각형 109">
            <a:extLst>
              <a:ext uri="{FF2B5EF4-FFF2-40B4-BE49-F238E27FC236}">
                <a16:creationId xmlns:a16="http://schemas.microsoft.com/office/drawing/2014/main" id="{9CC963F8-1942-442A-8C5F-B02E6C9C987E}"/>
              </a:ext>
            </a:extLst>
          </p:cNvPr>
          <p:cNvSpPr/>
          <p:nvPr/>
        </p:nvSpPr>
        <p:spPr>
          <a:xfrm>
            <a:off x="2766332" y="4650361"/>
            <a:ext cx="1747594" cy="246221"/>
          </a:xfrm>
          <a:prstGeom prst="rect">
            <a:avLst/>
          </a:prstGeom>
          <a:noFill/>
        </p:spPr>
        <p:txBody>
          <a:bodyPr wrap="none" rtlCol="0">
            <a:spAutoFit/>
          </a:bodyPr>
          <a:lstStyle/>
          <a:p>
            <a:pPr algn="ctr"/>
            <a:r>
              <a:rPr lang="ko-KR" altLang="en-US" sz="1000" dirty="0" err="1">
                <a:latin typeface="맑은 고딕" panose="020B0503020000020004" pitchFamily="50" charset="-127"/>
                <a:ea typeface="맑은 고딕" panose="020B0503020000020004" pitchFamily="50" charset="-127"/>
              </a:rPr>
              <a:t>Sent</a:t>
            </a:r>
            <a:r>
              <a:rPr lang="ko-KR" altLang="en-US" sz="1000" dirty="0">
                <a:latin typeface="맑은 고딕" panose="020B0503020000020004" pitchFamily="50" charset="-127"/>
                <a:ea typeface="맑은 고딕" panose="020B0503020000020004" pitchFamily="50" charset="-127"/>
              </a:rPr>
              <a:t> </a:t>
            </a:r>
            <a:r>
              <a:rPr lang="ko-KR" altLang="en-US" sz="1000" dirty="0" err="1">
                <a:latin typeface="맑은 고딕" panose="020B0503020000020004" pitchFamily="50" charset="-127"/>
                <a:ea typeface="맑은 고딕" panose="020B0503020000020004" pitchFamily="50" charset="-127"/>
              </a:rPr>
              <a:t>comments</a:t>
            </a:r>
            <a:r>
              <a:rPr lang="ko-KR" altLang="en-US" sz="1000" dirty="0">
                <a:latin typeface="맑은 고딕" panose="020B0503020000020004" pitchFamily="50" charset="-127"/>
                <a:ea typeface="맑은 고딕" panose="020B0503020000020004" pitchFamily="50" charset="-127"/>
              </a:rPr>
              <a:t> </a:t>
            </a:r>
            <a:r>
              <a:rPr lang="ko-KR" altLang="en-US" sz="1000" dirty="0" err="1">
                <a:latin typeface="맑은 고딕" panose="020B0503020000020004" pitchFamily="50" charset="-127"/>
                <a:ea typeface="맑은 고딕" panose="020B0503020000020004" pitchFamily="50" charset="-127"/>
              </a:rPr>
              <a:t>to</a:t>
            </a:r>
            <a:r>
              <a:rPr lang="ko-KR" altLang="en-US" sz="1000" dirty="0">
                <a:latin typeface="맑은 고딕" panose="020B0503020000020004" pitchFamily="50" charset="-127"/>
                <a:ea typeface="맑은 고딕" panose="020B0503020000020004" pitchFamily="50" charset="-127"/>
              </a:rPr>
              <a:t> </a:t>
            </a:r>
            <a:r>
              <a:rPr lang="ko-KR" altLang="en-US" sz="1000" dirty="0" err="1">
                <a:latin typeface="맑은 고딕" panose="020B0503020000020004" pitchFamily="50" charset="-127"/>
                <a:ea typeface="맑은 고딕" panose="020B0503020000020004" pitchFamily="50" charset="-127"/>
              </a:rPr>
              <a:t>the</a:t>
            </a:r>
            <a:r>
              <a:rPr lang="ko-KR" altLang="en-US" sz="1000" dirty="0">
                <a:latin typeface="맑은 고딕" panose="020B0503020000020004" pitchFamily="50" charset="-127"/>
                <a:ea typeface="맑은 고딕" panose="020B0503020000020004" pitchFamily="50" charset="-127"/>
              </a:rPr>
              <a:t> WG</a:t>
            </a:r>
          </a:p>
        </p:txBody>
      </p:sp>
      <p:cxnSp>
        <p:nvCxnSpPr>
          <p:cNvPr id="111" name="직선 연결선 110">
            <a:extLst>
              <a:ext uri="{FF2B5EF4-FFF2-40B4-BE49-F238E27FC236}">
                <a16:creationId xmlns:a16="http://schemas.microsoft.com/office/drawing/2014/main" id="{08254E76-DD7C-4CC5-8B3C-758322830999}"/>
              </a:ext>
            </a:extLst>
          </p:cNvPr>
          <p:cNvCxnSpPr>
            <a:cxnSpLocks/>
            <a:stCxn id="110" idx="2"/>
          </p:cNvCxnSpPr>
          <p:nvPr/>
        </p:nvCxnSpPr>
        <p:spPr>
          <a:xfrm>
            <a:off x="3640129" y="4896582"/>
            <a:ext cx="0" cy="611224"/>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112" name="직사각형 111">
            <a:extLst>
              <a:ext uri="{FF2B5EF4-FFF2-40B4-BE49-F238E27FC236}">
                <a16:creationId xmlns:a16="http://schemas.microsoft.com/office/drawing/2014/main" id="{CA203553-9C1B-4D35-A6F9-EF4F0FCF0EBA}"/>
              </a:ext>
            </a:extLst>
          </p:cNvPr>
          <p:cNvSpPr/>
          <p:nvPr/>
        </p:nvSpPr>
        <p:spPr>
          <a:xfrm>
            <a:off x="2985332" y="4140617"/>
            <a:ext cx="2233304" cy="246221"/>
          </a:xfrm>
          <a:prstGeom prst="rect">
            <a:avLst/>
          </a:prstGeom>
          <a:noFill/>
        </p:spPr>
        <p:txBody>
          <a:bodyPr wrap="none" rtlCol="0">
            <a:spAutoFit/>
          </a:bodyPr>
          <a:lstStyle/>
          <a:p>
            <a:pPr algn="ctr"/>
            <a:r>
              <a:rPr lang="ko-KR" altLang="en-US" sz="1000" dirty="0">
                <a:solidFill>
                  <a:srgbClr val="0070C0"/>
                </a:solidFill>
                <a:latin typeface="맑은 고딕" panose="020B0503020000020004" pitchFamily="50" charset="-127"/>
                <a:ea typeface="맑은 고딕" panose="020B0503020000020004" pitchFamily="50" charset="-127"/>
              </a:rPr>
              <a:t>WG </a:t>
            </a:r>
            <a:r>
              <a:rPr lang="ko-KR" altLang="en-US" sz="1000" dirty="0" err="1">
                <a:solidFill>
                  <a:srgbClr val="0070C0"/>
                </a:solidFill>
                <a:latin typeface="맑은 고딕" panose="020B0503020000020004" pitchFamily="50" charset="-127"/>
                <a:ea typeface="맑은 고딕" panose="020B0503020000020004" pitchFamily="50" charset="-127"/>
              </a:rPr>
              <a:t>Meeting</a:t>
            </a:r>
            <a:r>
              <a:rPr lang="ko-KR" altLang="en-US" sz="1000" dirty="0">
                <a:solidFill>
                  <a:srgbClr val="0070C0"/>
                </a:solidFill>
                <a:latin typeface="맑은 고딕" panose="020B0503020000020004" pitchFamily="50" charset="-127"/>
                <a:ea typeface="맑은 고딕" panose="020B0503020000020004" pitchFamily="50" charset="-127"/>
              </a:rPr>
              <a:t> </a:t>
            </a:r>
            <a:r>
              <a:rPr lang="ko-KR" altLang="en-US" sz="1000" dirty="0" err="1">
                <a:solidFill>
                  <a:srgbClr val="0070C0"/>
                </a:solidFill>
                <a:latin typeface="맑은 고딕" panose="020B0503020000020004" pitchFamily="50" charset="-127"/>
                <a:ea typeface="맑은 고딕" panose="020B0503020000020004" pitchFamily="50" charset="-127"/>
              </a:rPr>
              <a:t>to</a:t>
            </a:r>
            <a:r>
              <a:rPr lang="ko-KR" altLang="en-US" sz="1000" dirty="0">
                <a:solidFill>
                  <a:srgbClr val="0070C0"/>
                </a:solidFill>
                <a:latin typeface="맑은 고딕" panose="020B0503020000020004" pitchFamily="50" charset="-127"/>
                <a:ea typeface="맑은 고딕" panose="020B0503020000020004" pitchFamily="50" charset="-127"/>
              </a:rPr>
              <a:t> </a:t>
            </a:r>
            <a:r>
              <a:rPr lang="ko-KR" altLang="en-US" sz="1000" dirty="0" err="1">
                <a:solidFill>
                  <a:srgbClr val="0070C0"/>
                </a:solidFill>
                <a:latin typeface="맑은 고딕" panose="020B0503020000020004" pitchFamily="50" charset="-127"/>
                <a:ea typeface="맑은 고딕" panose="020B0503020000020004" pitchFamily="50" charset="-127"/>
              </a:rPr>
              <a:t>address</a:t>
            </a:r>
            <a:r>
              <a:rPr lang="ko-KR" altLang="en-US" sz="1000" dirty="0">
                <a:solidFill>
                  <a:srgbClr val="0070C0"/>
                </a:solidFill>
                <a:latin typeface="맑은 고딕" panose="020B0503020000020004" pitchFamily="50" charset="-127"/>
                <a:ea typeface="맑은 고딕" panose="020B0503020000020004" pitchFamily="50" charset="-127"/>
              </a:rPr>
              <a:t> </a:t>
            </a:r>
            <a:r>
              <a:rPr lang="ko-KR" altLang="en-US" sz="1000" dirty="0" err="1">
                <a:solidFill>
                  <a:srgbClr val="0070C0"/>
                </a:solidFill>
                <a:latin typeface="맑은 고딕" panose="020B0503020000020004" pitchFamily="50" charset="-127"/>
                <a:ea typeface="맑은 고딕" panose="020B0503020000020004" pitchFamily="50" charset="-127"/>
              </a:rPr>
              <a:t>comments</a:t>
            </a:r>
            <a:endParaRPr lang="ko-KR" altLang="en-US" sz="1000" dirty="0">
              <a:solidFill>
                <a:srgbClr val="0070C0"/>
              </a:solidFill>
              <a:latin typeface="맑은 고딕" panose="020B0503020000020004" pitchFamily="50" charset="-127"/>
              <a:ea typeface="맑은 고딕" panose="020B0503020000020004" pitchFamily="50" charset="-127"/>
            </a:endParaRPr>
          </a:p>
        </p:txBody>
      </p:sp>
      <p:cxnSp>
        <p:nvCxnSpPr>
          <p:cNvPr id="113" name="직선 연결선 112">
            <a:extLst>
              <a:ext uri="{FF2B5EF4-FFF2-40B4-BE49-F238E27FC236}">
                <a16:creationId xmlns:a16="http://schemas.microsoft.com/office/drawing/2014/main" id="{4435A7A7-4A33-49DF-94B7-D30DD959617B}"/>
              </a:ext>
            </a:extLst>
          </p:cNvPr>
          <p:cNvCxnSpPr>
            <a:cxnSpLocks/>
            <a:stCxn id="112" idx="2"/>
          </p:cNvCxnSpPr>
          <p:nvPr/>
        </p:nvCxnSpPr>
        <p:spPr>
          <a:xfrm>
            <a:off x="4101984" y="4386838"/>
            <a:ext cx="0" cy="1161507"/>
          </a:xfrm>
          <a:prstGeom prst="line">
            <a:avLst/>
          </a:prstGeom>
          <a:ln>
            <a:solidFill>
              <a:srgbClr val="0070C0"/>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43630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055C87B-0313-4D04-AA96-D1B43396629E}"/>
              </a:ext>
            </a:extLst>
          </p:cNvPr>
          <p:cNvSpPr>
            <a:spLocks noGrp="1"/>
          </p:cNvSpPr>
          <p:nvPr>
            <p:ph type="title"/>
          </p:nvPr>
        </p:nvSpPr>
        <p:spPr/>
        <p:txBody>
          <a:bodyPr/>
          <a:lstStyle/>
          <a:p>
            <a:r>
              <a:rPr lang="en-US" altLang="ko-KR" dirty="0"/>
              <a:t>Future Sessions – 2021</a:t>
            </a:r>
            <a:endParaRPr lang="ko-KR" altLang="en-US" dirty="0"/>
          </a:p>
        </p:txBody>
      </p:sp>
      <p:sp>
        <p:nvSpPr>
          <p:cNvPr id="4" name="슬라이드 번호 개체 틀 3">
            <a:extLst>
              <a:ext uri="{FF2B5EF4-FFF2-40B4-BE49-F238E27FC236}">
                <a16:creationId xmlns:a16="http://schemas.microsoft.com/office/drawing/2014/main" id="{02E67014-8825-4332-89F2-7EE82C632581}"/>
              </a:ext>
            </a:extLst>
          </p:cNvPr>
          <p:cNvSpPr>
            <a:spLocks noGrp="1"/>
          </p:cNvSpPr>
          <p:nvPr>
            <p:ph type="sldNum" sz="quarter" idx="12"/>
          </p:nvPr>
        </p:nvSpPr>
        <p:spPr/>
        <p:txBody>
          <a:bodyPr/>
          <a:lstStyle/>
          <a:p>
            <a:pPr>
              <a:defRPr/>
            </a:pPr>
            <a:fld id="{2E8BD8E8-FEBE-4B48-A872-D5E72F1EB77B}" type="slidenum">
              <a:rPr lang="en-US" smtClean="0"/>
              <a:pPr>
                <a:defRPr/>
              </a:pPr>
              <a:t>21</a:t>
            </a:fld>
            <a:endParaRPr lang="en-US">
              <a:latin typeface="Myriad Pro" charset="0"/>
            </a:endParaRPr>
          </a:p>
        </p:txBody>
      </p:sp>
      <p:sp>
        <p:nvSpPr>
          <p:cNvPr id="7" name="바닥글 개체 틀 1">
            <a:extLst>
              <a:ext uri="{FF2B5EF4-FFF2-40B4-BE49-F238E27FC236}">
                <a16:creationId xmlns:a16="http://schemas.microsoft.com/office/drawing/2014/main" id="{74B98CC8-A054-4831-819F-BCAEE5D06E75}"/>
              </a:ext>
            </a:extLst>
          </p:cNvPr>
          <p:cNvSpPr>
            <a:spLocks noGrp="1"/>
          </p:cNvSpPr>
          <p:nvPr>
            <p:ph type="ftr" sz="quarter" idx="11"/>
          </p:nvPr>
        </p:nvSpPr>
        <p:spPr>
          <a:xfrm>
            <a:off x="457200" y="6610350"/>
            <a:ext cx="4038600" cy="247650"/>
          </a:xfrm>
        </p:spPr>
        <p:txBody>
          <a:bodyPr/>
          <a:lstStyle/>
          <a:p>
            <a:pPr>
              <a:defRPr/>
            </a:pPr>
            <a:r>
              <a:rPr lang="en-US"/>
              <a:t>2888-21-0001-00-0000-Session #6 WG Opening Plenary</a:t>
            </a:r>
            <a:endParaRPr lang="en-US" dirty="0"/>
          </a:p>
        </p:txBody>
      </p:sp>
      <p:sp>
        <p:nvSpPr>
          <p:cNvPr id="8" name="직사각형 7">
            <a:extLst>
              <a:ext uri="{FF2B5EF4-FFF2-40B4-BE49-F238E27FC236}">
                <a16:creationId xmlns:a16="http://schemas.microsoft.com/office/drawing/2014/main" id="{4B772A14-1D9D-4772-B341-F550D7198E1D}"/>
              </a:ext>
            </a:extLst>
          </p:cNvPr>
          <p:cNvSpPr/>
          <p:nvPr/>
        </p:nvSpPr>
        <p:spPr>
          <a:xfrm>
            <a:off x="304800" y="2779467"/>
            <a:ext cx="8458200" cy="1687963"/>
          </a:xfrm>
          <a:prstGeom prst="rect">
            <a:avLst/>
          </a:prstGeom>
        </p:spPr>
        <p:txBody>
          <a:bodyPr wrap="square">
            <a:spAutoFit/>
          </a:bodyPr>
          <a:lstStyle/>
          <a:p>
            <a:pPr marL="342900" lvl="0" indent="-342900">
              <a:lnSpc>
                <a:spcPct val="150000"/>
              </a:lnSpc>
              <a:buFont typeface="Arial" panose="020B0604020202020204" pitchFamily="34" charset="0"/>
              <a:buChar char="•"/>
              <a:defRPr/>
            </a:pPr>
            <a:r>
              <a:rPr lang="en-US" altLang="ko-KR" sz="2400" b="1" kern="0" dirty="0">
                <a:solidFill>
                  <a:srgbClr val="FF0000"/>
                </a:solidFill>
                <a:latin typeface="Times New Roman"/>
              </a:rPr>
              <a:t>June 28 - July 2, Paris, France (TBD)</a:t>
            </a:r>
          </a:p>
          <a:p>
            <a:pPr marL="342900" indent="-342900">
              <a:lnSpc>
                <a:spcPct val="150000"/>
              </a:lnSpc>
              <a:buFont typeface="Arial" panose="020B0604020202020204" pitchFamily="34" charset="0"/>
              <a:buChar char="•"/>
            </a:pPr>
            <a:r>
              <a:rPr lang="en-US" altLang="ko-KR" sz="2400" b="1" kern="0" dirty="0">
                <a:solidFill>
                  <a:srgbClr val="3333CC"/>
                </a:solidFill>
                <a:latin typeface="Times New Roman"/>
              </a:rPr>
              <a:t>October 18-22, Gangnam 2nd </a:t>
            </a:r>
            <a:r>
              <a:rPr lang="en-US" altLang="ko-KR" sz="2400" b="1" kern="0" dirty="0" err="1">
                <a:solidFill>
                  <a:srgbClr val="3333CC"/>
                </a:solidFill>
                <a:latin typeface="Times New Roman"/>
              </a:rPr>
              <a:t>ToZ</a:t>
            </a:r>
            <a:r>
              <a:rPr lang="en-US" altLang="ko-KR" sz="2400" b="1" kern="0" dirty="0">
                <a:solidFill>
                  <a:srgbClr val="3333CC"/>
                </a:solidFill>
                <a:latin typeface="Times New Roman"/>
              </a:rPr>
              <a:t> meeting room, </a:t>
            </a:r>
            <a:r>
              <a:rPr lang="en-US" altLang="ko-KR" sz="2400" b="1" kern="0" dirty="0" err="1">
                <a:solidFill>
                  <a:srgbClr val="3333CC"/>
                </a:solidFill>
                <a:latin typeface="Times New Roman"/>
              </a:rPr>
              <a:t>Baekam</a:t>
            </a:r>
            <a:r>
              <a:rPr lang="en-US" altLang="ko-KR" sz="2400" b="1" kern="0" dirty="0">
                <a:solidFill>
                  <a:srgbClr val="3333CC"/>
                </a:solidFill>
                <a:latin typeface="Times New Roman"/>
              </a:rPr>
              <a:t> Bldg. 459 </a:t>
            </a:r>
            <a:r>
              <a:rPr lang="en-US" altLang="ko-KR" sz="2400" b="1" kern="0" dirty="0" err="1">
                <a:solidFill>
                  <a:srgbClr val="3333CC"/>
                </a:solidFill>
                <a:latin typeface="Times New Roman"/>
              </a:rPr>
              <a:t>Gangnamdaero</a:t>
            </a:r>
            <a:r>
              <a:rPr lang="en-US" altLang="ko-KR" sz="2400" b="1" kern="0" dirty="0">
                <a:solidFill>
                  <a:srgbClr val="3333CC"/>
                </a:solidFill>
                <a:latin typeface="Times New Roman"/>
              </a:rPr>
              <a:t> </a:t>
            </a:r>
            <a:r>
              <a:rPr lang="en-US" altLang="ko-KR" sz="2400" b="1" kern="0" dirty="0" err="1">
                <a:solidFill>
                  <a:srgbClr val="3333CC"/>
                </a:solidFill>
                <a:latin typeface="Times New Roman"/>
              </a:rPr>
              <a:t>Seocho-gu</a:t>
            </a:r>
            <a:r>
              <a:rPr lang="en-US" altLang="ko-KR" sz="2400" b="1" kern="0" dirty="0">
                <a:solidFill>
                  <a:srgbClr val="3333CC"/>
                </a:solidFill>
                <a:latin typeface="Times New Roman"/>
              </a:rPr>
              <a:t>, Seoul, Korea</a:t>
            </a:r>
          </a:p>
        </p:txBody>
      </p:sp>
      <p:sp>
        <p:nvSpPr>
          <p:cNvPr id="9" name="직사각형 8">
            <a:extLst>
              <a:ext uri="{FF2B5EF4-FFF2-40B4-BE49-F238E27FC236}">
                <a16:creationId xmlns:a16="http://schemas.microsoft.com/office/drawing/2014/main" id="{F67B3609-94F3-4F5D-85F0-146FEA0521C3}"/>
              </a:ext>
            </a:extLst>
          </p:cNvPr>
          <p:cNvSpPr/>
          <p:nvPr/>
        </p:nvSpPr>
        <p:spPr>
          <a:xfrm>
            <a:off x="457200" y="840475"/>
            <a:ext cx="8382000" cy="1938992"/>
          </a:xfrm>
          <a:prstGeom prst="rect">
            <a:avLst/>
          </a:prstGeom>
        </p:spPr>
        <p:txBody>
          <a:bodyPr wrap="square">
            <a:spAutoFit/>
          </a:bodyPr>
          <a:lstStyle/>
          <a:p>
            <a:r>
              <a:rPr lang="en-US" altLang="ko-KR" sz="2400" b="1" dirty="0">
                <a:latin typeface="Times New Roman" panose="02020603050405020304" pitchFamily="18" charset="0"/>
                <a:ea typeface="맑은 고딕" panose="020B0503020000020004" pitchFamily="50" charset="-127"/>
              </a:rPr>
              <a:t>If the COVID-19 situation does not get better and the travel restrictions are lifted, the following meetings will be changed to on-line meeting only.</a:t>
            </a:r>
          </a:p>
          <a:p>
            <a:r>
              <a:rPr lang="en-US" altLang="ko-KR" sz="2400" b="1" dirty="0">
                <a:latin typeface="Times New Roman" panose="02020603050405020304" pitchFamily="18" charset="0"/>
                <a:ea typeface="맑은 고딕" panose="020B0503020000020004" pitchFamily="50" charset="-127"/>
              </a:rPr>
              <a:t>For those who have difficulties in traveling due to various reasons, on-line meeting support will be always provided.</a:t>
            </a:r>
          </a:p>
        </p:txBody>
      </p:sp>
    </p:spTree>
    <p:extLst>
      <p:ext uri="{BB962C8B-B14F-4D97-AF65-F5344CB8AC3E}">
        <p14:creationId xmlns:p14="http://schemas.microsoft.com/office/powerpoint/2010/main" val="35558301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055C87B-0313-4D04-AA96-D1B43396629E}"/>
              </a:ext>
            </a:extLst>
          </p:cNvPr>
          <p:cNvSpPr>
            <a:spLocks noGrp="1"/>
          </p:cNvSpPr>
          <p:nvPr>
            <p:ph type="title"/>
          </p:nvPr>
        </p:nvSpPr>
        <p:spPr/>
        <p:txBody>
          <a:bodyPr/>
          <a:lstStyle/>
          <a:p>
            <a:r>
              <a:rPr lang="en-US" altLang="ko-KR" dirty="0"/>
              <a:t>Future Sessions – 2022</a:t>
            </a:r>
            <a:endParaRPr lang="ko-KR" altLang="en-US" dirty="0"/>
          </a:p>
        </p:txBody>
      </p:sp>
      <p:sp>
        <p:nvSpPr>
          <p:cNvPr id="4" name="슬라이드 번호 개체 틀 3">
            <a:extLst>
              <a:ext uri="{FF2B5EF4-FFF2-40B4-BE49-F238E27FC236}">
                <a16:creationId xmlns:a16="http://schemas.microsoft.com/office/drawing/2014/main" id="{02E67014-8825-4332-89F2-7EE82C632581}"/>
              </a:ext>
            </a:extLst>
          </p:cNvPr>
          <p:cNvSpPr>
            <a:spLocks noGrp="1"/>
          </p:cNvSpPr>
          <p:nvPr>
            <p:ph type="sldNum" sz="quarter" idx="12"/>
          </p:nvPr>
        </p:nvSpPr>
        <p:spPr/>
        <p:txBody>
          <a:bodyPr/>
          <a:lstStyle/>
          <a:p>
            <a:pPr>
              <a:defRPr/>
            </a:pPr>
            <a:fld id="{2E8BD8E8-FEBE-4B48-A872-D5E72F1EB77B}" type="slidenum">
              <a:rPr lang="en-US" smtClean="0"/>
              <a:pPr>
                <a:defRPr/>
              </a:pPr>
              <a:t>22</a:t>
            </a:fld>
            <a:endParaRPr lang="en-US">
              <a:latin typeface="Myriad Pro" charset="0"/>
            </a:endParaRPr>
          </a:p>
        </p:txBody>
      </p:sp>
      <p:sp>
        <p:nvSpPr>
          <p:cNvPr id="7" name="바닥글 개체 틀 1">
            <a:extLst>
              <a:ext uri="{FF2B5EF4-FFF2-40B4-BE49-F238E27FC236}">
                <a16:creationId xmlns:a16="http://schemas.microsoft.com/office/drawing/2014/main" id="{74B98CC8-A054-4831-819F-BCAEE5D06E75}"/>
              </a:ext>
            </a:extLst>
          </p:cNvPr>
          <p:cNvSpPr>
            <a:spLocks noGrp="1"/>
          </p:cNvSpPr>
          <p:nvPr>
            <p:ph type="ftr" sz="quarter" idx="11"/>
          </p:nvPr>
        </p:nvSpPr>
        <p:spPr>
          <a:xfrm>
            <a:off x="457200" y="6610350"/>
            <a:ext cx="4038600" cy="247650"/>
          </a:xfrm>
        </p:spPr>
        <p:txBody>
          <a:bodyPr/>
          <a:lstStyle/>
          <a:p>
            <a:pPr>
              <a:defRPr/>
            </a:pPr>
            <a:r>
              <a:rPr lang="en-US"/>
              <a:t>2888-21-0001-00-0000-Session #6 WG Opening Plenary</a:t>
            </a:r>
            <a:endParaRPr lang="en-US" dirty="0"/>
          </a:p>
        </p:txBody>
      </p:sp>
      <p:sp>
        <p:nvSpPr>
          <p:cNvPr id="8" name="직사각형 7">
            <a:extLst>
              <a:ext uri="{FF2B5EF4-FFF2-40B4-BE49-F238E27FC236}">
                <a16:creationId xmlns:a16="http://schemas.microsoft.com/office/drawing/2014/main" id="{9A2E1863-518B-40C3-A337-20AE9D7DA1F6}"/>
              </a:ext>
            </a:extLst>
          </p:cNvPr>
          <p:cNvSpPr/>
          <p:nvPr/>
        </p:nvSpPr>
        <p:spPr>
          <a:xfrm>
            <a:off x="457200" y="838200"/>
            <a:ext cx="8382000" cy="1938992"/>
          </a:xfrm>
          <a:prstGeom prst="rect">
            <a:avLst/>
          </a:prstGeom>
        </p:spPr>
        <p:txBody>
          <a:bodyPr wrap="square">
            <a:spAutoFit/>
          </a:bodyPr>
          <a:lstStyle/>
          <a:p>
            <a:r>
              <a:rPr lang="en-US" altLang="ko-KR" sz="2400" b="1" dirty="0">
                <a:latin typeface="Times New Roman" panose="02020603050405020304" pitchFamily="18" charset="0"/>
                <a:ea typeface="맑은 고딕" panose="020B0503020000020004" pitchFamily="50" charset="-127"/>
              </a:rPr>
              <a:t>If the COVID-19 situation does not get better and the travel restrictions are lifted, the following meetings will be changed to on-line meeting only. </a:t>
            </a:r>
          </a:p>
          <a:p>
            <a:r>
              <a:rPr lang="en-US" altLang="ko-KR" sz="2400" b="1" dirty="0">
                <a:latin typeface="Times New Roman" panose="02020603050405020304" pitchFamily="18" charset="0"/>
                <a:ea typeface="맑은 고딕" panose="020B0503020000020004" pitchFamily="50" charset="-127"/>
              </a:rPr>
              <a:t>For those who have difficulties in traveling due to various reasons, on-line meeting support will be always provided.</a:t>
            </a:r>
          </a:p>
        </p:txBody>
      </p:sp>
      <p:sp>
        <p:nvSpPr>
          <p:cNvPr id="9" name="직사각형 8">
            <a:extLst>
              <a:ext uri="{FF2B5EF4-FFF2-40B4-BE49-F238E27FC236}">
                <a16:creationId xmlns:a16="http://schemas.microsoft.com/office/drawing/2014/main" id="{DEF65DEE-6656-461B-ACF9-6B34EA9DF176}"/>
              </a:ext>
            </a:extLst>
          </p:cNvPr>
          <p:cNvSpPr/>
          <p:nvPr/>
        </p:nvSpPr>
        <p:spPr>
          <a:xfrm>
            <a:off x="304800" y="2772643"/>
            <a:ext cx="8458200" cy="3349956"/>
          </a:xfrm>
          <a:prstGeom prst="rect">
            <a:avLst/>
          </a:prstGeom>
        </p:spPr>
        <p:txBody>
          <a:bodyPr wrap="square">
            <a:spAutoFit/>
          </a:bodyPr>
          <a:lstStyle/>
          <a:p>
            <a:pPr marL="342900" lvl="0" indent="-342900">
              <a:lnSpc>
                <a:spcPct val="150000"/>
              </a:lnSpc>
              <a:buFont typeface="Arial" panose="020B0604020202020204" pitchFamily="34" charset="0"/>
              <a:buChar char="•"/>
              <a:defRPr/>
            </a:pPr>
            <a:r>
              <a:rPr lang="en-US" altLang="ko-KR" sz="2400" b="1" kern="0" dirty="0">
                <a:solidFill>
                  <a:srgbClr val="3333CC"/>
                </a:solidFill>
                <a:latin typeface="Times New Roman"/>
              </a:rPr>
              <a:t>February 14 - 18, 1 </a:t>
            </a:r>
            <a:r>
              <a:rPr lang="en-US" altLang="ko-KR" sz="2400" b="1" kern="0" dirty="0" err="1">
                <a:solidFill>
                  <a:srgbClr val="3333CC"/>
                </a:solidFill>
                <a:latin typeface="Times New Roman"/>
              </a:rPr>
              <a:t>Fusionopolis</a:t>
            </a:r>
            <a:r>
              <a:rPr lang="en-US" altLang="ko-KR" sz="2400" b="1" kern="0" dirty="0">
                <a:solidFill>
                  <a:srgbClr val="3333CC"/>
                </a:solidFill>
                <a:latin typeface="Times New Roman"/>
              </a:rPr>
              <a:t> Walk #04-07 South Tower, Solaris, (IEEE-SA Office), Singapore, Singapore</a:t>
            </a:r>
          </a:p>
          <a:p>
            <a:pPr marL="342900" lvl="0" indent="-342900">
              <a:lnSpc>
                <a:spcPct val="150000"/>
              </a:lnSpc>
              <a:buFont typeface="Arial" panose="020B0604020202020204" pitchFamily="34" charset="0"/>
              <a:buChar char="•"/>
              <a:defRPr/>
            </a:pPr>
            <a:r>
              <a:rPr lang="en-US" altLang="ko-KR" sz="2400" b="1" kern="0" dirty="0">
                <a:solidFill>
                  <a:srgbClr val="FF0000"/>
                </a:solidFill>
                <a:latin typeface="Times New Roman"/>
              </a:rPr>
              <a:t>June 27 - July 1, IEEE-SA Office, 17th Floor, 3rd Park Ave. New York City, New York 10016</a:t>
            </a:r>
          </a:p>
          <a:p>
            <a:pPr marL="342900" indent="-342900">
              <a:lnSpc>
                <a:spcPct val="150000"/>
              </a:lnSpc>
              <a:buFont typeface="Arial" panose="020B0604020202020204" pitchFamily="34" charset="0"/>
              <a:buChar char="•"/>
            </a:pPr>
            <a:r>
              <a:rPr lang="en-US" altLang="ko-KR" sz="2400" b="1" kern="0" dirty="0">
                <a:solidFill>
                  <a:srgbClr val="3333CC"/>
                </a:solidFill>
                <a:latin typeface="Times New Roman"/>
              </a:rPr>
              <a:t>October 17-21, Gangnam 2nd </a:t>
            </a:r>
            <a:r>
              <a:rPr lang="en-US" altLang="ko-KR" sz="2400" b="1" kern="0" dirty="0" err="1">
                <a:solidFill>
                  <a:srgbClr val="3333CC"/>
                </a:solidFill>
                <a:latin typeface="Times New Roman"/>
              </a:rPr>
              <a:t>ToZ</a:t>
            </a:r>
            <a:r>
              <a:rPr lang="en-US" altLang="ko-KR" sz="2400" b="1" kern="0" dirty="0">
                <a:solidFill>
                  <a:srgbClr val="3333CC"/>
                </a:solidFill>
                <a:latin typeface="Times New Roman"/>
              </a:rPr>
              <a:t> meeting room, </a:t>
            </a:r>
            <a:r>
              <a:rPr lang="en-US" altLang="ko-KR" sz="2400" b="1" kern="0" dirty="0" err="1">
                <a:solidFill>
                  <a:srgbClr val="3333CC"/>
                </a:solidFill>
                <a:latin typeface="Times New Roman"/>
              </a:rPr>
              <a:t>Baekam</a:t>
            </a:r>
            <a:r>
              <a:rPr lang="en-US" altLang="ko-KR" sz="2400" b="1" kern="0" dirty="0">
                <a:solidFill>
                  <a:srgbClr val="3333CC"/>
                </a:solidFill>
                <a:latin typeface="Times New Roman"/>
              </a:rPr>
              <a:t> Bldg. 459 </a:t>
            </a:r>
            <a:r>
              <a:rPr lang="en-US" altLang="ko-KR" sz="2400" b="1" kern="0" dirty="0" err="1">
                <a:solidFill>
                  <a:srgbClr val="3333CC"/>
                </a:solidFill>
                <a:latin typeface="Times New Roman"/>
              </a:rPr>
              <a:t>Gangnamdaero</a:t>
            </a:r>
            <a:r>
              <a:rPr lang="en-US" altLang="ko-KR" sz="2400" b="1" kern="0" dirty="0">
                <a:solidFill>
                  <a:srgbClr val="3333CC"/>
                </a:solidFill>
                <a:latin typeface="Times New Roman"/>
              </a:rPr>
              <a:t> </a:t>
            </a:r>
            <a:r>
              <a:rPr lang="en-US" altLang="ko-KR" sz="2400" b="1" kern="0" dirty="0" err="1">
                <a:solidFill>
                  <a:srgbClr val="3333CC"/>
                </a:solidFill>
                <a:latin typeface="Times New Roman"/>
              </a:rPr>
              <a:t>Seocho-gu</a:t>
            </a:r>
            <a:r>
              <a:rPr lang="en-US" altLang="ko-KR" sz="2400" b="1" kern="0" dirty="0">
                <a:solidFill>
                  <a:srgbClr val="3333CC"/>
                </a:solidFill>
                <a:latin typeface="Times New Roman"/>
              </a:rPr>
              <a:t>, Seoul, Korea</a:t>
            </a:r>
          </a:p>
        </p:txBody>
      </p:sp>
    </p:spTree>
    <p:extLst>
      <p:ext uri="{BB962C8B-B14F-4D97-AF65-F5344CB8AC3E}">
        <p14:creationId xmlns:p14="http://schemas.microsoft.com/office/powerpoint/2010/main" val="1541753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부제목 1"/>
          <p:cNvSpPr>
            <a:spLocks noGrp="1"/>
          </p:cNvSpPr>
          <p:nvPr>
            <p:ph type="subTitle" idx="1"/>
          </p:nvPr>
        </p:nvSpPr>
        <p:spPr/>
        <p:txBody>
          <a:bodyPr/>
          <a:lstStyle/>
          <a:p>
            <a:r>
              <a:rPr lang="en-US" altLang="ko-KR" dirty="0"/>
              <a:t>Thank You</a:t>
            </a:r>
            <a:endParaRPr lang="ko-KR" altLang="en-US" dirty="0"/>
          </a:p>
        </p:txBody>
      </p:sp>
    </p:spTree>
    <p:extLst>
      <p:ext uri="{BB962C8B-B14F-4D97-AF65-F5344CB8AC3E}">
        <p14:creationId xmlns:p14="http://schemas.microsoft.com/office/powerpoint/2010/main" val="1030258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992520314"/>
              </p:ext>
            </p:extLst>
          </p:nvPr>
        </p:nvGraphicFramePr>
        <p:xfrm>
          <a:off x="228600" y="1371600"/>
          <a:ext cx="8686800" cy="4116390"/>
        </p:xfrm>
        <a:graphic>
          <a:graphicData uri="http://schemas.openxmlformats.org/drawingml/2006/table">
            <a:tbl>
              <a:tblPr/>
              <a:tblGrid>
                <a:gridCol w="20574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gridCol w="2514600">
                  <a:extLst>
                    <a:ext uri="{9D8B030D-6E8A-4147-A177-3AD203B41FA5}">
                      <a16:colId xmlns:a16="http://schemas.microsoft.com/office/drawing/2014/main" val="20003"/>
                    </a:ext>
                  </a:extLst>
                </a:gridCol>
              </a:tblGrid>
              <a:tr h="1106488">
                <a:tc gridSpan="4">
                  <a:txBody>
                    <a:bodyPr/>
                    <a:lstStyle/>
                    <a:p>
                      <a:pPr marL="457200" marR="0" lvl="0" indent="0" algn="ctr" defTabSz="914400" rtl="0" eaLnBrk="1" fontAlgn="base" latinLnBrk="0" hangingPunct="1">
                        <a:lnSpc>
                          <a:spcPct val="100000"/>
                        </a:lnSpc>
                        <a:spcBef>
                          <a:spcPct val="0"/>
                        </a:spcBef>
                        <a:spcAft>
                          <a:spcPts val="1200"/>
                        </a:spcAft>
                        <a:buClrTx/>
                        <a:buSzTx/>
                        <a:buFontTx/>
                        <a:buNone/>
                        <a:tabLst/>
                      </a:pPr>
                      <a:r>
                        <a:rPr kumimoji="0" lang="en-US" altLang="ko-K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Session #6 WG Opening</a:t>
                      </a:r>
                      <a:r>
                        <a:rPr kumimoji="0" lang="ko-KR" alt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altLang="ko-K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Plenary</a:t>
                      </a:r>
                      <a:endParaRPr kumimoji="0" lang="en-US" sz="1600" b="0" i="0" u="none" strike="noStrike" cap="none" normalizeH="0" baseline="0" dirty="0">
                        <a:ln>
                          <a:noFill/>
                        </a:ln>
                        <a:solidFill>
                          <a:schemeClr val="tx1"/>
                        </a:solidFill>
                        <a:effectLst/>
                        <a:latin typeface="Times New Roman" panose="02020603050405020304" pitchFamily="18" charset="0"/>
                        <a:ea typeface="Times New Roman" pitchFamily="-8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19150">
                <a:tc gridSpan="4">
                  <a:txBody>
                    <a:bodyPr/>
                    <a:lstStyle/>
                    <a:p>
                      <a:pPr marL="0" marR="0" lvl="0" indent="0" algn="ctr" defTabSz="914400" rtl="0" eaLnBrk="1" fontAlgn="base" latinLnBrk="0" hangingPunct="1">
                        <a:lnSpc>
                          <a:spcPct val="100000"/>
                        </a:lnSpc>
                        <a:spcBef>
                          <a:spcPct val="0"/>
                        </a:spcBef>
                        <a:spcAft>
                          <a:spcPts val="120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Date:</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2021-0</a:t>
                      </a:r>
                      <a:r>
                        <a:rPr kumimoji="0" lang="en-US"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1</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-2</a:t>
                      </a:r>
                      <a:r>
                        <a:rPr kumimoji="0" lang="en-US"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547688">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Author(s): </a:t>
                      </a:r>
                      <a:r>
                        <a:rPr kumimoji="0" lang="en-GB"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Sangkwon Peter Jeong</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Name</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Affiliation</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Phone</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Email</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Jeong, Sangkwon Peter</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JoyFun</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+82 10 8667 7329</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ceo@joyfun.kr</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ko-KR" altLang="en-US" sz="1600" b="0" i="0" u="none" strike="noStrike" kern="1200" cap="none" normalizeH="0" baseline="0" dirty="0">
                        <a:ln>
                          <a:noFill/>
                        </a:ln>
                        <a:solidFill>
                          <a:schemeClr val="tx1"/>
                        </a:solidFill>
                        <a:effectLst/>
                        <a:latin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endParaRPr kumimoji="0" lang="ko-KR" altLang="en-US" sz="1600" b="0" i="0" u="none" strike="noStrike" kern="1200" cap="none" normalizeH="0" baseline="0" dirty="0">
                        <a:ln>
                          <a:noFill/>
                        </a:ln>
                        <a:solidFill>
                          <a:schemeClr val="tx1"/>
                        </a:solidFill>
                        <a:effectLst/>
                        <a:latin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endParaRPr kumimoji="0" lang="ko-KR" altLang="en-US" sz="1600" b="0" i="0" u="none" strike="noStrike" kern="1200" cap="none" normalizeH="0" baseline="0" dirty="0">
                        <a:ln>
                          <a:noFill/>
                        </a:ln>
                        <a:solidFill>
                          <a:schemeClr val="tx1"/>
                        </a:solidFill>
                        <a:effectLst/>
                        <a:latin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8467" name="Rectangle 6"/>
          <p:cNvSpPr>
            <a:spLocks noChangeArrowheads="1"/>
          </p:cNvSpPr>
          <p:nvPr/>
        </p:nvSpPr>
        <p:spPr bwMode="auto">
          <a:xfrm>
            <a:off x="0" y="457200"/>
            <a:ext cx="9144000" cy="0"/>
          </a:xfrm>
          <a:prstGeom prst="rect">
            <a:avLst/>
          </a:prstGeom>
          <a:noFill/>
          <a:ln w="9525">
            <a:noFill/>
            <a:miter lim="800000"/>
            <a:headEnd/>
            <a:tailEnd/>
          </a:ln>
        </p:spPr>
        <p:txBody>
          <a:bodyPr wrap="none" anchor="ctr">
            <a:prstTxWarp prst="textNoShape">
              <a:avLst/>
            </a:prstTxWarp>
            <a:spAutoFit/>
          </a:bodyPr>
          <a:lstStyle/>
          <a:p>
            <a:pPr eaLnBrk="0" hangingPunct="0"/>
            <a:endParaRPr lang="en-US"/>
          </a:p>
        </p:txBody>
      </p:sp>
      <p:sp>
        <p:nvSpPr>
          <p:cNvPr id="2" name="제목 1"/>
          <p:cNvSpPr>
            <a:spLocks noGrp="1"/>
          </p:cNvSpPr>
          <p:nvPr>
            <p:ph type="title"/>
          </p:nvPr>
        </p:nvSpPr>
        <p:spPr>
          <a:xfrm>
            <a:off x="457200" y="152401"/>
            <a:ext cx="8229600" cy="914399"/>
          </a:xfrm>
        </p:spPr>
        <p:txBody>
          <a:bodyPr/>
          <a:lstStyle/>
          <a:p>
            <a:pPr eaLnBrk="0" hangingPunct="0"/>
            <a:r>
              <a:rPr lang="en-GB" altLang="ko-KR" sz="1800" dirty="0"/>
              <a:t>IEEE 2888</a:t>
            </a:r>
            <a:br>
              <a:rPr lang="en-GB" altLang="ko-KR" sz="1800" dirty="0"/>
            </a:br>
            <a:r>
              <a:rPr lang="en-US" altLang="ko-KR" sz="1800" dirty="0"/>
              <a:t>Interfacing Cyber and Physical World Working Group</a:t>
            </a:r>
            <a:br>
              <a:rPr lang="en-US" altLang="ko-KR" sz="1800" dirty="0"/>
            </a:br>
            <a:r>
              <a:rPr lang="en-US" altLang="ko-KR" sz="1800" dirty="0" err="1"/>
              <a:t>Kyoungro</a:t>
            </a:r>
            <a:r>
              <a:rPr lang="en-US" altLang="ko-KR" sz="1800" dirty="0"/>
              <a:t> Yoon, yoonk@konkuk.ac.kr</a:t>
            </a:r>
            <a:endParaRPr lang="ko-KR" altLang="en-US" sz="1800" dirty="0"/>
          </a:p>
        </p:txBody>
      </p:sp>
      <p:sp>
        <p:nvSpPr>
          <p:cNvPr id="6" name="슬라이드 번호 개체 틀 5"/>
          <p:cNvSpPr>
            <a:spLocks noGrp="1"/>
          </p:cNvSpPr>
          <p:nvPr>
            <p:ph type="sldNum" sz="quarter" idx="12"/>
          </p:nvPr>
        </p:nvSpPr>
        <p:spPr/>
        <p:txBody>
          <a:bodyPr/>
          <a:lstStyle/>
          <a:p>
            <a:pPr>
              <a:defRPr/>
            </a:pPr>
            <a:fld id="{2E8BD8E8-FEBE-4B48-A872-D5E72F1EB77B}" type="slidenum">
              <a:rPr lang="en-US" smtClean="0"/>
              <a:pPr>
                <a:defRPr/>
              </a:pPr>
              <a:t>2</a:t>
            </a:fld>
            <a:endParaRPr lang="en-US">
              <a:latin typeface="Myriad Pro" charset="0"/>
            </a:endParaRPr>
          </a:p>
        </p:txBody>
      </p:sp>
      <p:sp>
        <p:nvSpPr>
          <p:cNvPr id="7" name="바닥글 개체 틀 1">
            <a:extLst>
              <a:ext uri="{FF2B5EF4-FFF2-40B4-BE49-F238E27FC236}">
                <a16:creationId xmlns:a16="http://schemas.microsoft.com/office/drawing/2014/main" id="{DA454FB3-4A56-483C-8186-5327C90D95B9}"/>
              </a:ext>
            </a:extLst>
          </p:cNvPr>
          <p:cNvSpPr>
            <a:spLocks noGrp="1"/>
          </p:cNvSpPr>
          <p:nvPr>
            <p:ph type="ftr" sz="quarter" idx="11"/>
          </p:nvPr>
        </p:nvSpPr>
        <p:spPr>
          <a:xfrm>
            <a:off x="457200" y="6610350"/>
            <a:ext cx="4038600" cy="247650"/>
          </a:xfrm>
        </p:spPr>
        <p:txBody>
          <a:bodyPr/>
          <a:lstStyle/>
          <a:p>
            <a:pPr>
              <a:defRPr/>
            </a:pPr>
            <a:r>
              <a:rPr lang="en-US" dirty="0"/>
              <a:t>2888-21-0001-00-0000-Session #6 WG Opening Plenary</a:t>
            </a:r>
          </a:p>
        </p:txBody>
      </p:sp>
    </p:spTree>
    <p:extLst>
      <p:ext uri="{BB962C8B-B14F-4D97-AF65-F5344CB8AC3E}">
        <p14:creationId xmlns:p14="http://schemas.microsoft.com/office/powerpoint/2010/main" val="2486871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Session Time and Location</a:t>
            </a:r>
            <a:endParaRPr lang="ko-KR" altLang="en-US" dirty="0"/>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3</a:t>
            </a:fld>
            <a:endParaRPr lang="en-US">
              <a:latin typeface="Myriad Pro" charset="0"/>
            </a:endParaRPr>
          </a:p>
        </p:txBody>
      </p:sp>
      <p:sp>
        <p:nvSpPr>
          <p:cNvPr id="8" name="바닥글 개체 틀 1">
            <a:extLst>
              <a:ext uri="{FF2B5EF4-FFF2-40B4-BE49-F238E27FC236}">
                <a16:creationId xmlns:a16="http://schemas.microsoft.com/office/drawing/2014/main" id="{6E19BE5C-5A6C-4575-9D4B-CC888E0C5CE4}"/>
              </a:ext>
            </a:extLst>
          </p:cNvPr>
          <p:cNvSpPr>
            <a:spLocks noGrp="1"/>
          </p:cNvSpPr>
          <p:nvPr>
            <p:ph type="ftr" sz="quarter" idx="11"/>
          </p:nvPr>
        </p:nvSpPr>
        <p:spPr>
          <a:xfrm>
            <a:off x="457200" y="6610350"/>
            <a:ext cx="4038600" cy="247650"/>
          </a:xfrm>
        </p:spPr>
        <p:txBody>
          <a:bodyPr/>
          <a:lstStyle/>
          <a:p>
            <a:pPr>
              <a:defRPr/>
            </a:pPr>
            <a:r>
              <a:rPr lang="en-US"/>
              <a:t>2888-21-0001-00-0000-Session #6 WG Opening Plenary</a:t>
            </a:r>
            <a:endParaRPr lang="en-US" dirty="0"/>
          </a:p>
        </p:txBody>
      </p:sp>
      <p:sp>
        <p:nvSpPr>
          <p:cNvPr id="5" name="Text Box 47">
            <a:extLst>
              <a:ext uri="{FF2B5EF4-FFF2-40B4-BE49-F238E27FC236}">
                <a16:creationId xmlns:a16="http://schemas.microsoft.com/office/drawing/2014/main" id="{AFBF47BE-A7D7-480C-8A23-C769FDD2118E}"/>
              </a:ext>
            </a:extLst>
          </p:cNvPr>
          <p:cNvSpPr txBox="1">
            <a:spLocks noChangeArrowheads="1"/>
          </p:cNvSpPr>
          <p:nvPr/>
        </p:nvSpPr>
        <p:spPr bwMode="auto">
          <a:xfrm>
            <a:off x="195262" y="5334000"/>
            <a:ext cx="8753475" cy="523220"/>
          </a:xfrm>
          <a:prstGeom prst="rect">
            <a:avLst/>
          </a:prstGeom>
          <a:noFill/>
          <a:ln w="9525">
            <a:noFill/>
            <a:miter lim="800000"/>
            <a:headEnd/>
            <a:tailEnd/>
          </a:ln>
        </p:spPr>
        <p:txBody>
          <a:bodyPr wrap="square">
            <a:spAutoFit/>
          </a:bodyPr>
          <a:lstStyle/>
          <a:p>
            <a:r>
              <a:rPr lang="en-US" sz="1400" b="1" dirty="0">
                <a:solidFill>
                  <a:srgbClr val="000000"/>
                </a:solidFill>
                <a:latin typeface="Times New Roman" pitchFamily="18" charset="0"/>
                <a:ea typeface="+mn-ea"/>
                <a:cs typeface="+mn-cs"/>
              </a:rPr>
              <a:t>※ Location</a:t>
            </a:r>
          </a:p>
          <a:p>
            <a:pPr marL="452438" indent="-180975">
              <a:buFont typeface="Arial" panose="020B0604020202020204" pitchFamily="34" charset="0"/>
              <a:buChar char="•"/>
            </a:pPr>
            <a:r>
              <a:rPr lang="en-US" altLang="ko-KR" sz="1400" b="1" dirty="0">
                <a:solidFill>
                  <a:srgbClr val="000000"/>
                </a:solidFill>
                <a:latin typeface="Times New Roman" pitchFamily="18" charset="0"/>
                <a:ea typeface="+mn-ea"/>
                <a:cs typeface="+mn-cs"/>
              </a:rPr>
              <a:t>Virtual Conference</a:t>
            </a:r>
            <a:endParaRPr lang="en-US" sz="1400" b="1" dirty="0">
              <a:solidFill>
                <a:srgbClr val="000000"/>
              </a:solidFill>
              <a:latin typeface="Times New Roman" pitchFamily="18" charset="0"/>
              <a:ea typeface="+mn-ea"/>
              <a:cs typeface="+mn-cs"/>
            </a:endParaRPr>
          </a:p>
        </p:txBody>
      </p:sp>
      <p:graphicFrame>
        <p:nvGraphicFramePr>
          <p:cNvPr id="6" name="표 5">
            <a:extLst>
              <a:ext uri="{FF2B5EF4-FFF2-40B4-BE49-F238E27FC236}">
                <a16:creationId xmlns:a16="http://schemas.microsoft.com/office/drawing/2014/main" id="{1817D180-BF3F-42A4-9541-B40C6D925596}"/>
              </a:ext>
            </a:extLst>
          </p:cNvPr>
          <p:cNvGraphicFramePr>
            <a:graphicFrameLocks noGrp="1"/>
          </p:cNvGraphicFramePr>
          <p:nvPr>
            <p:extLst>
              <p:ext uri="{D42A27DB-BD31-4B8C-83A1-F6EECF244321}">
                <p14:modId xmlns:p14="http://schemas.microsoft.com/office/powerpoint/2010/main" val="3133513257"/>
              </p:ext>
            </p:extLst>
          </p:nvPr>
        </p:nvGraphicFramePr>
        <p:xfrm>
          <a:off x="345281" y="942892"/>
          <a:ext cx="8382000" cy="4295358"/>
        </p:xfrm>
        <a:graphic>
          <a:graphicData uri="http://schemas.openxmlformats.org/drawingml/2006/table">
            <a:tbl>
              <a:tblPr firstRow="1" firstCol="1" bandRow="1"/>
              <a:tblGrid>
                <a:gridCol w="1060230">
                  <a:extLst>
                    <a:ext uri="{9D8B030D-6E8A-4147-A177-3AD203B41FA5}">
                      <a16:colId xmlns:a16="http://schemas.microsoft.com/office/drawing/2014/main" val="385184775"/>
                    </a:ext>
                  </a:extLst>
                </a:gridCol>
                <a:gridCol w="1464354">
                  <a:extLst>
                    <a:ext uri="{9D8B030D-6E8A-4147-A177-3AD203B41FA5}">
                      <a16:colId xmlns:a16="http://schemas.microsoft.com/office/drawing/2014/main" val="1987718144"/>
                    </a:ext>
                  </a:extLst>
                </a:gridCol>
                <a:gridCol w="1464354">
                  <a:extLst>
                    <a:ext uri="{9D8B030D-6E8A-4147-A177-3AD203B41FA5}">
                      <a16:colId xmlns:a16="http://schemas.microsoft.com/office/drawing/2014/main" val="1701110979"/>
                    </a:ext>
                  </a:extLst>
                </a:gridCol>
                <a:gridCol w="1464354">
                  <a:extLst>
                    <a:ext uri="{9D8B030D-6E8A-4147-A177-3AD203B41FA5}">
                      <a16:colId xmlns:a16="http://schemas.microsoft.com/office/drawing/2014/main" val="2964742883"/>
                    </a:ext>
                  </a:extLst>
                </a:gridCol>
                <a:gridCol w="1464354">
                  <a:extLst>
                    <a:ext uri="{9D8B030D-6E8A-4147-A177-3AD203B41FA5}">
                      <a16:colId xmlns:a16="http://schemas.microsoft.com/office/drawing/2014/main" val="679344801"/>
                    </a:ext>
                  </a:extLst>
                </a:gridCol>
                <a:gridCol w="1464354">
                  <a:extLst>
                    <a:ext uri="{9D8B030D-6E8A-4147-A177-3AD203B41FA5}">
                      <a16:colId xmlns:a16="http://schemas.microsoft.com/office/drawing/2014/main" val="1253518222"/>
                    </a:ext>
                  </a:extLst>
                </a:gridCol>
              </a:tblGrid>
              <a:tr h="613664">
                <a:tc>
                  <a:txBody>
                    <a:bodyPr/>
                    <a:lstStyle/>
                    <a:p>
                      <a:endParaRPr lang="ko-KR" sz="1000" dirty="0">
                        <a:effectLst/>
                        <a:latin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Monday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(Feb</a:t>
                      </a:r>
                      <a:r>
                        <a:rPr lang="en-US" altLang="ko-KR"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 15, 2021)</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Tuesday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Feb. 16, 2021</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Wednesday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Feb. 17, 2021</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Thursday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Feb. 18, 2021</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Friday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Feb. 19, 2021</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1750754"/>
                  </a:ext>
                </a:extLst>
              </a:tr>
              <a:tr h="697910">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AM 1</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9:00-10:30a</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TG 2888.1 Meeting</a:t>
                      </a:r>
                    </a:p>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(Topic:</a:t>
                      </a:r>
                      <a:br>
                        <a:rPr lang="en-US" altLang="ko-KR" sz="1200" dirty="0">
                          <a:effectLst/>
                          <a:latin typeface="Times New Roman" panose="02020603050405020304" pitchFamily="18" charset="0"/>
                          <a:ea typeface="+mn-ea"/>
                          <a:cs typeface="Times New Roman" panose="02020603050405020304" pitchFamily="18" charset="0"/>
                        </a:rPr>
                      </a:br>
                      <a:r>
                        <a:rPr lang="en-US" altLang="ko-KR" sz="1200" dirty="0">
                          <a:effectLst/>
                          <a:latin typeface="Times New Roman" panose="02020603050405020304" pitchFamily="18" charset="0"/>
                          <a:ea typeface="+mn-ea"/>
                          <a:cs typeface="Times New Roman" panose="02020603050405020304" pitchFamily="18" charset="0"/>
                        </a:rPr>
                        <a:t>Input contribution documents review)</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TG 2888.1 Meeting</a:t>
                      </a:r>
                    </a:p>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(Topic:</a:t>
                      </a:r>
                      <a:br>
                        <a:rPr lang="en-US" altLang="ko-KR" sz="1200" dirty="0">
                          <a:effectLst/>
                          <a:latin typeface="Times New Roman" panose="02020603050405020304" pitchFamily="18" charset="0"/>
                          <a:ea typeface="+mn-ea"/>
                          <a:cs typeface="Times New Roman" panose="02020603050405020304" pitchFamily="18" charset="0"/>
                        </a:rPr>
                      </a:br>
                      <a:r>
                        <a:rPr lang="en-US" altLang="ko-KR" sz="1200" dirty="0">
                          <a:effectLst/>
                          <a:latin typeface="Times New Roman" panose="02020603050405020304" pitchFamily="18" charset="0"/>
                          <a:ea typeface="+mn-ea"/>
                          <a:cs typeface="Times New Roman" panose="02020603050405020304" pitchFamily="18" charset="0"/>
                        </a:rPr>
                        <a:t>Input contribution documents review)</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TG 2888.1 Meeting</a:t>
                      </a:r>
                    </a:p>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(Topic:</a:t>
                      </a:r>
                      <a:br>
                        <a:rPr lang="en-US" altLang="ko-KR" sz="1200" dirty="0">
                          <a:effectLst/>
                          <a:latin typeface="Times New Roman" panose="02020603050405020304" pitchFamily="18" charset="0"/>
                          <a:ea typeface="+mn-ea"/>
                          <a:cs typeface="Times New Roman" panose="02020603050405020304" pitchFamily="18" charset="0"/>
                        </a:rPr>
                      </a:br>
                      <a:r>
                        <a:rPr lang="en-US" altLang="ko-KR" sz="1200" dirty="0">
                          <a:effectLst/>
                          <a:latin typeface="Times New Roman" panose="02020603050405020304" pitchFamily="18" charset="0"/>
                          <a:ea typeface="+mn-ea"/>
                          <a:cs typeface="Times New Roman" panose="02020603050405020304" pitchFamily="18" charset="0"/>
                        </a:rPr>
                        <a:t>Writing the Draft document)</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p>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(Topic: </a:t>
                      </a:r>
                      <a:br>
                        <a:rPr lang="en-US" altLang="ko-KR" sz="1200" dirty="0">
                          <a:effectLst/>
                          <a:latin typeface="Times New Roman" panose="02020603050405020304" pitchFamily="18" charset="0"/>
                          <a:ea typeface="+mn-ea"/>
                          <a:cs typeface="Times New Roman" panose="02020603050405020304" pitchFamily="18" charset="0"/>
                        </a:rPr>
                      </a:br>
                      <a:r>
                        <a:rPr lang="en-US" altLang="ko-KR" sz="1200" dirty="0">
                          <a:effectLst/>
                          <a:latin typeface="Times New Roman" panose="02020603050405020304" pitchFamily="18" charset="0"/>
                          <a:ea typeface="+mn-ea"/>
                          <a:cs typeface="Times New Roman" panose="02020603050405020304" pitchFamily="18" charset="0"/>
                        </a:rPr>
                        <a:t>TGs Summary)</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9448669"/>
                  </a:ext>
                </a:extLst>
              </a:tr>
              <a:tr h="978999">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AM 2</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11:00-12:30</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TG 2888.2 Meeting</a:t>
                      </a:r>
                    </a:p>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(Topic:</a:t>
                      </a:r>
                      <a:br>
                        <a:rPr lang="en-US" altLang="ko-KR" sz="1200" dirty="0">
                          <a:effectLst/>
                          <a:latin typeface="Times New Roman" panose="02020603050405020304" pitchFamily="18" charset="0"/>
                          <a:ea typeface="+mn-ea"/>
                          <a:cs typeface="Times New Roman" panose="02020603050405020304" pitchFamily="18" charset="0"/>
                        </a:rPr>
                      </a:br>
                      <a:r>
                        <a:rPr lang="en-US" altLang="ko-KR" sz="1200" dirty="0">
                          <a:effectLst/>
                          <a:latin typeface="Times New Roman" panose="02020603050405020304" pitchFamily="18" charset="0"/>
                          <a:ea typeface="+mn-ea"/>
                          <a:cs typeface="Times New Roman" panose="02020603050405020304" pitchFamily="18" charset="0"/>
                        </a:rPr>
                        <a:t>Input contribution documents review)</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TG 2888.2 Meeting</a:t>
                      </a:r>
                    </a:p>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(Topic:</a:t>
                      </a:r>
                      <a:br>
                        <a:rPr lang="en-US" altLang="ko-KR" sz="1200" dirty="0">
                          <a:effectLst/>
                          <a:latin typeface="Times New Roman" panose="02020603050405020304" pitchFamily="18" charset="0"/>
                          <a:ea typeface="+mn-ea"/>
                          <a:cs typeface="Times New Roman" panose="02020603050405020304" pitchFamily="18" charset="0"/>
                        </a:rPr>
                      </a:br>
                      <a:r>
                        <a:rPr lang="en-US" altLang="ko-KR" sz="1200" dirty="0">
                          <a:effectLst/>
                          <a:latin typeface="Times New Roman" panose="02020603050405020304" pitchFamily="18" charset="0"/>
                          <a:ea typeface="+mn-ea"/>
                          <a:cs typeface="Times New Roman" panose="02020603050405020304" pitchFamily="18" charset="0"/>
                        </a:rPr>
                        <a:t>Input contribution documents review)</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TG 2888.2 Meeting</a:t>
                      </a:r>
                    </a:p>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(Topic:</a:t>
                      </a:r>
                      <a:br>
                        <a:rPr lang="en-US" altLang="ko-KR" sz="1200" dirty="0">
                          <a:effectLst/>
                          <a:latin typeface="Times New Roman" panose="02020603050405020304" pitchFamily="18" charset="0"/>
                          <a:ea typeface="+mn-ea"/>
                          <a:cs typeface="Times New Roman" panose="02020603050405020304" pitchFamily="18" charset="0"/>
                        </a:rPr>
                      </a:br>
                      <a:r>
                        <a:rPr lang="en-US" altLang="ko-KR" sz="1200" dirty="0">
                          <a:effectLst/>
                          <a:latin typeface="Times New Roman" panose="02020603050405020304" pitchFamily="18" charset="0"/>
                          <a:ea typeface="+mn-ea"/>
                          <a:cs typeface="Times New Roman" panose="02020603050405020304" pitchFamily="18" charset="0"/>
                        </a:rPr>
                        <a:t>Input contribution documents review)</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1" hangingPunct="1">
                        <a:lnSpc>
                          <a:spcPct val="100000"/>
                        </a:lnSpc>
                        <a:spcBef>
                          <a:spcPts val="0"/>
                        </a:spcBef>
                        <a:spcAft>
                          <a:spcPts val="0"/>
                        </a:spcAft>
                        <a:buClrTx/>
                        <a:buSzTx/>
                        <a:buFontTx/>
                        <a:buNone/>
                        <a:tabLst/>
                        <a:defRPr/>
                      </a:pPr>
                      <a:r>
                        <a:rPr lang="en-US" altLang="ko-KR" sz="1200" dirty="0">
                          <a:effectLst/>
                          <a:latin typeface="Times New Roman" panose="02020603050405020304" pitchFamily="18" charset="0"/>
                          <a:ea typeface="+mn-ea"/>
                          <a:cs typeface="Times New Roman" panose="02020603050405020304" pitchFamily="18" charset="0"/>
                        </a:rPr>
                        <a:t>WG Closing Plenary</a:t>
                      </a:r>
                      <a:endParaRPr lang="ko-KR" altLang="ko-KR" sz="1200" dirty="0">
                        <a:effectLst/>
                        <a:latin typeface="Times New Roman" panose="02020603050405020304" pitchFamily="18" charset="0"/>
                        <a:ea typeface="+mn-ea"/>
                        <a:cs typeface="Times New Roman" panose="02020603050405020304" pitchFamily="18" charset="0"/>
                      </a:endParaRPr>
                    </a:p>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4176381"/>
                  </a:ext>
                </a:extLst>
              </a:tr>
              <a:tr h="1071563">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PM 1</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1:30 – 3:00p</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Open Plenary</a:t>
                      </a:r>
                      <a:endParaRPr lang="ko-KR" altLang="ko-KR" sz="1200" dirty="0">
                        <a:effectLst/>
                        <a:latin typeface="Times New Roman" panose="02020603050405020304" pitchFamily="18" charset="0"/>
                        <a:ea typeface="+mn-ea"/>
                        <a:cs typeface="Times New Roman" panose="02020603050405020304" pitchFamily="18" charset="0"/>
                      </a:endParaRPr>
                    </a:p>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Roll Call</a:t>
                      </a:r>
                      <a:endParaRPr lang="ko-KR" altLang="ko-KR" sz="1200" dirty="0">
                        <a:effectLst/>
                        <a:latin typeface="Times New Roman" panose="02020603050405020304" pitchFamily="18" charset="0"/>
                        <a:ea typeface="+mn-ea"/>
                        <a:cs typeface="Times New Roman" panose="02020603050405020304" pitchFamily="18" charset="0"/>
                      </a:endParaRPr>
                    </a:p>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Reviewing last meeting </a:t>
                      </a:r>
                      <a:br>
                        <a:rPr lang="en-US" altLang="ko-KR" sz="1200" dirty="0">
                          <a:effectLst/>
                          <a:latin typeface="Times New Roman" panose="02020603050405020304" pitchFamily="18" charset="0"/>
                          <a:ea typeface="+mn-ea"/>
                          <a:cs typeface="Times New Roman" panose="02020603050405020304" pitchFamily="18" charset="0"/>
                        </a:rPr>
                      </a:br>
                      <a:r>
                        <a:rPr lang="en-US" altLang="ko-KR" sz="1200" dirty="0">
                          <a:effectLst/>
                          <a:latin typeface="Times New Roman" panose="02020603050405020304" pitchFamily="18" charset="0"/>
                          <a:ea typeface="+mn-ea"/>
                          <a:cs typeface="Times New Roman" panose="02020603050405020304" pitchFamily="18" charset="0"/>
                        </a:rPr>
                        <a:t>minutes</a:t>
                      </a:r>
                      <a:endParaRPr lang="ko-KR" altLang="ko-KR" sz="1200" dirty="0">
                        <a:effectLst/>
                        <a:latin typeface="Times New Roman" panose="02020603050405020304" pitchFamily="18" charset="0"/>
                        <a:ea typeface="+mn-ea"/>
                        <a:cs typeface="Times New Roman" panose="02020603050405020304" pitchFamily="18" charset="0"/>
                      </a:endParaRPr>
                    </a:p>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(Introducing participants</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TG 2888.3 Meeting</a:t>
                      </a:r>
                    </a:p>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(Topic:</a:t>
                      </a:r>
                      <a:br>
                        <a:rPr lang="en-US" altLang="ko-KR" sz="1200" dirty="0">
                          <a:effectLst/>
                          <a:latin typeface="Times New Roman" panose="02020603050405020304" pitchFamily="18" charset="0"/>
                          <a:ea typeface="+mn-ea"/>
                          <a:cs typeface="Times New Roman" panose="02020603050405020304" pitchFamily="18" charset="0"/>
                        </a:rPr>
                      </a:br>
                      <a:r>
                        <a:rPr lang="en-US" altLang="ko-KR" sz="1200" dirty="0">
                          <a:effectLst/>
                          <a:latin typeface="Times New Roman" panose="02020603050405020304" pitchFamily="18" charset="0"/>
                          <a:ea typeface="+mn-ea"/>
                          <a:cs typeface="Times New Roman" panose="02020603050405020304" pitchFamily="18" charset="0"/>
                        </a:rPr>
                        <a:t>Input contribution documents review)</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TG 2888.3 Meeting</a:t>
                      </a:r>
                    </a:p>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(Topic:</a:t>
                      </a:r>
                      <a:br>
                        <a:rPr lang="en-US" altLang="ko-KR" sz="1200" dirty="0">
                          <a:effectLst/>
                          <a:latin typeface="Times New Roman" panose="02020603050405020304" pitchFamily="18" charset="0"/>
                          <a:ea typeface="+mn-ea"/>
                          <a:cs typeface="Times New Roman" panose="02020603050405020304" pitchFamily="18" charset="0"/>
                        </a:rPr>
                      </a:br>
                      <a:r>
                        <a:rPr lang="en-US" altLang="ko-KR" sz="1200" dirty="0">
                          <a:effectLst/>
                          <a:latin typeface="Times New Roman" panose="02020603050405020304" pitchFamily="18" charset="0"/>
                          <a:ea typeface="+mn-ea"/>
                          <a:cs typeface="Times New Roman" panose="02020603050405020304" pitchFamily="18" charset="0"/>
                        </a:rPr>
                        <a:t>Input contribution documents review)</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TG 2888.3 Meeting</a:t>
                      </a:r>
                    </a:p>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(Topic:</a:t>
                      </a:r>
                      <a:br>
                        <a:rPr lang="en-US" altLang="ko-KR" sz="1200" dirty="0">
                          <a:effectLst/>
                          <a:latin typeface="Times New Roman" panose="02020603050405020304" pitchFamily="18" charset="0"/>
                          <a:ea typeface="+mn-ea"/>
                          <a:cs typeface="Times New Roman" panose="02020603050405020304" pitchFamily="18" charset="0"/>
                        </a:rPr>
                      </a:br>
                      <a:r>
                        <a:rPr lang="en-US" altLang="ko-KR" sz="1200" dirty="0">
                          <a:effectLst/>
                          <a:latin typeface="Times New Roman" panose="02020603050405020304" pitchFamily="18" charset="0"/>
                          <a:ea typeface="+mn-ea"/>
                          <a:cs typeface="Times New Roman" panose="02020603050405020304" pitchFamily="18" charset="0"/>
                        </a:rPr>
                        <a:t>Input contribution documents review)</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880794"/>
                  </a:ext>
                </a:extLst>
              </a:tr>
              <a:tr h="854845">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PM 2</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3:30 – 5:00p</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p>
                    <a:p>
                      <a:pPr marL="0" marR="0" lvl="0" indent="0" algn="ctr" defTabSz="685800" rtl="0" eaLnBrk="1" fontAlgn="auto" latinLnBrk="1" hangingPunct="1">
                        <a:lnSpc>
                          <a:spcPct val="100000"/>
                        </a:lnSpc>
                        <a:spcBef>
                          <a:spcPts val="0"/>
                        </a:spcBef>
                        <a:spcAft>
                          <a:spcPts val="0"/>
                        </a:spcAft>
                        <a:buClrTx/>
                        <a:buSzTx/>
                        <a:buFontTx/>
                        <a:buNone/>
                        <a:tabLst/>
                        <a:defRPr/>
                      </a:pPr>
                      <a:r>
                        <a:rPr lang="en-US" altLang="ko-KR" sz="1200" dirty="0">
                          <a:effectLst/>
                          <a:latin typeface="Times New Roman" panose="02020603050405020304" pitchFamily="18" charset="0"/>
                          <a:ea typeface="+mn-ea"/>
                          <a:cs typeface="Times New Roman" panose="02020603050405020304" pitchFamily="18" charset="0"/>
                        </a:rPr>
                        <a:t>(Topic: </a:t>
                      </a:r>
                      <a:br>
                        <a:rPr lang="en-US" altLang="ko-KR" sz="1200" dirty="0">
                          <a:effectLst/>
                          <a:latin typeface="Times New Roman" panose="02020603050405020304" pitchFamily="18" charset="0"/>
                          <a:ea typeface="+mn-ea"/>
                          <a:cs typeface="Times New Roman" panose="02020603050405020304" pitchFamily="18" charset="0"/>
                        </a:rPr>
                      </a:br>
                      <a:r>
                        <a:rPr lang="en-US" altLang="ko-KR" sz="1200" dirty="0">
                          <a:effectLst/>
                          <a:latin typeface="Times New Roman" panose="02020603050405020304" pitchFamily="18" charset="0"/>
                          <a:ea typeface="+mn-ea"/>
                          <a:cs typeface="Times New Roman" panose="02020603050405020304" pitchFamily="18" charset="0"/>
                        </a:rPr>
                        <a:t>Future Schedule)</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TG 2888.4 Meeting</a:t>
                      </a:r>
                    </a:p>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(Topic:</a:t>
                      </a:r>
                      <a:br>
                        <a:rPr lang="en-US" altLang="ko-KR" sz="1200" dirty="0">
                          <a:effectLst/>
                          <a:latin typeface="Times New Roman" panose="02020603050405020304" pitchFamily="18" charset="0"/>
                          <a:ea typeface="+mn-ea"/>
                          <a:cs typeface="Times New Roman" panose="02020603050405020304" pitchFamily="18" charset="0"/>
                        </a:rPr>
                      </a:br>
                      <a:r>
                        <a:rPr lang="en-US" altLang="ko-KR" sz="1200" dirty="0">
                          <a:effectLst/>
                          <a:latin typeface="Times New Roman" panose="02020603050405020304" pitchFamily="18" charset="0"/>
                          <a:ea typeface="+mn-ea"/>
                          <a:cs typeface="Times New Roman" panose="02020603050405020304" pitchFamily="18" charset="0"/>
                        </a:rPr>
                        <a:t>Input contribution documents review)</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TG 2888.4 Meeting</a:t>
                      </a:r>
                    </a:p>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(Topic:</a:t>
                      </a:r>
                      <a:br>
                        <a:rPr lang="en-US" altLang="ko-KR" sz="1200" dirty="0">
                          <a:effectLst/>
                          <a:latin typeface="Times New Roman" panose="02020603050405020304" pitchFamily="18" charset="0"/>
                          <a:ea typeface="+mn-ea"/>
                          <a:cs typeface="Times New Roman" panose="02020603050405020304" pitchFamily="18" charset="0"/>
                        </a:rPr>
                      </a:br>
                      <a:r>
                        <a:rPr lang="en-US" altLang="ko-KR" sz="1200" dirty="0">
                          <a:effectLst/>
                          <a:latin typeface="Times New Roman" panose="02020603050405020304" pitchFamily="18" charset="0"/>
                          <a:ea typeface="+mn-ea"/>
                          <a:cs typeface="Times New Roman" panose="02020603050405020304" pitchFamily="18" charset="0"/>
                        </a:rPr>
                        <a:t>Input contribution documents review)</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TG 2888.4 Meeting</a:t>
                      </a:r>
                    </a:p>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(Topic:</a:t>
                      </a:r>
                      <a:br>
                        <a:rPr lang="en-US" altLang="ko-KR" sz="1200" dirty="0">
                          <a:effectLst/>
                          <a:latin typeface="Times New Roman" panose="02020603050405020304" pitchFamily="18" charset="0"/>
                          <a:ea typeface="+mn-ea"/>
                          <a:cs typeface="Times New Roman" panose="02020603050405020304" pitchFamily="18" charset="0"/>
                        </a:rPr>
                      </a:br>
                      <a:r>
                        <a:rPr lang="en-US" altLang="ko-KR" sz="1200" dirty="0">
                          <a:effectLst/>
                          <a:latin typeface="Times New Roman" panose="02020603050405020304" pitchFamily="18" charset="0"/>
                          <a:ea typeface="+mn-ea"/>
                          <a:cs typeface="Times New Roman" panose="02020603050405020304" pitchFamily="18" charset="0"/>
                        </a:rPr>
                        <a:t>Input contribution documents review)</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8532933"/>
                  </a:ext>
                </a:extLst>
              </a:tr>
            </a:tbl>
          </a:graphicData>
        </a:graphic>
      </p:graphicFrame>
    </p:spTree>
    <p:extLst>
      <p:ext uri="{BB962C8B-B14F-4D97-AF65-F5344CB8AC3E}">
        <p14:creationId xmlns:p14="http://schemas.microsoft.com/office/powerpoint/2010/main" val="3489561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그림 3">
            <a:extLst>
              <a:ext uri="{FF2B5EF4-FFF2-40B4-BE49-F238E27FC236}">
                <a16:creationId xmlns:a16="http://schemas.microsoft.com/office/drawing/2014/main" id="{DE247FE0-2707-413D-B349-D3542EC718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00229" y="990600"/>
            <a:ext cx="3169228" cy="5029200"/>
          </a:xfrm>
          <a:prstGeom prst="rect">
            <a:avLst/>
          </a:prstGeom>
        </p:spPr>
      </p:pic>
      <p:sp>
        <p:nvSpPr>
          <p:cNvPr id="2" name="제목 1"/>
          <p:cNvSpPr>
            <a:spLocks noGrp="1"/>
          </p:cNvSpPr>
          <p:nvPr>
            <p:ph type="title"/>
          </p:nvPr>
        </p:nvSpPr>
        <p:spPr/>
        <p:txBody>
          <a:bodyPr/>
          <a:lstStyle/>
          <a:p>
            <a:r>
              <a:rPr lang="en-US" altLang="ko-KR" dirty="0"/>
              <a:t>Attendance</a:t>
            </a:r>
          </a:p>
        </p:txBody>
      </p:sp>
      <p:sp>
        <p:nvSpPr>
          <p:cNvPr id="5" name="슬라이드 번호 개체 틀 4"/>
          <p:cNvSpPr>
            <a:spLocks noGrp="1"/>
          </p:cNvSpPr>
          <p:nvPr>
            <p:ph type="sldNum" sz="quarter" idx="12"/>
          </p:nvPr>
        </p:nvSpPr>
        <p:spPr/>
        <p:txBody>
          <a:bodyPr/>
          <a:lstStyle/>
          <a:p>
            <a:pPr>
              <a:defRPr/>
            </a:pPr>
            <a:fld id="{2E8BD8E8-FEBE-4B48-A872-D5E72F1EB77B}" type="slidenum">
              <a:rPr lang="en-US" smtClean="0"/>
              <a:pPr>
                <a:defRPr/>
              </a:pPr>
              <a:t>4</a:t>
            </a:fld>
            <a:endParaRPr lang="en-US">
              <a:latin typeface="Myriad Pro" charset="0"/>
            </a:endParaRPr>
          </a:p>
        </p:txBody>
      </p:sp>
      <p:sp>
        <p:nvSpPr>
          <p:cNvPr id="6" name="직사각형 5"/>
          <p:cNvSpPr/>
          <p:nvPr/>
        </p:nvSpPr>
        <p:spPr>
          <a:xfrm>
            <a:off x="457200" y="990600"/>
            <a:ext cx="4419600" cy="2777620"/>
          </a:xfrm>
          <a:prstGeom prst="rect">
            <a:avLst/>
          </a:prstGeom>
        </p:spPr>
        <p:txBody>
          <a:bodyPr wrap="square">
            <a:spAutoFit/>
          </a:bodyPr>
          <a:lstStyle/>
          <a:p>
            <a:pPr marL="342900" lvl="0" indent="-342900" eaLnBrk="0" hangingPunct="0">
              <a:lnSpc>
                <a:spcPct val="130000"/>
              </a:lnSpc>
              <a:spcBef>
                <a:spcPct val="20000"/>
              </a:spcBef>
              <a:buFontTx/>
              <a:buChar char="•"/>
              <a:defRPr/>
            </a:pPr>
            <a:r>
              <a:rPr lang="en-US" altLang="ko-KR" sz="2400" kern="0" dirty="0">
                <a:solidFill>
                  <a:srgbClr val="000000"/>
                </a:solidFill>
                <a:latin typeface="Times New Roman"/>
                <a:ea typeface="+mn-ea"/>
                <a:cs typeface="+mn-cs"/>
              </a:rPr>
              <a:t>Electronic Attendance ONLY</a:t>
            </a:r>
          </a:p>
          <a:p>
            <a:pPr marL="342900" lvl="0" indent="-342900" eaLnBrk="0" hangingPunct="0">
              <a:lnSpc>
                <a:spcPct val="130000"/>
              </a:lnSpc>
              <a:spcBef>
                <a:spcPct val="20000"/>
              </a:spcBef>
              <a:buFontTx/>
              <a:buChar char="•"/>
              <a:defRPr/>
            </a:pPr>
            <a:r>
              <a:rPr lang="en-US" altLang="ko-KR" sz="2400" kern="0" dirty="0">
                <a:solidFill>
                  <a:srgbClr val="000000"/>
                </a:solidFill>
                <a:latin typeface="Times New Roman"/>
                <a:ea typeface="+mn-ea"/>
                <a:cs typeface="+mn-cs"/>
              </a:rPr>
              <a:t>Electronic Attendance</a:t>
            </a:r>
          </a:p>
          <a:p>
            <a:pPr marL="742950" lvl="1" indent="-285750" eaLnBrk="0" hangingPunct="0">
              <a:lnSpc>
                <a:spcPct val="130000"/>
              </a:lnSpc>
              <a:spcBef>
                <a:spcPct val="20000"/>
              </a:spcBef>
              <a:buFontTx/>
              <a:buChar char="–"/>
              <a:defRPr/>
            </a:pPr>
            <a:r>
              <a:rPr lang="en-US" altLang="ja-JP" sz="2000" kern="0" dirty="0">
                <a:solidFill>
                  <a:srgbClr val="000000"/>
                </a:solidFill>
                <a:latin typeface="Times New Roman"/>
                <a:ea typeface="ＭＳ Ｐゴシック" charset="-128"/>
              </a:rPr>
              <a:t>IMAT System </a:t>
            </a:r>
            <a:r>
              <a:rPr lang="en-US" altLang="ja-JP" sz="1600" kern="0" dirty="0">
                <a:solidFill>
                  <a:srgbClr val="000000"/>
                </a:solidFill>
                <a:latin typeface="Times New Roman"/>
                <a:ea typeface="ＭＳ Ｐゴシック" charset="-128"/>
              </a:rPr>
              <a:t>  </a:t>
            </a:r>
          </a:p>
          <a:p>
            <a:pPr marL="1085850" lvl="2" indent="-228600" eaLnBrk="0" hangingPunct="0">
              <a:lnSpc>
                <a:spcPct val="130000"/>
              </a:lnSpc>
              <a:spcBef>
                <a:spcPct val="20000"/>
              </a:spcBef>
              <a:buFontTx/>
              <a:buChar char="•"/>
              <a:defRPr/>
            </a:pPr>
            <a:r>
              <a:rPr lang="en-US" altLang="ja-JP" sz="1600" b="1" kern="0" dirty="0">
                <a:solidFill>
                  <a:srgbClr val="000000"/>
                </a:solidFill>
                <a:latin typeface="Times New Roman"/>
                <a:ea typeface="ＭＳ Ｐゴシック" charset="-128"/>
              </a:rPr>
              <a:t>https://imat.ieee.org/2888/</a:t>
            </a:r>
          </a:p>
          <a:p>
            <a:pPr marL="742950" lvl="1" indent="-285750" eaLnBrk="0" hangingPunct="0">
              <a:lnSpc>
                <a:spcPct val="130000"/>
              </a:lnSpc>
              <a:spcBef>
                <a:spcPct val="20000"/>
              </a:spcBef>
              <a:buFontTx/>
              <a:buChar char="–"/>
              <a:defRPr/>
            </a:pPr>
            <a:r>
              <a:rPr lang="en-US" altLang="ko-KR" sz="2000" kern="0" dirty="0">
                <a:solidFill>
                  <a:srgbClr val="000000"/>
                </a:solidFill>
                <a:latin typeface="Arial" charset="0"/>
              </a:rPr>
              <a:t>Mark attendance during every session </a:t>
            </a:r>
          </a:p>
        </p:txBody>
      </p:sp>
      <p:sp>
        <p:nvSpPr>
          <p:cNvPr id="7" name="바닥글 개체 틀 1">
            <a:extLst>
              <a:ext uri="{FF2B5EF4-FFF2-40B4-BE49-F238E27FC236}">
                <a16:creationId xmlns:a16="http://schemas.microsoft.com/office/drawing/2014/main" id="{EC573D45-56B7-44D7-B9CD-F458236094A4}"/>
              </a:ext>
            </a:extLst>
          </p:cNvPr>
          <p:cNvSpPr>
            <a:spLocks noGrp="1"/>
          </p:cNvSpPr>
          <p:nvPr>
            <p:ph type="ftr" sz="quarter" idx="11"/>
          </p:nvPr>
        </p:nvSpPr>
        <p:spPr>
          <a:xfrm>
            <a:off x="457200" y="6610350"/>
            <a:ext cx="4038600" cy="247650"/>
          </a:xfrm>
        </p:spPr>
        <p:txBody>
          <a:bodyPr/>
          <a:lstStyle/>
          <a:p>
            <a:pPr>
              <a:defRPr/>
            </a:pPr>
            <a:r>
              <a:rPr lang="en-US"/>
              <a:t>2888-21-0001-00-0000-Session #6 WG Opening Plenary</a:t>
            </a:r>
            <a:endParaRPr lang="en-US" dirty="0"/>
          </a:p>
        </p:txBody>
      </p:sp>
      <p:sp>
        <p:nvSpPr>
          <p:cNvPr id="8" name="직사각형 7">
            <a:extLst>
              <a:ext uri="{FF2B5EF4-FFF2-40B4-BE49-F238E27FC236}">
                <a16:creationId xmlns:a16="http://schemas.microsoft.com/office/drawing/2014/main" id="{25F08AB7-6442-43EB-8DD5-B1032847AAE6}"/>
              </a:ext>
            </a:extLst>
          </p:cNvPr>
          <p:cNvSpPr/>
          <p:nvPr/>
        </p:nvSpPr>
        <p:spPr>
          <a:xfrm>
            <a:off x="5536435" y="4364664"/>
            <a:ext cx="3169229" cy="17851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1926234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Attendance</a:t>
            </a:r>
          </a:p>
        </p:txBody>
      </p:sp>
      <p:sp>
        <p:nvSpPr>
          <p:cNvPr id="5" name="슬라이드 번호 개체 틀 4"/>
          <p:cNvSpPr>
            <a:spLocks noGrp="1"/>
          </p:cNvSpPr>
          <p:nvPr>
            <p:ph type="sldNum" sz="quarter" idx="12"/>
          </p:nvPr>
        </p:nvSpPr>
        <p:spPr/>
        <p:txBody>
          <a:bodyPr/>
          <a:lstStyle/>
          <a:p>
            <a:pPr>
              <a:defRPr/>
            </a:pPr>
            <a:fld id="{2E8BD8E8-FEBE-4B48-A872-D5E72F1EB77B}" type="slidenum">
              <a:rPr lang="en-US" smtClean="0"/>
              <a:pPr>
                <a:defRPr/>
              </a:pPr>
              <a:t>5</a:t>
            </a:fld>
            <a:endParaRPr lang="en-US">
              <a:latin typeface="Myriad Pro" charset="0"/>
            </a:endParaRPr>
          </a:p>
        </p:txBody>
      </p:sp>
      <p:sp>
        <p:nvSpPr>
          <p:cNvPr id="6" name="직사각형 5"/>
          <p:cNvSpPr/>
          <p:nvPr/>
        </p:nvSpPr>
        <p:spPr>
          <a:xfrm>
            <a:off x="228600" y="914400"/>
            <a:ext cx="8610600" cy="1795363"/>
          </a:xfrm>
          <a:prstGeom prst="rect">
            <a:avLst/>
          </a:prstGeom>
        </p:spPr>
        <p:txBody>
          <a:bodyPr wrap="square">
            <a:spAutoFit/>
          </a:bodyPr>
          <a:lstStyle/>
          <a:p>
            <a:pPr marL="342900" lvl="0" indent="-342900" eaLnBrk="0" hangingPunct="0">
              <a:lnSpc>
                <a:spcPct val="130000"/>
              </a:lnSpc>
              <a:spcBef>
                <a:spcPct val="20000"/>
              </a:spcBef>
              <a:buFontTx/>
              <a:buChar char="•"/>
              <a:defRPr/>
            </a:pPr>
            <a:r>
              <a:rPr lang="en-US" altLang="ko-KR" sz="2000" kern="0" dirty="0">
                <a:solidFill>
                  <a:srgbClr val="000000"/>
                </a:solidFill>
                <a:latin typeface="Times New Roman" panose="02020603050405020304" pitchFamily="18" charset="0"/>
                <a:ea typeface="+mn-ea"/>
                <a:cs typeface="Times New Roman" panose="02020603050405020304" pitchFamily="18" charset="0"/>
              </a:rPr>
              <a:t>Total number of IEEE 2888 WG timeslots: 16</a:t>
            </a:r>
          </a:p>
          <a:p>
            <a:pPr marL="342900" lvl="0" indent="-342900" eaLnBrk="0" hangingPunct="0">
              <a:lnSpc>
                <a:spcPct val="130000"/>
              </a:lnSpc>
              <a:spcBef>
                <a:spcPct val="20000"/>
              </a:spcBef>
              <a:buFontTx/>
              <a:buChar char="•"/>
              <a:defRPr/>
            </a:pPr>
            <a:r>
              <a:rPr lang="en-US" altLang="ko-KR" sz="2000" kern="0" dirty="0">
                <a:solidFill>
                  <a:srgbClr val="000000"/>
                </a:solidFill>
                <a:latin typeface="Times New Roman" panose="02020603050405020304" pitchFamily="18" charset="0"/>
                <a:ea typeface="+mn-ea"/>
                <a:cs typeface="Times New Roman" panose="02020603050405020304" pitchFamily="18" charset="0"/>
              </a:rPr>
              <a:t>8 timeslots for 50% attendance to be counted towards WG voting membership</a:t>
            </a:r>
          </a:p>
          <a:p>
            <a:pPr marL="342900" lvl="0" indent="-342900" eaLnBrk="0" hangingPunct="0">
              <a:lnSpc>
                <a:spcPct val="130000"/>
              </a:lnSpc>
              <a:spcBef>
                <a:spcPct val="20000"/>
              </a:spcBef>
              <a:buFontTx/>
              <a:buChar char="•"/>
              <a:defRPr/>
            </a:pPr>
            <a:r>
              <a:rPr lang="en-US" altLang="ko-KR" sz="2000" kern="0" dirty="0">
                <a:solidFill>
                  <a:srgbClr val="000000"/>
                </a:solidFill>
                <a:latin typeface="Times New Roman" panose="02020603050405020304" pitchFamily="18" charset="0"/>
                <a:ea typeface="+mn-ea"/>
                <a:cs typeface="Times New Roman" panose="02020603050405020304" pitchFamily="18" charset="0"/>
              </a:rPr>
              <a:t>All attendance records are reported on the meeting minutes </a:t>
            </a:r>
          </a:p>
          <a:p>
            <a:pPr marL="742950" lvl="1" indent="-285750" eaLnBrk="0" hangingPunct="0">
              <a:lnSpc>
                <a:spcPct val="130000"/>
              </a:lnSpc>
              <a:spcBef>
                <a:spcPct val="20000"/>
              </a:spcBef>
              <a:buFontTx/>
              <a:buChar char="–"/>
              <a:defRPr/>
            </a:pPr>
            <a:r>
              <a:rPr lang="en-US" altLang="ko-KR" kern="0" dirty="0">
                <a:solidFill>
                  <a:srgbClr val="000000"/>
                </a:solidFill>
                <a:latin typeface="Times New Roman" panose="02020603050405020304" pitchFamily="18" charset="0"/>
                <a:cs typeface="Times New Roman" panose="02020603050405020304" pitchFamily="18" charset="0"/>
              </a:rPr>
              <a:t>Please check the attendance records for any errors</a:t>
            </a:r>
          </a:p>
        </p:txBody>
      </p:sp>
      <p:sp>
        <p:nvSpPr>
          <p:cNvPr id="8" name="바닥글 개체 틀 1">
            <a:extLst>
              <a:ext uri="{FF2B5EF4-FFF2-40B4-BE49-F238E27FC236}">
                <a16:creationId xmlns:a16="http://schemas.microsoft.com/office/drawing/2014/main" id="{AD1F9374-9B59-4EC9-9555-2A6BFE2E18F2}"/>
              </a:ext>
            </a:extLst>
          </p:cNvPr>
          <p:cNvSpPr>
            <a:spLocks noGrp="1"/>
          </p:cNvSpPr>
          <p:nvPr>
            <p:ph type="ftr" sz="quarter" idx="11"/>
          </p:nvPr>
        </p:nvSpPr>
        <p:spPr>
          <a:xfrm>
            <a:off x="457200" y="6610350"/>
            <a:ext cx="4038600" cy="247650"/>
          </a:xfrm>
        </p:spPr>
        <p:txBody>
          <a:bodyPr/>
          <a:lstStyle/>
          <a:p>
            <a:pPr>
              <a:defRPr/>
            </a:pPr>
            <a:r>
              <a:rPr lang="en-US"/>
              <a:t>2888-21-0001-00-0000-Session #6 WG Opening Plenary</a:t>
            </a:r>
            <a:endParaRPr lang="en-US" dirty="0"/>
          </a:p>
        </p:txBody>
      </p:sp>
      <p:pic>
        <p:nvPicPr>
          <p:cNvPr id="7" name="그림 6">
            <a:extLst>
              <a:ext uri="{FF2B5EF4-FFF2-40B4-BE49-F238E27FC236}">
                <a16:creationId xmlns:a16="http://schemas.microsoft.com/office/drawing/2014/main" id="{48FD5F70-2C4B-45B2-923C-6A1CEEF032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09787" y="2862163"/>
            <a:ext cx="4848225" cy="2975848"/>
          </a:xfrm>
          <a:prstGeom prst="rect">
            <a:avLst/>
          </a:prstGeom>
          <a:ln>
            <a:solidFill>
              <a:schemeClr val="tx1"/>
            </a:solidFill>
          </a:ln>
        </p:spPr>
      </p:pic>
    </p:spTree>
    <p:extLst>
      <p:ext uri="{BB962C8B-B14F-4D97-AF65-F5344CB8AC3E}">
        <p14:creationId xmlns:p14="http://schemas.microsoft.com/office/powerpoint/2010/main" val="350248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609600"/>
          </a:xfrm>
        </p:spPr>
        <p:txBody>
          <a:bodyPr/>
          <a:lstStyle/>
          <a:p>
            <a:r>
              <a:rPr lang="en-US" dirty="0">
                <a:latin typeface="Arial" charset="0"/>
              </a:rPr>
              <a:t>Voting Membership</a:t>
            </a:r>
          </a:p>
        </p:txBody>
      </p:sp>
      <p:sp>
        <p:nvSpPr>
          <p:cNvPr id="21510" name="Rectangle 3"/>
          <p:cNvSpPr>
            <a:spLocks noGrp="1" noChangeArrowheads="1"/>
          </p:cNvSpPr>
          <p:nvPr>
            <p:ph type="body" idx="1"/>
          </p:nvPr>
        </p:nvSpPr>
        <p:spPr>
          <a:xfrm>
            <a:off x="685800" y="1524000"/>
            <a:ext cx="8153400" cy="4495800"/>
          </a:xfrm>
        </p:spPr>
        <p:txBody>
          <a:bodyPr wrap="square"/>
          <a:lstStyle/>
          <a:p>
            <a:pPr algn="just">
              <a:lnSpc>
                <a:spcPct val="90000"/>
              </a:lnSpc>
            </a:pPr>
            <a:r>
              <a:rPr lang="en-US" sz="2800" dirty="0">
                <a:latin typeface="Times New Roman" panose="02020603050405020304" pitchFamily="18" charset="0"/>
                <a:cs typeface="Times New Roman" panose="02020603050405020304" pitchFamily="18" charset="0"/>
              </a:rPr>
              <a:t>2888 Voting Membership described in</a:t>
            </a:r>
          </a:p>
          <a:p>
            <a:pPr lvl="1" algn="just">
              <a:lnSpc>
                <a:spcPct val="90000"/>
              </a:lnSpc>
            </a:pPr>
            <a:r>
              <a:rPr lang="en-US" sz="2400" dirty="0">
                <a:latin typeface="Times New Roman" panose="02020603050405020304" pitchFamily="18" charset="0"/>
                <a:cs typeface="Times New Roman" panose="02020603050405020304" pitchFamily="18" charset="0"/>
              </a:rPr>
              <a:t>DCN#: 2888-</a:t>
            </a:r>
            <a:r>
              <a:rPr lang="en-US" altLang="ko-KR" sz="2400" dirty="0">
                <a:latin typeface="Times New Roman" panose="02020603050405020304" pitchFamily="18" charset="0"/>
                <a:cs typeface="Times New Roman" panose="02020603050405020304" pitchFamily="18" charset="0"/>
              </a:rPr>
              <a:t>20</a:t>
            </a:r>
            <a:r>
              <a:rPr lang="en-US" sz="2400" dirty="0">
                <a:latin typeface="Times New Roman" panose="02020603050405020304" pitchFamily="18" charset="0"/>
                <a:cs typeface="Times New Roman" panose="02020603050405020304" pitchFamily="18" charset="0"/>
              </a:rPr>
              <a:t>-00</a:t>
            </a:r>
            <a:r>
              <a:rPr lang="en-US" altLang="ko-KR" sz="2400" dirty="0">
                <a:latin typeface="Times New Roman" panose="02020603050405020304" pitchFamily="18" charset="0"/>
                <a:cs typeface="Times New Roman" panose="02020603050405020304" pitchFamily="18" charset="0"/>
              </a:rPr>
              <a:t>42</a:t>
            </a:r>
            <a:r>
              <a:rPr lang="en-US" sz="2400" dirty="0">
                <a:latin typeface="Times New Roman" panose="02020603050405020304" pitchFamily="18" charset="0"/>
                <a:cs typeface="Times New Roman" panose="02020603050405020304" pitchFamily="18" charset="0"/>
              </a:rPr>
              <a:t>-00-0000</a:t>
            </a:r>
          </a:p>
          <a:p>
            <a:pPr algn="just">
              <a:lnSpc>
                <a:spcPct val="90000"/>
              </a:lnSpc>
            </a:pPr>
            <a:r>
              <a:rPr lang="en-US" sz="2800" dirty="0">
                <a:latin typeface="Times New Roman" panose="02020603050405020304" pitchFamily="18" charset="0"/>
                <a:cs typeface="Times New Roman" panose="02020603050405020304" pitchFamily="18" charset="0"/>
              </a:rPr>
              <a:t>Maintenance of Voting Membership</a:t>
            </a:r>
          </a:p>
          <a:p>
            <a:pPr lvl="1" algn="just">
              <a:lnSpc>
                <a:spcPct val="90000"/>
              </a:lnSpc>
            </a:pPr>
            <a:r>
              <a:rPr lang="en-US" sz="2400" dirty="0">
                <a:latin typeface="Times New Roman" panose="02020603050405020304" pitchFamily="18" charset="0"/>
                <a:cs typeface="Times New Roman" panose="02020603050405020304" pitchFamily="18" charset="0"/>
              </a:rPr>
              <a:t>Missing 3 out of last 4 meetings may result in loss of voting rights</a:t>
            </a:r>
          </a:p>
          <a:p>
            <a:pPr algn="just">
              <a:lnSpc>
                <a:spcPct val="90000"/>
              </a:lnSpc>
            </a:pPr>
            <a:r>
              <a:rPr lang="en-US" sz="2800" dirty="0">
                <a:latin typeface="Times New Roman" panose="02020603050405020304" pitchFamily="18" charset="0"/>
                <a:cs typeface="Times New Roman" panose="02020603050405020304" pitchFamily="18" charset="0"/>
              </a:rPr>
              <a:t>WG Letter Ballots</a:t>
            </a:r>
          </a:p>
          <a:p>
            <a:pPr lvl="1" algn="just">
              <a:lnSpc>
                <a:spcPct val="90000"/>
              </a:lnSpc>
            </a:pPr>
            <a:r>
              <a:rPr lang="en-US" sz="2400" dirty="0">
                <a:latin typeface="Times New Roman" panose="02020603050405020304" pitchFamily="18" charset="0"/>
                <a:cs typeface="Times New Roman" panose="02020603050405020304" pitchFamily="18" charset="0"/>
              </a:rPr>
              <a:t>WG members are expected to vote on WG LBs</a:t>
            </a:r>
          </a:p>
          <a:p>
            <a:pPr lvl="1" algn="just">
              <a:lnSpc>
                <a:spcPct val="90000"/>
              </a:lnSpc>
            </a:pPr>
            <a:r>
              <a:rPr lang="en-US" sz="2400" dirty="0">
                <a:latin typeface="Times New Roman" panose="02020603050405020304" pitchFamily="18" charset="0"/>
                <a:cs typeface="Times New Roman" panose="02020603050405020304" pitchFamily="18" charset="0"/>
              </a:rPr>
              <a:t>Failure to vote on 2 out of last 3 WG LBs could result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in loss of voting rights (ref. 4.3.2 WG P&amp;P)</a:t>
            </a:r>
            <a:endParaRPr lang="en-US" sz="2400" b="1" dirty="0">
              <a:latin typeface="Times New Roman" panose="02020603050405020304" pitchFamily="18" charset="0"/>
              <a:cs typeface="Times New Roman" panose="02020603050405020304" pitchFamily="18" charset="0"/>
            </a:endParaRPr>
          </a:p>
        </p:txBody>
      </p:sp>
      <p:sp>
        <p:nvSpPr>
          <p:cNvPr id="3" name="슬라이드 번호 개체 틀 2">
            <a:extLst>
              <a:ext uri="{FF2B5EF4-FFF2-40B4-BE49-F238E27FC236}">
                <a16:creationId xmlns:a16="http://schemas.microsoft.com/office/drawing/2014/main" id="{D102F57F-54BD-43D5-8003-64AE37DA80E0}"/>
              </a:ext>
            </a:extLst>
          </p:cNvPr>
          <p:cNvSpPr>
            <a:spLocks noGrp="1"/>
          </p:cNvSpPr>
          <p:nvPr>
            <p:ph type="sldNum" sz="quarter" idx="12"/>
          </p:nvPr>
        </p:nvSpPr>
        <p:spPr/>
        <p:txBody>
          <a:bodyPr/>
          <a:lstStyle/>
          <a:p>
            <a:pPr>
              <a:defRPr/>
            </a:pPr>
            <a:fld id="{2E8BD8E8-FEBE-4B48-A872-D5E72F1EB77B}" type="slidenum">
              <a:rPr lang="en-US" smtClean="0"/>
              <a:pPr>
                <a:defRPr/>
              </a:pPr>
              <a:t>6</a:t>
            </a:fld>
            <a:endParaRPr lang="en-US">
              <a:latin typeface="Myriad Pro" charset="0"/>
            </a:endParaRPr>
          </a:p>
        </p:txBody>
      </p:sp>
      <p:sp>
        <p:nvSpPr>
          <p:cNvPr id="6" name="바닥글 개체 틀 1">
            <a:extLst>
              <a:ext uri="{FF2B5EF4-FFF2-40B4-BE49-F238E27FC236}">
                <a16:creationId xmlns:a16="http://schemas.microsoft.com/office/drawing/2014/main" id="{10845B46-1010-43DE-BDEE-3AD421796CCC}"/>
              </a:ext>
            </a:extLst>
          </p:cNvPr>
          <p:cNvSpPr>
            <a:spLocks noGrp="1"/>
          </p:cNvSpPr>
          <p:nvPr>
            <p:ph type="ftr" sz="quarter" idx="11"/>
          </p:nvPr>
        </p:nvSpPr>
        <p:spPr>
          <a:xfrm>
            <a:off x="457200" y="6610350"/>
            <a:ext cx="4038600" cy="247650"/>
          </a:xfrm>
        </p:spPr>
        <p:txBody>
          <a:bodyPr/>
          <a:lstStyle/>
          <a:p>
            <a:pPr>
              <a:defRPr/>
            </a:pPr>
            <a:r>
              <a:rPr lang="en-US"/>
              <a:t>2888-21-0001-00-0000-Session #6 WG Opening Plenary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F0A4D9B-9F30-41AB-A658-FFC3E6003656}"/>
              </a:ext>
            </a:extLst>
          </p:cNvPr>
          <p:cNvSpPr>
            <a:spLocks noGrp="1"/>
          </p:cNvSpPr>
          <p:nvPr>
            <p:ph type="title"/>
          </p:nvPr>
        </p:nvSpPr>
        <p:spPr/>
        <p:txBody>
          <a:bodyPr/>
          <a:lstStyle/>
          <a:p>
            <a:r>
              <a:rPr lang="en-US" altLang="ko-KR" dirty="0">
                <a:latin typeface="Arial" charset="0"/>
              </a:rPr>
              <a:t>Miscellaneous Meeting Logistics</a:t>
            </a:r>
            <a:endParaRPr lang="ko-KR" altLang="en-US" dirty="0"/>
          </a:p>
        </p:txBody>
      </p:sp>
      <p:sp>
        <p:nvSpPr>
          <p:cNvPr id="4" name="슬라이드 번호 개체 틀 3">
            <a:extLst>
              <a:ext uri="{FF2B5EF4-FFF2-40B4-BE49-F238E27FC236}">
                <a16:creationId xmlns:a16="http://schemas.microsoft.com/office/drawing/2014/main" id="{35CB0940-D8CA-4C79-83DD-A230FC0205EF}"/>
              </a:ext>
            </a:extLst>
          </p:cNvPr>
          <p:cNvSpPr>
            <a:spLocks noGrp="1"/>
          </p:cNvSpPr>
          <p:nvPr>
            <p:ph type="sldNum" sz="quarter" idx="12"/>
          </p:nvPr>
        </p:nvSpPr>
        <p:spPr/>
        <p:txBody>
          <a:bodyPr/>
          <a:lstStyle/>
          <a:p>
            <a:pPr>
              <a:defRPr/>
            </a:pPr>
            <a:fld id="{2E8BD8E8-FEBE-4B48-A872-D5E72F1EB77B}" type="slidenum">
              <a:rPr lang="en-US" smtClean="0"/>
              <a:pPr>
                <a:defRPr/>
              </a:pPr>
              <a:t>7</a:t>
            </a:fld>
            <a:endParaRPr lang="en-US">
              <a:latin typeface="Myriad Pro" charset="0"/>
            </a:endParaRPr>
          </a:p>
        </p:txBody>
      </p:sp>
      <p:sp>
        <p:nvSpPr>
          <p:cNvPr id="6" name="Rectangle 3">
            <a:extLst>
              <a:ext uri="{FF2B5EF4-FFF2-40B4-BE49-F238E27FC236}">
                <a16:creationId xmlns:a16="http://schemas.microsoft.com/office/drawing/2014/main" id="{4E5C7193-5AA4-4E6B-85CD-0EDFF4BEAD45}"/>
              </a:ext>
            </a:extLst>
          </p:cNvPr>
          <p:cNvSpPr txBox="1">
            <a:spLocks noChangeArrowheads="1"/>
          </p:cNvSpPr>
          <p:nvPr/>
        </p:nvSpPr>
        <p:spPr bwMode="auto">
          <a:xfrm>
            <a:off x="457200" y="800100"/>
            <a:ext cx="8229600" cy="40767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a:lnSpc>
                <a:spcPct val="150000"/>
              </a:lnSpc>
            </a:pPr>
            <a:r>
              <a:rPr lang="en-US" sz="2000" kern="0" dirty="0">
                <a:latin typeface="Times New Roman" panose="02020603050405020304" pitchFamily="18" charset="0"/>
                <a:cs typeface="Times New Roman" panose="02020603050405020304" pitchFamily="18" charset="0"/>
              </a:rPr>
              <a:t>WG Documents:</a:t>
            </a:r>
            <a:r>
              <a:rPr lang="en-US" altLang="ko-KR" sz="2000" kern="0" dirty="0">
                <a:latin typeface="Times New Roman" panose="02020603050405020304" pitchFamily="18" charset="0"/>
                <a:cs typeface="Times New Roman" panose="02020603050405020304" pitchFamily="18" charset="0"/>
              </a:rPr>
              <a:t> </a:t>
            </a:r>
            <a:r>
              <a:rPr lang="en-US" altLang="ko-KR" sz="2000" kern="0" dirty="0">
                <a:latin typeface="Times New Roman" panose="02020603050405020304" pitchFamily="18" charset="0"/>
                <a:cs typeface="Times New Roman" panose="02020603050405020304" pitchFamily="18" charset="0"/>
                <a:hlinkClick r:id="rId2"/>
              </a:rPr>
              <a:t>https://mentor.ieee.org/2888/documents</a:t>
            </a:r>
            <a:endParaRPr lang="en-US" altLang="ko-KR" sz="2000" kern="0" dirty="0">
              <a:latin typeface="Times New Roman" panose="02020603050405020304" pitchFamily="18" charset="0"/>
              <a:cs typeface="Times New Roman" panose="02020603050405020304" pitchFamily="18" charset="0"/>
            </a:endParaRPr>
          </a:p>
          <a:p>
            <a:pPr>
              <a:lnSpc>
                <a:spcPct val="150000"/>
              </a:lnSpc>
            </a:pPr>
            <a:r>
              <a:rPr lang="en-US" altLang="ko-KR" sz="2000" kern="0" dirty="0">
                <a:latin typeface="Times New Roman" panose="02020603050405020304" pitchFamily="18" charset="0"/>
                <a:cs typeface="Times New Roman" panose="02020603050405020304" pitchFamily="18" charset="0"/>
              </a:rPr>
              <a:t>WG Voting Member only: </a:t>
            </a:r>
            <a:r>
              <a:rPr lang="en-US" altLang="ko-KR" sz="2000" kern="0" dirty="0">
                <a:latin typeface="Times New Roman" panose="02020603050405020304" pitchFamily="18" charset="0"/>
                <a:cs typeface="Times New Roman" panose="02020603050405020304" pitchFamily="18" charset="0"/>
                <a:hlinkClick r:id="rId3"/>
              </a:rPr>
              <a:t>https://ieee-sa.imeetcentral.com/2888-wg/</a:t>
            </a:r>
            <a:endParaRPr lang="en-US" altLang="ko-KR" sz="2000" kern="0" dirty="0">
              <a:latin typeface="Times New Roman" panose="02020603050405020304" pitchFamily="18" charset="0"/>
              <a:cs typeface="Times New Roman" panose="02020603050405020304" pitchFamily="18" charset="0"/>
            </a:endParaRPr>
          </a:p>
          <a:p>
            <a:pPr>
              <a:lnSpc>
                <a:spcPct val="150000"/>
              </a:lnSpc>
            </a:pPr>
            <a:r>
              <a:rPr lang="en-US" altLang="ko-KR" sz="2000" kern="0" dirty="0">
                <a:latin typeface="Times New Roman" panose="02020603050405020304" pitchFamily="18" charset="0"/>
                <a:cs typeface="Times New Roman" panose="02020603050405020304" pitchFamily="18" charset="0"/>
              </a:rPr>
              <a:t>Food and Beverages</a:t>
            </a:r>
          </a:p>
          <a:p>
            <a:pPr lvl="1">
              <a:lnSpc>
                <a:spcPct val="150000"/>
              </a:lnSpc>
            </a:pPr>
            <a:r>
              <a:rPr lang="en-US" altLang="ko-KR" sz="1800" kern="0" dirty="0">
                <a:latin typeface="Times New Roman" panose="02020603050405020304" pitchFamily="18" charset="0"/>
                <a:cs typeface="Times New Roman" panose="02020603050405020304" pitchFamily="18" charset="0"/>
              </a:rPr>
              <a:t>Morning break: 10:30am – 11:00am</a:t>
            </a:r>
          </a:p>
          <a:p>
            <a:pPr lvl="1">
              <a:lnSpc>
                <a:spcPct val="150000"/>
              </a:lnSpc>
            </a:pPr>
            <a:r>
              <a:rPr lang="en-US" altLang="ko-KR" sz="1800" kern="0" dirty="0">
                <a:latin typeface="Times New Roman" panose="02020603050405020304" pitchFamily="18" charset="0"/>
                <a:cs typeface="Times New Roman" panose="02020603050405020304" pitchFamily="18" charset="0"/>
              </a:rPr>
              <a:t>Lunch Time: 12:30pm – 1:30pm</a:t>
            </a:r>
          </a:p>
          <a:p>
            <a:pPr lvl="1">
              <a:lnSpc>
                <a:spcPct val="150000"/>
              </a:lnSpc>
            </a:pPr>
            <a:r>
              <a:rPr lang="en-US" altLang="ko-KR" sz="1800" kern="0" dirty="0">
                <a:latin typeface="Times New Roman" panose="02020603050405020304" pitchFamily="18" charset="0"/>
                <a:cs typeface="Times New Roman" panose="02020603050405020304" pitchFamily="18" charset="0"/>
              </a:rPr>
              <a:t>Afternoon break: 3:00pm – 3:30pm</a:t>
            </a:r>
          </a:p>
          <a:p>
            <a:pPr lvl="1">
              <a:lnSpc>
                <a:spcPct val="150000"/>
              </a:lnSpc>
            </a:pPr>
            <a:r>
              <a:rPr lang="en-US" altLang="ko-KR" sz="1800" kern="0" dirty="0">
                <a:latin typeface="Times New Roman" panose="02020603050405020304" pitchFamily="18" charset="0"/>
                <a:cs typeface="Times New Roman" panose="02020603050405020304" pitchFamily="18" charset="0"/>
              </a:rPr>
              <a:t>Dinner Time: 5:00pm –6:30pm</a:t>
            </a:r>
          </a:p>
        </p:txBody>
      </p:sp>
      <p:sp>
        <p:nvSpPr>
          <p:cNvPr id="7" name="바닥글 개체 틀 1">
            <a:extLst>
              <a:ext uri="{FF2B5EF4-FFF2-40B4-BE49-F238E27FC236}">
                <a16:creationId xmlns:a16="http://schemas.microsoft.com/office/drawing/2014/main" id="{87308EA3-DC7D-4226-A246-31393C944C25}"/>
              </a:ext>
            </a:extLst>
          </p:cNvPr>
          <p:cNvSpPr>
            <a:spLocks noGrp="1"/>
          </p:cNvSpPr>
          <p:nvPr>
            <p:ph type="ftr" sz="quarter" idx="11"/>
          </p:nvPr>
        </p:nvSpPr>
        <p:spPr>
          <a:xfrm>
            <a:off x="457200" y="6610350"/>
            <a:ext cx="4038600" cy="247650"/>
          </a:xfrm>
        </p:spPr>
        <p:txBody>
          <a:bodyPr/>
          <a:lstStyle/>
          <a:p>
            <a:pPr>
              <a:defRPr/>
            </a:pPr>
            <a:r>
              <a:rPr lang="en-US"/>
              <a:t>2888-21-0001-00-0000-Session #6 WG Opening Plenary</a:t>
            </a:r>
            <a:endParaRPr lang="en-US" dirty="0"/>
          </a:p>
        </p:txBody>
      </p:sp>
    </p:spTree>
    <p:extLst>
      <p:ext uri="{BB962C8B-B14F-4D97-AF65-F5344CB8AC3E}">
        <p14:creationId xmlns:p14="http://schemas.microsoft.com/office/powerpoint/2010/main" val="2911839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ko-KR" dirty="0"/>
              <a:t>Registration and Media Recording</a:t>
            </a:r>
            <a:endParaRPr lang="ko-KR" altLang="en-US" dirty="0"/>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8</a:t>
            </a:fld>
            <a:endParaRPr lang="en-US">
              <a:latin typeface="Myriad Pro" charset="0"/>
            </a:endParaRPr>
          </a:p>
        </p:txBody>
      </p:sp>
      <p:sp>
        <p:nvSpPr>
          <p:cNvPr id="5" name="직사각형 4"/>
          <p:cNvSpPr/>
          <p:nvPr/>
        </p:nvSpPr>
        <p:spPr>
          <a:xfrm>
            <a:off x="457200" y="889844"/>
            <a:ext cx="8229600" cy="4401205"/>
          </a:xfrm>
          <a:prstGeom prst="rect">
            <a:avLst/>
          </a:prstGeom>
        </p:spPr>
        <p:txBody>
          <a:bodyPr wrap="square">
            <a:spAutoFit/>
          </a:bodyPr>
          <a:lstStyle/>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Each Attendee must provide contact information and pay conference fee</a:t>
            </a:r>
          </a:p>
          <a:p>
            <a:pPr marL="342900" lvl="0" indent="-342900" eaLnBrk="0" hangingPunct="0">
              <a:spcBef>
                <a:spcPct val="20000"/>
              </a:spcBef>
              <a:buFontTx/>
              <a:buChar char="•"/>
            </a:pPr>
            <a:r>
              <a:rPr lang="en-US" altLang="ko-KR" sz="2400" kern="0" dirty="0">
                <a:solidFill>
                  <a:srgbClr val="3333CC"/>
                </a:solidFill>
                <a:latin typeface="Times New Roman" panose="02020603050405020304" pitchFamily="18" charset="0"/>
                <a:ea typeface="+mn-ea"/>
                <a:cs typeface="Times New Roman" panose="02020603050405020304" pitchFamily="18" charset="0"/>
              </a:rPr>
              <a:t>Conference fee</a:t>
            </a:r>
            <a:r>
              <a:rPr lang="en-US" altLang="ko-KR" sz="2400" kern="0" dirty="0">
                <a:solidFill>
                  <a:srgbClr val="000000"/>
                </a:solidFill>
                <a:latin typeface="Times New Roman" panose="02020603050405020304" pitchFamily="18" charset="0"/>
                <a:ea typeface="+mn-ea"/>
                <a:cs typeface="Times New Roman" panose="02020603050405020304" pitchFamily="18" charset="0"/>
              </a:rPr>
              <a:t> has to be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paid through</a:t>
            </a:r>
            <a:r>
              <a:rPr lang="en-US" altLang="ko-KR" sz="2400" kern="0" dirty="0">
                <a:solidFill>
                  <a:srgbClr val="000000"/>
                </a:solidFill>
                <a:latin typeface="Times New Roman" panose="02020603050405020304" pitchFamily="18" charset="0"/>
                <a:ea typeface="+mn-ea"/>
                <a:cs typeface="Times New Roman" panose="02020603050405020304" pitchFamily="18" charset="0"/>
              </a:rPr>
              <a:t> the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registration desk </a:t>
            </a:r>
          </a:p>
          <a:p>
            <a:pPr marL="342900" lvl="0" indent="-342900" eaLnBrk="0" hangingPunct="0">
              <a:spcBef>
                <a:spcPct val="20000"/>
              </a:spcBef>
              <a:buFontTx/>
              <a:buChar char="•"/>
            </a:pPr>
            <a:r>
              <a:rPr lang="en-US" altLang="ko-KR" sz="2400" kern="0" dirty="0">
                <a:solidFill>
                  <a:srgbClr val="3333CC"/>
                </a:solidFill>
                <a:latin typeface="Times New Roman" panose="02020603050405020304" pitchFamily="18" charset="0"/>
                <a:ea typeface="+mn-ea"/>
                <a:cs typeface="Times New Roman" panose="02020603050405020304" pitchFamily="18" charset="0"/>
              </a:rPr>
              <a:t>Failure to pay conference fee</a:t>
            </a:r>
            <a:r>
              <a:rPr lang="en-US" altLang="ko-KR" sz="2400" kern="0" dirty="0">
                <a:solidFill>
                  <a:srgbClr val="000000"/>
                </a:solidFill>
                <a:latin typeface="Times New Roman" panose="02020603050405020304" pitchFamily="18" charset="0"/>
                <a:ea typeface="+mn-ea"/>
                <a:cs typeface="Times New Roman" panose="02020603050405020304" pitchFamily="18" charset="0"/>
              </a:rPr>
              <a:t> results in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loss </a:t>
            </a:r>
            <a:r>
              <a:rPr lang="en-US" altLang="ko-KR" sz="2400" kern="0" dirty="0">
                <a:solidFill>
                  <a:srgbClr val="000000"/>
                </a:solidFill>
                <a:latin typeface="Times New Roman" panose="02020603050405020304" pitchFamily="18" charset="0"/>
                <a:ea typeface="+mn-ea"/>
                <a:cs typeface="Times New Roman" panose="02020603050405020304" pitchFamily="18" charset="0"/>
              </a:rPr>
              <a:t>of credit for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voting rights</a:t>
            </a:r>
          </a:p>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Photography not permitted unless approved by WG Chair</a:t>
            </a:r>
          </a:p>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Audio taping of IEEE 2888 meetings is NOT allowed</a:t>
            </a:r>
          </a:p>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Media – Press and Analyst briefings</a:t>
            </a:r>
          </a:p>
          <a:p>
            <a:pPr marL="742950" lvl="1" indent="-285750" eaLnBrk="0" hangingPunct="0">
              <a:spcBef>
                <a:spcPct val="20000"/>
              </a:spcBef>
              <a:buFontTx/>
              <a:buChar char="–"/>
            </a:pPr>
            <a:r>
              <a:rPr lang="en-US" altLang="ko-KR" sz="2000" kern="0" dirty="0">
                <a:solidFill>
                  <a:srgbClr val="000000"/>
                </a:solidFill>
                <a:latin typeface="Times New Roman" panose="02020603050405020304" pitchFamily="18" charset="0"/>
                <a:cs typeface="Times New Roman" panose="02020603050405020304" pitchFamily="18" charset="0"/>
              </a:rPr>
              <a:t>Only the 2888 WG Chair is allowed to give verbal statements/interviews to the media on behalf of the IEEE 2888 working group</a:t>
            </a:r>
            <a:endParaRPr lang="en-US" altLang="ko-KR" sz="2000" kern="0" dirty="0">
              <a:solidFill>
                <a:srgbClr val="3333CC"/>
              </a:solidFill>
              <a:latin typeface="Times New Roman" panose="02020603050405020304" pitchFamily="18" charset="0"/>
              <a:cs typeface="Times New Roman" panose="02020603050405020304" pitchFamily="18" charset="0"/>
            </a:endParaRPr>
          </a:p>
        </p:txBody>
      </p:sp>
      <p:sp>
        <p:nvSpPr>
          <p:cNvPr id="6" name="바닥글 개체 틀 1">
            <a:extLst>
              <a:ext uri="{FF2B5EF4-FFF2-40B4-BE49-F238E27FC236}">
                <a16:creationId xmlns:a16="http://schemas.microsoft.com/office/drawing/2014/main" id="{8E124C1F-56E5-45E5-B731-1D03661931F5}"/>
              </a:ext>
            </a:extLst>
          </p:cNvPr>
          <p:cNvSpPr>
            <a:spLocks noGrp="1"/>
          </p:cNvSpPr>
          <p:nvPr>
            <p:ph type="ftr" sz="quarter" idx="11"/>
          </p:nvPr>
        </p:nvSpPr>
        <p:spPr>
          <a:xfrm>
            <a:off x="457200" y="6610350"/>
            <a:ext cx="4038600" cy="247650"/>
          </a:xfrm>
        </p:spPr>
        <p:txBody>
          <a:bodyPr/>
          <a:lstStyle/>
          <a:p>
            <a:pPr>
              <a:defRPr/>
            </a:pPr>
            <a:r>
              <a:rPr lang="en-US"/>
              <a:t>2888-21-0001-00-0000-Session #6 WG Opening Plenary</a:t>
            </a:r>
            <a:endParaRPr lang="en-US" dirty="0"/>
          </a:p>
        </p:txBody>
      </p:sp>
    </p:spTree>
    <p:extLst>
      <p:ext uri="{BB962C8B-B14F-4D97-AF65-F5344CB8AC3E}">
        <p14:creationId xmlns:p14="http://schemas.microsoft.com/office/powerpoint/2010/main" val="1884021827"/>
      </p:ext>
    </p:extLst>
  </p:cSld>
  <p:clrMapOvr>
    <a:masterClrMapping/>
  </p:clrMapOvr>
</p:sld>
</file>

<file path=ppt/theme/theme1.xml><?xml version="1.0" encoding="utf-8"?>
<a:theme xmlns:a="http://schemas.openxmlformats.org/drawingml/2006/main" name="IEEE-SA Powerpoint Template">
  <a:themeElements>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테마">
  <a:themeElements>
    <a:clrScheme name="Office 테마">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테마">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IEEE-SA Powerpoint Template</Template>
  <TotalTime>6621</TotalTime>
  <Words>2676</Words>
  <Application>Microsoft Office PowerPoint</Application>
  <PresentationFormat>화면 슬라이드 쇼(4:3)</PresentationFormat>
  <Paragraphs>316</Paragraphs>
  <Slides>24</Slides>
  <Notes>3</Notes>
  <HiddenSlides>0</HiddenSlides>
  <MMClips>0</MMClips>
  <ScaleCrop>false</ScaleCrop>
  <HeadingPairs>
    <vt:vector size="6" baseType="variant">
      <vt:variant>
        <vt:lpstr>사용한 글꼴</vt:lpstr>
      </vt:variant>
      <vt:variant>
        <vt:i4>9</vt:i4>
      </vt:variant>
      <vt:variant>
        <vt:lpstr>테마</vt:lpstr>
      </vt:variant>
      <vt:variant>
        <vt:i4>3</vt:i4>
      </vt:variant>
      <vt:variant>
        <vt:lpstr>슬라이드 제목</vt:lpstr>
      </vt:variant>
      <vt:variant>
        <vt:i4>24</vt:i4>
      </vt:variant>
    </vt:vector>
  </HeadingPairs>
  <TitlesOfParts>
    <vt:vector size="36" baseType="lpstr">
      <vt:lpstr>Monotype Sorts</vt:lpstr>
      <vt:lpstr>Montserrat-Bold</vt:lpstr>
      <vt:lpstr>맑은 고딕</vt:lpstr>
      <vt:lpstr>Arial</vt:lpstr>
      <vt:lpstr>Calibri</vt:lpstr>
      <vt:lpstr>Myriad Pro</vt:lpstr>
      <vt:lpstr>Times New Roman</vt:lpstr>
      <vt:lpstr>Verdana</vt:lpstr>
      <vt:lpstr>Wingdings</vt:lpstr>
      <vt:lpstr>IEEE-SA Powerpoint Template</vt:lpstr>
      <vt:lpstr>Office 테마</vt:lpstr>
      <vt:lpstr>1_Office 테마</vt:lpstr>
      <vt:lpstr>PowerPoint 프레젠테이션</vt:lpstr>
      <vt:lpstr>Compliance with  IEEE Standards Policies and Procedures</vt:lpstr>
      <vt:lpstr>IEEE 2888 Interfacing Cyber and Physical World Working Group Kyoungro Yoon, yoonk@konkuk.ac.kr</vt:lpstr>
      <vt:lpstr>Session Time and Location</vt:lpstr>
      <vt:lpstr>Attendance</vt:lpstr>
      <vt:lpstr>Attendance</vt:lpstr>
      <vt:lpstr>Voting Membership</vt:lpstr>
      <vt:lpstr>Miscellaneous Meeting Logistics</vt:lpstr>
      <vt:lpstr>Registration and Media Recording</vt:lpstr>
      <vt:lpstr>Membership &amp; Anti-Trust</vt:lpstr>
      <vt:lpstr>Instructions for the WG Chair</vt:lpstr>
      <vt:lpstr>Participants have a duty to inform the IEEE</vt:lpstr>
      <vt:lpstr>Ways to inform IEEE</vt:lpstr>
      <vt:lpstr>Other guidelines for IEEE WG meetings</vt:lpstr>
      <vt:lpstr>Patent-related information</vt:lpstr>
      <vt:lpstr>IEEE SA COPYRIGHT POLICY</vt:lpstr>
      <vt:lpstr>IEEE SA COPYRIGHT POLICY</vt:lpstr>
      <vt:lpstr>Copyright</vt:lpstr>
      <vt:lpstr>Work Status</vt:lpstr>
      <vt:lpstr>Objectives for the February Meeting</vt:lpstr>
      <vt:lpstr>Development Timeline for IEEE 2888.1</vt:lpstr>
      <vt:lpstr>Future Sessions – 2021</vt:lpstr>
      <vt:lpstr>Future Sessions – 2022</vt:lpstr>
      <vt:lpstr>PowerPoint 프레젠테이션</vt:lpstr>
    </vt:vector>
  </TitlesOfParts>
  <Company>IEEE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Page Using a Light Image</dc:title>
  <dc:creator>jkenny</dc:creator>
  <cp:lastModifiedBy>Jeong Sangkwon</cp:lastModifiedBy>
  <cp:revision>279</cp:revision>
  <dcterms:created xsi:type="dcterms:W3CDTF">2014-10-13T13:02:20Z</dcterms:created>
  <dcterms:modified xsi:type="dcterms:W3CDTF">2021-02-01T02:37:58Z</dcterms:modified>
</cp:coreProperties>
</file>