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38"/>
  </p:notesMasterIdLst>
  <p:handoutMasterIdLst>
    <p:handoutMasterId r:id="rId39"/>
  </p:handoutMasterIdLst>
  <p:sldIdLst>
    <p:sldId id="325" r:id="rId5"/>
    <p:sldId id="365" r:id="rId6"/>
    <p:sldId id="366" r:id="rId7"/>
    <p:sldId id="461" r:id="rId8"/>
    <p:sldId id="395" r:id="rId9"/>
    <p:sldId id="414" r:id="rId10"/>
    <p:sldId id="462" r:id="rId11"/>
    <p:sldId id="463" r:id="rId12"/>
    <p:sldId id="464" r:id="rId13"/>
    <p:sldId id="495" r:id="rId14"/>
    <p:sldId id="497" r:id="rId15"/>
    <p:sldId id="496" r:id="rId16"/>
    <p:sldId id="465" r:id="rId17"/>
    <p:sldId id="468" r:id="rId18"/>
    <p:sldId id="469" r:id="rId19"/>
    <p:sldId id="470" r:id="rId20"/>
    <p:sldId id="471" r:id="rId21"/>
    <p:sldId id="472" r:id="rId22"/>
    <p:sldId id="473" r:id="rId23"/>
    <p:sldId id="482" r:id="rId24"/>
    <p:sldId id="483" r:id="rId25"/>
    <p:sldId id="474" r:id="rId26"/>
    <p:sldId id="494" r:id="rId27"/>
    <p:sldId id="466" r:id="rId28"/>
    <p:sldId id="492" r:id="rId29"/>
    <p:sldId id="498" r:id="rId30"/>
    <p:sldId id="460" r:id="rId31"/>
    <p:sldId id="491" r:id="rId32"/>
    <p:sldId id="399" r:id="rId33"/>
    <p:sldId id="489" r:id="rId34"/>
    <p:sldId id="490" r:id="rId35"/>
    <p:sldId id="422" r:id="rId36"/>
    <p:sldId id="356" r:id="rId37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94660"/>
  </p:normalViewPr>
  <p:slideViewPr>
    <p:cSldViewPr>
      <p:cViewPr varScale="1">
        <p:scale>
          <a:sx n="143" d="100"/>
          <a:sy n="143" d="100"/>
        </p:scale>
        <p:origin x="5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2888-20-0059-00-0000-Session-5-WG-Closing-Plenary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2888-20-0059-00-0000-Session-5-WG-Closing-Plenary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2888-20-0059-00-0000-Session-5-WG-Closing-Plenary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2888-20-0059-00-0000-Session-5-WG-Closing-Plenary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2888-20-0059-00-0000-Session-5-WG-Closing-Plenary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2888-20-0059-00-0000-Session-5-WG-Closing-Plenary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2888-20-0059-00-0000-Session-5-WG-Closing-Plenary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2888-20-0059-00-0000-Session-5-WG-Closing-Plenary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2888-20-0059-00-0000-Session-5-WG-Closing-Plenary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2888-wg/" TargetMode="External"/><Relationship Id="rId2" Type="http://schemas.openxmlformats.org/officeDocument/2006/relationships/hyperlink" Target="https://mentor.ieee.org/2888/documents" TargetMode="Externa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#5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‘2888-20-0053-00-0000-External MOU with Digital Virtualization Forum’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86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‘2888-20-0054-00-0000-External MOU with Multi-dimensional Images Technology Standardization Forum’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45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‘2888-20-0055-00-0000-External MOU with Immersive Inter-Reality Technology Forum’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Changseok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Yoon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16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9D905E1-EA5A-4FAC-BA2D-520CF332A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‘2888-20-0045-01-0001-semantics-correction-of-basic-structures-for-sensor-data’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Jeonghwoan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796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87EFB0-15E2-4BF4-B896-A2BE0FA3A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‘2888-20-0046-01-0001-corrected-semantics-of-basic-structures-for-sensor-data’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Hoe-Yong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Jin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5902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781F8FE-B27B-4BAC-A218-BA617DBA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‘2888-20-0047-01-0001-semantics-and-examples-correction-of-audio-video-sensor-data’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Hoe-Yong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Jin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Min-Hyuk 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031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FEEA4E-B906-4A50-A274-A29C0E804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‘2888-20-0048-01-0001-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semantics-and-examples-correction-of-biosensor-data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124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ACEF5F3-AFF8-4091-8AA9-4F366AA83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‘2888-20-0049-01-0001-semantics-and-examples-correction-of-environmental-sensor-data’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63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‘2888-20-0050-01-0001-semantics-and-examples-correction-of-location-related-sensor-data’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869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33F7476-0A8D-450F-B284-6F6976638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‘2888-20-0051-00-0001-semantics-and-examples-correction-of-common-types-for-sensor-data’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13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FECC52-3F65-4743-AB03-6A4C4C40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‘2888-20-0056-00-0001-proposal-of-general-description-text-for-common-class-data-types’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1108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8ADE808-D003-4881-AC08-816AA1234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‘2888-20-0057-01-0003-proposal-for-defining-relationship-between-digital-twin-objects’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496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32B0E9C-D453-4587-A20C-0BEA2B3D1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‘2888-20-0058-00-0000-Appointed the Chair Group of the TGs’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Changseok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6770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32B0E9C-D453-4587-A20C-0BEA2B3D1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‘2888-20-0059-00-0000-Session-5-WG-Closing-Plenary’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665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FA5185-7F59-44D3-94F9-BBAE846E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 of the New PARs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F74010-ED85-4441-8025-8F0266D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C85DF5B-BB63-46A9-9F02-81A866E1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3048FC2-E208-4D72-A356-6D5AC1ED2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609600"/>
            <a:ext cx="7086600" cy="5473502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E9211658-A7E3-4233-88CC-308BD8EC655F}"/>
              </a:ext>
            </a:extLst>
          </p:cNvPr>
          <p:cNvSpPr/>
          <p:nvPr/>
        </p:nvSpPr>
        <p:spPr>
          <a:xfrm>
            <a:off x="2819400" y="3581400"/>
            <a:ext cx="1828800" cy="990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1044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FA5185-7F59-44D3-94F9-BBAE846E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 of the New PARs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F74010-ED85-4441-8025-8F0266D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C85DF5B-BB63-46A9-9F02-81A866E1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40F79349-F1F2-441F-B14A-15297124E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85800"/>
            <a:ext cx="7010400" cy="54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54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1219200"/>
            <a:ext cx="7848600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When: February 15-19, 2020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Where: </a:t>
            </a:r>
            <a:r>
              <a:rPr lang="es-ES" altLang="ko-KR" b="1" kern="0" dirty="0">
                <a:latin typeface="Times New Roman"/>
              </a:rPr>
              <a:t>IEEE-SA Office, 10662 Los Vaqueros Cir, Los Alamitos, California, USA</a:t>
            </a:r>
            <a:endParaRPr lang="en-US" altLang="ko-KR" b="1" kern="0" dirty="0">
              <a:latin typeface="Times New Roman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Go to standard projects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2888.1 Draft1.2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Development of IEEE 2888.2 Standard document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Development of IEEE 2888.3 Standard document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Development of IEEE 2888.4 Standard document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input contributions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ko-KR" b="1" kern="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TTA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 </a:t>
            </a:r>
            <a:r>
              <a:rPr lang="es-ES" altLang="ko-KR" sz="1400" b="1" kern="0" dirty="0">
                <a:latin typeface="Times New Roman"/>
              </a:rPr>
              <a:t>IEEE-SA Office, 10662 Los Vaqueros Cir, Los Alamitos, California, USA</a:t>
            </a:r>
            <a:endParaRPr lang="en-US" altLang="ko-KR" sz="1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And 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Video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(Operate by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Peter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31DD82D8-9B65-4937-B793-647732C18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22280"/>
              </p:ext>
            </p:extLst>
          </p:nvPr>
        </p:nvGraphicFramePr>
        <p:xfrm>
          <a:off x="345281" y="942892"/>
          <a:ext cx="8382000" cy="438792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Feb.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444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39205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s-ES" altLang="ko-KR" dirty="0"/>
              <a:t>IEEE-SA Office, 10662 Los Vaqueros Cir, Los Alamitos, California, USA</a:t>
            </a:r>
            <a:r>
              <a:rPr lang="en-US" altLang="ko-KR" dirty="0"/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WG Documents: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https://mentor.ieee.org/2888/documents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WG Voting Member only: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https://ieee-sa.imeetcentral.com/2888-wg/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Food and Beverages: (Face-to-Face only)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break: 10:30am – 11:00am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Time: 12:30pm – 1:30pm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break: 3:00pm – 3:30pm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Dinner Time: 5:00pm –6:30pm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76412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#5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2020-11-25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5F1D53E-ADB0-4C91-964C-295C9B17BC16}"/>
              </a:ext>
            </a:extLst>
          </p:cNvPr>
          <p:cNvSpPr/>
          <p:nvPr/>
        </p:nvSpPr>
        <p:spPr>
          <a:xfrm>
            <a:off x="304800" y="2779467"/>
            <a:ext cx="8458200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15 - 19, IEEE-SA Office, 10662 Los Vaqueros Cir, </a:t>
            </a:r>
            <a:b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Los Alamitos, California, USA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28 - July 2, Paris, France (TBD)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18-22,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DD776EF-C3D5-46CD-B2BA-1987BD05BB9A}"/>
              </a:ext>
            </a:extLst>
          </p:cNvPr>
          <p:cNvSpPr/>
          <p:nvPr/>
        </p:nvSpPr>
        <p:spPr>
          <a:xfrm>
            <a:off x="457200" y="840475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4175581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A1B2D7F-FB49-41D8-AC9F-E3BE32E02304}"/>
              </a:ext>
            </a:extLst>
          </p:cNvPr>
          <p:cNvSpPr/>
          <p:nvPr/>
        </p:nvSpPr>
        <p:spPr>
          <a:xfrm>
            <a:off x="457200" y="8382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 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304800" y="2772643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1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Walk #04-07 South Tower, Solaris, (IEEE-SA Office), Singapore, Singapore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104069"/>
              </p:ext>
            </p:extLst>
          </p:nvPr>
        </p:nvGraphicFramePr>
        <p:xfrm>
          <a:off x="952500" y="1219200"/>
          <a:ext cx="7239000" cy="4038600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Changseok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675723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Hoe-Yong </a:t>
                      </a: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Jin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07128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0072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2778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Min-Hyuk Jeong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7760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547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Location: Video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5F8FA6E-CBBC-4D2B-A92C-8B80BAFE3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697330"/>
              </p:ext>
            </p:extLst>
          </p:nvPr>
        </p:nvGraphicFramePr>
        <p:xfrm>
          <a:off x="345281" y="942892"/>
          <a:ext cx="8382000" cy="4352680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185289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743419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Nov.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25,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26,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27,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Discuss and Development New Work Item)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52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-03-0000-Session-5-Agenda’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-00-0000-Session-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-Session-5-WG-Opening-Plenary’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Changseok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Yoon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2888-20-0059-00-0000-Session-5-WG-Closing-Plenary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CB7EB9F-DB64-46DA-B2FD-4BE58817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‘2888-20-0044-00-0000-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02-Dec_2020 IEEE-SA NesCom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Changseok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677004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5973</TotalTime>
  <Words>1763</Words>
  <Application>Microsoft Office PowerPoint</Application>
  <PresentationFormat>화면 슬라이드 쇼(4:3)</PresentationFormat>
  <Paragraphs>429</Paragraphs>
  <Slides>33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33</vt:i4>
      </vt:variant>
    </vt:vector>
  </HeadingPairs>
  <TitlesOfParts>
    <vt:vector size="44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Others</vt:lpstr>
      <vt:lpstr>Schedule of the New PARs</vt:lpstr>
      <vt:lpstr>Schedule of the New PARs</vt:lpstr>
      <vt:lpstr>Next Plenary Meeting</vt:lpstr>
      <vt:lpstr>TTA Session Time and Location</vt:lpstr>
      <vt:lpstr>Meeting Location</vt:lpstr>
      <vt:lpstr>Future Sessions – 2021</vt:lpstr>
      <vt:lpstr>Future Sessions – 2022</vt:lpstr>
      <vt:lpstr>Attendees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294</cp:revision>
  <cp:lastPrinted>2018-02-28T09:01:45Z</cp:lastPrinted>
  <dcterms:created xsi:type="dcterms:W3CDTF">2014-10-13T13:02:20Z</dcterms:created>
  <dcterms:modified xsi:type="dcterms:W3CDTF">2020-11-25T13:39:09Z</dcterms:modified>
</cp:coreProperties>
</file>