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1"/>
  </p:notesMasterIdLst>
  <p:handoutMasterIdLst>
    <p:handoutMasterId r:id="rId12"/>
  </p:handoutMasterIdLst>
  <p:sldIdLst>
    <p:sldId id="325" r:id="rId4"/>
    <p:sldId id="365" r:id="rId5"/>
    <p:sldId id="366" r:id="rId6"/>
    <p:sldId id="367" r:id="rId7"/>
    <p:sldId id="368" r:id="rId8"/>
    <p:sldId id="369" r:id="rId9"/>
    <p:sldId id="35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81" autoAdjust="0"/>
    <p:restoredTop sz="94694"/>
  </p:normalViewPr>
  <p:slideViewPr>
    <p:cSldViewPr>
      <p:cViewPr varScale="1">
        <p:scale>
          <a:sx n="76" d="100"/>
          <a:sy n="76" d="100"/>
        </p:scale>
        <p:origin x="66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302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 altLang="ko-KR" dirty="0"/>
              <a:t>2888-20-0046-00-0001-Corrected semantics of basic structures for sensor data</a:t>
            </a:r>
            <a:endParaRPr lang="ko-KR" alt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2888-20-0046-00-0001-Syntax and semantics of basic structures for sensor data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2888-20-00</a:t>
            </a:r>
            <a:r>
              <a:rPr lang="en-US" altLang="ko-KR" dirty="0"/>
              <a:t>46</a:t>
            </a:r>
            <a:r>
              <a:rPr lang="en-US" dirty="0"/>
              <a:t>-00-0001-</a:t>
            </a:r>
            <a:r>
              <a:rPr lang="en-US" altLang="ko-KR" dirty="0"/>
              <a:t>Corrected</a:t>
            </a:r>
            <a:r>
              <a:rPr lang="en-US" dirty="0"/>
              <a:t> semantics of basic structures for sensor data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2888-20-0046-00-0001-Corrected semantics of basic structures for sensor data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2888-20-0046-00-0001-Corrected semantics of basic structures for sensor data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2888-20-0046-00-0001-Corrected semantics of basic structures for sensor data</a:t>
            </a:r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2888-20-0046-00-0001-Corrected semantics of basic structures for sensor data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2888-20-0046-00-0001-Corrected semantics of basic structures for sensor data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2888-20-0046-00-0001-Corrected semantics of basic structures for sensor data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2888-20-0046-00-0001-Corrected semantics of basic structures for sensor data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2888-20-0046-00-0001-Corrected semantics of basic structures for sensor data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E3F38D-9AA0-42D1-A3DB-CC5CB0FF6AB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7581"/>
            <a:ext cx="573881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/>
              <a:t>2888-20-0046-00-0001-Corrected semantics of basic structures for sensor data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22" r:id="rId7"/>
    <p:sldLayoutId id="2147483923" r:id="rId8"/>
    <p:sldLayoutId id="2147483924" r:id="rId9"/>
    <p:sldLayoutId id="2147483925" r:id="rId10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382000" cy="82867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[</a:t>
            </a:r>
            <a:r>
              <a:rPr lang="en-US" altLang="ko-KR" dirty="0"/>
              <a:t>Corrected </a:t>
            </a:r>
            <a:r>
              <a:rPr lang="en-US" dirty="0"/>
              <a:t>semantics of basic structures for sensor data]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2606243"/>
            <a:ext cx="5638800" cy="8286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</a:t>
            </a:r>
            <a:r>
              <a:rPr lang="en-US" altLang="ko-KR" dirty="0"/>
              <a:t>Sang-</a:t>
            </a:r>
            <a:r>
              <a:rPr lang="en-US" altLang="ko-KR" dirty="0" err="1"/>
              <a:t>Kyun</a:t>
            </a:r>
            <a:r>
              <a:rPr lang="en-US" altLang="ko-KR" dirty="0"/>
              <a:t> Kim</a:t>
            </a:r>
            <a:r>
              <a:rPr lang="en-US" dirty="0"/>
              <a:t> / </a:t>
            </a:r>
            <a:r>
              <a:rPr lang="en-US" altLang="ko-KR" dirty="0" err="1"/>
              <a:t>Myongji</a:t>
            </a:r>
            <a:r>
              <a:rPr lang="en-US" altLang="ko-KR" dirty="0"/>
              <a:t> University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104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2888-20-0046-00-0001-Corrected semantics of basic structures for sensor data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2888-20-0046-00-0001-Corrected semantics of basic structures for sensor data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262E83D4-BBA3-4247-97F8-C407B47D3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586820"/>
              </p:ext>
            </p:extLst>
          </p:nvPr>
        </p:nvGraphicFramePr>
        <p:xfrm>
          <a:off x="228600" y="1215867"/>
          <a:ext cx="8686800" cy="4467141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9133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Corrected semantics of basic structures for sensor data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</a:t>
                      </a: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Sang-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Kyun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+82 10 6406 8163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goldmunt@gmail.com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51298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Min-Hyuk Jeong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+82 10 3248 4909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jmh8900@gmail.com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4076551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31821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Sangkwon Peter Jeong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71297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 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Dong-A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+82 10 9318 4170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soochoi@dau.ac.kr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Dongduck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+mn-ea"/>
                          <a:cs typeface="Times New Roman" pitchFamily="-84" charset="0"/>
                        </a:rPr>
                        <a:t>hwnam@dongduk.ac.kr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134399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Entertainment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4879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087F22-D7AE-4ADE-96E6-8C3AC81D5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Corrected semantics for base sensor data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E6FBEF8-24A6-46EE-9330-2580533C0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ED2252BD-4362-4466-9805-B27722003C41}"/>
              </a:ext>
            </a:extLst>
          </p:cNvPr>
          <p:cNvGrpSpPr/>
          <p:nvPr/>
        </p:nvGrpSpPr>
        <p:grpSpPr>
          <a:xfrm>
            <a:off x="85342" y="1238251"/>
            <a:ext cx="8973315" cy="4191000"/>
            <a:chOff x="407369" y="1026366"/>
            <a:chExt cx="11588553" cy="5412451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5D9B2A0E-1C31-4C4C-AF89-CF45E66C38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7369" y="1026366"/>
              <a:ext cx="5279358" cy="5412451"/>
            </a:xfrm>
            <a:prstGeom prst="rect">
              <a:avLst/>
            </a:prstGeom>
            <a:ln w="25400">
              <a:solidFill>
                <a:schemeClr val="accent5"/>
              </a:solidFill>
            </a:ln>
          </p:spPr>
        </p:pic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33CDCF60-28AF-4A75-9923-AD4903ED33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73350" y="1707123"/>
              <a:ext cx="5922572" cy="1570834"/>
            </a:xfrm>
            <a:prstGeom prst="rect">
              <a:avLst/>
            </a:prstGeom>
            <a:ln w="25400">
              <a:noFill/>
            </a:ln>
          </p:spPr>
        </p:pic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0BD16EE1-13D2-4799-A319-A70EA376E040}"/>
                </a:ext>
              </a:extLst>
            </p:cNvPr>
            <p:cNvSpPr/>
            <p:nvPr/>
          </p:nvSpPr>
          <p:spPr>
            <a:xfrm>
              <a:off x="479376" y="1196752"/>
              <a:ext cx="3760845" cy="2520280"/>
            </a:xfrm>
            <a:prstGeom prst="rect">
              <a:avLst/>
            </a:prstGeom>
            <a:noFill/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2" name="바닥글 개체 틀 1">
            <a:extLst>
              <a:ext uri="{FF2B5EF4-FFF2-40B4-BE49-F238E27FC236}">
                <a16:creationId xmlns:a16="http://schemas.microsoft.com/office/drawing/2014/main" id="{285216D5-80A5-4800-B27E-6A15646F3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2888-20-0046-00-0001-Corrected semantics of basic structures for sensor data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CE18B699-C43E-4674-B8A5-853192C101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7257" y="3441112"/>
            <a:ext cx="4677651" cy="902288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3703458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C92E4C-7EFD-4E43-97FA-2EAB1D673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Corrected semantics for base sensor data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77B63F7-E552-4094-B70B-EC4473A21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0B62D0F5-1824-4283-8D7E-5A2103B2337D}"/>
              </a:ext>
            </a:extLst>
          </p:cNvPr>
          <p:cNvGrpSpPr/>
          <p:nvPr/>
        </p:nvGrpSpPr>
        <p:grpSpPr>
          <a:xfrm>
            <a:off x="125533" y="1390650"/>
            <a:ext cx="8929367" cy="4267200"/>
            <a:chOff x="609600" y="1079148"/>
            <a:chExt cx="10972800" cy="5243723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5838E712-7630-40B4-9374-A57AF9B77D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600" y="1340768"/>
              <a:ext cx="4096322" cy="4553585"/>
            </a:xfrm>
            <a:prstGeom prst="rect">
              <a:avLst/>
            </a:prstGeom>
            <a:ln w="25400">
              <a:solidFill>
                <a:schemeClr val="accent5"/>
              </a:solidFill>
            </a:ln>
          </p:spPr>
        </p:pic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0E367965-DD9F-4331-BC32-FB93768E66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591944" y="1079148"/>
              <a:ext cx="5990456" cy="5243723"/>
            </a:xfrm>
            <a:prstGeom prst="rect">
              <a:avLst/>
            </a:prstGeom>
            <a:ln w="25400">
              <a:solidFill>
                <a:schemeClr val="accent3"/>
              </a:solidFill>
            </a:ln>
          </p:spPr>
        </p:pic>
      </p:grpSp>
      <p:sp>
        <p:nvSpPr>
          <p:cNvPr id="10" name="바닥글 개체 틀 1">
            <a:extLst>
              <a:ext uri="{FF2B5EF4-FFF2-40B4-BE49-F238E27FC236}">
                <a16:creationId xmlns:a16="http://schemas.microsoft.com/office/drawing/2014/main" id="{A317A699-32F8-4D6E-A08D-906AD9687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2888-20-0046-00-0001-Corrected semantics of basic structures for sensor data</a:t>
            </a:r>
          </a:p>
        </p:txBody>
      </p:sp>
    </p:spTree>
    <p:extLst>
      <p:ext uri="{BB962C8B-B14F-4D97-AF65-F5344CB8AC3E}">
        <p14:creationId xmlns:p14="http://schemas.microsoft.com/office/powerpoint/2010/main" val="1358931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C92E4C-7EFD-4E43-97FA-2EAB1D673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Corrected semantics for base sensor data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77B63F7-E552-4094-B70B-EC4473A21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10" name="바닥글 개체 틀 1">
            <a:extLst>
              <a:ext uri="{FF2B5EF4-FFF2-40B4-BE49-F238E27FC236}">
                <a16:creationId xmlns:a16="http://schemas.microsoft.com/office/drawing/2014/main" id="{A317A699-32F8-4D6E-A08D-906AD9687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2888-20-0046-00-0001-Corrected semantics of basic structures for sensor data</a:t>
            </a: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5DAF38DB-F887-4FD2-BA13-6EE1160EED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617301"/>
              </p:ext>
            </p:extLst>
          </p:nvPr>
        </p:nvGraphicFramePr>
        <p:xfrm>
          <a:off x="800100" y="1219200"/>
          <a:ext cx="7543800" cy="4074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3963">
                  <a:extLst>
                    <a:ext uri="{9D8B030D-6E8A-4147-A177-3AD203B41FA5}">
                      <a16:colId xmlns:a16="http://schemas.microsoft.com/office/drawing/2014/main" val="87547133"/>
                    </a:ext>
                  </a:extLst>
                </a:gridCol>
                <a:gridCol w="6149837">
                  <a:extLst>
                    <a:ext uri="{9D8B030D-6E8A-4147-A177-3AD203B41FA5}">
                      <a16:colId xmlns:a16="http://schemas.microsoft.com/office/drawing/2014/main" val="409568983"/>
                    </a:ext>
                  </a:extLst>
                </a:gridCol>
              </a:tblGrid>
              <a:tr h="563037"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en-GB" sz="1000" kern="100">
                          <a:effectLst/>
                        </a:rPr>
                        <a:t>id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00" dirty="0">
                          <a:effectLst/>
                        </a:rPr>
                        <a:t>Uniquely identifies individual sensor data.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72044746"/>
                  </a:ext>
                </a:extLst>
              </a:tr>
              <a:tr h="563037"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en-GB" sz="1000" kern="100">
                          <a:effectLst/>
                        </a:rPr>
                        <a:t>sensorIdRef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kern="100">
                          <a:effectLst/>
                        </a:rPr>
                        <a:t>References </a:t>
                      </a:r>
                      <a:r>
                        <a:rPr lang="en-US" sz="1000" kern="100">
                          <a:effectLst/>
                        </a:rPr>
                        <a:t>the sensor that generated the information contained in this particular sensor data.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43269122"/>
                  </a:ext>
                </a:extLst>
              </a:tr>
              <a:tr h="563037"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en-GB" sz="1000" kern="100">
                          <a:effectLst/>
                        </a:rPr>
                        <a:t>linkedlist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00">
                          <a:effectLst/>
                        </a:rPr>
                        <a:t>Describes a multi-sensor structure organized into sensor groups in such a way that each record contains a reference to the ID of the next sensor.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0263779"/>
                  </a:ext>
                </a:extLst>
              </a:tr>
              <a:tr h="563037"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en-GB" sz="1000" kern="100">
                          <a:effectLst/>
                        </a:rPr>
                        <a:t>groupID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00" dirty="0">
                          <a:effectLst/>
                        </a:rPr>
                        <a:t>Identifies a group multi-sensor structure to which this specific sensor belongs. 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59641877"/>
                  </a:ext>
                </a:extLst>
              </a:tr>
              <a:tr h="563037"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en-GB" sz="1000" kern="100">
                          <a:effectLst/>
                        </a:rPr>
                        <a:t>activate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00">
                          <a:effectLst/>
                        </a:rPr>
                        <a:t>Describes whether the sensor is activated. A value of "true" means the sensor is active and "false" means the sensor is disabled. In binary representation, a value of "1" means the sensor is active, and "0" means the sensor is disabled.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91669375"/>
                  </a:ext>
                </a:extLst>
              </a:tr>
              <a:tr h="1259356"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en-GB" sz="1000" kern="100">
                          <a:effectLst/>
                        </a:rPr>
                        <a:t>priority</a:t>
                      </a:r>
                      <a:endParaRPr lang="ko-KR" sz="1000" kern="1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Describes the priority of sensor data with respect to other sensor data that share the same point in time when sensor data is adapted. A value of 1 represents the highest priority, and a larger value represents the lower priority. If there is more than one sensor data of the same priority, the order of processing can be determined by the adaptation engine itself.</a:t>
                      </a:r>
                      <a:endParaRPr lang="ko-KR" sz="1000" kern="100" dirty="0">
                        <a:effectLst/>
                      </a:endParaRPr>
                    </a:p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00" dirty="0">
                          <a:effectLst/>
                        </a:rPr>
                        <a:t>EXAMPLE  The adaptation engine from the physical world to the cyber world processes individual sensor data in a group of sensors in descending order of priority due to their limited capabilities. This means that sensor data with low priority may be lost.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70240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7582</TotalTime>
  <Words>666</Words>
  <Application>Microsoft Office PowerPoint</Application>
  <PresentationFormat>화면 슬라이드 쇼(4:3)</PresentationFormat>
  <Paragraphs>73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7</vt:i4>
      </vt:variant>
    </vt:vector>
  </HeadingPairs>
  <TitlesOfParts>
    <vt:vector size="16" baseType="lpstr">
      <vt:lpstr>Myriad Pro</vt:lpstr>
      <vt:lpstr>맑은 고딕</vt:lpstr>
      <vt:lpstr>Arial</vt:lpstr>
      <vt:lpstr>Calibri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Corrected semantics for base sensor data</vt:lpstr>
      <vt:lpstr>Corrected semantics for base sensor data</vt:lpstr>
      <vt:lpstr>Corrected semantics for base sensor data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Kim Sang-Kyun</cp:lastModifiedBy>
  <cp:revision>275</cp:revision>
  <dcterms:created xsi:type="dcterms:W3CDTF">2014-10-13T13:02:20Z</dcterms:created>
  <dcterms:modified xsi:type="dcterms:W3CDTF">2020-11-22T07:18:20Z</dcterms:modified>
</cp:coreProperties>
</file>