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899" r:id="rId2"/>
    <p:sldMasterId id="2147483912" r:id="rId3"/>
  </p:sldMasterIdLst>
  <p:notesMasterIdLst>
    <p:notesMasterId r:id="rId30"/>
  </p:notesMasterIdLst>
  <p:handoutMasterIdLst>
    <p:handoutMasterId r:id="rId31"/>
  </p:handoutMasterIdLst>
  <p:sldIdLst>
    <p:sldId id="325" r:id="rId4"/>
    <p:sldId id="365" r:id="rId5"/>
    <p:sldId id="366" r:id="rId6"/>
    <p:sldId id="375" r:id="rId7"/>
    <p:sldId id="390" r:id="rId8"/>
    <p:sldId id="358" r:id="rId9"/>
    <p:sldId id="401" r:id="rId10"/>
    <p:sldId id="380" r:id="rId11"/>
    <p:sldId id="378" r:id="rId12"/>
    <p:sldId id="373" r:id="rId13"/>
    <p:sldId id="374" r:id="rId14"/>
    <p:sldId id="283" r:id="rId15"/>
    <p:sldId id="288" r:id="rId16"/>
    <p:sldId id="285" r:id="rId17"/>
    <p:sldId id="286" r:id="rId18"/>
    <p:sldId id="284" r:id="rId19"/>
    <p:sldId id="408" r:id="rId20"/>
    <p:sldId id="406" r:id="rId21"/>
    <p:sldId id="409" r:id="rId22"/>
    <p:sldId id="388" r:id="rId23"/>
    <p:sldId id="404" r:id="rId24"/>
    <p:sldId id="405" r:id="rId25"/>
    <p:sldId id="394" r:id="rId26"/>
    <p:sldId id="403" r:id="rId27"/>
    <p:sldId id="410" r:id="rId28"/>
    <p:sldId id="356"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DC82F"/>
    <a:srgbClr val="009FDA"/>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8" d="100"/>
          <a:sy n="138" d="100"/>
        </p:scale>
        <p:origin x="134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0</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7FCCA5F2-1146-D048-AEE3-411CEBD21B49}" type="slidenum">
              <a:rPr lang="en-US" smtClean="0"/>
              <a:pPr>
                <a:defRPr/>
              </a:pPr>
              <a:t>5</a:t>
            </a:fld>
            <a:endParaRPr lang="en-US"/>
          </a:p>
        </p:txBody>
      </p:sp>
    </p:spTree>
    <p:extLst>
      <p:ext uri="{BB962C8B-B14F-4D97-AF65-F5344CB8AC3E}">
        <p14:creationId xmlns:p14="http://schemas.microsoft.com/office/powerpoint/2010/main" val="65480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802.21-02/xxxr0</a:t>
            </a:r>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a:t>Month 20xx</a:t>
            </a:r>
          </a:p>
        </p:txBody>
      </p:sp>
      <p:sp>
        <p:nvSpPr>
          <p:cNvPr id="6" name="Footer Placeholder 5"/>
          <p:cNvSpPr>
            <a:spLocks noGrp="1"/>
          </p:cNvSpPr>
          <p:nvPr>
            <p:ph type="ftr" sz="quarter" idx="12"/>
          </p:nvPr>
        </p:nvSpPr>
        <p:spPr/>
        <p:txBody>
          <a:bodyPr/>
          <a:lstStyle/>
          <a:p>
            <a:pPr lvl="4">
              <a:defRPr/>
            </a:pPr>
            <a:r>
              <a:rPr lang="en-US" dirty="0"/>
              <a:t>XXXX, His Company</a:t>
            </a:r>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a:t>Page </a:t>
            </a:r>
            <a:fld id="{E2D12AD0-39D7-481D-A90E-51416BE1228E}" type="slidenum">
              <a:rPr lang="en-US" smtClean="0"/>
              <a:pPr>
                <a:defRPr/>
              </a:pPr>
              <a:t>6</a:t>
            </a:fld>
            <a:endParaRPr lang="en-US" dirty="0"/>
          </a:p>
        </p:txBody>
      </p:sp>
    </p:spTree>
    <p:extLst>
      <p:ext uri="{BB962C8B-B14F-4D97-AF65-F5344CB8AC3E}">
        <p14:creationId xmlns:p14="http://schemas.microsoft.com/office/powerpoint/2010/main" val="1344813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F3DF9E82-F1D6-4B44-A691-A509451724C1}"/>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4072D3-F5F6-4D2C-8936-FABF059BEE4C}" type="slidenum">
              <a:rPr lang="en-US" altLang="en-US" sz="1300"/>
              <a:pPr>
                <a:spcBef>
                  <a:spcPct val="0"/>
                </a:spcBef>
              </a:pPr>
              <a:t>11</a:t>
            </a:fld>
            <a:endParaRPr lang="en-US" altLang="en-US" sz="1300"/>
          </a:p>
        </p:txBody>
      </p:sp>
      <p:sp>
        <p:nvSpPr>
          <p:cNvPr id="13315" name="Rectangle 1026">
            <a:extLst>
              <a:ext uri="{FF2B5EF4-FFF2-40B4-BE49-F238E27FC236}">
                <a16:creationId xmlns:a16="http://schemas.microsoft.com/office/drawing/2014/main" id="{726BF207-40F3-4902-848F-F2A7B7A82C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7" tIns="46985" rIns="95647" bIns="46985"/>
          <a:lstStyle/>
          <a:p>
            <a:endParaRPr lang="en-GB" altLang="en-US"/>
          </a:p>
        </p:txBody>
      </p:sp>
      <p:sp>
        <p:nvSpPr>
          <p:cNvPr id="13316" name="Rectangle 1027">
            <a:extLst>
              <a:ext uri="{FF2B5EF4-FFF2-40B4-BE49-F238E27FC236}">
                <a16:creationId xmlns:a16="http://schemas.microsoft.com/office/drawing/2014/main" id="{5DADFEAE-09A9-49C1-9FED-7033077304A4}"/>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4B1B01D5-D3D1-4E6F-82DB-3A0A1409DE1C}"/>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20A2A8-74D2-4C72-AD6B-0F36DEEFFCA6}" type="slidenum">
              <a:rPr lang="en-US" altLang="en-US" sz="1300"/>
              <a:pPr>
                <a:spcBef>
                  <a:spcPct val="0"/>
                </a:spcBef>
              </a:pPr>
              <a:t>15</a:t>
            </a:fld>
            <a:endParaRPr lang="en-US" altLang="en-US" sz="1300"/>
          </a:p>
        </p:txBody>
      </p:sp>
      <p:sp>
        <p:nvSpPr>
          <p:cNvPr id="14339" name="Rectangle 2">
            <a:extLst>
              <a:ext uri="{FF2B5EF4-FFF2-40B4-BE49-F238E27FC236}">
                <a16:creationId xmlns:a16="http://schemas.microsoft.com/office/drawing/2014/main" id="{026F064A-203F-4745-91C3-84B748A099A0}"/>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DAEB7FE2-0757-4976-8F1C-3D55EBF566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a:srcRect/>
          <a:stretch>
            <a:fillRect/>
          </a:stretch>
        </p:blipFill>
        <p:spPr bwMode="auto">
          <a:xfrm>
            <a:off x="0" y="501650"/>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3"/>
          <a:srcRect/>
          <a:stretch>
            <a:fillRect/>
          </a:stretch>
        </p:blipFill>
        <p:spPr bwMode="auto">
          <a:xfrm>
            <a:off x="8001000" y="577850"/>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r>
              <a:rPr lang="en-US" altLang="ko-KR"/>
              <a:t>Insert Date here</a:t>
            </a:r>
            <a:endParaRPr lang="en-US"/>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2888-20-0043-00-0000-Session #5 WG Opening Plenary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2888-20-0043-00-0000-Session #5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2888-20-0043-00-0000-Session #5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lang="ko-KR" altLang="en-US"/>
              <a:t>마스터 제목 스타일 편집</a:t>
            </a:r>
          </a:p>
        </p:txBody>
      </p:sp>
      <p:sp>
        <p:nvSpPr>
          <p:cNvPr id="3" name="부제목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2888-20-0043-00-0000-Session #5 WG Opening Plenary</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9509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62547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ko-KR" altLang="en-US" sz="2800" b="1">
                <a:solidFill>
                  <a:schemeClr val="tx2"/>
                </a:solidFill>
                <a:cs typeface="ＭＳ Ｐゴシック" pitchFamily="-112" charset="-128"/>
              </a:defRPr>
            </a:lvl1pPr>
          </a:lstStyle>
          <a:p>
            <a:pPr lvl="0" eaLnBrk="0" fontAlgn="base" hangingPunct="0">
              <a:spcAft>
                <a:spcPct val="0"/>
              </a:spcAft>
            </a:pPr>
            <a:r>
              <a:rPr lang="ko-KR" altLang="en-US"/>
              <a:t>마스터 제목 스타일 편집</a:t>
            </a:r>
          </a:p>
        </p:txBody>
      </p:sp>
      <p:sp>
        <p:nvSpPr>
          <p:cNvPr id="3" name="내용 개체 틀 2"/>
          <p:cNvSpPr>
            <a:spLocks noGrp="1"/>
          </p:cNvSpPr>
          <p:nvPr>
            <p:ph idx="1"/>
          </p:nvPr>
        </p:nvSpPr>
        <p:spPr>
          <a:xfrm>
            <a:off x="457200" y="1219200"/>
            <a:ext cx="8229600" cy="470535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9"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0"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2888-20-0043-00-0000-Session #5 WG Opening Plenary</a:t>
            </a:r>
            <a:endParaRPr lang="en-US" dirty="0"/>
          </a:p>
        </p:txBody>
      </p:sp>
      <p:sp>
        <p:nvSpPr>
          <p:cNvPr id="11"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25181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9"/>
            <a:ext cx="7886700" cy="2852737"/>
          </a:xfrm>
        </p:spPr>
        <p:txBody>
          <a:bodyPr anchor="b"/>
          <a:lstStyle>
            <a:lvl1pPr>
              <a:defRPr sz="4500"/>
            </a:lvl1pPr>
          </a:lstStyle>
          <a:p>
            <a:r>
              <a:rPr lang="ko-KR" altLang="en-US"/>
              <a:t>마스터 제목 스타일 편집</a:t>
            </a:r>
          </a:p>
        </p:txBody>
      </p:sp>
      <p:sp>
        <p:nvSpPr>
          <p:cNvPr id="3" name="텍스트 개체 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2888-20-0043-00-0000-Session #5 WG Opening Plenary</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83396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2888-20-0043-00-0000-Session #5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62621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6"/>
            <a:ext cx="7886700" cy="1325563"/>
          </a:xfrm>
        </p:spPr>
        <p:txBody>
          <a:bodyPr/>
          <a:lstStyle/>
          <a:p>
            <a:r>
              <a:rPr lang="ko-KR" altLang="en-US"/>
              <a:t>마스터 제목 스타일 편집</a:t>
            </a:r>
          </a:p>
        </p:txBody>
      </p:sp>
      <p:sp>
        <p:nvSpPr>
          <p:cNvPr id="3" name="텍스트 개체 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4" name="내용 개체 틀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6" name="내용 개체 틀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8" name="바닥글 개체 틀 7"/>
          <p:cNvSpPr>
            <a:spLocks noGrp="1"/>
          </p:cNvSpPr>
          <p:nvPr>
            <p:ph type="ftr" sz="quarter" idx="11"/>
          </p:nvPr>
        </p:nvSpPr>
        <p:spPr>
          <a:xfrm>
            <a:off x="3028950" y="6356351"/>
            <a:ext cx="3086100" cy="365125"/>
          </a:xfrm>
          <a:prstGeom prst="rect">
            <a:avLst/>
          </a:prstGeom>
        </p:spPr>
        <p:txBody>
          <a:bodyPr/>
          <a:lstStyle/>
          <a:p>
            <a:pPr>
              <a:defRPr/>
            </a:pPr>
            <a:r>
              <a:rPr lang="en-US"/>
              <a:t>2888-20-0043-00-0000-Session #5 WG Opening Plenary</a:t>
            </a:r>
          </a:p>
        </p:txBody>
      </p:sp>
      <p:sp>
        <p:nvSpPr>
          <p:cNvPr id="9" name="슬라이드 번호 개체 틀 8"/>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11236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6"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7"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2888-20-0043-00-0000-Session #5 WG Opening Plenary</a:t>
            </a:r>
            <a:endParaRPr lang="en-US" dirty="0"/>
          </a:p>
        </p:txBody>
      </p:sp>
      <p:sp>
        <p:nvSpPr>
          <p:cNvPr id="8"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41647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8"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9"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2888-20-0043-00-0000-Session #5 WG Opening Plenary</a:t>
            </a:r>
            <a:endParaRPr lang="en-US" dirty="0"/>
          </a:p>
        </p:txBody>
      </p:sp>
      <p:sp>
        <p:nvSpPr>
          <p:cNvPr id="10"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3870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Content Placeholder 2"/>
          <p:cNvSpPr>
            <a:spLocks noGrp="1"/>
          </p:cNvSpPr>
          <p:nvPr>
            <p:ph idx="1"/>
          </p:nvPr>
        </p:nvSpPr>
        <p:spPr>
          <a:xfrm>
            <a:off x="609600" y="1371600"/>
            <a:ext cx="807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2888-20-0043-00-0000-Session #5 WG Opening Plenary</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내용 개체 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2888-20-0043-00-0000-Session #5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685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그림 개체 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2888-20-0043-00-0000-Session #5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082388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2888-20-0043-00-0000-Session #5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410444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2888-20-0043-00-0000-Session #5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65036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203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88736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rgbClr val="1088C4"/>
        </a:solidFill>
        <a:effectLst/>
      </p:bgPr>
    </p:bg>
    <p:spTree>
      <p:nvGrpSpPr>
        <p:cNvPr id="1" name=""/>
        <p:cNvGrpSpPr/>
        <p:nvPr/>
      </p:nvGrpSpPr>
      <p:grpSpPr>
        <a:xfrm>
          <a:off x="0" y="0"/>
          <a:ext cx="0" cy="0"/>
          <a:chOff x="0" y="0"/>
          <a:chExt cx="0" cy="0"/>
        </a:xfrm>
      </p:grpSpPr>
      <p:pic>
        <p:nvPicPr>
          <p:cNvPr id="10" name="Picture 2" descr="0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1" y="4001476"/>
            <a:ext cx="8458200" cy="214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userDrawn="1"/>
        </p:nvSpPr>
        <p:spPr>
          <a:xfrm>
            <a:off x="0" y="1023815"/>
            <a:ext cx="9144000" cy="16099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ctrTitle"/>
          </p:nvPr>
        </p:nvSpPr>
        <p:spPr>
          <a:xfrm>
            <a:off x="685800" y="1122363"/>
            <a:ext cx="7772400" cy="1344309"/>
          </a:xfrm>
        </p:spPr>
        <p:txBody>
          <a:bodyPr anchor="ctr">
            <a:normAutofit/>
          </a:bodyPr>
          <a:lstStyle>
            <a:lvl1pPr algn="ctr">
              <a:defRPr sz="4800" baseline="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2888-20-0043-00-0000-Session #5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73154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solidFill>
          <a:srgbClr val="1088C4"/>
        </a:solidFill>
        <a:effectLst/>
      </p:bgPr>
    </p:bg>
    <p:spTree>
      <p:nvGrpSpPr>
        <p:cNvPr id="1" name=""/>
        <p:cNvGrpSpPr/>
        <p:nvPr/>
      </p:nvGrpSpPr>
      <p:grpSpPr>
        <a:xfrm>
          <a:off x="0" y="0"/>
          <a:ext cx="0" cy="0"/>
          <a:chOff x="0" y="0"/>
          <a:chExt cx="0" cy="0"/>
        </a:xfrm>
      </p:grpSpPr>
      <p:pic>
        <p:nvPicPr>
          <p:cNvPr id="11" name="Picture 2" descr="pattern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92375"/>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ttern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48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attern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62150" y="0"/>
            <a:ext cx="7181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2336801"/>
            <a:ext cx="6858000" cy="1655762"/>
          </a:xfrm>
        </p:spPr>
        <p:txBody>
          <a:bodyPr anchor="ctr">
            <a:normAutofit/>
          </a:bodyPr>
          <a:lstStyle>
            <a:lvl1pPr marL="0" indent="0" algn="ctr">
              <a:buNone/>
              <a:defRPr sz="4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Tree>
    <p:extLst>
      <p:ext uri="{BB962C8B-B14F-4D97-AF65-F5344CB8AC3E}">
        <p14:creationId xmlns:p14="http://schemas.microsoft.com/office/powerpoint/2010/main" val="6436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cxnSp>
        <p:nvCxnSpPr>
          <p:cNvPr id="7" name="직선 연결선 6"/>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2888-20-0043-00-0000-Session #5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DE1CE7A8-BA9E-4DCB-BE1F-6785074DEF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10219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2888-20-0043-00-0000-Session #5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59914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2888-20-0043-00-0000-Session #5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2888-20-0043-00-0000-Session #5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43786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r>
              <a:rPr lang="en-US" altLang="ko-KR"/>
              <a:t>Insert Date here</a:t>
            </a:r>
            <a:endParaRPr lang="ko-KR" altLang="en-US"/>
          </a:p>
        </p:txBody>
      </p:sp>
      <p:sp>
        <p:nvSpPr>
          <p:cNvPr id="8" name="Footer Placeholder 7"/>
          <p:cNvSpPr>
            <a:spLocks noGrp="1"/>
          </p:cNvSpPr>
          <p:nvPr>
            <p:ph type="ftr" sz="quarter" idx="11"/>
          </p:nvPr>
        </p:nvSpPr>
        <p:spPr/>
        <p:txBody>
          <a:bodyPr/>
          <a:lstStyle/>
          <a:p>
            <a:r>
              <a:rPr lang="en-US" altLang="ko-KR"/>
              <a:t>2888-20-0043-00-0000-Session #5 WG Opening Plenary</a:t>
            </a:r>
            <a:endParaRPr lang="ko-KR" altLang="en-US"/>
          </a:p>
        </p:txBody>
      </p:sp>
      <p:sp>
        <p:nvSpPr>
          <p:cNvPr id="9" name="Slide Number Placeholder 8"/>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627953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5"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2888-20-0043-00-0000-Session #5 WG Opening Plenary</a:t>
            </a:r>
          </a:p>
        </p:txBody>
      </p:sp>
      <p:sp>
        <p:nvSpPr>
          <p:cNvPr id="16"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7"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10" name="그림 9">
            <a:extLst>
              <a:ext uri="{FF2B5EF4-FFF2-40B4-BE49-F238E27FC236}">
                <a16:creationId xmlns:a16="http://schemas.microsoft.com/office/drawing/2014/main" id="{2F1DA4E6-C195-4C7B-B23E-D01A6A5A25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850473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빈 화면">
    <p:spTree>
      <p:nvGrpSpPr>
        <p:cNvPr id="1" name=""/>
        <p:cNvGrpSpPr/>
        <p:nvPr/>
      </p:nvGrpSpPr>
      <p:grpSpPr>
        <a:xfrm>
          <a:off x="0" y="0"/>
          <a:ext cx="0" cy="0"/>
          <a:chOff x="0" y="0"/>
          <a:chExt cx="0" cy="0"/>
        </a:xfrm>
      </p:grpSpPr>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2888-20-0043-00-0000-Session #5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9" name="그림 8">
            <a:extLst>
              <a:ext uri="{FF2B5EF4-FFF2-40B4-BE49-F238E27FC236}">
                <a16:creationId xmlns:a16="http://schemas.microsoft.com/office/drawing/2014/main" id="{ECA362BF-C9A2-4FB6-8BDC-F051490F3D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217344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2888-20-0043-00-0000-Session #5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8" name="그림 7">
            <a:extLst>
              <a:ext uri="{FF2B5EF4-FFF2-40B4-BE49-F238E27FC236}">
                <a16:creationId xmlns:a16="http://schemas.microsoft.com/office/drawing/2014/main" id="{714E5D77-DD01-4493-BAD3-ADD6993D13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567897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2888-20-0043-00-0000-Session #5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82754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2888-20-0043-00-0000-Session #5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822629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2888-20-0043-00-0000-Session #5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92734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2888-20-0043-00-0000-Session #5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90485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2888-20-0043-00-0000-Session #5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2888-20-0043-00-0000-Session #5 WG Opening Plenary</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2888-20-0043-00-0000-Session #5 WG Opening Plenary</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2888-20-0043-00-0000-Session #5 WG Opening Plenary</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2888-20-0043-00-0000-Session #5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2888-20-0043-00-0000-Session #5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6.png"/><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ltLang="ko-KR"/>
              <a:t>Insert Date here</a:t>
            </a:r>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2888-20-0043-00-0000-Session #5 WG Opening Plenary</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4"/>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hdr="0" dt="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52401"/>
            <a:ext cx="8229600" cy="609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Aft>
                <a:spcPct val="0"/>
              </a:spcAft>
            </a:pPr>
            <a:r>
              <a:rPr lang="ko-KR" altLang="en-US"/>
              <a:t>마스터 제목 스타일 편집</a:t>
            </a:r>
          </a:p>
        </p:txBody>
      </p:sp>
      <p:sp>
        <p:nvSpPr>
          <p:cNvPr id="3" name="텍스트 개체 틀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8"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2888-20-0043-00-0000-Session #5 WG Opening Plenary</a:t>
            </a:r>
          </a:p>
        </p:txBody>
      </p:sp>
      <p:sp>
        <p:nvSpPr>
          <p:cNvPr id="9"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1" name="Picture 24" descr="IEEE_white"/>
          <p:cNvPicPr>
            <a:picLocks noChangeAspect="1" noChangeArrowheads="1"/>
          </p:cNvPicPr>
          <p:nvPr userDrawn="1"/>
        </p:nvPicPr>
        <p:blipFill>
          <a:blip r:embed="rId15"/>
          <a:srcRect/>
          <a:stretch>
            <a:fillRect/>
          </a:stretch>
        </p:blipFill>
        <p:spPr bwMode="auto">
          <a:xfrm>
            <a:off x="8001000" y="6248400"/>
            <a:ext cx="901700" cy="265113"/>
          </a:xfrm>
          <a:prstGeom prst="rect">
            <a:avLst/>
          </a:prstGeom>
          <a:noFill/>
          <a:ln w="9525">
            <a:noFill/>
            <a:miter lim="800000"/>
            <a:headEnd/>
            <a:tailEnd/>
          </a:ln>
        </p:spPr>
      </p:pic>
      <p:pic>
        <p:nvPicPr>
          <p:cNvPr id="12" name="Picture 23" descr="IEEE_SA_Bar_Graphic_long_rgb">
            <a:extLst>
              <a:ext uri="{FF2B5EF4-FFF2-40B4-BE49-F238E27FC236}">
                <a16:creationId xmlns:a16="http://schemas.microsoft.com/office/drawing/2014/main" id="{75C9D90F-5989-45BC-97CE-2CCBD1CED445}"/>
              </a:ext>
            </a:extLst>
          </p:cNvPr>
          <p:cNvPicPr>
            <a:picLocks noChangeAspect="1" noChangeArrowheads="1"/>
          </p:cNvPicPr>
          <p:nvPr userDrawn="1"/>
        </p:nvPicPr>
        <p:blipFill>
          <a:blip r:embed="rId16"/>
          <a:srcRect/>
          <a:stretch>
            <a:fillRect/>
          </a:stretch>
        </p:blipFill>
        <p:spPr bwMode="auto">
          <a:xfrm>
            <a:off x="-23019" y="6154783"/>
            <a:ext cx="9190038" cy="438150"/>
          </a:xfrm>
          <a:prstGeom prst="rect">
            <a:avLst/>
          </a:prstGeom>
          <a:noFill/>
          <a:ln w="9525">
            <a:noFill/>
            <a:miter lim="800000"/>
            <a:headEnd/>
            <a:tailEnd/>
          </a:ln>
        </p:spPr>
      </p:pic>
      <p:pic>
        <p:nvPicPr>
          <p:cNvPr id="13" name="Picture 24" descr="IEEE_white">
            <a:extLst>
              <a:ext uri="{FF2B5EF4-FFF2-40B4-BE49-F238E27FC236}">
                <a16:creationId xmlns:a16="http://schemas.microsoft.com/office/drawing/2014/main" id="{D017F24A-097C-497D-B202-3F04A05189F9}"/>
              </a:ext>
            </a:extLst>
          </p:cNvPr>
          <p:cNvPicPr>
            <a:picLocks noChangeAspect="1" noChangeArrowheads="1"/>
          </p:cNvPicPr>
          <p:nvPr userDrawn="1"/>
        </p:nvPicPr>
        <p:blipFill>
          <a:blip r:embed="rId15"/>
          <a:srcRect/>
          <a:stretch>
            <a:fillRect/>
          </a:stretch>
        </p:blipFill>
        <p:spPr bwMode="auto">
          <a:xfrm>
            <a:off x="7977981" y="6230983"/>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7BE3F38D-9AA0-42D1-A3DB-CC5CB0FF6AB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21040" y="157581"/>
            <a:ext cx="573881" cy="572774"/>
          </a:xfrm>
          <a:prstGeom prst="rect">
            <a:avLst/>
          </a:prstGeom>
        </p:spPr>
      </p:pic>
    </p:spTree>
    <p:extLst>
      <p:ext uri="{BB962C8B-B14F-4D97-AF65-F5344CB8AC3E}">
        <p14:creationId xmlns:p14="http://schemas.microsoft.com/office/powerpoint/2010/main" val="121174388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26" r:id="rId13"/>
  </p:sldLayoutIdLst>
  <p:hf hdr="0" dt="0"/>
  <p:txStyles>
    <p:titleStyle>
      <a:lvl1pPr algn="l" defTabSz="685800" rtl="0" eaLnBrk="1" latinLnBrk="1" hangingPunct="1">
        <a:lnSpc>
          <a:spcPct val="90000"/>
        </a:lnSpc>
        <a:spcBef>
          <a:spcPct val="0"/>
        </a:spcBef>
        <a:buNone/>
        <a:defRPr lang="ko-KR" altLang="en-US" sz="2800" b="1" kern="1200">
          <a:solidFill>
            <a:schemeClr val="tx2"/>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366" y="134881"/>
            <a:ext cx="8699545" cy="588745"/>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27367" y="999920"/>
            <a:ext cx="8699544" cy="5286579"/>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2"/>
          </p:nvPr>
        </p:nvSpPr>
        <p:spPr>
          <a:xfrm>
            <a:off x="3548438" y="6481833"/>
            <a:ext cx="2057400" cy="305032"/>
          </a:xfrm>
          <a:prstGeom prst="rect">
            <a:avLst/>
          </a:prstGeom>
        </p:spPr>
        <p:txBody>
          <a:bodyPr vert="horz" lIns="91440" tIns="45720" rIns="91440" bIns="45720" rtlCol="0" anchor="ctr"/>
          <a:lstStyle>
            <a:lvl1pPr algn="ctr">
              <a:defRPr sz="1050" baseline="0">
                <a:solidFill>
                  <a:schemeClr val="tx1">
                    <a:tint val="75000"/>
                  </a:schemeClr>
                </a:solidFill>
                <a:latin typeface="Times New Roman" panose="02020603050405020304" pitchFamily="18" charset="0"/>
                <a:ea typeface="굴림" panose="020B0600000101010101" pitchFamily="50" charset="-127"/>
              </a:defRPr>
            </a:lvl1pPr>
          </a:lstStyle>
          <a:p>
            <a:r>
              <a:rPr lang="en-US" altLang="ko-KR"/>
              <a:t>Insert Date here</a:t>
            </a:r>
            <a:endParaRPr lang="ko-KR" altLang="en-US"/>
          </a:p>
        </p:txBody>
      </p:sp>
      <p:sp>
        <p:nvSpPr>
          <p:cNvPr id="5" name="Footer Placeholder 4"/>
          <p:cNvSpPr>
            <a:spLocks noGrp="1"/>
          </p:cNvSpPr>
          <p:nvPr>
            <p:ph type="ftr" sz="quarter" idx="3"/>
          </p:nvPr>
        </p:nvSpPr>
        <p:spPr>
          <a:xfrm>
            <a:off x="227366" y="6481834"/>
            <a:ext cx="3086100" cy="305032"/>
          </a:xfrm>
          <a:prstGeom prst="rect">
            <a:avLst/>
          </a:prstGeom>
        </p:spPr>
        <p:txBody>
          <a:bodyPr vert="horz" lIns="91440" tIns="45720" rIns="91440" bIns="45720" rtlCol="0" anchor="ctr"/>
          <a:lstStyle>
            <a:lvl1pPr algn="l">
              <a:defRPr sz="1050" baseline="0">
                <a:solidFill>
                  <a:schemeClr val="tx1"/>
                </a:solidFill>
                <a:latin typeface="Times New Roman" panose="02020603050405020304" pitchFamily="18" charset="0"/>
                <a:ea typeface="굴림" panose="020B0600000101010101" pitchFamily="50" charset="-127"/>
              </a:defRPr>
            </a:lvl1pPr>
          </a:lstStyle>
          <a:p>
            <a:r>
              <a:rPr lang="en-US" altLang="ko-KR"/>
              <a:t>2888-20-0043-00-0000-Session #5 WG Opening Plenary</a:t>
            </a:r>
            <a:endParaRPr lang="ko-KR" altLang="en-US"/>
          </a:p>
        </p:txBody>
      </p:sp>
      <p:sp>
        <p:nvSpPr>
          <p:cNvPr id="6" name="Slide Number Placeholder 5"/>
          <p:cNvSpPr>
            <a:spLocks noGrp="1"/>
          </p:cNvSpPr>
          <p:nvPr>
            <p:ph type="sldNum" sz="quarter" idx="4"/>
          </p:nvPr>
        </p:nvSpPr>
        <p:spPr>
          <a:xfrm>
            <a:off x="6869511" y="6481833"/>
            <a:ext cx="2057400" cy="305032"/>
          </a:xfrm>
          <a:prstGeom prst="rect">
            <a:avLst/>
          </a:prstGeom>
        </p:spPr>
        <p:txBody>
          <a:bodyPr vert="horz" lIns="91440" tIns="45720" rIns="91440" bIns="45720" rtlCol="0" anchor="ctr"/>
          <a:lstStyle>
            <a:lvl1pPr algn="r">
              <a:defRPr sz="1050" baseline="0">
                <a:solidFill>
                  <a:schemeClr val="tx1"/>
                </a:solidFill>
                <a:latin typeface="Times New Roman" panose="02020603050405020304" pitchFamily="18" charset="0"/>
                <a:ea typeface="굴림" panose="020B0600000101010101" pitchFamily="50" charset="-127"/>
              </a:defRPr>
            </a:lvl1pPr>
          </a:lstStyle>
          <a:p>
            <a:fld id="{089BD885-491E-4550-AA81-9CDC0E8A5503}" type="slidenum">
              <a:rPr lang="ko-KR" altLang="en-US" smtClean="0"/>
              <a:pPr/>
              <a:t>‹#›</a:t>
            </a:fld>
            <a:endParaRPr lang="ko-KR" altLang="en-US"/>
          </a:p>
        </p:txBody>
      </p:sp>
    </p:spTree>
    <p:extLst>
      <p:ext uri="{BB962C8B-B14F-4D97-AF65-F5344CB8AC3E}">
        <p14:creationId xmlns:p14="http://schemas.microsoft.com/office/powerpoint/2010/main" val="44633255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hf hdr="0" dt="0"/>
  <p:txStyles>
    <p:titleStyle>
      <a:lvl1pPr algn="l" defTabSz="914400" rtl="0" eaLnBrk="1" latinLnBrk="1" hangingPunct="1">
        <a:lnSpc>
          <a:spcPct val="90000"/>
        </a:lnSpc>
        <a:spcBef>
          <a:spcPct val="0"/>
        </a:spcBef>
        <a:buNone/>
        <a:defRPr sz="2400" b="1" kern="1200" baseline="0">
          <a:solidFill>
            <a:schemeClr val="tx1"/>
          </a:solidFill>
          <a:latin typeface="Times New Roman" panose="02020603050405020304" pitchFamily="18" charset="0"/>
          <a:ea typeface="굴림" panose="020B0600000101010101" pitchFamily="50"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400" kern="1200" baseline="0">
          <a:solidFill>
            <a:schemeClr val="tx1"/>
          </a:solidFill>
          <a:latin typeface="Times New Roman" panose="02020603050405020304" pitchFamily="18" charset="0"/>
          <a:ea typeface="굴림" panose="020B0600000101010101"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굴림" panose="020B0600000101010101" pitchFamily="50" charset="-127"/>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굴림" panose="020B0600000101010101" pitchFamily="50" charset="-127"/>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standards.ieee.org/faqs/copyrights.html/" TargetMode="External"/><Relationship Id="rId2" Type="http://schemas.openxmlformats.org/officeDocument/2006/relationships/hyperlink" Target="https://standards.ieee.org/content/dam/ieee&#8208;standards/standards/web/documents/other/permissionltrs.zip" TargetMode="External"/><Relationship Id="rId1" Type="http://schemas.openxmlformats.org/officeDocument/2006/relationships/slideLayout" Target="../slideLayouts/slideLayout25.xml"/><Relationship Id="rId5" Type="http://schemas.openxmlformats.org/officeDocument/2006/relationships/hyperlink" Target="https://standards.ieee.org/about/policies/opman/sect6.html" TargetMode="External"/><Relationship Id="rId4" Type="http://schemas.openxmlformats.org/officeDocument/2006/relationships/hyperlink" Target="http://standards.ieee.org/develop/policies/best_practices_for_ieee_standards_development_051215.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ieee-sa.imeetcentral.com/2888-wg/" TargetMode="External"/><Relationship Id="rId2" Type="http://schemas.openxmlformats.org/officeDocument/2006/relationships/hyperlink" Target="https://mentor.ieee.org/2888/documents"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[IEEE</a:t>
            </a:r>
            <a:r>
              <a:rPr lang="ko-KR" altLang="en-US" dirty="0"/>
              <a:t> </a:t>
            </a:r>
            <a:r>
              <a:rPr lang="en-US" altLang="ko-KR" dirty="0"/>
              <a:t>2888</a:t>
            </a:r>
            <a:r>
              <a:rPr lang="ko-KR" altLang="en-US" dirty="0"/>
              <a:t> </a:t>
            </a:r>
            <a:r>
              <a:rPr lang="en-US" altLang="ko-KR" dirty="0"/>
              <a:t>Session</a:t>
            </a:r>
            <a:r>
              <a:rPr lang="ko-KR" altLang="en-US" dirty="0"/>
              <a:t> </a:t>
            </a:r>
            <a:r>
              <a:rPr lang="en-US" altLang="ko-KR" dirty="0"/>
              <a:t>#5</a:t>
            </a:r>
            <a:r>
              <a:rPr lang="ko-KR" altLang="en-US" dirty="0"/>
              <a:t> </a:t>
            </a:r>
            <a:r>
              <a:rPr lang="en-US" altLang="ko-KR" dirty="0"/>
              <a:t>WG</a:t>
            </a:r>
            <a:r>
              <a:rPr lang="ko-KR" altLang="en-US" dirty="0"/>
              <a:t> </a:t>
            </a:r>
            <a:r>
              <a:rPr lang="en-US" altLang="ko-KR" dirty="0"/>
              <a:t>Opening</a:t>
            </a:r>
            <a:r>
              <a:rPr lang="ko-KR" altLang="en-US" dirty="0"/>
              <a:t> </a:t>
            </a:r>
            <a:r>
              <a:rPr lang="en-US" altLang="ko-KR" dirty="0"/>
              <a:t>Plenary</a:t>
            </a:r>
            <a:r>
              <a:rPr lang="en-US" dirty="0"/>
              <a:t>]</a:t>
            </a:r>
          </a:p>
        </p:txBody>
      </p:sp>
      <p:sp>
        <p:nvSpPr>
          <p:cNvPr id="7" name="Text Placeholder 6"/>
          <p:cNvSpPr>
            <a:spLocks noGrp="1"/>
          </p:cNvSpPr>
          <p:nvPr>
            <p:ph type="body" sz="quarter" idx="10"/>
          </p:nvPr>
        </p:nvSpPr>
        <p:spPr>
          <a:xfrm>
            <a:off x="685800" y="3014663"/>
            <a:ext cx="4343400" cy="828675"/>
          </a:xfrm>
        </p:spPr>
        <p:txBody>
          <a:bodyPr/>
          <a:lstStyle/>
          <a:p>
            <a:r>
              <a:rPr lang="en-US" dirty="0"/>
              <a:t>[Sangkwon</a:t>
            </a:r>
            <a:r>
              <a:rPr lang="ko-KR" altLang="en-US" dirty="0"/>
              <a:t> </a:t>
            </a:r>
            <a:r>
              <a:rPr lang="en-US" altLang="ko-KR" dirty="0"/>
              <a:t>Peter</a:t>
            </a:r>
            <a:r>
              <a:rPr lang="ko-KR" altLang="en-US" dirty="0"/>
              <a:t> </a:t>
            </a:r>
            <a:r>
              <a:rPr lang="en-US" altLang="ko-KR" dirty="0"/>
              <a:t>Jeong</a:t>
            </a:r>
            <a:r>
              <a:rPr lang="en-US" dirty="0"/>
              <a:t> / JoyFun]</a:t>
            </a:r>
          </a:p>
        </p:txBody>
      </p:sp>
    </p:spTree>
    <p:extLst>
      <p:ext uri="{BB962C8B-B14F-4D97-AF65-F5344CB8AC3E}">
        <p14:creationId xmlns:p14="http://schemas.microsoft.com/office/powerpoint/2010/main" val="4271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Registration and Media Recording</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9</a:t>
            </a:fld>
            <a:endParaRPr lang="en-US">
              <a:latin typeface="Myriad Pro" charset="0"/>
            </a:endParaRPr>
          </a:p>
        </p:txBody>
      </p:sp>
      <p:sp>
        <p:nvSpPr>
          <p:cNvPr id="5" name="직사각형 4"/>
          <p:cNvSpPr/>
          <p:nvPr/>
        </p:nvSpPr>
        <p:spPr>
          <a:xfrm>
            <a:off x="457200" y="889844"/>
            <a:ext cx="8229600" cy="4401205"/>
          </a:xfrm>
          <a:prstGeom prst="rect">
            <a:avLst/>
          </a:prstGeom>
        </p:spPr>
        <p:txBody>
          <a:bodyPr wrap="square">
            <a:spAutoFit/>
          </a:bodyPr>
          <a:lstStyle/>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Each Attendee must provide contact information and pay conference fee</a:t>
            </a:r>
          </a:p>
          <a:p>
            <a:pPr marL="342900" lvl="0" indent="-342900" eaLnBrk="0" hangingPunct="0">
              <a:spcBef>
                <a:spcPct val="20000"/>
              </a:spcBef>
              <a:buFontTx/>
              <a:buChar char="•"/>
            </a:pPr>
            <a:r>
              <a:rPr lang="en-US" altLang="ko-KR" sz="2400" kern="0" dirty="0">
                <a:solidFill>
                  <a:srgbClr val="3333CC"/>
                </a:solidFill>
                <a:latin typeface="Times New Roman" panose="02020603050405020304" pitchFamily="18" charset="0"/>
                <a:ea typeface="+mn-ea"/>
                <a:cs typeface="Times New Roman" panose="02020603050405020304" pitchFamily="18" charset="0"/>
              </a:rPr>
              <a:t>Conference fee</a:t>
            </a:r>
            <a:r>
              <a:rPr lang="en-US" altLang="ko-KR" sz="2400" kern="0" dirty="0">
                <a:solidFill>
                  <a:srgbClr val="000000"/>
                </a:solidFill>
                <a:latin typeface="Times New Roman" panose="02020603050405020304" pitchFamily="18" charset="0"/>
                <a:ea typeface="+mn-ea"/>
                <a:cs typeface="Times New Roman" panose="02020603050405020304" pitchFamily="18" charset="0"/>
              </a:rPr>
              <a:t> has to be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paid through</a:t>
            </a:r>
            <a:r>
              <a:rPr lang="en-US" altLang="ko-KR" sz="2400" kern="0" dirty="0">
                <a:solidFill>
                  <a:srgbClr val="000000"/>
                </a:solidFill>
                <a:latin typeface="Times New Roman" panose="02020603050405020304" pitchFamily="18" charset="0"/>
                <a:ea typeface="+mn-ea"/>
                <a:cs typeface="Times New Roman" panose="02020603050405020304" pitchFamily="18" charset="0"/>
              </a:rPr>
              <a:t> the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registration desk </a:t>
            </a:r>
          </a:p>
          <a:p>
            <a:pPr marL="342900" lvl="0" indent="-342900" eaLnBrk="0" hangingPunct="0">
              <a:spcBef>
                <a:spcPct val="20000"/>
              </a:spcBef>
              <a:buFontTx/>
              <a:buChar char="•"/>
            </a:pPr>
            <a:r>
              <a:rPr lang="en-US" altLang="ko-KR" sz="2400" kern="0" dirty="0">
                <a:solidFill>
                  <a:srgbClr val="3333CC"/>
                </a:solidFill>
                <a:latin typeface="Times New Roman" panose="02020603050405020304" pitchFamily="18" charset="0"/>
                <a:ea typeface="+mn-ea"/>
                <a:cs typeface="Times New Roman" panose="02020603050405020304" pitchFamily="18" charset="0"/>
              </a:rPr>
              <a:t>Failure to pay conference fee</a:t>
            </a:r>
            <a:r>
              <a:rPr lang="en-US" altLang="ko-KR" sz="2400" kern="0" dirty="0">
                <a:solidFill>
                  <a:srgbClr val="000000"/>
                </a:solidFill>
                <a:latin typeface="Times New Roman" panose="02020603050405020304" pitchFamily="18" charset="0"/>
                <a:ea typeface="+mn-ea"/>
                <a:cs typeface="Times New Roman" panose="02020603050405020304" pitchFamily="18" charset="0"/>
              </a:rPr>
              <a:t> results in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loss </a:t>
            </a:r>
            <a:r>
              <a:rPr lang="en-US" altLang="ko-KR" sz="2400" kern="0" dirty="0">
                <a:solidFill>
                  <a:srgbClr val="000000"/>
                </a:solidFill>
                <a:latin typeface="Times New Roman" panose="02020603050405020304" pitchFamily="18" charset="0"/>
                <a:ea typeface="+mn-ea"/>
                <a:cs typeface="Times New Roman" panose="02020603050405020304" pitchFamily="18" charset="0"/>
              </a:rPr>
              <a:t>of credit for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voting rights</a:t>
            </a:r>
          </a:p>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Photography not permitted unless approved by WG Chair</a:t>
            </a:r>
          </a:p>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Audio taping of IEEE 2888 meetings is NOT allowed</a:t>
            </a:r>
          </a:p>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Media – Press and Analyst briefings</a:t>
            </a:r>
          </a:p>
          <a:p>
            <a:pPr marL="742950" lvl="1" indent="-285750" eaLnBrk="0" hangingPunct="0">
              <a:spcBef>
                <a:spcPct val="20000"/>
              </a:spcBef>
              <a:buFontTx/>
              <a:buChar char="–"/>
            </a:pPr>
            <a:r>
              <a:rPr lang="en-US" altLang="ko-KR" sz="2000" kern="0" dirty="0">
                <a:solidFill>
                  <a:srgbClr val="000000"/>
                </a:solidFill>
                <a:latin typeface="Times New Roman" panose="02020603050405020304" pitchFamily="18" charset="0"/>
                <a:cs typeface="Times New Roman" panose="02020603050405020304" pitchFamily="18" charset="0"/>
              </a:rPr>
              <a:t>Only the 2888 WG Chair is allowed to give verbal statements/interviews to the media on behalf of the IEEE 2888 working group</a:t>
            </a:r>
            <a:endParaRPr lang="en-US" altLang="ko-KR" sz="2000" kern="0" dirty="0">
              <a:solidFill>
                <a:srgbClr val="3333CC"/>
              </a:solidFill>
              <a:latin typeface="Times New Roman" panose="02020603050405020304" pitchFamily="18" charset="0"/>
              <a:cs typeface="Times New Roman" panose="02020603050405020304" pitchFamily="18" charset="0"/>
            </a:endParaRPr>
          </a:p>
        </p:txBody>
      </p:sp>
      <p:sp>
        <p:nvSpPr>
          <p:cNvPr id="6" name="바닥글 개체 틀 1">
            <a:extLst>
              <a:ext uri="{FF2B5EF4-FFF2-40B4-BE49-F238E27FC236}">
                <a16:creationId xmlns:a16="http://schemas.microsoft.com/office/drawing/2014/main" id="{8E124C1F-56E5-45E5-B731-1D03661931F5}"/>
              </a:ext>
            </a:extLst>
          </p:cNvPr>
          <p:cNvSpPr>
            <a:spLocks noGrp="1"/>
          </p:cNvSpPr>
          <p:nvPr>
            <p:ph type="ftr" sz="quarter" idx="11"/>
          </p:nvPr>
        </p:nvSpPr>
        <p:spPr>
          <a:xfrm>
            <a:off x="457200" y="6610350"/>
            <a:ext cx="4038600" cy="247650"/>
          </a:xfrm>
        </p:spPr>
        <p:txBody>
          <a:bodyPr/>
          <a:lstStyle/>
          <a:p>
            <a:pPr>
              <a:defRPr/>
            </a:pPr>
            <a:r>
              <a:rPr lang="en-US"/>
              <a:t>2888-20-0043-00-0000-Session #5 WG Opening Plenary</a:t>
            </a:r>
            <a:endParaRPr lang="en-US" dirty="0"/>
          </a:p>
        </p:txBody>
      </p:sp>
    </p:spTree>
    <p:extLst>
      <p:ext uri="{BB962C8B-B14F-4D97-AF65-F5344CB8AC3E}">
        <p14:creationId xmlns:p14="http://schemas.microsoft.com/office/powerpoint/2010/main" val="188402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latin typeface="Arial" charset="0"/>
              </a:rPr>
              <a:t>Membership &amp; Anti-Trust</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10</a:t>
            </a:fld>
            <a:endParaRPr lang="en-US">
              <a:latin typeface="Myriad Pro" charset="0"/>
            </a:endParaRPr>
          </a:p>
        </p:txBody>
      </p:sp>
      <p:sp>
        <p:nvSpPr>
          <p:cNvPr id="5" name="직사각형 4"/>
          <p:cNvSpPr/>
          <p:nvPr/>
        </p:nvSpPr>
        <p:spPr>
          <a:xfrm>
            <a:off x="457200" y="990600"/>
            <a:ext cx="8229600" cy="4388894"/>
          </a:xfrm>
          <a:prstGeom prst="rect">
            <a:avLst/>
          </a:prstGeom>
        </p:spPr>
        <p:txBody>
          <a:bodyPr wrap="square">
            <a:spAutoFit/>
          </a:bodyPr>
          <a:lstStyle/>
          <a:p>
            <a:pPr marL="342900" lvl="0" indent="-342900" eaLnBrk="0" hangingPunct="0">
              <a:lnSpc>
                <a:spcPct val="150000"/>
              </a:lnSpc>
              <a:spcBef>
                <a:spcPct val="20000"/>
              </a:spcBef>
              <a:buFontTx/>
              <a:buChar char="•"/>
            </a:pPr>
            <a:r>
              <a:rPr lang="en-US" altLang="ko-KR" sz="2800" kern="0" dirty="0">
                <a:solidFill>
                  <a:srgbClr val="000000"/>
                </a:solidFill>
                <a:latin typeface="Times New Roman" panose="02020603050405020304" pitchFamily="18" charset="0"/>
                <a:ea typeface="+mn-ea"/>
                <a:cs typeface="Times New Roman" panose="02020603050405020304" pitchFamily="18" charset="0"/>
              </a:rPr>
              <a:t>Individual membership</a:t>
            </a:r>
          </a:p>
          <a:p>
            <a:pPr marL="742950" lvl="1" indent="-285750" eaLnBrk="0" hangingPunct="0">
              <a:lnSpc>
                <a:spcPct val="150000"/>
              </a:lnSpc>
              <a:spcBef>
                <a:spcPct val="20000"/>
              </a:spcBef>
              <a:buFontTx/>
              <a:buChar char="–"/>
            </a:pPr>
            <a:r>
              <a:rPr lang="en-US" altLang="ko-KR" sz="2400" kern="0" dirty="0">
                <a:solidFill>
                  <a:srgbClr val="000000"/>
                </a:solidFill>
                <a:latin typeface="Times New Roman" panose="02020603050405020304" pitchFamily="18" charset="0"/>
                <a:cs typeface="Times New Roman" panose="02020603050405020304" pitchFamily="18" charset="0"/>
              </a:rPr>
              <a:t>In all IEEE standards meetings, </a:t>
            </a:r>
            <a:r>
              <a:rPr lang="en-US" altLang="ko-KR" sz="2400" b="1" i="1" u="sng" kern="0" dirty="0">
                <a:solidFill>
                  <a:srgbClr val="3333CC"/>
                </a:solidFill>
                <a:latin typeface="Times New Roman" panose="02020603050405020304" pitchFamily="18" charset="0"/>
                <a:cs typeface="Times New Roman" panose="02020603050405020304" pitchFamily="18" charset="0"/>
              </a:rPr>
              <a:t>membership is by individual</a:t>
            </a:r>
            <a:r>
              <a:rPr lang="en-US" altLang="ko-KR" sz="2400" kern="0" dirty="0">
                <a:solidFill>
                  <a:srgbClr val="000000"/>
                </a:solidFill>
                <a:latin typeface="Times New Roman" panose="02020603050405020304" pitchFamily="18" charset="0"/>
                <a:cs typeface="Times New Roman" panose="02020603050405020304" pitchFamily="18" charset="0"/>
              </a:rPr>
              <a:t>, hence you do </a:t>
            </a:r>
            <a:r>
              <a:rPr lang="en-US" altLang="ko-KR" sz="2400" b="1" kern="0" dirty="0">
                <a:solidFill>
                  <a:srgbClr val="3333CC"/>
                </a:solidFill>
                <a:latin typeface="Times New Roman" panose="02020603050405020304" pitchFamily="18" charset="0"/>
                <a:cs typeface="Times New Roman" panose="02020603050405020304" pitchFamily="18" charset="0"/>
              </a:rPr>
              <a:t>not</a:t>
            </a:r>
            <a:r>
              <a:rPr lang="en-US" altLang="ko-KR" sz="2400" kern="0" dirty="0">
                <a:solidFill>
                  <a:srgbClr val="000000"/>
                </a:solidFill>
                <a:latin typeface="Times New Roman" panose="02020603050405020304" pitchFamily="18" charset="0"/>
                <a:cs typeface="Times New Roman" panose="02020603050405020304" pitchFamily="18" charset="0"/>
              </a:rPr>
              <a:t> represent a </a:t>
            </a:r>
            <a:r>
              <a:rPr lang="en-US" altLang="ko-KR" sz="2400" b="1" kern="0" dirty="0">
                <a:solidFill>
                  <a:srgbClr val="3333CC"/>
                </a:solidFill>
                <a:latin typeface="Times New Roman" panose="02020603050405020304" pitchFamily="18" charset="0"/>
                <a:cs typeface="Times New Roman" panose="02020603050405020304" pitchFamily="18" charset="0"/>
              </a:rPr>
              <a:t>company or organization</a:t>
            </a:r>
            <a:r>
              <a:rPr lang="en-US" altLang="ko-KR" sz="2400" kern="0" dirty="0">
                <a:solidFill>
                  <a:srgbClr val="000000"/>
                </a:solidFill>
                <a:latin typeface="Times New Roman" panose="02020603050405020304" pitchFamily="18" charset="0"/>
                <a:cs typeface="Times New Roman" panose="02020603050405020304" pitchFamily="18" charset="0"/>
              </a:rPr>
              <a:t>.</a:t>
            </a:r>
          </a:p>
          <a:p>
            <a:pPr marL="342900" lvl="0" indent="-342900" eaLnBrk="0" hangingPunct="0">
              <a:lnSpc>
                <a:spcPct val="150000"/>
              </a:lnSpc>
              <a:spcBef>
                <a:spcPct val="20000"/>
              </a:spcBef>
              <a:buFontTx/>
              <a:buChar char="•"/>
            </a:pPr>
            <a:r>
              <a:rPr lang="en-US" altLang="ko-KR" sz="2800" kern="0" dirty="0">
                <a:solidFill>
                  <a:srgbClr val="000000"/>
                </a:solidFill>
                <a:latin typeface="Times New Roman" panose="02020603050405020304" pitchFamily="18" charset="0"/>
                <a:ea typeface="+mn-ea"/>
                <a:cs typeface="Times New Roman" panose="02020603050405020304" pitchFamily="18" charset="0"/>
              </a:rPr>
              <a:t>Anti-Trust laws</a:t>
            </a:r>
          </a:p>
          <a:p>
            <a:pPr marL="742950" lvl="1" indent="-285750" eaLnBrk="0" hangingPunct="0">
              <a:lnSpc>
                <a:spcPct val="150000"/>
              </a:lnSpc>
              <a:spcBef>
                <a:spcPct val="20000"/>
              </a:spcBef>
              <a:buFontTx/>
              <a:buChar char="–"/>
            </a:pPr>
            <a:r>
              <a:rPr lang="en-US" altLang="ko-KR" sz="2400" kern="0" dirty="0">
                <a:solidFill>
                  <a:srgbClr val="000000"/>
                </a:solidFill>
                <a:latin typeface="Times New Roman" panose="02020603050405020304" pitchFamily="18" charset="0"/>
                <a:cs typeface="Times New Roman" panose="02020603050405020304" pitchFamily="18" charset="0"/>
              </a:rPr>
              <a:t>The Anti-Trust laws forbid the </a:t>
            </a:r>
            <a:r>
              <a:rPr lang="en-US" altLang="ko-KR" sz="2400" b="1" i="1" u="sng" kern="0" dirty="0">
                <a:solidFill>
                  <a:srgbClr val="3333CC"/>
                </a:solidFill>
                <a:latin typeface="Times New Roman" panose="02020603050405020304" pitchFamily="18" charset="0"/>
                <a:cs typeface="Times New Roman" panose="02020603050405020304" pitchFamily="18" charset="0"/>
              </a:rPr>
              <a:t>discussion of prices</a:t>
            </a:r>
            <a:r>
              <a:rPr lang="en-US" altLang="ko-KR" sz="2400" kern="0" dirty="0">
                <a:solidFill>
                  <a:srgbClr val="000000"/>
                </a:solidFill>
                <a:latin typeface="Times New Roman" panose="02020603050405020304" pitchFamily="18" charset="0"/>
                <a:cs typeface="Times New Roman" panose="02020603050405020304" pitchFamily="18" charset="0"/>
              </a:rPr>
              <a:t> within our meetings.</a:t>
            </a:r>
          </a:p>
        </p:txBody>
      </p:sp>
      <p:sp>
        <p:nvSpPr>
          <p:cNvPr id="6" name="바닥글 개체 틀 1">
            <a:extLst>
              <a:ext uri="{FF2B5EF4-FFF2-40B4-BE49-F238E27FC236}">
                <a16:creationId xmlns:a16="http://schemas.microsoft.com/office/drawing/2014/main" id="{2362750C-67EE-4448-93AE-0E66137FFBB9}"/>
              </a:ext>
            </a:extLst>
          </p:cNvPr>
          <p:cNvSpPr>
            <a:spLocks noGrp="1"/>
          </p:cNvSpPr>
          <p:nvPr>
            <p:ph type="ftr" sz="quarter" idx="11"/>
          </p:nvPr>
        </p:nvSpPr>
        <p:spPr>
          <a:xfrm>
            <a:off x="457200" y="6610350"/>
            <a:ext cx="4038600" cy="247650"/>
          </a:xfrm>
        </p:spPr>
        <p:txBody>
          <a:bodyPr/>
          <a:lstStyle/>
          <a:p>
            <a:pPr>
              <a:defRPr/>
            </a:pPr>
            <a:r>
              <a:rPr lang="en-US"/>
              <a:t>2888-20-0043-00-0000-Session #5 WG Opening Plenary</a:t>
            </a:r>
            <a:endParaRPr lang="en-US" dirty="0"/>
          </a:p>
        </p:txBody>
      </p:sp>
    </p:spTree>
    <p:extLst>
      <p:ext uri="{BB962C8B-B14F-4D97-AF65-F5344CB8AC3E}">
        <p14:creationId xmlns:p14="http://schemas.microsoft.com/office/powerpoint/2010/main" val="26102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7">
            <a:extLst>
              <a:ext uri="{FF2B5EF4-FFF2-40B4-BE49-F238E27FC236}">
                <a16:creationId xmlns:a16="http://schemas.microsoft.com/office/drawing/2014/main" id="{7C816BC9-2788-4751-9287-502417F33200}"/>
              </a:ext>
            </a:extLst>
          </p:cNvPr>
          <p:cNvSpPr>
            <a:spLocks noGrp="1" noChangeArrowheads="1"/>
          </p:cNvSpPr>
          <p:nvPr>
            <p:ph type="body" idx="1"/>
          </p:nvPr>
        </p:nvSpPr>
        <p:spPr>
          <a:xfrm>
            <a:off x="152400" y="914400"/>
            <a:ext cx="8763000" cy="5562600"/>
          </a:xfrm>
        </p:spPr>
        <p:txBody>
          <a:bodyPr lIns="90487" tIns="44450" rIns="90487" bIns="44450"/>
          <a:lstStyle/>
          <a:p>
            <a:pPr algn="just" latinLnBrk="0">
              <a:lnSpc>
                <a:spcPct val="80000"/>
              </a:lnSpc>
              <a:spcAft>
                <a:spcPct val="30000"/>
              </a:spcAft>
              <a:buFont typeface="Monotype Sorts"/>
              <a:buNone/>
            </a:pPr>
            <a:r>
              <a:rPr lang="en-US" altLang="en-US" sz="1800" b="1" dirty="0"/>
              <a:t>	</a:t>
            </a:r>
            <a:r>
              <a:rPr lang="en-US" altLang="en-US" sz="1800" b="1" dirty="0">
                <a:solidFill>
                  <a:schemeClr val="tx1"/>
                </a:solidFill>
                <a:latin typeface="Calibri" panose="020F0502020204030204" pitchFamily="34" charset="0"/>
                <a:cs typeface="Calibri" panose="020F0502020204030204" pitchFamily="34" charset="0"/>
              </a:rPr>
              <a:t>The IEEE-SA strongly recommends that at each WG meeting the chair or a designee:</a:t>
            </a:r>
            <a:endParaRPr lang="en-US" altLang="en-US" sz="1800" dirty="0">
              <a:solidFill>
                <a:schemeClr val="tx1"/>
              </a:solidFill>
              <a:latin typeface="Calibri" panose="020F0502020204030204" pitchFamily="34" charset="0"/>
              <a:cs typeface="Calibri" panose="020F0502020204030204" pitchFamily="34" charset="0"/>
            </a:endParaRPr>
          </a:p>
          <a:p>
            <a:pPr lvl="1" algn="just" latinLnBrk="0">
              <a:lnSpc>
                <a:spcPct val="80000"/>
              </a:lnSpc>
              <a:buSzPct val="150000"/>
              <a:buFont typeface="Arial" panose="020B0604020202020204" pitchFamily="34" charset="0"/>
              <a:buChar char="•"/>
            </a:pPr>
            <a:r>
              <a:rPr lang="en-US" altLang="en-US" sz="1600" b="1" dirty="0">
                <a:solidFill>
                  <a:schemeClr val="tx1"/>
                </a:solidFill>
                <a:latin typeface="Calibri" panose="020F0502020204030204" pitchFamily="34" charset="0"/>
                <a:cs typeface="Calibri" panose="020F0502020204030204" pitchFamily="34" charset="0"/>
              </a:rPr>
              <a:t>Show slides #1 through #4 of this presentation</a:t>
            </a:r>
          </a:p>
          <a:p>
            <a:pPr lvl="1" algn="just" latinLnBrk="0">
              <a:lnSpc>
                <a:spcPct val="80000"/>
              </a:lnSpc>
              <a:buSzPct val="150000"/>
              <a:buFont typeface="Arial" panose="020B0604020202020204" pitchFamily="34" charset="0"/>
              <a:buChar char="•"/>
            </a:pPr>
            <a:r>
              <a:rPr lang="en-US" altLang="en-US" sz="1600" b="1" dirty="0">
                <a:solidFill>
                  <a:schemeClr val="tx1"/>
                </a:solidFill>
                <a:latin typeface="Calibri" panose="020F0502020204030204" pitchFamily="34" charset="0"/>
                <a:cs typeface="Calibri" panose="020F0502020204030204" pitchFamily="34" charset="0"/>
              </a:rPr>
              <a:t>Advise the WG attendees that:</a:t>
            </a:r>
            <a:r>
              <a:rPr lang="en-US" altLang="en-US" sz="1600" dirty="0">
                <a:solidFill>
                  <a:schemeClr val="tx1"/>
                </a:solidFill>
                <a:latin typeface="Calibri" panose="020F0502020204030204" pitchFamily="34" charset="0"/>
                <a:cs typeface="Calibri" panose="020F0502020204030204" pitchFamily="34" charset="0"/>
              </a:rPr>
              <a:t> </a:t>
            </a:r>
          </a:p>
          <a:p>
            <a:pPr lvl="2" algn="just" latinLnBrk="0">
              <a:lnSpc>
                <a:spcPct val="80000"/>
              </a:lnSpc>
              <a:buSzPct val="150000"/>
              <a:buFont typeface="Arial" panose="020B0604020202020204" pitchFamily="34" charset="0"/>
              <a:buChar char="•"/>
            </a:pPr>
            <a:r>
              <a:rPr lang="en-US" altLang="en-US" sz="1400" dirty="0">
                <a:solidFill>
                  <a:schemeClr val="tx1"/>
                </a:solidFill>
                <a:latin typeface="Calibri" panose="020F0502020204030204" pitchFamily="34" charset="0"/>
                <a:cs typeface="Calibri" panose="020F0502020204030204" pitchFamily="34" charset="0"/>
              </a:rPr>
              <a:t>IEEE’s patent policy is described in Clause 6 of the </a:t>
            </a:r>
            <a:r>
              <a:rPr lang="en-US" altLang="en-US" sz="1400" i="1" dirty="0">
                <a:solidFill>
                  <a:schemeClr val="tx1"/>
                </a:solidFill>
                <a:latin typeface="Calibri" panose="020F0502020204030204" pitchFamily="34" charset="0"/>
                <a:cs typeface="Calibri" panose="020F0502020204030204" pitchFamily="34" charset="0"/>
              </a:rPr>
              <a:t>IEEE-SA Standards Board Bylaws</a:t>
            </a:r>
            <a:r>
              <a:rPr lang="en-US" altLang="en-US" sz="1400" dirty="0">
                <a:solidFill>
                  <a:schemeClr val="tx1"/>
                </a:solidFill>
                <a:latin typeface="Calibri" panose="020F0502020204030204" pitchFamily="34" charset="0"/>
                <a:cs typeface="Calibri" panose="020F0502020204030204" pitchFamily="34" charset="0"/>
              </a:rPr>
              <a:t>;</a:t>
            </a:r>
          </a:p>
          <a:p>
            <a:pPr lvl="2" algn="just" latinLnBrk="0">
              <a:lnSpc>
                <a:spcPct val="80000"/>
              </a:lnSpc>
              <a:buSzPct val="150000"/>
              <a:buFont typeface="Arial" panose="020B0604020202020204" pitchFamily="34" charset="0"/>
              <a:buChar char="•"/>
            </a:pPr>
            <a:r>
              <a:rPr lang="en-US" altLang="en-US" sz="1400" dirty="0">
                <a:solidFill>
                  <a:schemeClr val="tx1"/>
                </a:solidFill>
                <a:latin typeface="Calibri" panose="020F0502020204030204" pitchFamily="34" charset="0"/>
                <a:cs typeface="Calibri" panose="020F0502020204030204" pitchFamily="34" charset="0"/>
              </a:rPr>
              <a:t>Early identification of patent claims which may be essential for the use of standards under development is strongly encouraged; </a:t>
            </a:r>
          </a:p>
          <a:p>
            <a:pPr lvl="2" algn="just" latinLnBrk="0">
              <a:lnSpc>
                <a:spcPct val="80000"/>
              </a:lnSpc>
              <a:buSzPct val="150000"/>
              <a:buFont typeface="Arial" panose="020B0604020202020204" pitchFamily="34" charset="0"/>
              <a:buChar char="•"/>
            </a:pPr>
            <a:r>
              <a:rPr lang="en-US" altLang="en-US" sz="1400" dirty="0">
                <a:solidFill>
                  <a:schemeClr val="tx1"/>
                </a:solidFill>
                <a:latin typeface="Calibri" panose="020F0502020204030204" pitchFamily="34" charset="0"/>
                <a:cs typeface="Calibri" panose="020F0502020204030204" pitchFamily="34" charset="0"/>
              </a:rPr>
              <a:t>There may be Essential Patent Claims of which IEEE is not aware. Additionally, neither IEEE, the WG, nor the WG Chair can ensure the accuracy or completeness of any assurance or whether any such assurance is, in fact, of a Patent Claim that is essential for the use of the standard under development.</a:t>
            </a:r>
            <a:br>
              <a:rPr lang="en-US" altLang="en-US" sz="1400" dirty="0">
                <a:solidFill>
                  <a:schemeClr val="tx1"/>
                </a:solidFill>
                <a:latin typeface="Calibri" panose="020F0502020204030204" pitchFamily="34" charset="0"/>
                <a:cs typeface="Calibri" panose="020F0502020204030204" pitchFamily="34" charset="0"/>
              </a:rPr>
            </a:br>
            <a:endParaRPr lang="en-US" altLang="en-US" sz="1600" dirty="0">
              <a:solidFill>
                <a:schemeClr val="tx1"/>
              </a:solidFill>
              <a:latin typeface="Calibri" panose="020F0502020204030204" pitchFamily="34" charset="0"/>
              <a:cs typeface="Calibri" panose="020F0502020204030204" pitchFamily="34" charset="0"/>
            </a:endParaRPr>
          </a:p>
          <a:p>
            <a:pPr lvl="1" algn="just" latinLnBrk="0">
              <a:lnSpc>
                <a:spcPct val="20000"/>
              </a:lnSpc>
              <a:buSzPct val="150000"/>
              <a:buFont typeface="Arial" panose="020B0604020202020204" pitchFamily="34" charset="0"/>
              <a:buChar char="•"/>
            </a:pPr>
            <a:r>
              <a:rPr lang="en-US" altLang="en-US" sz="1600" b="1" dirty="0">
                <a:solidFill>
                  <a:schemeClr val="tx1"/>
                </a:solidFill>
                <a:latin typeface="Calibri" panose="020F0502020204030204" pitchFamily="34" charset="0"/>
                <a:cs typeface="Calibri" panose="020F0502020204030204" pitchFamily="34" charset="0"/>
              </a:rPr>
              <a:t>Instruct the WG Secretary to record in the minutes of the relevant WG meeting:</a:t>
            </a:r>
            <a:r>
              <a:rPr lang="en-US" altLang="en-US" sz="1600" dirty="0">
                <a:solidFill>
                  <a:schemeClr val="tx1"/>
                </a:solidFill>
                <a:latin typeface="Calibri" panose="020F0502020204030204" pitchFamily="34" charset="0"/>
                <a:cs typeface="Calibri" panose="020F0502020204030204" pitchFamily="34" charset="0"/>
              </a:rPr>
              <a:t> </a:t>
            </a:r>
          </a:p>
          <a:p>
            <a:pPr lvl="2" algn="just" latinLnBrk="0">
              <a:lnSpc>
                <a:spcPct val="80000"/>
              </a:lnSpc>
              <a:buSzPct val="150000"/>
            </a:pPr>
            <a:r>
              <a:rPr lang="en-US" altLang="en-US" sz="1400" dirty="0">
                <a:latin typeface="Calibri" panose="020F0502020204030204" pitchFamily="34" charset="0"/>
                <a:cs typeface="Calibri" panose="020F0502020204030204" pitchFamily="34" charset="0"/>
              </a:rPr>
              <a:t>That the foregoing information was provided and that slides 11 through 15 were shown; </a:t>
            </a:r>
          </a:p>
          <a:p>
            <a:pPr lvl="2" algn="just" latinLnBrk="0">
              <a:lnSpc>
                <a:spcPct val="80000"/>
              </a:lnSpc>
              <a:buSzPct val="150000"/>
            </a:pPr>
            <a:r>
              <a:rPr lang="en-US" altLang="en-US" sz="1400" dirty="0">
                <a:latin typeface="Calibri" panose="020F0502020204030204" pitchFamily="34" charset="0"/>
                <a:cs typeface="Calibri" panose="020F0502020204030204" pitchFamily="34" charset="0"/>
              </a:rPr>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lvl="2" algn="just" latinLnBrk="0">
              <a:lnSpc>
                <a:spcPct val="80000"/>
              </a:lnSpc>
              <a:buSzPct val="150000"/>
            </a:pPr>
            <a:r>
              <a:rPr lang="en-US" altLang="en-US" sz="1400" dirty="0">
                <a:latin typeface="Calibri" panose="020F0502020204030204" pitchFamily="34" charset="0"/>
                <a:cs typeface="Calibri" panose="020F0502020204030204" pitchFamily="34" charset="0"/>
              </a:rPr>
              <a:t>Any responses that were given, specifically the patent claim(s)/patent application claim(s) and/or the holder of the patent claim(s)/patent application claim(s) that were identified (if any) and by whom.</a:t>
            </a:r>
          </a:p>
          <a:p>
            <a:pPr lvl="2" algn="just" latinLnBrk="0">
              <a:lnSpc>
                <a:spcPct val="80000"/>
              </a:lnSpc>
              <a:buSzPct val="150000"/>
              <a:buFont typeface="Arial" panose="020B0604020202020204" pitchFamily="34" charset="0"/>
              <a:buChar char="•"/>
            </a:pPr>
            <a:endParaRPr lang="en-US" altLang="en-US" sz="1400" dirty="0">
              <a:solidFill>
                <a:schemeClr val="tx1"/>
              </a:solidFill>
              <a:latin typeface="Calibri" panose="020F0502020204030204" pitchFamily="34" charset="0"/>
              <a:cs typeface="Calibri" panose="020F0502020204030204" pitchFamily="34" charset="0"/>
            </a:endParaRPr>
          </a:p>
          <a:p>
            <a:pPr lvl="1" algn="just" latinLnBrk="0">
              <a:lnSpc>
                <a:spcPct val="80000"/>
              </a:lnSpc>
              <a:spcBef>
                <a:spcPct val="5000"/>
              </a:spcBef>
              <a:buSzPct val="150000"/>
              <a:buFont typeface="Arial" panose="020B0604020202020204" pitchFamily="34" charset="0"/>
              <a:buChar char="•"/>
            </a:pPr>
            <a:r>
              <a:rPr lang="en-US" altLang="en-US" sz="1400" dirty="0">
                <a:solidFill>
                  <a:schemeClr val="tx1"/>
                </a:solidFill>
                <a:latin typeface="Calibri" panose="020F0502020204030204" pitchFamily="34" charset="0"/>
                <a:cs typeface="Calibri" panose="020F0502020204030204" pitchFamily="34" charset="0"/>
              </a:rPr>
              <a:t>The WG Chair shall ensure that a request is made to any identified holders of potential essential patent claim(s) to complete and submit a Letter of Assurance.</a:t>
            </a:r>
          </a:p>
          <a:p>
            <a:pPr lvl="1" algn="just" latinLnBrk="0">
              <a:lnSpc>
                <a:spcPct val="80000"/>
              </a:lnSpc>
              <a:spcBef>
                <a:spcPct val="5000"/>
              </a:spcBef>
              <a:buSzPct val="150000"/>
              <a:buFont typeface="Arial" panose="020B0604020202020204" pitchFamily="34" charset="0"/>
              <a:buChar char="•"/>
            </a:pPr>
            <a:r>
              <a:rPr lang="en-US" altLang="en-US" sz="1400" dirty="0">
                <a:solidFill>
                  <a:schemeClr val="tx1"/>
                </a:solidFill>
                <a:latin typeface="Calibri" panose="020F0502020204030204" pitchFamily="34" charset="0"/>
                <a:cs typeface="Calibri" panose="020F0502020204030204" pitchFamily="34" charset="0"/>
              </a:rPr>
              <a:t>It is recommended that the WG Chair review the guidance in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6.3.5 and in FAQs 14 and 15 on inclusion of potential Essential Patent Claims by incorporation or by reference. </a:t>
            </a:r>
          </a:p>
          <a:p>
            <a:pPr lvl="1" algn="just" latinLnBrk="0">
              <a:lnSpc>
                <a:spcPct val="80000"/>
              </a:lnSpc>
              <a:spcBef>
                <a:spcPct val="5000"/>
              </a:spcBef>
              <a:buFont typeface="Monotype Sorts"/>
              <a:buNone/>
            </a:pPr>
            <a:endParaRPr lang="en-US" altLang="en-US" sz="1400" dirty="0">
              <a:solidFill>
                <a:schemeClr val="tx1"/>
              </a:solidFill>
              <a:latin typeface="Calibri" panose="020F0502020204030204" pitchFamily="34" charset="0"/>
              <a:cs typeface="Calibri" panose="020F0502020204030204" pitchFamily="34" charset="0"/>
            </a:endParaRPr>
          </a:p>
          <a:p>
            <a:pPr lvl="1" algn="just" latinLnBrk="0">
              <a:lnSpc>
                <a:spcPct val="80000"/>
              </a:lnSpc>
              <a:spcBef>
                <a:spcPct val="5000"/>
              </a:spcBef>
              <a:buFont typeface="Monotype Sorts"/>
              <a:buNone/>
            </a:pPr>
            <a:r>
              <a:rPr lang="en-US" altLang="en-US" sz="1400" dirty="0">
                <a:solidFill>
                  <a:schemeClr val="tx1"/>
                </a:solidFill>
                <a:latin typeface="Calibri" panose="020F0502020204030204" pitchFamily="34" charset="0"/>
                <a:cs typeface="Calibri" panose="020F0502020204030204" pitchFamily="34" charset="0"/>
              </a:rPr>
              <a:t>	Note: </a:t>
            </a:r>
            <a:r>
              <a:rPr lang="en-US" altLang="en-US" sz="1400" b="1" dirty="0">
                <a:solidFill>
                  <a:schemeClr val="tx1"/>
                </a:solidFill>
                <a:latin typeface="Calibri" panose="020F0502020204030204" pitchFamily="34" charset="0"/>
                <a:cs typeface="Calibri" panose="020F0502020204030204" pitchFamily="34" charset="0"/>
              </a:rPr>
              <a:t>WG</a:t>
            </a:r>
            <a:r>
              <a:rPr lang="en-US" altLang="en-US" sz="1400" dirty="0">
                <a:solidFill>
                  <a:schemeClr val="tx1"/>
                </a:solidFill>
                <a:latin typeface="Calibri" panose="020F0502020204030204" pitchFamily="34" charset="0"/>
                <a:cs typeface="Calibri" panose="020F0502020204030204" pitchFamily="34" charset="0"/>
              </a:rPr>
              <a:t> includes Working Groups, Task Groups, and other standards-developing committees with a PAR approved by the IEEE-SA Standards Board.</a:t>
            </a:r>
          </a:p>
        </p:txBody>
      </p:sp>
      <p:sp>
        <p:nvSpPr>
          <p:cNvPr id="7171" name="Rectangle 1026">
            <a:extLst>
              <a:ext uri="{FF2B5EF4-FFF2-40B4-BE49-F238E27FC236}">
                <a16:creationId xmlns:a16="http://schemas.microsoft.com/office/drawing/2014/main" id="{89463C7F-05E1-4E6D-B84E-D0205A817026}"/>
              </a:ext>
            </a:extLst>
          </p:cNvPr>
          <p:cNvSpPr>
            <a:spLocks noGrp="1" noChangeArrowheads="1"/>
          </p:cNvSpPr>
          <p:nvPr>
            <p:ph type="title"/>
          </p:nvPr>
        </p:nvSpPr>
        <p:spPr>
          <a:xfrm>
            <a:off x="685800" y="0"/>
            <a:ext cx="7772400" cy="609600"/>
          </a:xfrm>
        </p:spPr>
        <p:txBody>
          <a:bodyPr lIns="90487" tIns="44450" rIns="90487" bIns="44450"/>
          <a:lstStyle/>
          <a:p>
            <a:r>
              <a:rPr lang="en-US" altLang="en-US" sz="3200" u="sng">
                <a:solidFill>
                  <a:schemeClr val="tx1"/>
                </a:solidFill>
                <a:latin typeface="Calibri" panose="020F0502020204030204" pitchFamily="34" charset="0"/>
                <a:cs typeface="Calibri" panose="020F0502020204030204" pitchFamily="34" charset="0"/>
              </a:rPr>
              <a:t>Instructions for the WG Chair</a:t>
            </a:r>
            <a:endParaRPr lang="en-US" altLang="en-US" sz="3200" u="sng">
              <a:latin typeface="Calibri" panose="020F0502020204030204" pitchFamily="34" charset="0"/>
              <a:cs typeface="Calibri" panose="020F0502020204030204" pitchFamily="34" charset="0"/>
            </a:endParaRPr>
          </a:p>
        </p:txBody>
      </p:sp>
      <p:sp>
        <p:nvSpPr>
          <p:cNvPr id="7172" name="Rectangle 1028">
            <a:extLst>
              <a:ext uri="{FF2B5EF4-FFF2-40B4-BE49-F238E27FC236}">
                <a16:creationId xmlns:a16="http://schemas.microsoft.com/office/drawing/2014/main" id="{71BD5F8E-4A96-499F-B58F-81A0A6905DCA}"/>
              </a:ext>
            </a:extLst>
          </p:cNvPr>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b="1" u="sng"/>
          </a:p>
        </p:txBody>
      </p:sp>
      <p:sp>
        <p:nvSpPr>
          <p:cNvPr id="7173" name="Rectangle 1029">
            <a:extLst>
              <a:ext uri="{FF2B5EF4-FFF2-40B4-BE49-F238E27FC236}">
                <a16:creationId xmlns:a16="http://schemas.microsoft.com/office/drawing/2014/main" id="{EC4B426C-7701-4F2E-950F-25885F54184E}"/>
              </a:ext>
            </a:extLst>
          </p:cNvPr>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endParaRPr lang="en-GB" altLang="en-US" sz="180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D876CA2F-71B0-4795-9356-DA7DD0A0F2E6}"/>
              </a:ext>
            </a:extLst>
          </p:cNvPr>
          <p:cNvSpPr>
            <a:spLocks noGrp="1" noChangeArrowheads="1"/>
          </p:cNvSpPr>
          <p:nvPr>
            <p:ph type="title"/>
          </p:nvPr>
        </p:nvSpPr>
        <p:spPr>
          <a:xfrm>
            <a:off x="304800" y="152400"/>
            <a:ext cx="8839200" cy="685800"/>
          </a:xfrm>
        </p:spPr>
        <p:txBody>
          <a:bodyPr/>
          <a:lstStyle/>
          <a:p>
            <a:r>
              <a:rPr lang="en-US" altLang="en-US" sz="3200" u="sng">
                <a:solidFill>
                  <a:schemeClr val="tx1"/>
                </a:solidFill>
                <a:latin typeface="Calibri" panose="020F0502020204030204" pitchFamily="34" charset="0"/>
                <a:cs typeface="Calibri" panose="020F0502020204030204" pitchFamily="34" charset="0"/>
              </a:rPr>
              <a:t>Participants have a duty to inform the IEEE</a:t>
            </a:r>
            <a:endParaRPr lang="en-US" altLang="en-US" sz="3200"/>
          </a:p>
        </p:txBody>
      </p:sp>
      <p:sp>
        <p:nvSpPr>
          <p:cNvPr id="8195" name="Rectangle 1027">
            <a:extLst>
              <a:ext uri="{FF2B5EF4-FFF2-40B4-BE49-F238E27FC236}">
                <a16:creationId xmlns:a16="http://schemas.microsoft.com/office/drawing/2014/main" id="{13B91943-A516-4BB4-9E08-705F3C0C4BEB}"/>
              </a:ext>
            </a:extLst>
          </p:cNvPr>
          <p:cNvSpPr>
            <a:spLocks noGrp="1" noChangeArrowheads="1"/>
          </p:cNvSpPr>
          <p:nvPr>
            <p:ph type="body" idx="1"/>
          </p:nvPr>
        </p:nvSpPr>
        <p:spPr>
          <a:xfrm>
            <a:off x="381000" y="1066800"/>
            <a:ext cx="8077200" cy="4876800"/>
          </a:xfrm>
        </p:spPr>
        <p:txBody>
          <a:bodyPr>
            <a:normAutofit/>
          </a:bodyPr>
          <a:lstStyle/>
          <a:p>
            <a:pPr lvl="1" algn="just" latinLnBrk="0">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lgn="just" latinLnBrk="0">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lgn="just" latinLnBrk="0">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lgn="just" latinLnBrk="0">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just" latinLnBrk="0">
              <a:buFont typeface="Monotype Sorts"/>
              <a:buNone/>
              <a:defRPr/>
            </a:pPr>
            <a:r>
              <a:rPr lang="en-US" altLang="en-US" sz="28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63B894F-2775-4F90-A28F-F53B708D366D}"/>
              </a:ext>
            </a:extLst>
          </p:cNvPr>
          <p:cNvSpPr>
            <a:spLocks noGrp="1" noChangeArrowheads="1"/>
          </p:cNvSpPr>
          <p:nvPr>
            <p:ph type="title"/>
          </p:nvPr>
        </p:nvSpPr>
        <p:spPr>
          <a:xfrm>
            <a:off x="685800" y="152400"/>
            <a:ext cx="7772400" cy="990600"/>
          </a:xfrm>
        </p:spPr>
        <p:txBody>
          <a:bodyPr/>
          <a:lstStyle/>
          <a:p>
            <a:r>
              <a:rPr lang="en-US" altLang="en-US" sz="3200" u="sng">
                <a:solidFill>
                  <a:schemeClr val="tx1"/>
                </a:solidFill>
                <a:latin typeface="Calibri" panose="020F0502020204030204" pitchFamily="34" charset="0"/>
                <a:cs typeface="Calibri" panose="020F0502020204030204" pitchFamily="34" charset="0"/>
              </a:rPr>
              <a:t>Ways to inform IEEE</a:t>
            </a:r>
            <a:endParaRPr lang="en-US" altLang="en-US" sz="3200" u="sng"/>
          </a:p>
        </p:txBody>
      </p:sp>
      <p:sp>
        <p:nvSpPr>
          <p:cNvPr id="9219" name="Rectangle 3">
            <a:extLst>
              <a:ext uri="{FF2B5EF4-FFF2-40B4-BE49-F238E27FC236}">
                <a16:creationId xmlns:a16="http://schemas.microsoft.com/office/drawing/2014/main" id="{2FAA920F-1BF8-428C-82EE-BE2FC7D9D8D1}"/>
              </a:ext>
            </a:extLst>
          </p:cNvPr>
          <p:cNvSpPr>
            <a:spLocks noGrp="1" noChangeArrowheads="1"/>
          </p:cNvSpPr>
          <p:nvPr>
            <p:ph type="body" idx="1"/>
          </p:nvPr>
        </p:nvSpPr>
        <p:spPr>
          <a:xfrm>
            <a:off x="228600" y="1295400"/>
            <a:ext cx="8610600" cy="3886200"/>
          </a:xfrm>
        </p:spPr>
        <p:txBody>
          <a:bodyPr>
            <a:normAutofit lnSpcReduction="10000"/>
          </a:bodyPr>
          <a:lstStyle/>
          <a:p>
            <a:pPr latinLnBrk="0">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Cause an LOA to be submitted to the IEEE-SA (patcom@ieee.org); or</a:t>
            </a:r>
          </a:p>
          <a:p>
            <a:pPr marL="0" indent="0" latinLnBrk="0">
              <a:buSzPct val="150000"/>
              <a:buFont typeface="Monotype Sorts"/>
              <a:buNone/>
              <a:defRPr/>
            </a:pPr>
            <a:endParaRPr lang="en-US" altLang="en-US" sz="2000" b="1" dirty="0">
              <a:solidFill>
                <a:schemeClr val="tx1"/>
              </a:solidFill>
              <a:latin typeface="Calibri" pitchFamily="34" charset="0"/>
              <a:cs typeface="Calibri" pitchFamily="34" charset="0"/>
            </a:endParaRPr>
          </a:p>
          <a:p>
            <a:pPr latinLnBrk="0">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latinLnBrk="0">
              <a:buSzPct val="150000"/>
              <a:buFont typeface="Monotype Sorts"/>
              <a:buNone/>
              <a:defRPr/>
            </a:pPr>
            <a:endParaRPr lang="en-US" altLang="en-US" sz="2000" b="1" dirty="0">
              <a:solidFill>
                <a:schemeClr val="tx1"/>
              </a:solidFill>
              <a:latin typeface="Calibri" pitchFamily="34" charset="0"/>
              <a:cs typeface="Calibri" pitchFamily="34" charset="0"/>
            </a:endParaRPr>
          </a:p>
          <a:p>
            <a:pPr latinLnBrk="0">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Speak up now and respond to this Call for Potentially Essential Patents</a:t>
            </a:r>
          </a:p>
          <a:p>
            <a:pPr marL="0" indent="0" latinLnBrk="0">
              <a:buFont typeface="Monotype Sorts"/>
              <a:buNone/>
              <a:defRPr/>
            </a:pPr>
            <a:r>
              <a:rPr lang="en-US" altLang="en-US" sz="2000" dirty="0">
                <a:solidFill>
                  <a:schemeClr val="tx1"/>
                </a:solidFill>
                <a:latin typeface="Calibri" pitchFamily="34" charset="0"/>
                <a:cs typeface="Calibri" pitchFamily="34" charset="0"/>
              </a:rPr>
              <a:t>If anyone in this meeting is personally aware of the holder of any patent claims </a:t>
            </a:r>
            <a:br>
              <a:rPr lang="en-US" altLang="en-US" sz="2000" dirty="0">
                <a:solidFill>
                  <a:schemeClr val="tx1"/>
                </a:solidFill>
                <a:latin typeface="Calibri" pitchFamily="34" charset="0"/>
                <a:cs typeface="Calibri" pitchFamily="34" charset="0"/>
              </a:rPr>
            </a:br>
            <a:r>
              <a:rPr lang="en-US" altLang="en-US" sz="2000" dirty="0">
                <a:solidFill>
                  <a:schemeClr val="tx1"/>
                </a:solidFill>
                <a:latin typeface="Calibri" pitchFamily="34" charset="0"/>
                <a:cs typeface="Calibri" pitchFamily="34" charset="0"/>
              </a:rPr>
              <a:t>that are potentially essential to implementation of the proposed standard(s) </a:t>
            </a:r>
            <a:br>
              <a:rPr lang="en-US" altLang="en-US" sz="2000" dirty="0">
                <a:solidFill>
                  <a:schemeClr val="tx1"/>
                </a:solidFill>
                <a:latin typeface="Calibri" pitchFamily="34" charset="0"/>
                <a:cs typeface="Calibri" pitchFamily="34" charset="0"/>
              </a:rPr>
            </a:br>
            <a:r>
              <a:rPr lang="en-US" altLang="en-US" sz="2000" dirty="0">
                <a:solidFill>
                  <a:schemeClr val="tx1"/>
                </a:solidFill>
                <a:latin typeface="Calibri" pitchFamily="34" charset="0"/>
                <a:cs typeface="Calibri" pitchFamily="34" charset="0"/>
              </a:rPr>
              <a:t>under consideration by this group and that are not already the subject of an </a:t>
            </a:r>
            <a:br>
              <a:rPr lang="en-US" altLang="en-US" sz="2000" dirty="0">
                <a:solidFill>
                  <a:schemeClr val="tx1"/>
                </a:solidFill>
                <a:latin typeface="Calibri" pitchFamily="34" charset="0"/>
                <a:cs typeface="Calibri" pitchFamily="34" charset="0"/>
              </a:rPr>
            </a:br>
            <a:r>
              <a:rPr lang="en-US" altLang="en-US" sz="2000" dirty="0">
                <a:solidFill>
                  <a:schemeClr val="tx1"/>
                </a:solidFill>
                <a:latin typeface="Calibri" pitchFamily="34" charset="0"/>
                <a:cs typeface="Calibri" pitchFamily="34" charset="0"/>
              </a:rPr>
              <a:t>Accepted Letter of Assurance, please respond at this time by providing relevant </a:t>
            </a:r>
            <a:br>
              <a:rPr lang="en-US" altLang="en-US" sz="2000" dirty="0">
                <a:solidFill>
                  <a:schemeClr val="tx1"/>
                </a:solidFill>
                <a:latin typeface="Calibri" pitchFamily="34" charset="0"/>
                <a:cs typeface="Calibri" pitchFamily="34" charset="0"/>
              </a:rPr>
            </a:br>
            <a:r>
              <a:rPr lang="en-US" altLang="en-US" sz="2000" dirty="0">
                <a:solidFill>
                  <a:schemeClr val="tx1"/>
                </a:solidFill>
                <a:latin typeface="Calibri" pitchFamily="34" charset="0"/>
                <a:cs typeface="Calibri" pitchFamily="34" charset="0"/>
              </a:rPr>
              <a:t>information to the WG Chair</a:t>
            </a:r>
            <a:br>
              <a:rPr lang="en-US" altLang="en-US" sz="2000" dirty="0">
                <a:solidFill>
                  <a:schemeClr val="tx1"/>
                </a:solidFill>
                <a:latin typeface="Calibri" pitchFamily="34" charset="0"/>
                <a:cs typeface="Calibri" pitchFamily="34" charset="0"/>
              </a:rPr>
            </a:br>
            <a:endParaRPr lang="en-US" altLang="en-US" sz="2000" b="1" dirty="0">
              <a:solidFill>
                <a:schemeClr val="tx1"/>
              </a:solidFill>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7EB5FD0B-7448-46E5-8952-FA59175BEFCA}"/>
              </a:ext>
            </a:extLst>
          </p:cNvPr>
          <p:cNvSpPr>
            <a:spLocks noGrp="1" noChangeArrowheads="1"/>
          </p:cNvSpPr>
          <p:nvPr>
            <p:ph type="title"/>
          </p:nvPr>
        </p:nvSpPr>
        <p:spPr>
          <a:xfrm>
            <a:off x="228600" y="26988"/>
            <a:ext cx="8686800" cy="1143000"/>
          </a:xfrm>
        </p:spPr>
        <p:txBody>
          <a:bodyPr/>
          <a:lstStyle/>
          <a:p>
            <a:r>
              <a:rPr lang="en-US" altLang="en-US" sz="3200" u="sng">
                <a:solidFill>
                  <a:schemeClr val="tx1"/>
                </a:solidFill>
                <a:latin typeface="Calibri" panose="020F0502020204030204" pitchFamily="34" charset="0"/>
                <a:cs typeface="Calibri" panose="020F0502020204030204" pitchFamily="34" charset="0"/>
              </a:rPr>
              <a:t>Other guidelines for IEEE WG meetings</a:t>
            </a:r>
            <a:endParaRPr lang="en-US" altLang="en-US" sz="3200"/>
          </a:p>
        </p:txBody>
      </p:sp>
      <p:sp>
        <p:nvSpPr>
          <p:cNvPr id="10243" name="Rectangle 1027">
            <a:extLst>
              <a:ext uri="{FF2B5EF4-FFF2-40B4-BE49-F238E27FC236}">
                <a16:creationId xmlns:a16="http://schemas.microsoft.com/office/drawing/2014/main" id="{6FA5BE00-9A29-406C-A463-C353C77167B2}"/>
              </a:ext>
            </a:extLst>
          </p:cNvPr>
          <p:cNvSpPr>
            <a:spLocks noGrp="1" noChangeArrowheads="1"/>
          </p:cNvSpPr>
          <p:nvPr>
            <p:ph type="body" idx="1"/>
          </p:nvPr>
        </p:nvSpPr>
        <p:spPr>
          <a:xfrm>
            <a:off x="685800" y="1143000"/>
            <a:ext cx="7772400" cy="5029200"/>
          </a:xfrm>
        </p:spPr>
        <p:txBody>
          <a:bodyPr>
            <a:normAutofit/>
          </a:bodyPr>
          <a:lstStyle/>
          <a:p>
            <a:pPr latinLnBrk="0">
              <a:lnSpc>
                <a:spcPct val="80000"/>
              </a:lnSpc>
              <a:spcAft>
                <a:spcPct val="40000"/>
              </a:spcAft>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latinLnBrk="0">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latinLnBrk="0">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latinLnBrk="0">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a:t>
            </a:r>
            <a:br>
              <a:rPr lang="en-US" altLang="en-US" sz="1600" dirty="0">
                <a:solidFill>
                  <a:schemeClr val="tx1"/>
                </a:solidFill>
                <a:latin typeface="Calibri" panose="020F0502020204030204" pitchFamily="34" charset="0"/>
                <a:cs typeface="Calibri" panose="020F0502020204030204" pitchFamily="34" charset="0"/>
              </a:rPr>
            </a:br>
            <a:r>
              <a:rPr lang="en-US" altLang="en-US" sz="1600" dirty="0">
                <a:solidFill>
                  <a:schemeClr val="tx1"/>
                </a:solidFill>
                <a:latin typeface="Calibri" panose="020F0502020204030204" pitchFamily="34" charset="0"/>
                <a:cs typeface="Calibri" panose="020F0502020204030204" pitchFamily="34" charset="0"/>
              </a:rPr>
              <a:t>patent licensing terms may be discussed in standards development meetings. </a:t>
            </a:r>
          </a:p>
          <a:p>
            <a:pPr lvl="3" latinLnBrk="0">
              <a:lnSpc>
                <a:spcPct val="80000"/>
              </a:lnSpc>
              <a:spcAft>
                <a:spcPct val="40000"/>
              </a:spcAft>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lvl="1" latinLnBrk="0">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a:t>
            </a:r>
            <a:br>
              <a:rPr lang="en-US" altLang="en-US" sz="1800" b="1" dirty="0">
                <a:solidFill>
                  <a:schemeClr val="tx1"/>
                </a:solidFill>
                <a:latin typeface="Calibri" panose="020F0502020204030204" pitchFamily="34" charset="0"/>
                <a:cs typeface="Calibri" panose="020F0502020204030204" pitchFamily="34" charset="0"/>
              </a:rPr>
            </a:br>
            <a:r>
              <a:rPr lang="en-US" altLang="en-US" sz="1800" b="1" dirty="0">
                <a:solidFill>
                  <a:schemeClr val="tx1"/>
                </a:solidFill>
                <a:latin typeface="Calibri" panose="020F0502020204030204" pitchFamily="34" charset="0"/>
                <a:cs typeface="Calibri" panose="020F0502020204030204" pitchFamily="34" charset="0"/>
              </a:rPr>
              <a:t>customers, or division of sales markets.</a:t>
            </a:r>
          </a:p>
          <a:p>
            <a:pPr lvl="1" latinLnBrk="0">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latinLnBrk="0">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latinLnBrk="0">
              <a:lnSpc>
                <a:spcPct val="80000"/>
              </a:lnSpc>
              <a:buFont typeface="Monotype Sorts"/>
              <a:buNone/>
              <a:defRPr/>
            </a:pPr>
            <a:r>
              <a:rPr lang="en-US" altLang="en-US" sz="1050" b="1" dirty="0">
                <a:solidFill>
                  <a:schemeClr val="tx1"/>
                </a:solidFill>
                <a:latin typeface="Calibri" panose="020F0502020204030204" pitchFamily="34" charset="0"/>
                <a:cs typeface="Calibri" panose="020F0502020204030204" pitchFamily="34" charset="0"/>
              </a:rPr>
              <a:t>---------------------------------------------------------------   </a:t>
            </a:r>
            <a:endParaRPr lang="en-US" altLang="en-US" sz="1400" b="1" dirty="0">
              <a:solidFill>
                <a:schemeClr val="tx1"/>
              </a:solidFill>
              <a:latin typeface="Calibri" panose="020F0502020204030204" pitchFamily="34" charset="0"/>
              <a:cs typeface="Calibri" panose="020F0502020204030204" pitchFamily="34" charset="0"/>
            </a:endParaRPr>
          </a:p>
          <a:p>
            <a:pPr algn="ctr" latinLnBrk="0">
              <a:lnSpc>
                <a:spcPct val="80000"/>
              </a:lnSpc>
              <a:buFont typeface="Monotype Sorts"/>
              <a:buNone/>
              <a:defRPr/>
            </a:pPr>
            <a:r>
              <a:rPr lang="en-US" altLang="en-US" sz="1400" b="1" dirty="0">
                <a:solidFill>
                  <a:schemeClr val="tx1"/>
                </a:solidFill>
                <a:latin typeface="Calibri" panose="020F0502020204030204" pitchFamily="34" charset="0"/>
                <a:cs typeface="Calibri" panose="020F0502020204030204" pitchFamily="34" charset="0"/>
              </a:rPr>
              <a:t>For more details, see </a:t>
            </a:r>
            <a:r>
              <a:rPr lang="en-US" altLang="en-US" sz="14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b="1" dirty="0">
                <a:solidFill>
                  <a:schemeClr val="tx1"/>
                </a:solidFill>
                <a:latin typeface="Calibri" panose="020F0502020204030204" pitchFamily="34" charset="0"/>
                <a:cs typeface="Calibri" panose="020F0502020204030204" pitchFamily="34" charset="0"/>
              </a:rPr>
              <a:t>, clause 5.3.10 and </a:t>
            </a:r>
            <a:br>
              <a:rPr lang="en-US" altLang="en-US" sz="1400" b="1" dirty="0">
                <a:solidFill>
                  <a:schemeClr val="tx1"/>
                </a:solidFill>
                <a:latin typeface="Calibri" panose="020F0502020204030204" pitchFamily="34" charset="0"/>
                <a:cs typeface="Calibri" panose="020F0502020204030204" pitchFamily="34" charset="0"/>
              </a:rPr>
            </a:br>
            <a:r>
              <a:rPr lang="en-US" altLang="en-US" sz="14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b="1" dirty="0">
                <a:solidFill>
                  <a:schemeClr val="tx1"/>
                </a:solidFill>
                <a:latin typeface="Calibri" panose="020F0502020204030204" pitchFamily="34" charset="0"/>
                <a:cs typeface="Calibri" panose="020F0502020204030204" pitchFamily="34" charset="0"/>
              </a:rPr>
              <a:t>at http://standards.ieee.org/develop/policies/antitrust.pdf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1877C6A-20C6-4D6C-9D54-26467B5668D6}"/>
              </a:ext>
            </a:extLst>
          </p:cNvPr>
          <p:cNvSpPr>
            <a:spLocks noGrp="1" noChangeArrowheads="1"/>
          </p:cNvSpPr>
          <p:nvPr>
            <p:ph type="title"/>
          </p:nvPr>
        </p:nvSpPr>
        <p:spPr>
          <a:xfrm>
            <a:off x="381000" y="304800"/>
            <a:ext cx="8458200" cy="609600"/>
          </a:xfrm>
        </p:spPr>
        <p:txBody>
          <a:bodyPr/>
          <a:lstStyle/>
          <a:p>
            <a:r>
              <a:rPr lang="en-GB" altLang="en-US" sz="3200" u="sng">
                <a:solidFill>
                  <a:schemeClr val="tx1"/>
                </a:solidFill>
                <a:latin typeface="Calibri" panose="020F0502020204030204" pitchFamily="34" charset="0"/>
                <a:cs typeface="Calibri" panose="020F0502020204030204" pitchFamily="34" charset="0"/>
              </a:rPr>
              <a:t>Patent-related information</a:t>
            </a:r>
            <a:endParaRPr lang="en-US" altLang="en-US" sz="3200" u="sng"/>
          </a:p>
        </p:txBody>
      </p:sp>
      <p:sp>
        <p:nvSpPr>
          <p:cNvPr id="11267" name="Rectangle 3">
            <a:extLst>
              <a:ext uri="{FF2B5EF4-FFF2-40B4-BE49-F238E27FC236}">
                <a16:creationId xmlns:a16="http://schemas.microsoft.com/office/drawing/2014/main" id="{9355A0FC-FF02-4DD1-A536-D2BAB1FDE00B}"/>
              </a:ext>
            </a:extLst>
          </p:cNvPr>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9E640122-F254-422C-AFF0-B384C75C18D7}"/>
              </a:ext>
            </a:extLst>
          </p:cNvPr>
          <p:cNvSpPr>
            <a:spLocks noChangeArrowheads="1"/>
          </p:cNvSpPr>
          <p:nvPr/>
        </p:nvSpPr>
        <p:spPr bwMode="auto">
          <a:xfrm>
            <a:off x="3048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(http://standards.ieee.org/develop/policies/bylaws/sect6-7.html#6)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(http://standards.ieee.org/develop/policies/opman/sect6.html#6.3)</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rPr>
              <a:t>http://standards.ieee.org/about/sasb/patcom/materials.html</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649E447E-3290-4144-9C7B-1E60AE4CFCD0}"/>
              </a:ext>
            </a:extLst>
          </p:cNvPr>
          <p:cNvSpPr>
            <a:spLocks noGrp="1"/>
          </p:cNvSpPr>
          <p:nvPr>
            <p:ph idx="1"/>
          </p:nvPr>
        </p:nvSpPr>
        <p:spPr>
          <a:xfrm>
            <a:off x="323850" y="1066800"/>
            <a:ext cx="8496300" cy="5029200"/>
          </a:xfrm>
        </p:spPr>
        <p:txBody>
          <a:bodyPr>
            <a:normAutofit/>
          </a:bodyPr>
          <a:lstStyle/>
          <a:p>
            <a:pPr marL="0" indent="0" algn="l">
              <a:lnSpc>
                <a:spcPct val="150000"/>
              </a:lnSpc>
              <a:buNone/>
            </a:pPr>
            <a:r>
              <a:rPr lang="en-US" altLang="ko-KR" sz="1800" b="1" i="0" u="none" strike="noStrike" baseline="0" dirty="0">
                <a:solidFill>
                  <a:srgbClr val="000000"/>
                </a:solidFill>
                <a:latin typeface="Montserrat-Bold"/>
              </a:rPr>
              <a:t>At the beginning of each standards development meeting the chair or a designee is to:</a:t>
            </a:r>
          </a:p>
          <a:p>
            <a:pPr>
              <a:lnSpc>
                <a:spcPct val="150000"/>
              </a:lnSpc>
              <a:buClr>
                <a:srgbClr val="009FDA"/>
              </a:buClr>
              <a:buSzPct val="50000"/>
              <a:buFontTx/>
              <a:buChar char="■"/>
            </a:pPr>
            <a:r>
              <a:rPr lang="en-US" altLang="ko-KR" sz="1800" dirty="0">
                <a:solidFill>
                  <a:srgbClr val="000000"/>
                </a:solidFill>
                <a:latin typeface="Calibri" panose="020F0502020204030204" pitchFamily="34" charset="0"/>
              </a:rPr>
              <a:t>Show the following slides (or provide them beforehand)</a:t>
            </a:r>
          </a:p>
          <a:p>
            <a:pPr>
              <a:lnSpc>
                <a:spcPct val="150000"/>
              </a:lnSpc>
              <a:buClr>
                <a:srgbClr val="009FDA"/>
              </a:buClr>
              <a:buSzPct val="50000"/>
              <a:buFontTx/>
              <a:buChar char="■"/>
            </a:pPr>
            <a:r>
              <a:rPr lang="en-US" altLang="ko-KR" sz="1800" dirty="0">
                <a:solidFill>
                  <a:srgbClr val="000000"/>
                </a:solidFill>
                <a:latin typeface="Calibri" panose="020F0502020204030204" pitchFamily="34" charset="0"/>
              </a:rPr>
              <a:t>Advise the standards development group participants that:</a:t>
            </a:r>
          </a:p>
          <a:p>
            <a:pPr algn="l">
              <a:lnSpc>
                <a:spcPct val="150000"/>
              </a:lnSpc>
              <a:buClr>
                <a:srgbClr val="009FDA"/>
              </a:buClr>
              <a:buSzPct val="50000"/>
              <a:buFontTx/>
              <a:buChar char="■"/>
            </a:pPr>
            <a:r>
              <a:rPr lang="en-US" altLang="ko-KR" sz="1800" b="0" i="0" u="none" strike="noStrike" baseline="0" dirty="0">
                <a:solidFill>
                  <a:srgbClr val="000000"/>
                </a:solidFill>
                <a:latin typeface="Calibri" panose="020F0502020204030204" pitchFamily="34" charset="0"/>
              </a:rPr>
              <a:t>IEEE SA’s copyright policy is described in Clause 7 of the IEEE SA Standards Board Bylaws and Clause 6.1 of the IEEE SA Standards Board Operations Manual;</a:t>
            </a:r>
          </a:p>
          <a:p>
            <a:pPr algn="l">
              <a:lnSpc>
                <a:spcPct val="150000"/>
              </a:lnSpc>
              <a:buClr>
                <a:srgbClr val="009FDA"/>
              </a:buClr>
              <a:buSzPct val="50000"/>
              <a:buFontTx/>
              <a:buChar char="■"/>
            </a:pPr>
            <a:r>
              <a:rPr lang="en-US" altLang="ko-KR" sz="1800" b="0" i="0" u="none" strike="noStrike" baseline="0" dirty="0">
                <a:solidFill>
                  <a:srgbClr val="000000"/>
                </a:solidFill>
                <a:latin typeface="Calibri" panose="020F0502020204030204" pitchFamily="34" charset="0"/>
              </a:rPr>
              <a:t>Any material submitted during standards development, whether verbal, recorded, or in written form, is a Contribution and shall comply with the IEEE SA Copyright Policy;</a:t>
            </a:r>
          </a:p>
          <a:p>
            <a:pPr algn="l">
              <a:lnSpc>
                <a:spcPct val="150000"/>
              </a:lnSpc>
              <a:buClr>
                <a:srgbClr val="009FDA"/>
              </a:buClr>
              <a:buSzPct val="50000"/>
              <a:buFontTx/>
              <a:buChar char="■"/>
            </a:pPr>
            <a:r>
              <a:rPr lang="en-US" altLang="ko-KR" sz="1800" b="0" i="0" u="none" strike="noStrike" baseline="0" dirty="0">
                <a:solidFill>
                  <a:srgbClr val="000000"/>
                </a:solidFill>
                <a:latin typeface="Calibri" panose="020F0502020204030204" pitchFamily="34" charset="0"/>
              </a:rPr>
              <a:t>Instruct the Secretary to record in the minutes of the relevant meeting:</a:t>
            </a:r>
          </a:p>
          <a:p>
            <a:pPr algn="l">
              <a:lnSpc>
                <a:spcPct val="150000"/>
              </a:lnSpc>
              <a:buClr>
                <a:srgbClr val="009FDA"/>
              </a:buClr>
              <a:buSzPct val="50000"/>
              <a:buFontTx/>
              <a:buChar char="■"/>
            </a:pPr>
            <a:r>
              <a:rPr lang="en-US" altLang="ko-KR" sz="1800" b="0" i="0" u="none" strike="noStrike" baseline="0" dirty="0">
                <a:solidFill>
                  <a:srgbClr val="000000"/>
                </a:solidFill>
                <a:latin typeface="Calibri" panose="020F0502020204030204" pitchFamily="34" charset="0"/>
              </a:rPr>
              <a:t>That the foregoing information was provided and that the copyright slides were shown (or provided beforehand).</a:t>
            </a:r>
            <a:endParaRPr lang="ko-KR" altLang="en-US" dirty="0"/>
          </a:p>
        </p:txBody>
      </p:sp>
      <p:sp>
        <p:nvSpPr>
          <p:cNvPr id="3" name="제목 2">
            <a:extLst>
              <a:ext uri="{FF2B5EF4-FFF2-40B4-BE49-F238E27FC236}">
                <a16:creationId xmlns:a16="http://schemas.microsoft.com/office/drawing/2014/main" id="{AF18625B-82A5-46B7-ACC3-A4CD21C93A74}"/>
              </a:ext>
            </a:extLst>
          </p:cNvPr>
          <p:cNvSpPr>
            <a:spLocks noGrp="1"/>
          </p:cNvSpPr>
          <p:nvPr>
            <p:ph type="title"/>
          </p:nvPr>
        </p:nvSpPr>
        <p:spPr>
          <a:xfrm>
            <a:off x="457200" y="152401"/>
            <a:ext cx="8229600" cy="914399"/>
          </a:xfrm>
        </p:spPr>
        <p:txBody>
          <a:bodyPr/>
          <a:lstStyle/>
          <a:p>
            <a:r>
              <a:rPr lang="en-US" altLang="ko-KR" dirty="0"/>
              <a:t>INSTRUCTIONS FOR CHAIRS OF</a:t>
            </a:r>
            <a:br>
              <a:rPr lang="en-US" altLang="ko-KR" dirty="0"/>
            </a:br>
            <a:r>
              <a:rPr lang="en-US" altLang="ko-KR" dirty="0"/>
              <a:t>STANDARDS DEVELOPMENT ACTIVITIES</a:t>
            </a:r>
            <a:endParaRPr lang="ko-KR" altLang="en-US" dirty="0"/>
          </a:p>
        </p:txBody>
      </p:sp>
    </p:spTree>
    <p:extLst>
      <p:ext uri="{BB962C8B-B14F-4D97-AF65-F5344CB8AC3E}">
        <p14:creationId xmlns:p14="http://schemas.microsoft.com/office/powerpoint/2010/main" val="402607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D18CB0EC-BF34-46FC-A45B-AF5CD341D402}"/>
              </a:ext>
            </a:extLst>
          </p:cNvPr>
          <p:cNvSpPr>
            <a:spLocks noGrp="1"/>
          </p:cNvSpPr>
          <p:nvPr>
            <p:ph idx="1"/>
          </p:nvPr>
        </p:nvSpPr>
        <p:spPr/>
        <p:txBody>
          <a:bodyPr>
            <a:normAutofit lnSpcReduction="10000"/>
          </a:bodyPr>
          <a:lstStyle/>
          <a:p>
            <a:pPr marL="0" indent="0">
              <a:lnSpc>
                <a:spcPct val="150000"/>
              </a:lnSpc>
              <a:buNone/>
            </a:pPr>
            <a:r>
              <a:rPr lang="en-US" altLang="ko-KR" sz="1800" b="1" dirty="0">
                <a:solidFill>
                  <a:srgbClr val="000000"/>
                </a:solidFill>
                <a:latin typeface="Montserrat-Bold"/>
              </a:rPr>
              <a:t>By participating in this activity, you agree to comply with the IEEE Code of Ethics, all applicable laws, and all IEEE policies and procedures including, but not limited to, the IEEE SA Copyright Policy.</a:t>
            </a:r>
          </a:p>
          <a:p>
            <a:pPr>
              <a:lnSpc>
                <a:spcPct val="150000"/>
              </a:lnSpc>
              <a:buClr>
                <a:srgbClr val="009FDA"/>
              </a:buClr>
              <a:buSzPct val="50000"/>
              <a:buFontTx/>
              <a:buChar char="■"/>
            </a:pPr>
            <a:r>
              <a:rPr lang="en-US" altLang="ko-KR" sz="1800" dirty="0">
                <a:solidFill>
                  <a:srgbClr val="000000"/>
                </a:solidFill>
                <a:latin typeface="Calibri" panose="020F0502020204030204" pitchFamily="34" charset="0"/>
              </a:rPr>
              <a:t>Previously Published material (copyright assertion indicated) shall not be presented/submitted to the Working Group nor incorporated into a Working Group draft unless permission is granted.</a:t>
            </a:r>
          </a:p>
          <a:p>
            <a:pPr>
              <a:lnSpc>
                <a:spcPct val="150000"/>
              </a:lnSpc>
              <a:buClr>
                <a:srgbClr val="009FDA"/>
              </a:buClr>
              <a:buSzPct val="50000"/>
              <a:buFontTx/>
              <a:buChar char="■"/>
            </a:pPr>
            <a:r>
              <a:rPr lang="en-US" altLang="ko-KR" sz="1800" dirty="0">
                <a:solidFill>
                  <a:srgbClr val="000000"/>
                </a:solidFill>
                <a:latin typeface="Calibri" panose="020F0502020204030204" pitchFamily="34" charset="0"/>
              </a:rPr>
              <a:t>Prior to presentation or submission, you shall notify the Working Group Chair of previously Published material and should assist the Chair in obtaining copyright permission acceptable to IEEE SA.</a:t>
            </a:r>
          </a:p>
          <a:p>
            <a:pPr>
              <a:lnSpc>
                <a:spcPct val="150000"/>
              </a:lnSpc>
              <a:buClr>
                <a:srgbClr val="009FDA"/>
              </a:buClr>
              <a:buSzPct val="50000"/>
              <a:buFontTx/>
              <a:buChar char="■"/>
            </a:pPr>
            <a:r>
              <a:rPr lang="en-US" altLang="ko-KR" sz="1800" dirty="0">
                <a:solidFill>
                  <a:srgbClr val="000000"/>
                </a:solidFill>
                <a:latin typeface="Calibri" panose="020F0502020204030204" pitchFamily="34" charset="0"/>
              </a:rPr>
              <a:t>For material that is not previously Published, IEEE is automatically granted a license to use any material that is presented or submitted.</a:t>
            </a:r>
            <a:endParaRPr lang="ko-KR" altLang="en-US" sz="1800" dirty="0">
              <a:solidFill>
                <a:srgbClr val="000000"/>
              </a:solidFill>
              <a:latin typeface="Calibri" panose="020F0502020204030204" pitchFamily="34" charset="0"/>
            </a:endParaRPr>
          </a:p>
        </p:txBody>
      </p:sp>
      <p:sp>
        <p:nvSpPr>
          <p:cNvPr id="3" name="제목 2">
            <a:extLst>
              <a:ext uri="{FF2B5EF4-FFF2-40B4-BE49-F238E27FC236}">
                <a16:creationId xmlns:a16="http://schemas.microsoft.com/office/drawing/2014/main" id="{89DE53A1-8519-4BB1-A539-7839BB0BADC6}"/>
              </a:ext>
            </a:extLst>
          </p:cNvPr>
          <p:cNvSpPr>
            <a:spLocks noGrp="1"/>
          </p:cNvSpPr>
          <p:nvPr>
            <p:ph type="title"/>
          </p:nvPr>
        </p:nvSpPr>
        <p:spPr/>
        <p:txBody>
          <a:bodyPr/>
          <a:lstStyle/>
          <a:p>
            <a:r>
              <a:rPr lang="en-US" altLang="ko-KR" dirty="0"/>
              <a:t>IEEE SA COPYRIGHT POLICY</a:t>
            </a:r>
            <a:endParaRPr lang="ko-KR" altLang="en-US" dirty="0"/>
          </a:p>
        </p:txBody>
      </p:sp>
    </p:spTree>
    <p:extLst>
      <p:ext uri="{BB962C8B-B14F-4D97-AF65-F5344CB8AC3E}">
        <p14:creationId xmlns:p14="http://schemas.microsoft.com/office/powerpoint/2010/main" val="4254594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93B4E786-5FDD-43D5-8A00-5D701C4EB66B}"/>
              </a:ext>
            </a:extLst>
          </p:cNvPr>
          <p:cNvSpPr>
            <a:spLocks noGrp="1"/>
          </p:cNvSpPr>
          <p:nvPr>
            <p:ph idx="1"/>
          </p:nvPr>
        </p:nvSpPr>
        <p:spPr>
          <a:xfrm>
            <a:off x="228600" y="1066800"/>
            <a:ext cx="8763000" cy="5181600"/>
          </a:xfrm>
        </p:spPr>
        <p:txBody>
          <a:bodyPr>
            <a:noAutofit/>
          </a:bodyPr>
          <a:lstStyle/>
          <a:p>
            <a:pPr>
              <a:lnSpc>
                <a:spcPct val="120000"/>
              </a:lnSpc>
              <a:buClr>
                <a:srgbClr val="009FDA"/>
              </a:buClr>
              <a:buSzPct val="50000"/>
              <a:buFontTx/>
              <a:buChar char="■"/>
            </a:pPr>
            <a:r>
              <a:rPr lang="en-US" altLang="ko-KR" sz="1400" dirty="0">
                <a:solidFill>
                  <a:srgbClr val="000000"/>
                </a:solidFill>
                <a:latin typeface="Calibri" panose="020F0502020204030204" pitchFamily="34" charset="0"/>
              </a:rPr>
              <a:t>The IEEE SA Copyright Policy is described in the IEEE SA Standards Board Bylaws and IEEE SA Standards Board Operations Manual</a:t>
            </a:r>
          </a:p>
          <a:p>
            <a:pPr marL="357188" algn="l">
              <a:lnSpc>
                <a:spcPct val="120000"/>
              </a:lnSpc>
              <a:buFont typeface="Calibri" panose="020F0502020204030204" pitchFamily="34" charset="0"/>
              <a:buChar char="-"/>
            </a:pPr>
            <a:r>
              <a:rPr lang="en-US" altLang="ko-KR" sz="1200" b="0" i="0" u="none" strike="noStrike" baseline="0" dirty="0">
                <a:solidFill>
                  <a:srgbClr val="000000"/>
                </a:solidFill>
                <a:latin typeface="Calibri" panose="020F0502020204030204" pitchFamily="34" charset="0"/>
              </a:rPr>
              <a:t>IEEE SA Copyright Policy, see</a:t>
            </a:r>
          </a:p>
          <a:p>
            <a:pPr marL="628650" indent="0" algn="l">
              <a:lnSpc>
                <a:spcPct val="120000"/>
              </a:lnSpc>
              <a:buNone/>
            </a:pPr>
            <a:r>
              <a:rPr lang="en-US" altLang="ko-KR" sz="1200" b="0" i="0" u="none" strike="noStrike" baseline="0" dirty="0">
                <a:solidFill>
                  <a:srgbClr val="000000"/>
                </a:solidFill>
                <a:latin typeface="Calibri" panose="020F0502020204030204" pitchFamily="34" charset="0"/>
              </a:rPr>
              <a:t>Clause 7 of the IEEE SA Standards Board Bylaws</a:t>
            </a:r>
          </a:p>
          <a:p>
            <a:pPr marL="628650" indent="0" algn="l">
              <a:lnSpc>
                <a:spcPct val="120000"/>
              </a:lnSpc>
              <a:buNone/>
            </a:pPr>
            <a:r>
              <a:rPr lang="en-US" altLang="ko-KR" sz="1200" b="0" i="0" u="none" strike="noStrike" baseline="0" dirty="0">
                <a:solidFill>
                  <a:srgbClr val="004B7D"/>
                </a:solidFill>
                <a:latin typeface="Calibri" panose="020F0502020204030204" pitchFamily="34" charset="0"/>
              </a:rPr>
              <a:t>https://standards.ieee.org/about/policies/bylaws/sect6‐7.html#7</a:t>
            </a:r>
          </a:p>
          <a:p>
            <a:pPr marL="628650" indent="0" algn="l">
              <a:lnSpc>
                <a:spcPct val="120000"/>
              </a:lnSpc>
              <a:buNone/>
            </a:pPr>
            <a:r>
              <a:rPr lang="en-US" altLang="ko-KR" sz="1200" b="0" i="0" u="none" strike="noStrike" baseline="0" dirty="0">
                <a:solidFill>
                  <a:srgbClr val="000000"/>
                </a:solidFill>
                <a:latin typeface="Calibri" panose="020F0502020204030204" pitchFamily="34" charset="0"/>
              </a:rPr>
              <a:t>Clause 6.1 of the IEEE SA Standards Board Operations Manual</a:t>
            </a:r>
          </a:p>
          <a:p>
            <a:pPr marL="628650" indent="0" algn="l">
              <a:lnSpc>
                <a:spcPct val="120000"/>
              </a:lnSpc>
              <a:buNone/>
            </a:pPr>
            <a:r>
              <a:rPr lang="en-US" altLang="ko-KR" sz="1200" b="0" i="0" u="none" strike="noStrike" baseline="0" dirty="0">
                <a:solidFill>
                  <a:srgbClr val="004B7D"/>
                </a:solidFill>
                <a:latin typeface="Calibri" panose="020F0502020204030204" pitchFamily="34" charset="0"/>
              </a:rPr>
              <a:t>https://standards.ieee.org/about/policies/opman/sect6.html</a:t>
            </a:r>
          </a:p>
          <a:p>
            <a:pPr>
              <a:lnSpc>
                <a:spcPct val="120000"/>
              </a:lnSpc>
              <a:buClr>
                <a:srgbClr val="009FDA"/>
              </a:buClr>
              <a:buSzPct val="50000"/>
              <a:buFontTx/>
              <a:buChar char="■"/>
            </a:pPr>
            <a:r>
              <a:rPr lang="en-US" altLang="ko-KR" sz="1400" dirty="0">
                <a:solidFill>
                  <a:srgbClr val="000000"/>
                </a:solidFill>
                <a:latin typeface="Calibri" panose="020F0502020204030204" pitchFamily="34" charset="0"/>
              </a:rPr>
              <a:t>IEEE SA Copyright Permission</a:t>
            </a:r>
          </a:p>
          <a:p>
            <a:pPr marL="357188">
              <a:lnSpc>
                <a:spcPct val="120000"/>
              </a:lnSpc>
              <a:buFont typeface="Calibri" panose="020F0502020204030204" pitchFamily="34" charset="0"/>
              <a:buChar char="-"/>
            </a:pPr>
            <a:r>
              <a:rPr lang="en-US" altLang="ko-KR" sz="1400" dirty="0">
                <a:solidFill>
                  <a:srgbClr val="000000"/>
                </a:solidFill>
                <a:latin typeface="Calibri" panose="020F0502020204030204" pitchFamily="34" charset="0"/>
                <a:hlinkClick r:id="rId2"/>
              </a:rPr>
              <a:t>https://standards.ieee.org/content/dam/</a:t>
            </a:r>
            <a:r>
              <a:rPr lang="en-US" altLang="ko-KR" sz="1400" dirty="0" err="1">
                <a:solidFill>
                  <a:srgbClr val="000000"/>
                </a:solidFill>
                <a:latin typeface="Calibri" panose="020F0502020204030204" pitchFamily="34" charset="0"/>
                <a:hlinkClick r:id="rId2"/>
              </a:rPr>
              <a:t>ieee</a:t>
            </a:r>
            <a:r>
              <a:rPr lang="en-US" altLang="ko-KR" sz="1400" dirty="0">
                <a:solidFill>
                  <a:srgbClr val="000000"/>
                </a:solidFill>
                <a:latin typeface="Calibri" panose="020F0502020204030204" pitchFamily="34" charset="0"/>
                <a:hlinkClick r:id="rId2"/>
              </a:rPr>
              <a:t>‐standards/standards/web/documents/other/permissionltrs.zip</a:t>
            </a:r>
            <a:endParaRPr lang="en-US" altLang="ko-KR" sz="1400" dirty="0">
              <a:solidFill>
                <a:srgbClr val="000000"/>
              </a:solidFill>
              <a:latin typeface="Calibri" panose="020F0502020204030204" pitchFamily="34" charset="0"/>
            </a:endParaRPr>
          </a:p>
          <a:p>
            <a:pPr>
              <a:lnSpc>
                <a:spcPct val="120000"/>
              </a:lnSpc>
              <a:buClr>
                <a:srgbClr val="009FDA"/>
              </a:buClr>
              <a:buSzPct val="50000"/>
              <a:buFontTx/>
              <a:buChar char="■"/>
            </a:pPr>
            <a:r>
              <a:rPr lang="en-US" altLang="ko-KR" sz="1400" dirty="0">
                <a:solidFill>
                  <a:srgbClr val="000000"/>
                </a:solidFill>
                <a:latin typeface="Calibri" panose="020F0502020204030204" pitchFamily="34" charset="0"/>
              </a:rPr>
              <a:t>IEEE SA Copyright FAQs</a:t>
            </a:r>
          </a:p>
          <a:p>
            <a:pPr marL="357188">
              <a:lnSpc>
                <a:spcPct val="120000"/>
              </a:lnSpc>
              <a:buFont typeface="Calibri" panose="020F0502020204030204" pitchFamily="34" charset="0"/>
              <a:buChar char="-"/>
            </a:pPr>
            <a:r>
              <a:rPr lang="en-US" altLang="ko-KR" sz="1400" dirty="0">
                <a:solidFill>
                  <a:srgbClr val="000000"/>
                </a:solidFill>
                <a:latin typeface="Calibri" panose="020F0502020204030204" pitchFamily="34" charset="0"/>
                <a:hlinkClick r:id="rId3"/>
              </a:rPr>
              <a:t>http://standards.ieee.org/faqs/copyrights.html/</a:t>
            </a:r>
            <a:endParaRPr lang="en-US" altLang="ko-KR" sz="1400" dirty="0">
              <a:solidFill>
                <a:srgbClr val="000000"/>
              </a:solidFill>
              <a:latin typeface="Calibri" panose="020F0502020204030204" pitchFamily="34" charset="0"/>
            </a:endParaRPr>
          </a:p>
          <a:p>
            <a:pPr>
              <a:lnSpc>
                <a:spcPct val="120000"/>
              </a:lnSpc>
              <a:buClr>
                <a:srgbClr val="009FDA"/>
              </a:buClr>
              <a:buSzPct val="50000"/>
              <a:buFontTx/>
              <a:buChar char="■"/>
            </a:pPr>
            <a:r>
              <a:rPr lang="en-US" altLang="ko-KR" sz="1600" dirty="0">
                <a:solidFill>
                  <a:srgbClr val="000000"/>
                </a:solidFill>
                <a:latin typeface="Calibri" panose="020F0502020204030204" pitchFamily="34" charset="0"/>
              </a:rPr>
              <a:t>IEEE SA Best Practices for IEEE Standards Development</a:t>
            </a:r>
          </a:p>
          <a:p>
            <a:pPr marL="357188">
              <a:lnSpc>
                <a:spcPct val="120000"/>
              </a:lnSpc>
              <a:buFont typeface="Calibri" panose="020F0502020204030204" pitchFamily="34" charset="0"/>
              <a:buChar char="-"/>
            </a:pPr>
            <a:r>
              <a:rPr lang="en-US" altLang="ko-KR" sz="1400" dirty="0">
                <a:solidFill>
                  <a:srgbClr val="000000"/>
                </a:solidFill>
                <a:latin typeface="Calibri" panose="020F0502020204030204" pitchFamily="34" charset="0"/>
                <a:hlinkClick r:id="rId4"/>
              </a:rPr>
              <a:t>http://standards.ieee.org/develop/policies/best_practices_for_ieee_standards_development_051215.pdf</a:t>
            </a:r>
            <a:endParaRPr lang="en-US" altLang="ko-KR" sz="1400" dirty="0">
              <a:solidFill>
                <a:srgbClr val="000000"/>
              </a:solidFill>
              <a:latin typeface="Calibri" panose="020F0502020204030204" pitchFamily="34" charset="0"/>
            </a:endParaRPr>
          </a:p>
          <a:p>
            <a:pPr>
              <a:lnSpc>
                <a:spcPct val="120000"/>
              </a:lnSpc>
              <a:buClr>
                <a:srgbClr val="009FDA"/>
              </a:buClr>
              <a:buSzPct val="50000"/>
              <a:buFontTx/>
              <a:buChar char="■"/>
            </a:pPr>
            <a:r>
              <a:rPr lang="en-US" altLang="ko-KR" sz="1600" dirty="0">
                <a:solidFill>
                  <a:srgbClr val="000000"/>
                </a:solidFill>
                <a:latin typeface="Calibri" panose="020F0502020204030204" pitchFamily="34" charset="0"/>
              </a:rPr>
              <a:t>Distribution of Draft Standards (see 6.1.3 of the SASB Operations Manual)</a:t>
            </a:r>
          </a:p>
          <a:p>
            <a:pPr marL="357188">
              <a:lnSpc>
                <a:spcPct val="120000"/>
              </a:lnSpc>
              <a:buFont typeface="Calibri" panose="020F0502020204030204" pitchFamily="34" charset="0"/>
              <a:buChar char="-"/>
            </a:pPr>
            <a:r>
              <a:rPr lang="en-US" altLang="ko-KR" sz="1400" dirty="0">
                <a:solidFill>
                  <a:srgbClr val="000000"/>
                </a:solidFill>
                <a:latin typeface="Calibri" panose="020F0502020204030204" pitchFamily="34" charset="0"/>
                <a:hlinkClick r:id="rId5"/>
              </a:rPr>
              <a:t>https://standards.ieee.org/about/policies/opman/sect6.html</a:t>
            </a:r>
            <a:endParaRPr lang="ko-KR" altLang="en-US" sz="1400" dirty="0">
              <a:solidFill>
                <a:srgbClr val="000000"/>
              </a:solidFill>
              <a:latin typeface="Calibri" panose="020F0502020204030204" pitchFamily="34" charset="0"/>
            </a:endParaRPr>
          </a:p>
        </p:txBody>
      </p:sp>
      <p:sp>
        <p:nvSpPr>
          <p:cNvPr id="3" name="제목 2">
            <a:extLst>
              <a:ext uri="{FF2B5EF4-FFF2-40B4-BE49-F238E27FC236}">
                <a16:creationId xmlns:a16="http://schemas.microsoft.com/office/drawing/2014/main" id="{43680A6C-9DDC-4A47-B062-FE9C16A1617B}"/>
              </a:ext>
            </a:extLst>
          </p:cNvPr>
          <p:cNvSpPr>
            <a:spLocks noGrp="1"/>
          </p:cNvSpPr>
          <p:nvPr>
            <p:ph type="title"/>
          </p:nvPr>
        </p:nvSpPr>
        <p:spPr/>
        <p:txBody>
          <a:bodyPr/>
          <a:lstStyle/>
          <a:p>
            <a:r>
              <a:rPr lang="en-US" altLang="ko-KR" dirty="0"/>
              <a:t>IEEE SA COPYRIGHT POLICY</a:t>
            </a:r>
            <a:endParaRPr lang="ko-KR" altLang="en-US" dirty="0"/>
          </a:p>
        </p:txBody>
      </p:sp>
    </p:spTree>
    <p:extLst>
      <p:ext uri="{BB962C8B-B14F-4D97-AF65-F5344CB8AC3E}">
        <p14:creationId xmlns:p14="http://schemas.microsoft.com/office/powerpoint/2010/main" val="3957389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cs typeface="ＭＳ Ｐゴシック" pitchFamily="-84" charset="-128"/>
              </a:rPr>
              <a:t>Compliance with </a:t>
            </a:r>
            <a:br>
              <a:rPr lang="en-US" dirty="0">
                <a:cs typeface="ＭＳ Ｐゴシック" pitchFamily="-84" charset="-128"/>
              </a:rPr>
            </a:br>
            <a:r>
              <a:rPr lang="en-US" dirty="0">
                <a:cs typeface="ＭＳ Ｐゴシック" pitchFamily="-84" charset="-128"/>
              </a:rPr>
              <a:t>IEEE Standards Policies and Procedures</a:t>
            </a:r>
          </a:p>
        </p:txBody>
      </p:sp>
      <p:sp>
        <p:nvSpPr>
          <p:cNvPr id="17412" name="Slide Number Placeholder 6"/>
          <p:cNvSpPr>
            <a:spLocks noGrp="1"/>
          </p:cNvSpPr>
          <p:nvPr>
            <p:ph type="sldNum" sz="quarter" idx="12"/>
          </p:nvPr>
        </p:nvSpPr>
        <p:spPr>
          <a:noFill/>
        </p:spPr>
        <p:txBody>
          <a:bodyPr/>
          <a:lstStyle/>
          <a:p>
            <a:fld id="{DFBEED3A-6D63-9244-B6A1-DC72C373F3D9}" type="slidenum">
              <a:rPr lang="en-US"/>
              <a:pPr/>
              <a:t>1</a:t>
            </a:fld>
            <a:endParaRPr lang="en-US" sz="1400">
              <a:latin typeface="Myriad Pro" charset="0"/>
            </a:endParaRPr>
          </a:p>
        </p:txBody>
      </p:sp>
      <p:sp>
        <p:nvSpPr>
          <p:cNvPr id="17411" name="Text Box 4"/>
          <p:cNvSpPr>
            <a:spLocks noGrp="1" noChangeArrowheads="1"/>
          </p:cNvSpPr>
          <p:nvPr>
            <p:ph idx="4294967295"/>
          </p:nvPr>
        </p:nvSpPr>
        <p:spPr>
          <a:xfrm>
            <a:off x="457200" y="1219200"/>
            <a:ext cx="8229600" cy="4705350"/>
          </a:xfrm>
          <a:solidFill>
            <a:srgbClr val="FFFFFF"/>
          </a:solidFill>
          <a:ln>
            <a:solidFill>
              <a:srgbClr val="000000"/>
            </a:solidFill>
          </a:ln>
        </p:spPr>
        <p:txBody>
          <a:bodyPr/>
          <a:lstStyle/>
          <a:p>
            <a:pPr eaLnBrk="1" hangingPunct="1">
              <a:lnSpc>
                <a:spcPct val="80000"/>
              </a:lnSpc>
            </a:pPr>
            <a:endParaRPr lang="en-US" altLang="ja-JP" sz="1200" dirty="0">
              <a:cs typeface="ＭＳ Ｐゴシック" pitchFamily="-84" charset="-128"/>
            </a:endParaRPr>
          </a:p>
          <a:p>
            <a:pPr marL="0" indent="0" eaLnBrk="1" hangingPunct="1"/>
            <a:r>
              <a:rPr lang="en-US" sz="1200" b="1" dirty="0" err="1"/>
              <a:t>Subclause</a:t>
            </a:r>
            <a:r>
              <a:rPr lang="en-US" sz="1200" b="1" dirty="0"/>
              <a:t> 5.2.1 of the </a:t>
            </a:r>
            <a:r>
              <a:rPr lang="en-US" sz="1200" b="1" i="1" dirty="0"/>
              <a:t>IEEE-SA Standards Board Bylaws </a:t>
            </a:r>
            <a:r>
              <a:rPr lang="en-US" sz="12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200" b="1" dirty="0">
              <a:cs typeface="ＭＳ Ｐゴシック" pitchFamily="-84" charset="-128"/>
            </a:endParaRPr>
          </a:p>
          <a:p>
            <a:pPr eaLnBrk="1" hangingPunct="1">
              <a:buFontTx/>
              <a:buChar char="•"/>
            </a:pPr>
            <a:endParaRPr lang="en-US" altLang="ja-JP" sz="1200" dirty="0">
              <a:cs typeface="ＭＳ Ｐゴシック" pitchFamily="-84" charset="-128"/>
            </a:endParaRPr>
          </a:p>
          <a:p>
            <a:pPr marL="0" indent="0" eaLnBrk="1" hangingPunct="1"/>
            <a:r>
              <a:rPr lang="en-US" altLang="ja-JP" sz="1200" dirty="0">
                <a:cs typeface="ＭＳ Ｐゴシック" pitchFamily="-84" charset="-128"/>
              </a:rPr>
              <a:t>The contributor acknowledges and accepts that this contribution is subject to </a:t>
            </a:r>
          </a:p>
          <a:p>
            <a:pPr eaLnBrk="1" hangingPunct="1">
              <a:buFontTx/>
              <a:buChar char="•"/>
            </a:pPr>
            <a:r>
              <a:rPr lang="en-US" altLang="ja-JP" sz="1200" dirty="0">
                <a:cs typeface="ＭＳ Ｐゴシック" pitchFamily="-84" charset="-128"/>
              </a:rPr>
              <a:t>The IEEE Standards copyright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7, </a:t>
            </a:r>
            <a:r>
              <a:rPr lang="en-US" altLang="ja-JP" sz="1200" dirty="0">
                <a:cs typeface="ＭＳ Ｐゴシック" pitchFamily="-84" charset="-128"/>
                <a:hlinkClick r:id="rId2"/>
              </a:rPr>
              <a:t>http://standards.ieee.org/develop/policies/bylaws/sect6-7.html#7</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6.1, http://standards.ieee.org/develop/policies/opman/sect6.html</a:t>
            </a:r>
          </a:p>
          <a:p>
            <a:pPr eaLnBrk="1" hangingPunct="1">
              <a:buFontTx/>
              <a:buChar char="•"/>
            </a:pPr>
            <a:r>
              <a:rPr lang="en-US" altLang="ja-JP" sz="1200" dirty="0">
                <a:cs typeface="ＭＳ Ｐゴシック" pitchFamily="-84" charset="-128"/>
              </a:rPr>
              <a:t>The IEEE Standards patent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6, </a:t>
            </a:r>
            <a:r>
              <a:rPr lang="en-US" altLang="ja-JP" sz="1200" dirty="0">
                <a:cs typeface="ＭＳ Ｐゴシック" pitchFamily="-84" charset="-128"/>
                <a:hlinkClick r:id="rId3"/>
              </a:rPr>
              <a:t>http://standards.ieee.org/guides/bylaws/sect6-7.html#6</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6.3, http://standards.ieee.org/develop/policies/opman/sect6.html</a:t>
            </a:r>
          </a:p>
          <a:p>
            <a:pPr eaLnBrk="1" hangingPunct="1">
              <a:buFontTx/>
              <a:buChar char="•"/>
            </a:pPr>
            <a:endParaRPr lang="en-US" sz="1200" dirty="0">
              <a:cs typeface="ＭＳ Ｐゴシック" pitchFamily="-84" charset="-128"/>
            </a:endParaRPr>
          </a:p>
        </p:txBody>
      </p:sp>
      <p:sp>
        <p:nvSpPr>
          <p:cNvPr id="2" name="바닥글 개체 틀 1"/>
          <p:cNvSpPr>
            <a:spLocks noGrp="1"/>
          </p:cNvSpPr>
          <p:nvPr>
            <p:ph type="ftr" sz="quarter" idx="11"/>
          </p:nvPr>
        </p:nvSpPr>
        <p:spPr/>
        <p:txBody>
          <a:bodyPr/>
          <a:lstStyle/>
          <a:p>
            <a:pPr>
              <a:defRPr/>
            </a:pPr>
            <a:r>
              <a:rPr lang="en-US"/>
              <a:t>2888-20-0043-00-0000-Session #5 WG Opening Plenary</a:t>
            </a:r>
            <a:endParaRPr lang="en-US" dirty="0"/>
          </a:p>
        </p:txBody>
      </p:sp>
    </p:spTree>
    <p:extLst>
      <p:ext uri="{BB962C8B-B14F-4D97-AF65-F5344CB8AC3E}">
        <p14:creationId xmlns:p14="http://schemas.microsoft.com/office/powerpoint/2010/main" val="1273612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5EBA5D-C602-4267-AED1-15C5C03A7011}"/>
              </a:ext>
            </a:extLst>
          </p:cNvPr>
          <p:cNvSpPr>
            <a:spLocks noGrp="1"/>
          </p:cNvSpPr>
          <p:nvPr>
            <p:ph type="title"/>
          </p:nvPr>
        </p:nvSpPr>
        <p:spPr/>
        <p:txBody>
          <a:bodyPr/>
          <a:lstStyle/>
          <a:p>
            <a:r>
              <a:rPr lang="en-US" altLang="ko-KR" dirty="0"/>
              <a:t>Copyright</a:t>
            </a:r>
            <a:endParaRPr lang="ko-KR" altLang="en-US" dirty="0"/>
          </a:p>
        </p:txBody>
      </p:sp>
      <p:sp>
        <p:nvSpPr>
          <p:cNvPr id="4" name="슬라이드 번호 개체 틀 3">
            <a:extLst>
              <a:ext uri="{FF2B5EF4-FFF2-40B4-BE49-F238E27FC236}">
                <a16:creationId xmlns:a16="http://schemas.microsoft.com/office/drawing/2014/main" id="{D9020001-1CD6-4995-ABDB-C248366A4E7C}"/>
              </a:ext>
            </a:extLst>
          </p:cNvPr>
          <p:cNvSpPr>
            <a:spLocks noGrp="1"/>
          </p:cNvSpPr>
          <p:nvPr>
            <p:ph type="sldNum" sz="quarter" idx="12"/>
          </p:nvPr>
        </p:nvSpPr>
        <p:spPr/>
        <p:txBody>
          <a:bodyPr/>
          <a:lstStyle/>
          <a:p>
            <a:pPr>
              <a:defRPr/>
            </a:pPr>
            <a:fld id="{2E8BD8E8-FEBE-4B48-A872-D5E72F1EB77B}" type="slidenum">
              <a:rPr lang="en-US" smtClean="0"/>
              <a:pPr>
                <a:defRPr/>
              </a:pPr>
              <a:t>19</a:t>
            </a:fld>
            <a:endParaRPr lang="en-US">
              <a:latin typeface="Myriad Pro" charset="0"/>
            </a:endParaRPr>
          </a:p>
        </p:txBody>
      </p:sp>
      <p:sp>
        <p:nvSpPr>
          <p:cNvPr id="6" name="Rectangle 3">
            <a:extLst>
              <a:ext uri="{FF2B5EF4-FFF2-40B4-BE49-F238E27FC236}">
                <a16:creationId xmlns:a16="http://schemas.microsoft.com/office/drawing/2014/main" id="{99E26B09-7C45-4A49-94B9-3C55F3E4E6B1}"/>
              </a:ext>
            </a:extLst>
          </p:cNvPr>
          <p:cNvSpPr txBox="1">
            <a:spLocks noChangeArrowheads="1"/>
          </p:cNvSpPr>
          <p:nvPr/>
        </p:nvSpPr>
        <p:spPr bwMode="auto">
          <a:xfrm>
            <a:off x="647700" y="1066800"/>
            <a:ext cx="7848600" cy="46482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Under the current US copyright law — the author of information is deemed to own the copyright from the moment of creation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 IEEE Bylaws require </a:t>
            </a:r>
            <a:r>
              <a:rPr kumimoji="0" lang="en-US" sz="2800" b="1" i="1" u="sng" strike="noStrike" kern="0" cap="none" spc="0" normalizeH="0" baseline="0" noProof="0" dirty="0">
                <a:ln>
                  <a:noFill/>
                </a:ln>
                <a:solidFill>
                  <a:srgbClr val="3333CC"/>
                </a:solidFill>
                <a:effectLst/>
                <a:uLnTx/>
                <a:uFillTx/>
                <a:latin typeface="Times New Roman" panose="02020603050405020304" pitchFamily="18" charset="0"/>
                <a:cs typeface="Times New Roman" panose="02020603050405020304" pitchFamily="18" charset="0"/>
              </a:rPr>
              <a:t>copyright of all material to be held by the IEEE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Must consult with IEEE for re-use of copyright material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 IEEE Standards accomplishes </a:t>
            </a:r>
            <a:r>
              <a:rPr kumimoji="0" lang="en-US" sz="2800" b="1" i="0" u="sng" strike="noStrike" kern="0" cap="none" spc="0" normalizeH="0" baseline="0" noProof="0" dirty="0">
                <a:ln>
                  <a:noFill/>
                </a:ln>
                <a:solidFill>
                  <a:srgbClr val="3333CC"/>
                </a:solidFill>
                <a:effectLst/>
                <a:uLnTx/>
                <a:uFillTx/>
                <a:latin typeface="Times New Roman" panose="02020603050405020304" pitchFamily="18" charset="0"/>
                <a:cs typeface="Times New Roman" panose="02020603050405020304" pitchFamily="18" charset="0"/>
              </a:rPr>
              <a:t>transfer of copyright ownership through the Project Authorization Request (PAR) process</a:t>
            </a:r>
          </a:p>
        </p:txBody>
      </p:sp>
      <p:sp>
        <p:nvSpPr>
          <p:cNvPr id="7" name="바닥글 개체 틀 1">
            <a:extLst>
              <a:ext uri="{FF2B5EF4-FFF2-40B4-BE49-F238E27FC236}">
                <a16:creationId xmlns:a16="http://schemas.microsoft.com/office/drawing/2014/main" id="{5A5959E8-3AF5-4672-9105-CFC9A1106705}"/>
              </a:ext>
            </a:extLst>
          </p:cNvPr>
          <p:cNvSpPr>
            <a:spLocks noGrp="1"/>
          </p:cNvSpPr>
          <p:nvPr>
            <p:ph type="ftr" sz="quarter" idx="11"/>
          </p:nvPr>
        </p:nvSpPr>
        <p:spPr>
          <a:xfrm>
            <a:off x="457200" y="6610350"/>
            <a:ext cx="4038600" cy="247650"/>
          </a:xfrm>
        </p:spPr>
        <p:txBody>
          <a:bodyPr/>
          <a:lstStyle/>
          <a:p>
            <a:pPr>
              <a:defRPr/>
            </a:pPr>
            <a:r>
              <a:rPr lang="en-US"/>
              <a:t>2888-20-0043-00-0000-Session #5 WG Opening Plenary</a:t>
            </a:r>
            <a:endParaRPr lang="en-US" dirty="0"/>
          </a:p>
        </p:txBody>
      </p:sp>
    </p:spTree>
    <p:extLst>
      <p:ext uri="{BB962C8B-B14F-4D97-AF65-F5344CB8AC3E}">
        <p14:creationId xmlns:p14="http://schemas.microsoft.com/office/powerpoint/2010/main" val="2578054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30DF074-FF5D-4E5A-AC8B-042AD25AD737}"/>
              </a:ext>
            </a:extLst>
          </p:cNvPr>
          <p:cNvSpPr>
            <a:spLocks noGrp="1"/>
          </p:cNvSpPr>
          <p:nvPr>
            <p:ph type="title"/>
          </p:nvPr>
        </p:nvSpPr>
        <p:spPr/>
        <p:txBody>
          <a:bodyPr/>
          <a:lstStyle/>
          <a:p>
            <a:r>
              <a:rPr lang="en-US" altLang="ko-KR" dirty="0"/>
              <a:t>Work Status</a:t>
            </a:r>
            <a:endParaRPr lang="ko-KR" altLang="en-US" dirty="0"/>
          </a:p>
        </p:txBody>
      </p:sp>
      <p:sp>
        <p:nvSpPr>
          <p:cNvPr id="4" name="슬라이드 번호 개체 틀 3">
            <a:extLst>
              <a:ext uri="{FF2B5EF4-FFF2-40B4-BE49-F238E27FC236}">
                <a16:creationId xmlns:a16="http://schemas.microsoft.com/office/drawing/2014/main" id="{CCE324C8-F855-4283-B62B-98CDAC62D957}"/>
              </a:ext>
            </a:extLst>
          </p:cNvPr>
          <p:cNvSpPr>
            <a:spLocks noGrp="1"/>
          </p:cNvSpPr>
          <p:nvPr>
            <p:ph type="sldNum" sz="quarter" idx="12"/>
          </p:nvPr>
        </p:nvSpPr>
        <p:spPr/>
        <p:txBody>
          <a:bodyPr/>
          <a:lstStyle/>
          <a:p>
            <a:pPr>
              <a:defRPr/>
            </a:pPr>
            <a:fld id="{2E8BD8E8-FEBE-4B48-A872-D5E72F1EB77B}" type="slidenum">
              <a:rPr lang="en-US" smtClean="0"/>
              <a:pPr>
                <a:defRPr/>
              </a:pPr>
              <a:t>20</a:t>
            </a:fld>
            <a:endParaRPr lang="en-US">
              <a:latin typeface="Myriad Pro" charset="0"/>
            </a:endParaRPr>
          </a:p>
        </p:txBody>
      </p:sp>
      <p:sp>
        <p:nvSpPr>
          <p:cNvPr id="6" name="Rectangle 3">
            <a:extLst>
              <a:ext uri="{FF2B5EF4-FFF2-40B4-BE49-F238E27FC236}">
                <a16:creationId xmlns:a16="http://schemas.microsoft.com/office/drawing/2014/main" id="{EE76205C-0F98-4111-8053-34447FB24757}"/>
              </a:ext>
            </a:extLst>
          </p:cNvPr>
          <p:cNvSpPr txBox="1">
            <a:spLocks noChangeArrowheads="1"/>
          </p:cNvSpPr>
          <p:nvPr/>
        </p:nvSpPr>
        <p:spPr bwMode="auto">
          <a:xfrm>
            <a:off x="457200" y="914400"/>
            <a:ext cx="8382000" cy="514826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80000"/>
              </a:lnSpc>
              <a:buFontTx/>
              <a:buNone/>
            </a:pPr>
            <a:endParaRPr lang="en-US" sz="2000" kern="0" dirty="0">
              <a:latin typeface="Times New Roman" panose="02020603050405020304" pitchFamily="18" charset="0"/>
              <a:cs typeface="Times New Roman" panose="02020603050405020304" pitchFamily="18" charset="0"/>
            </a:endParaRPr>
          </a:p>
          <a:p>
            <a:pPr>
              <a:lnSpc>
                <a:spcPct val="80000"/>
              </a:lnSpc>
            </a:pPr>
            <a:r>
              <a:rPr lang="en-US" sz="2800" kern="0" dirty="0">
                <a:latin typeface="Times New Roman" panose="02020603050405020304" pitchFamily="18" charset="0"/>
                <a:cs typeface="Times New Roman" panose="02020603050405020304" pitchFamily="18" charset="0"/>
              </a:rPr>
              <a:t>Working Group Status</a:t>
            </a:r>
          </a:p>
          <a:p>
            <a:pPr lvl="2">
              <a:lnSpc>
                <a:spcPct val="80000"/>
              </a:lnSpc>
              <a:buFontTx/>
              <a:buNone/>
            </a:pPr>
            <a:endParaRPr lang="en-US" sz="1200" kern="0" dirty="0">
              <a:latin typeface="Times New Roman" panose="02020603050405020304" pitchFamily="18" charset="0"/>
              <a:cs typeface="Times New Roman" panose="02020603050405020304" pitchFamily="18" charset="0"/>
            </a:endParaRPr>
          </a:p>
          <a:p>
            <a:pPr lvl="1">
              <a:lnSpc>
                <a:spcPct val="150000"/>
              </a:lnSpc>
            </a:pPr>
            <a:r>
              <a:rPr lang="en-US" altLang="ko-KR" sz="2400" kern="0" dirty="0">
                <a:latin typeface="Times New Roman" panose="02020603050405020304" pitchFamily="18" charset="0"/>
                <a:cs typeface="Times New Roman" panose="02020603050405020304" pitchFamily="18" charset="0"/>
              </a:rPr>
              <a:t>Decision of the Scope for P2888.1 Draft Document</a:t>
            </a:r>
          </a:p>
          <a:p>
            <a:pPr lvl="1">
              <a:lnSpc>
                <a:spcPct val="150000"/>
              </a:lnSpc>
            </a:pPr>
            <a:r>
              <a:rPr lang="en-US" altLang="ko-KR" sz="2400" kern="0" dirty="0">
                <a:latin typeface="Times New Roman" panose="02020603050405020304" pitchFamily="18" charset="0"/>
                <a:cs typeface="Times New Roman" panose="02020603050405020304" pitchFamily="18" charset="0"/>
              </a:rPr>
              <a:t>Decision of the Context for P2888.1 Draft Document</a:t>
            </a:r>
            <a:endParaRPr lang="en-US" sz="2400" kern="0" dirty="0">
              <a:latin typeface="Times New Roman" panose="02020603050405020304" pitchFamily="18" charset="0"/>
              <a:cs typeface="Times New Roman" panose="02020603050405020304" pitchFamily="18" charset="0"/>
            </a:endParaRPr>
          </a:p>
          <a:p>
            <a:pPr lvl="1">
              <a:lnSpc>
                <a:spcPct val="150000"/>
              </a:lnSpc>
            </a:pPr>
            <a:r>
              <a:rPr lang="en-US" altLang="ko-KR" sz="2400" kern="0" dirty="0">
                <a:latin typeface="Times New Roman" panose="02020603050405020304" pitchFamily="18" charset="0"/>
                <a:cs typeface="Times New Roman" panose="02020603050405020304" pitchFamily="18" charset="0"/>
              </a:rPr>
              <a:t>Discussion on the P2888.1 Terms and Definitions</a:t>
            </a:r>
          </a:p>
        </p:txBody>
      </p:sp>
      <p:sp>
        <p:nvSpPr>
          <p:cNvPr id="7" name="바닥글 개체 틀 1">
            <a:extLst>
              <a:ext uri="{FF2B5EF4-FFF2-40B4-BE49-F238E27FC236}">
                <a16:creationId xmlns:a16="http://schemas.microsoft.com/office/drawing/2014/main" id="{FCE108BF-456F-49DF-BDAA-74B5AC0B048F}"/>
              </a:ext>
            </a:extLst>
          </p:cNvPr>
          <p:cNvSpPr>
            <a:spLocks noGrp="1"/>
          </p:cNvSpPr>
          <p:nvPr>
            <p:ph type="ftr" sz="quarter" idx="11"/>
          </p:nvPr>
        </p:nvSpPr>
        <p:spPr>
          <a:xfrm>
            <a:off x="457200" y="6610350"/>
            <a:ext cx="4038600" cy="247650"/>
          </a:xfrm>
        </p:spPr>
        <p:txBody>
          <a:bodyPr/>
          <a:lstStyle/>
          <a:p>
            <a:pPr>
              <a:defRPr/>
            </a:pPr>
            <a:r>
              <a:rPr lang="en-US"/>
              <a:t>2888-20-0043-00-0000-Session #5 WG Opening Plenary</a:t>
            </a:r>
            <a:endParaRPr lang="en-US" dirty="0"/>
          </a:p>
        </p:txBody>
      </p:sp>
    </p:spTree>
    <p:extLst>
      <p:ext uri="{BB962C8B-B14F-4D97-AF65-F5344CB8AC3E}">
        <p14:creationId xmlns:p14="http://schemas.microsoft.com/office/powerpoint/2010/main" val="2707887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369993F-2DA2-45BF-8407-C58CC03AFCF0}"/>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Objectives for the November Meeting</a:t>
            </a:r>
            <a:endParaRPr lang="ko-KR" altLang="en-US" dirty="0"/>
          </a:p>
        </p:txBody>
      </p:sp>
      <p:sp>
        <p:nvSpPr>
          <p:cNvPr id="4" name="슬라이드 번호 개체 틀 3">
            <a:extLst>
              <a:ext uri="{FF2B5EF4-FFF2-40B4-BE49-F238E27FC236}">
                <a16:creationId xmlns:a16="http://schemas.microsoft.com/office/drawing/2014/main" id="{634DBBB2-0A13-4583-8899-2B9E8D21A1C1}"/>
              </a:ext>
            </a:extLst>
          </p:cNvPr>
          <p:cNvSpPr>
            <a:spLocks noGrp="1"/>
          </p:cNvSpPr>
          <p:nvPr>
            <p:ph type="sldNum" sz="quarter" idx="12"/>
          </p:nvPr>
        </p:nvSpPr>
        <p:spPr/>
        <p:txBody>
          <a:bodyPr/>
          <a:lstStyle/>
          <a:p>
            <a:pPr>
              <a:defRPr/>
            </a:pPr>
            <a:fld id="{2E8BD8E8-FEBE-4B48-A872-D5E72F1EB77B}" type="slidenum">
              <a:rPr lang="en-US" smtClean="0"/>
              <a:pPr>
                <a:defRPr/>
              </a:pPr>
              <a:t>21</a:t>
            </a:fld>
            <a:endParaRPr lang="en-US">
              <a:latin typeface="Myriad Pro" charset="0"/>
            </a:endParaRPr>
          </a:p>
        </p:txBody>
      </p:sp>
      <p:sp>
        <p:nvSpPr>
          <p:cNvPr id="6" name="Rectangle 3">
            <a:extLst>
              <a:ext uri="{FF2B5EF4-FFF2-40B4-BE49-F238E27FC236}">
                <a16:creationId xmlns:a16="http://schemas.microsoft.com/office/drawing/2014/main" id="{924319D0-4B8F-4E37-9608-A24C3CD634AA}"/>
              </a:ext>
            </a:extLst>
          </p:cNvPr>
          <p:cNvSpPr txBox="1">
            <a:spLocks noChangeArrowheads="1"/>
          </p:cNvSpPr>
          <p:nvPr/>
        </p:nvSpPr>
        <p:spPr bwMode="auto">
          <a:xfrm>
            <a:off x="647700" y="990600"/>
            <a:ext cx="7848600" cy="4724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800" kern="0" dirty="0">
                <a:latin typeface="Times New Roman" panose="02020603050405020304" pitchFamily="18" charset="0"/>
                <a:cs typeface="Times New Roman" panose="02020603050405020304" pitchFamily="18" charset="0"/>
              </a:rPr>
              <a:t>Work and Discuss</a:t>
            </a:r>
          </a:p>
          <a:p>
            <a:pPr lvl="1">
              <a:lnSpc>
                <a:spcPct val="150000"/>
              </a:lnSpc>
            </a:pPr>
            <a:r>
              <a:rPr lang="en-US" altLang="ko-KR" sz="2400" kern="0" dirty="0">
                <a:latin typeface="Times New Roman" panose="02020603050405020304" pitchFamily="18" charset="0"/>
                <a:cs typeface="Times New Roman" panose="02020603050405020304" pitchFamily="18" charset="0"/>
              </a:rPr>
              <a:t>Review and improvement of IEEE 2888.1 Draft1</a:t>
            </a:r>
          </a:p>
          <a:p>
            <a:pPr lvl="1">
              <a:lnSpc>
                <a:spcPct val="150000"/>
              </a:lnSpc>
            </a:pPr>
            <a:r>
              <a:rPr lang="en-US" altLang="ko-KR" sz="2400" kern="0" dirty="0">
                <a:latin typeface="Times New Roman" panose="02020603050405020304" pitchFamily="18" charset="0"/>
                <a:cs typeface="Times New Roman" panose="02020603050405020304" pitchFamily="18" charset="0"/>
              </a:rPr>
              <a:t>Review input contributions</a:t>
            </a:r>
          </a:p>
          <a:p>
            <a:pPr lvl="1">
              <a:lnSpc>
                <a:spcPct val="150000"/>
              </a:lnSpc>
            </a:pPr>
            <a:r>
              <a:rPr lang="en-US" altLang="ko-KR" sz="2400" kern="0" dirty="0">
                <a:latin typeface="Times New Roman" panose="02020603050405020304" pitchFamily="18" charset="0"/>
                <a:cs typeface="Times New Roman" panose="02020603050405020304" pitchFamily="18" charset="0"/>
              </a:rPr>
              <a:t>Discussion of IEEE 2888.2</a:t>
            </a:r>
          </a:p>
          <a:p>
            <a:pPr lvl="1">
              <a:lnSpc>
                <a:spcPct val="150000"/>
              </a:lnSpc>
            </a:pPr>
            <a:r>
              <a:rPr lang="en-US" altLang="ko-KR" sz="2400" kern="0" dirty="0">
                <a:latin typeface="Times New Roman" panose="02020603050405020304" pitchFamily="18" charset="0"/>
                <a:cs typeface="Times New Roman" panose="02020603050405020304" pitchFamily="18" charset="0"/>
              </a:rPr>
              <a:t>Discussion of IEEE 2888.3</a:t>
            </a:r>
          </a:p>
          <a:p>
            <a:pPr lvl="1">
              <a:lnSpc>
                <a:spcPct val="150000"/>
              </a:lnSpc>
            </a:pPr>
            <a:r>
              <a:rPr lang="en-US" altLang="ko-KR" sz="2400" kern="0" dirty="0">
                <a:latin typeface="Times New Roman" panose="02020603050405020304" pitchFamily="18" charset="0"/>
                <a:cs typeface="Times New Roman" panose="02020603050405020304" pitchFamily="18" charset="0"/>
              </a:rPr>
              <a:t>Discussion of IEEE 2888.4</a:t>
            </a:r>
          </a:p>
        </p:txBody>
      </p:sp>
      <p:sp>
        <p:nvSpPr>
          <p:cNvPr id="7" name="바닥글 개체 틀 1">
            <a:extLst>
              <a:ext uri="{FF2B5EF4-FFF2-40B4-BE49-F238E27FC236}">
                <a16:creationId xmlns:a16="http://schemas.microsoft.com/office/drawing/2014/main" id="{3694B663-74BD-4188-8ED8-39A0E0DE5849}"/>
              </a:ext>
            </a:extLst>
          </p:cNvPr>
          <p:cNvSpPr>
            <a:spLocks noGrp="1"/>
          </p:cNvSpPr>
          <p:nvPr>
            <p:ph type="ftr" sz="quarter" idx="11"/>
          </p:nvPr>
        </p:nvSpPr>
        <p:spPr>
          <a:xfrm>
            <a:off x="457200" y="6610350"/>
            <a:ext cx="4038600" cy="247650"/>
          </a:xfrm>
        </p:spPr>
        <p:txBody>
          <a:bodyPr/>
          <a:lstStyle/>
          <a:p>
            <a:pPr>
              <a:defRPr/>
            </a:pPr>
            <a:r>
              <a:rPr lang="en-US"/>
              <a:t>2888-20-0043-00-0000-Session #5 WG Opening Plenary</a:t>
            </a:r>
            <a:endParaRPr lang="en-US" dirty="0"/>
          </a:p>
        </p:txBody>
      </p:sp>
    </p:spTree>
    <p:extLst>
      <p:ext uri="{BB962C8B-B14F-4D97-AF65-F5344CB8AC3E}">
        <p14:creationId xmlns:p14="http://schemas.microsoft.com/office/powerpoint/2010/main" val="3796386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D00976C-832B-4306-BA75-AF12551B77A4}"/>
              </a:ext>
            </a:extLst>
          </p:cNvPr>
          <p:cNvSpPr>
            <a:spLocks noGrp="1"/>
          </p:cNvSpPr>
          <p:nvPr>
            <p:ph type="title"/>
          </p:nvPr>
        </p:nvSpPr>
        <p:spPr/>
        <p:txBody>
          <a:bodyPr/>
          <a:lstStyle/>
          <a:p>
            <a:r>
              <a:rPr lang="en-US" altLang="ko-KR" dirty="0"/>
              <a:t>Development Timeline</a:t>
            </a:r>
            <a:endParaRPr lang="ko-KR" altLang="en-US" dirty="0"/>
          </a:p>
        </p:txBody>
      </p:sp>
      <p:sp>
        <p:nvSpPr>
          <p:cNvPr id="4" name="슬라이드 번호 개체 틀 3">
            <a:extLst>
              <a:ext uri="{FF2B5EF4-FFF2-40B4-BE49-F238E27FC236}">
                <a16:creationId xmlns:a16="http://schemas.microsoft.com/office/drawing/2014/main" id="{03ADA7E6-3CE7-426B-921E-66FE1A8E8D73}"/>
              </a:ext>
            </a:extLst>
          </p:cNvPr>
          <p:cNvSpPr>
            <a:spLocks noGrp="1"/>
          </p:cNvSpPr>
          <p:nvPr>
            <p:ph type="sldNum" sz="quarter" idx="12"/>
          </p:nvPr>
        </p:nvSpPr>
        <p:spPr/>
        <p:txBody>
          <a:bodyPr/>
          <a:lstStyle/>
          <a:p>
            <a:pPr>
              <a:defRPr/>
            </a:pPr>
            <a:fld id="{2E8BD8E8-FEBE-4B48-A872-D5E72F1EB77B}" type="slidenum">
              <a:rPr lang="en-US" smtClean="0"/>
              <a:pPr>
                <a:defRPr/>
              </a:pPr>
              <a:t>22</a:t>
            </a:fld>
            <a:endParaRPr lang="en-US">
              <a:latin typeface="Myriad Pro" charset="0"/>
            </a:endParaRPr>
          </a:p>
        </p:txBody>
      </p:sp>
      <p:sp>
        <p:nvSpPr>
          <p:cNvPr id="66" name="내용 개체 틀 2">
            <a:extLst>
              <a:ext uri="{FF2B5EF4-FFF2-40B4-BE49-F238E27FC236}">
                <a16:creationId xmlns:a16="http://schemas.microsoft.com/office/drawing/2014/main" id="{71AC66EE-8E68-4097-8B9A-1C10F8BD14E9}"/>
              </a:ext>
            </a:extLst>
          </p:cNvPr>
          <p:cNvSpPr txBox="1">
            <a:spLocks/>
          </p:cNvSpPr>
          <p:nvPr/>
        </p:nvSpPr>
        <p:spPr>
          <a:xfrm>
            <a:off x="76200" y="1140691"/>
            <a:ext cx="5562600" cy="2031325"/>
          </a:xfrm>
          <a:prstGeom prst="rect">
            <a:avLst/>
          </a:prstGeom>
        </p:spPr>
        <p:txBody>
          <a:bodyPr wrap="square">
            <a:spAutoFit/>
          </a:bodyPr>
          <a:lstStyle>
            <a:defPPr>
              <a:defRPr lang="en-US"/>
            </a:defPPr>
            <a:lvl1pPr marL="444500">
              <a:lnSpc>
                <a:spcPct val="100000"/>
              </a:lnSpc>
              <a:defRPr sz="1600">
                <a:latin typeface="Times New Roman" panose="02020603050405020304" pitchFamily="18" charset="0"/>
                <a:cs typeface="Times New Roman" panose="02020603050405020304" pitchFamily="18" charset="0"/>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30250" indent="-285750">
              <a:lnSpc>
                <a:spcPct val="150000"/>
              </a:lnSpc>
              <a:buFont typeface="Wingdings" panose="05000000000000000000" pitchFamily="2" charset="2"/>
              <a:buChar char="l"/>
            </a:pPr>
            <a:r>
              <a:rPr lang="en-US" altLang="ko-KR" sz="1400" dirty="0"/>
              <a:t>PAR approved: 09/2019</a:t>
            </a:r>
          </a:p>
          <a:p>
            <a:pPr marL="730250" indent="-285750">
              <a:lnSpc>
                <a:spcPct val="150000"/>
              </a:lnSpc>
              <a:buFont typeface="Wingdings" panose="05000000000000000000" pitchFamily="2" charset="2"/>
              <a:buChar char="l"/>
            </a:pPr>
            <a:r>
              <a:rPr lang="en-US" altLang="ko-KR" sz="1400" dirty="0"/>
              <a:t>Working Group 1st Letter Ballot: 06/2021 (20 days)</a:t>
            </a:r>
            <a:br>
              <a:rPr lang="en-US" altLang="ko-KR" sz="1400" dirty="0"/>
            </a:br>
            <a:r>
              <a:rPr lang="en-US" altLang="ko-KR" sz="1400" dirty="0"/>
              <a:t>- Before July meeting</a:t>
            </a:r>
          </a:p>
          <a:p>
            <a:pPr marL="730250" indent="-285750">
              <a:lnSpc>
                <a:spcPct val="150000"/>
              </a:lnSpc>
              <a:buFont typeface="Wingdings" panose="05000000000000000000" pitchFamily="2" charset="2"/>
              <a:buChar char="l"/>
            </a:pPr>
            <a:r>
              <a:rPr lang="en-US" altLang="ko-KR" sz="1400" dirty="0"/>
              <a:t>Working Group 2nd Letter Ballot: 09/2021 (20 days)</a:t>
            </a:r>
            <a:br>
              <a:rPr lang="en-US" altLang="ko-KR" sz="1400" dirty="0"/>
            </a:br>
            <a:r>
              <a:rPr lang="en-US" altLang="ko-KR" sz="1400" dirty="0"/>
              <a:t>- Before October meeting</a:t>
            </a:r>
          </a:p>
          <a:p>
            <a:pPr marL="730250" indent="-285750">
              <a:lnSpc>
                <a:spcPct val="150000"/>
              </a:lnSpc>
              <a:buFont typeface="Wingdings" panose="05000000000000000000" pitchFamily="2" charset="2"/>
              <a:buChar char="l"/>
            </a:pPr>
            <a:endParaRPr lang="ko-KR" altLang="en-US" sz="1400" dirty="0"/>
          </a:p>
        </p:txBody>
      </p:sp>
      <p:sp>
        <p:nvSpPr>
          <p:cNvPr id="67" name="직사각형 66">
            <a:extLst>
              <a:ext uri="{FF2B5EF4-FFF2-40B4-BE49-F238E27FC236}">
                <a16:creationId xmlns:a16="http://schemas.microsoft.com/office/drawing/2014/main" id="{7364D5F4-CAA2-4D88-8E7F-ED0C5F3DEC6E}"/>
              </a:ext>
            </a:extLst>
          </p:cNvPr>
          <p:cNvSpPr/>
          <p:nvPr/>
        </p:nvSpPr>
        <p:spPr>
          <a:xfrm>
            <a:off x="4551775" y="1111237"/>
            <a:ext cx="4862997" cy="2031325"/>
          </a:xfrm>
          <a:prstGeom prst="rect">
            <a:avLst/>
          </a:prstGeom>
        </p:spPr>
        <p:txBody>
          <a:bodyPr wrap="square">
            <a:spAutoFit/>
          </a:bodyPr>
          <a:lstStyle/>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Open Sponsor Ballot Invitation: 10/2021 (30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Sponsor Ballot: 11/2021 (30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Recirculation 1</a:t>
            </a:r>
            <a:r>
              <a:rPr lang="en-US" altLang="ko-KR" sz="1400" baseline="30000" dirty="0">
                <a:latin typeface="Times New Roman" panose="02020603050405020304" pitchFamily="18" charset="0"/>
                <a:cs typeface="Times New Roman" panose="02020603050405020304" pitchFamily="18" charset="0"/>
              </a:rPr>
              <a:t>st</a:t>
            </a:r>
            <a:r>
              <a:rPr lang="en-US" altLang="ko-KR" sz="1400" dirty="0">
                <a:latin typeface="Times New Roman" panose="02020603050405020304" pitchFamily="18" charset="0"/>
                <a:cs typeface="Times New Roman" panose="02020603050405020304" pitchFamily="18" charset="0"/>
              </a:rPr>
              <a:t> Ballot: 02/2022 (10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Recirculation 2</a:t>
            </a:r>
            <a:r>
              <a:rPr lang="en-US" altLang="ko-KR" sz="1400" baseline="30000" dirty="0">
                <a:latin typeface="Times New Roman" panose="02020603050405020304" pitchFamily="18" charset="0"/>
                <a:cs typeface="Times New Roman" panose="02020603050405020304" pitchFamily="18" charset="0"/>
              </a:rPr>
              <a:t>nd</a:t>
            </a:r>
            <a:r>
              <a:rPr lang="en-US" altLang="ko-KR" sz="1400" dirty="0">
                <a:latin typeface="Times New Roman" panose="02020603050405020304" pitchFamily="18" charset="0"/>
                <a:cs typeface="Times New Roman" panose="02020603050405020304" pitchFamily="18" charset="0"/>
              </a:rPr>
              <a:t> Ballot: 05/2022 (10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Submit to </a:t>
            </a:r>
            <a:r>
              <a:rPr lang="en-US" altLang="ko-KR" sz="1400" dirty="0" err="1">
                <a:latin typeface="Times New Roman" panose="02020603050405020304" pitchFamily="18" charset="0"/>
                <a:cs typeface="Times New Roman" panose="02020603050405020304" pitchFamily="18" charset="0"/>
              </a:rPr>
              <a:t>RevCom</a:t>
            </a:r>
            <a:r>
              <a:rPr lang="en-US" altLang="ko-KR" sz="1400" dirty="0">
                <a:latin typeface="Times New Roman" panose="02020603050405020304" pitchFamily="18" charset="0"/>
                <a:cs typeface="Times New Roman" panose="02020603050405020304" pitchFamily="18" charset="0"/>
              </a:rPr>
              <a:t>: 07/2022</a:t>
            </a:r>
          </a:p>
          <a:p>
            <a:pPr marL="730250" indent="-285750">
              <a:lnSpc>
                <a:spcPct val="150000"/>
              </a:lnSpc>
              <a:buFont typeface="Wingdings" panose="05000000000000000000" pitchFamily="2" charset="2"/>
              <a:buChar char="l"/>
            </a:pPr>
            <a:r>
              <a:rPr lang="en-US" altLang="ko-KR" sz="1400" dirty="0">
                <a:solidFill>
                  <a:srgbClr val="FF0000"/>
                </a:solidFill>
                <a:latin typeface="Times New Roman" panose="02020603050405020304" pitchFamily="18" charset="0"/>
                <a:cs typeface="Times New Roman" panose="02020603050405020304" pitchFamily="18" charset="0"/>
              </a:rPr>
              <a:t>Publishing: 01/2023</a:t>
            </a:r>
            <a:endParaRPr lang="ko-KR" altLang="en-US" sz="1400" dirty="0">
              <a:solidFill>
                <a:srgbClr val="FF0000"/>
              </a:solidFill>
              <a:latin typeface="Times New Roman" panose="02020603050405020304" pitchFamily="18" charset="0"/>
              <a:cs typeface="Times New Roman" panose="02020603050405020304" pitchFamily="18" charset="0"/>
            </a:endParaRPr>
          </a:p>
        </p:txBody>
      </p:sp>
      <p:sp>
        <p:nvSpPr>
          <p:cNvPr id="8" name="바닥글 개체 틀 1">
            <a:extLst>
              <a:ext uri="{FF2B5EF4-FFF2-40B4-BE49-F238E27FC236}">
                <a16:creationId xmlns:a16="http://schemas.microsoft.com/office/drawing/2014/main" id="{313E61C8-60E3-4A1C-9503-8F8BFC381ACB}"/>
              </a:ext>
            </a:extLst>
          </p:cNvPr>
          <p:cNvSpPr>
            <a:spLocks noGrp="1"/>
          </p:cNvSpPr>
          <p:nvPr>
            <p:ph type="ftr" sz="quarter" idx="11"/>
          </p:nvPr>
        </p:nvSpPr>
        <p:spPr>
          <a:xfrm>
            <a:off x="457200" y="6610350"/>
            <a:ext cx="4038600" cy="247650"/>
          </a:xfrm>
        </p:spPr>
        <p:txBody>
          <a:bodyPr/>
          <a:lstStyle/>
          <a:p>
            <a:pPr>
              <a:defRPr/>
            </a:pPr>
            <a:r>
              <a:rPr lang="en-US"/>
              <a:t>2888-20-0043-00-0000-Session #5 WG Opening Plenary</a:t>
            </a:r>
            <a:endParaRPr lang="en-US" dirty="0"/>
          </a:p>
        </p:txBody>
      </p:sp>
      <p:sp>
        <p:nvSpPr>
          <p:cNvPr id="11" name="TextBox 10">
            <a:extLst>
              <a:ext uri="{FF2B5EF4-FFF2-40B4-BE49-F238E27FC236}">
                <a16:creationId xmlns:a16="http://schemas.microsoft.com/office/drawing/2014/main" id="{4D90D92E-5825-49AF-9E2C-D6657462CCFD}"/>
              </a:ext>
            </a:extLst>
          </p:cNvPr>
          <p:cNvSpPr txBox="1"/>
          <p:nvPr/>
        </p:nvSpPr>
        <p:spPr>
          <a:xfrm>
            <a:off x="8300475" y="5632172"/>
            <a:ext cx="732894" cy="246221"/>
          </a:xfrm>
          <a:prstGeom prst="rect">
            <a:avLst/>
          </a:prstGeom>
          <a:noFill/>
        </p:spPr>
        <p:txBody>
          <a:bodyPr wrap="none" rtlCol="0">
            <a:spAutoFit/>
          </a:bodyPr>
          <a:lstStyle/>
          <a:p>
            <a:pPr algn="ctr"/>
            <a:r>
              <a:rPr lang="en-US" altLang="ko-KR" sz="1000" dirty="0"/>
              <a:t>01/2023</a:t>
            </a:r>
            <a:endParaRPr lang="ko-KR" altLang="en-US" sz="1000" dirty="0"/>
          </a:p>
        </p:txBody>
      </p:sp>
      <p:sp>
        <p:nvSpPr>
          <p:cNvPr id="14" name="TextBox 13">
            <a:extLst>
              <a:ext uri="{FF2B5EF4-FFF2-40B4-BE49-F238E27FC236}">
                <a16:creationId xmlns:a16="http://schemas.microsoft.com/office/drawing/2014/main" id="{824ADE5B-A6CF-4EBD-AA20-9AB46C846D6E}"/>
              </a:ext>
            </a:extLst>
          </p:cNvPr>
          <p:cNvSpPr txBox="1"/>
          <p:nvPr/>
        </p:nvSpPr>
        <p:spPr>
          <a:xfrm>
            <a:off x="7344365" y="5632172"/>
            <a:ext cx="732894" cy="246221"/>
          </a:xfrm>
          <a:prstGeom prst="rect">
            <a:avLst/>
          </a:prstGeom>
          <a:noFill/>
        </p:spPr>
        <p:txBody>
          <a:bodyPr wrap="none" rtlCol="0">
            <a:spAutoFit/>
          </a:bodyPr>
          <a:lstStyle/>
          <a:p>
            <a:pPr algn="ctr"/>
            <a:r>
              <a:rPr lang="en-US" altLang="ko-KR" sz="1000" dirty="0"/>
              <a:t>09/2022</a:t>
            </a:r>
            <a:endParaRPr lang="ko-KR" altLang="en-US" sz="1000" dirty="0"/>
          </a:p>
        </p:txBody>
      </p:sp>
      <p:sp>
        <p:nvSpPr>
          <p:cNvPr id="17" name="TextBox 16">
            <a:extLst>
              <a:ext uri="{FF2B5EF4-FFF2-40B4-BE49-F238E27FC236}">
                <a16:creationId xmlns:a16="http://schemas.microsoft.com/office/drawing/2014/main" id="{2763AE1D-F911-4B82-8C17-FE16B7B7CCA9}"/>
              </a:ext>
            </a:extLst>
          </p:cNvPr>
          <p:cNvSpPr txBox="1"/>
          <p:nvPr/>
        </p:nvSpPr>
        <p:spPr>
          <a:xfrm>
            <a:off x="6819219" y="5889878"/>
            <a:ext cx="732894" cy="246221"/>
          </a:xfrm>
          <a:prstGeom prst="rect">
            <a:avLst/>
          </a:prstGeom>
          <a:noFill/>
        </p:spPr>
        <p:txBody>
          <a:bodyPr wrap="none" rtlCol="0">
            <a:spAutoFit/>
          </a:bodyPr>
          <a:lstStyle/>
          <a:p>
            <a:pPr algn="ctr"/>
            <a:r>
              <a:rPr lang="en-US" altLang="ko-KR" sz="1000" dirty="0">
                <a:solidFill>
                  <a:schemeClr val="accent6">
                    <a:lumMod val="75000"/>
                  </a:schemeClr>
                </a:solidFill>
              </a:rPr>
              <a:t>08/2022</a:t>
            </a:r>
            <a:endParaRPr lang="ko-KR" altLang="en-US" sz="1000" dirty="0">
              <a:solidFill>
                <a:schemeClr val="accent6">
                  <a:lumMod val="75000"/>
                </a:schemeClr>
              </a:solidFill>
            </a:endParaRPr>
          </a:p>
        </p:txBody>
      </p:sp>
      <p:sp>
        <p:nvSpPr>
          <p:cNvPr id="22" name="TextBox 21">
            <a:extLst>
              <a:ext uri="{FF2B5EF4-FFF2-40B4-BE49-F238E27FC236}">
                <a16:creationId xmlns:a16="http://schemas.microsoft.com/office/drawing/2014/main" id="{52B141D9-DFC6-4FC2-8B94-3BE9C9C57323}"/>
              </a:ext>
            </a:extLst>
          </p:cNvPr>
          <p:cNvSpPr txBox="1"/>
          <p:nvPr/>
        </p:nvSpPr>
        <p:spPr>
          <a:xfrm>
            <a:off x="6281311" y="5627654"/>
            <a:ext cx="732894" cy="246221"/>
          </a:xfrm>
          <a:prstGeom prst="rect">
            <a:avLst/>
          </a:prstGeom>
          <a:noFill/>
        </p:spPr>
        <p:txBody>
          <a:bodyPr wrap="none" rtlCol="0">
            <a:spAutoFit/>
          </a:bodyPr>
          <a:lstStyle/>
          <a:p>
            <a:pPr algn="ctr"/>
            <a:r>
              <a:rPr lang="en-US" altLang="ko-KR" sz="1000" dirty="0">
                <a:solidFill>
                  <a:srgbClr val="FF0000"/>
                </a:solidFill>
              </a:rPr>
              <a:t>07/2022</a:t>
            </a:r>
            <a:endParaRPr lang="ko-KR" altLang="en-US" sz="1000" dirty="0">
              <a:solidFill>
                <a:srgbClr val="FF0000"/>
              </a:solidFill>
            </a:endParaRPr>
          </a:p>
        </p:txBody>
      </p:sp>
      <p:sp>
        <p:nvSpPr>
          <p:cNvPr id="25" name="TextBox 24">
            <a:extLst>
              <a:ext uri="{FF2B5EF4-FFF2-40B4-BE49-F238E27FC236}">
                <a16:creationId xmlns:a16="http://schemas.microsoft.com/office/drawing/2014/main" id="{1DFA738F-513A-4C60-8379-31FA4D0CECA5}"/>
              </a:ext>
            </a:extLst>
          </p:cNvPr>
          <p:cNvSpPr txBox="1"/>
          <p:nvPr/>
        </p:nvSpPr>
        <p:spPr>
          <a:xfrm>
            <a:off x="5843989" y="5889878"/>
            <a:ext cx="732894" cy="246221"/>
          </a:xfrm>
          <a:prstGeom prst="rect">
            <a:avLst/>
          </a:prstGeom>
          <a:noFill/>
        </p:spPr>
        <p:txBody>
          <a:bodyPr wrap="none" rtlCol="0">
            <a:spAutoFit/>
          </a:bodyPr>
          <a:lstStyle/>
          <a:p>
            <a:pPr algn="ctr"/>
            <a:r>
              <a:rPr lang="en-US" altLang="ko-KR" sz="1000" dirty="0">
                <a:solidFill>
                  <a:srgbClr val="0070C0"/>
                </a:solidFill>
              </a:rPr>
              <a:t>06/2022</a:t>
            </a:r>
            <a:endParaRPr lang="ko-KR" altLang="en-US" sz="1000" dirty="0">
              <a:solidFill>
                <a:srgbClr val="0070C0"/>
              </a:solidFill>
            </a:endParaRPr>
          </a:p>
        </p:txBody>
      </p:sp>
      <p:cxnSp>
        <p:nvCxnSpPr>
          <p:cNvPr id="26" name="직선 연결선 25">
            <a:extLst>
              <a:ext uri="{FF2B5EF4-FFF2-40B4-BE49-F238E27FC236}">
                <a16:creationId xmlns:a16="http://schemas.microsoft.com/office/drawing/2014/main" id="{40FA043A-C29F-45F6-B7F2-CD7E1362473B}"/>
              </a:ext>
            </a:extLst>
          </p:cNvPr>
          <p:cNvCxnSpPr>
            <a:cxnSpLocks/>
            <a:endCxn id="25" idx="0"/>
          </p:cNvCxnSpPr>
          <p:nvPr/>
        </p:nvCxnSpPr>
        <p:spPr>
          <a:xfrm>
            <a:off x="6210435" y="5627654"/>
            <a:ext cx="1" cy="262224"/>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9862ABE-F6D3-4A72-A84F-46A1F70398B9}"/>
              </a:ext>
            </a:extLst>
          </p:cNvPr>
          <p:cNvSpPr txBox="1"/>
          <p:nvPr/>
        </p:nvSpPr>
        <p:spPr>
          <a:xfrm>
            <a:off x="5426546" y="5635656"/>
            <a:ext cx="732894" cy="246221"/>
          </a:xfrm>
          <a:prstGeom prst="rect">
            <a:avLst/>
          </a:prstGeom>
          <a:noFill/>
        </p:spPr>
        <p:txBody>
          <a:bodyPr wrap="none" rtlCol="0">
            <a:spAutoFit/>
          </a:bodyPr>
          <a:lstStyle/>
          <a:p>
            <a:pPr algn="ctr"/>
            <a:r>
              <a:rPr lang="en-US" altLang="ko-KR" sz="1000" dirty="0">
                <a:solidFill>
                  <a:srgbClr val="FF0000"/>
                </a:solidFill>
              </a:rPr>
              <a:t>05/2022</a:t>
            </a:r>
            <a:endParaRPr lang="ko-KR" altLang="en-US" sz="1000" dirty="0">
              <a:solidFill>
                <a:srgbClr val="FF0000"/>
              </a:solidFill>
            </a:endParaRPr>
          </a:p>
        </p:txBody>
      </p:sp>
      <p:sp>
        <p:nvSpPr>
          <p:cNvPr id="40" name="TextBox 39">
            <a:extLst>
              <a:ext uri="{FF2B5EF4-FFF2-40B4-BE49-F238E27FC236}">
                <a16:creationId xmlns:a16="http://schemas.microsoft.com/office/drawing/2014/main" id="{3991122A-B24B-46E1-9E74-B1ABC5C5B50B}"/>
              </a:ext>
            </a:extLst>
          </p:cNvPr>
          <p:cNvSpPr txBox="1"/>
          <p:nvPr/>
        </p:nvSpPr>
        <p:spPr>
          <a:xfrm>
            <a:off x="5026796" y="5889877"/>
            <a:ext cx="732894" cy="246221"/>
          </a:xfrm>
          <a:prstGeom prst="rect">
            <a:avLst/>
          </a:prstGeom>
          <a:noFill/>
        </p:spPr>
        <p:txBody>
          <a:bodyPr wrap="none" rtlCol="0">
            <a:spAutoFit/>
          </a:bodyPr>
          <a:lstStyle>
            <a:defPPr>
              <a:defRPr lang="en-US"/>
            </a:defPPr>
            <a:lvl1pPr algn="ctr">
              <a:defRPr sz="1000">
                <a:solidFill>
                  <a:schemeClr val="accent6">
                    <a:lumMod val="75000"/>
                  </a:schemeClr>
                </a:solidFill>
              </a:defRPr>
            </a:lvl1pPr>
          </a:lstStyle>
          <a:p>
            <a:r>
              <a:rPr lang="en-US" altLang="ko-KR" dirty="0"/>
              <a:t>04/2022</a:t>
            </a:r>
            <a:endParaRPr lang="ko-KR" altLang="en-US" dirty="0"/>
          </a:p>
        </p:txBody>
      </p:sp>
      <p:sp>
        <p:nvSpPr>
          <p:cNvPr id="41" name="TextBox 40">
            <a:extLst>
              <a:ext uri="{FF2B5EF4-FFF2-40B4-BE49-F238E27FC236}">
                <a16:creationId xmlns:a16="http://schemas.microsoft.com/office/drawing/2014/main" id="{8661A214-0EA6-4749-8E7F-6B788E3DEDAE}"/>
              </a:ext>
            </a:extLst>
          </p:cNvPr>
          <p:cNvSpPr txBox="1"/>
          <p:nvPr/>
        </p:nvSpPr>
        <p:spPr>
          <a:xfrm>
            <a:off x="4596203" y="5635656"/>
            <a:ext cx="732894" cy="246221"/>
          </a:xfrm>
          <a:prstGeom prst="rect">
            <a:avLst/>
          </a:prstGeom>
          <a:noFill/>
        </p:spPr>
        <p:txBody>
          <a:bodyPr wrap="none" rtlCol="0">
            <a:spAutoFit/>
          </a:bodyPr>
          <a:lstStyle/>
          <a:p>
            <a:pPr algn="ctr"/>
            <a:r>
              <a:rPr lang="en-US" altLang="ko-KR" sz="1000" dirty="0"/>
              <a:t>03/2022</a:t>
            </a:r>
            <a:endParaRPr lang="ko-KR" altLang="en-US" sz="1000" dirty="0"/>
          </a:p>
        </p:txBody>
      </p:sp>
      <p:sp>
        <p:nvSpPr>
          <p:cNvPr id="42" name="TextBox 41">
            <a:extLst>
              <a:ext uri="{FF2B5EF4-FFF2-40B4-BE49-F238E27FC236}">
                <a16:creationId xmlns:a16="http://schemas.microsoft.com/office/drawing/2014/main" id="{9CAB41BC-8BB6-4AAC-B6CE-E324A94A77E9}"/>
              </a:ext>
            </a:extLst>
          </p:cNvPr>
          <p:cNvSpPr txBox="1"/>
          <p:nvPr/>
        </p:nvSpPr>
        <p:spPr>
          <a:xfrm>
            <a:off x="4151025" y="5889877"/>
            <a:ext cx="732894" cy="246221"/>
          </a:xfrm>
          <a:prstGeom prst="rect">
            <a:avLst/>
          </a:prstGeom>
          <a:noFill/>
        </p:spPr>
        <p:txBody>
          <a:bodyPr wrap="none" rtlCol="0">
            <a:spAutoFit/>
          </a:bodyPr>
          <a:lstStyle/>
          <a:p>
            <a:pPr algn="ctr"/>
            <a:r>
              <a:rPr lang="en-US" altLang="ko-KR" sz="1000" dirty="0"/>
              <a:t>02/2022</a:t>
            </a:r>
            <a:endParaRPr lang="ko-KR" altLang="en-US" sz="1000" dirty="0"/>
          </a:p>
        </p:txBody>
      </p:sp>
      <p:sp>
        <p:nvSpPr>
          <p:cNvPr id="43" name="TextBox 42">
            <a:extLst>
              <a:ext uri="{FF2B5EF4-FFF2-40B4-BE49-F238E27FC236}">
                <a16:creationId xmlns:a16="http://schemas.microsoft.com/office/drawing/2014/main" id="{3FF4ACD7-D7FD-4B70-AD42-ECE266071F88}"/>
              </a:ext>
            </a:extLst>
          </p:cNvPr>
          <p:cNvSpPr txBox="1"/>
          <p:nvPr/>
        </p:nvSpPr>
        <p:spPr>
          <a:xfrm>
            <a:off x="3728717" y="5635656"/>
            <a:ext cx="732894" cy="246221"/>
          </a:xfrm>
          <a:prstGeom prst="rect">
            <a:avLst/>
          </a:prstGeom>
          <a:noFill/>
        </p:spPr>
        <p:txBody>
          <a:bodyPr wrap="none" rtlCol="0">
            <a:spAutoFit/>
          </a:bodyPr>
          <a:lstStyle/>
          <a:p>
            <a:pPr algn="ctr"/>
            <a:r>
              <a:rPr lang="en-US" altLang="ko-KR" sz="1000" dirty="0"/>
              <a:t>01/2022</a:t>
            </a:r>
            <a:endParaRPr lang="ko-KR" altLang="en-US" sz="1000" dirty="0"/>
          </a:p>
        </p:txBody>
      </p:sp>
      <p:sp>
        <p:nvSpPr>
          <p:cNvPr id="44" name="TextBox 43">
            <a:extLst>
              <a:ext uri="{FF2B5EF4-FFF2-40B4-BE49-F238E27FC236}">
                <a16:creationId xmlns:a16="http://schemas.microsoft.com/office/drawing/2014/main" id="{70F00C66-E84C-4E9B-B0CD-6AA9F181164B}"/>
              </a:ext>
            </a:extLst>
          </p:cNvPr>
          <p:cNvSpPr txBox="1"/>
          <p:nvPr/>
        </p:nvSpPr>
        <p:spPr>
          <a:xfrm>
            <a:off x="3269755" y="5889877"/>
            <a:ext cx="732894" cy="246221"/>
          </a:xfrm>
          <a:prstGeom prst="rect">
            <a:avLst/>
          </a:prstGeom>
          <a:noFill/>
        </p:spPr>
        <p:txBody>
          <a:bodyPr wrap="none" rtlCol="0">
            <a:spAutoFit/>
          </a:bodyPr>
          <a:lstStyle/>
          <a:p>
            <a:pPr algn="ctr"/>
            <a:r>
              <a:rPr lang="en-US" altLang="ko-KR" sz="1000" dirty="0"/>
              <a:t>12/2021</a:t>
            </a:r>
            <a:endParaRPr lang="ko-KR" altLang="en-US" sz="1000" dirty="0"/>
          </a:p>
        </p:txBody>
      </p:sp>
      <p:sp>
        <p:nvSpPr>
          <p:cNvPr id="45" name="TextBox 44">
            <a:extLst>
              <a:ext uri="{FF2B5EF4-FFF2-40B4-BE49-F238E27FC236}">
                <a16:creationId xmlns:a16="http://schemas.microsoft.com/office/drawing/2014/main" id="{3C7E283B-BE0D-4911-8CC4-1FD96EBD8F32}"/>
              </a:ext>
            </a:extLst>
          </p:cNvPr>
          <p:cNvSpPr txBox="1"/>
          <p:nvPr/>
        </p:nvSpPr>
        <p:spPr>
          <a:xfrm>
            <a:off x="2792677" y="5644333"/>
            <a:ext cx="732894"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t>11/2021</a:t>
            </a:r>
            <a:endParaRPr lang="ko-KR" altLang="en-US" dirty="0"/>
          </a:p>
        </p:txBody>
      </p:sp>
      <p:sp>
        <p:nvSpPr>
          <p:cNvPr id="46" name="TextBox 45">
            <a:extLst>
              <a:ext uri="{FF2B5EF4-FFF2-40B4-BE49-F238E27FC236}">
                <a16:creationId xmlns:a16="http://schemas.microsoft.com/office/drawing/2014/main" id="{BB240EE3-F08D-4A04-AFC2-5F0DBCD9ADDA}"/>
              </a:ext>
            </a:extLst>
          </p:cNvPr>
          <p:cNvSpPr txBox="1"/>
          <p:nvPr/>
        </p:nvSpPr>
        <p:spPr>
          <a:xfrm>
            <a:off x="2348729" y="5889876"/>
            <a:ext cx="732894"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t>10/2021</a:t>
            </a:r>
            <a:endParaRPr lang="ko-KR" altLang="en-US" dirty="0"/>
          </a:p>
        </p:txBody>
      </p:sp>
      <p:sp>
        <p:nvSpPr>
          <p:cNvPr id="48" name="TextBox 47">
            <a:extLst>
              <a:ext uri="{FF2B5EF4-FFF2-40B4-BE49-F238E27FC236}">
                <a16:creationId xmlns:a16="http://schemas.microsoft.com/office/drawing/2014/main" id="{1D0066AF-0DEA-49AF-BF05-0926D745419B}"/>
              </a:ext>
            </a:extLst>
          </p:cNvPr>
          <p:cNvSpPr txBox="1"/>
          <p:nvPr/>
        </p:nvSpPr>
        <p:spPr>
          <a:xfrm>
            <a:off x="1918034" y="5644332"/>
            <a:ext cx="732894"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t>09/2021</a:t>
            </a:r>
            <a:endParaRPr lang="ko-KR" altLang="en-US" dirty="0"/>
          </a:p>
        </p:txBody>
      </p:sp>
      <p:sp>
        <p:nvSpPr>
          <p:cNvPr id="50" name="TextBox 49">
            <a:extLst>
              <a:ext uri="{FF2B5EF4-FFF2-40B4-BE49-F238E27FC236}">
                <a16:creationId xmlns:a16="http://schemas.microsoft.com/office/drawing/2014/main" id="{226739B2-A8E0-4A81-9F72-1E4656286E11}"/>
              </a:ext>
            </a:extLst>
          </p:cNvPr>
          <p:cNvSpPr txBox="1"/>
          <p:nvPr/>
        </p:nvSpPr>
        <p:spPr>
          <a:xfrm>
            <a:off x="1306590" y="5644332"/>
            <a:ext cx="732894" cy="246221"/>
          </a:xfrm>
          <a:prstGeom prst="rect">
            <a:avLst/>
          </a:prstGeom>
          <a:noFill/>
        </p:spPr>
        <p:txBody>
          <a:bodyPr wrap="none" rtlCol="0">
            <a:spAutoFit/>
          </a:bodyPr>
          <a:lstStyle/>
          <a:p>
            <a:pPr algn="ctr"/>
            <a:r>
              <a:rPr lang="en-US" altLang="ko-KR" sz="1000" dirty="0"/>
              <a:t>06/2021</a:t>
            </a:r>
            <a:endParaRPr lang="ko-KR" altLang="en-US" sz="1000" dirty="0"/>
          </a:p>
        </p:txBody>
      </p:sp>
      <p:cxnSp>
        <p:nvCxnSpPr>
          <p:cNvPr id="63" name="직선 연결선 62">
            <a:extLst>
              <a:ext uri="{FF2B5EF4-FFF2-40B4-BE49-F238E27FC236}">
                <a16:creationId xmlns:a16="http://schemas.microsoft.com/office/drawing/2014/main" id="{79208200-101B-4289-A656-2EF5E39032FB}"/>
              </a:ext>
            </a:extLst>
          </p:cNvPr>
          <p:cNvCxnSpPr>
            <a:cxnSpLocks/>
            <a:endCxn id="44" idx="0"/>
          </p:cNvCxnSpPr>
          <p:nvPr/>
        </p:nvCxnSpPr>
        <p:spPr>
          <a:xfrm flipH="1">
            <a:off x="3636202" y="5592966"/>
            <a:ext cx="6556" cy="29691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타원 71">
            <a:extLst>
              <a:ext uri="{FF2B5EF4-FFF2-40B4-BE49-F238E27FC236}">
                <a16:creationId xmlns:a16="http://schemas.microsoft.com/office/drawing/2014/main" id="{E8430D41-2003-48E2-8B45-9467DF16BCD7}"/>
              </a:ext>
            </a:extLst>
          </p:cNvPr>
          <p:cNvSpPr/>
          <p:nvPr/>
        </p:nvSpPr>
        <p:spPr>
          <a:xfrm>
            <a:off x="528471" y="5453814"/>
            <a:ext cx="172278" cy="17227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TextBox 72">
            <a:extLst>
              <a:ext uri="{FF2B5EF4-FFF2-40B4-BE49-F238E27FC236}">
                <a16:creationId xmlns:a16="http://schemas.microsoft.com/office/drawing/2014/main" id="{B0AA973A-16FA-4202-B544-3EE2D3730D17}"/>
              </a:ext>
            </a:extLst>
          </p:cNvPr>
          <p:cNvSpPr txBox="1"/>
          <p:nvPr/>
        </p:nvSpPr>
        <p:spPr>
          <a:xfrm>
            <a:off x="262657" y="5037813"/>
            <a:ext cx="676787" cy="400110"/>
          </a:xfrm>
          <a:prstGeom prst="rect">
            <a:avLst/>
          </a:prstGeom>
          <a:noFill/>
        </p:spPr>
        <p:txBody>
          <a:bodyPr wrap="none" rtlCol="0">
            <a:spAutoFit/>
          </a:bodyPr>
          <a:lstStyle/>
          <a:p>
            <a:pPr algn="ctr"/>
            <a:r>
              <a:rPr lang="en-US" altLang="ko-KR" sz="1000" dirty="0">
                <a:latin typeface="맑은 고딕" panose="020B0503020000020004" pitchFamily="50" charset="-127"/>
                <a:ea typeface="맑은 고딕" panose="020B0503020000020004" pitchFamily="50" charset="-127"/>
              </a:rPr>
              <a:t>PAR</a:t>
            </a:r>
          </a:p>
          <a:p>
            <a:pPr algn="ctr"/>
            <a:r>
              <a:rPr lang="en-US" altLang="ko-KR" sz="1000" dirty="0">
                <a:latin typeface="맑은 고딕" panose="020B0503020000020004" pitchFamily="50" charset="-127"/>
                <a:ea typeface="맑은 고딕" panose="020B0503020000020004" pitchFamily="50" charset="-127"/>
              </a:rPr>
              <a:t>Approve</a:t>
            </a:r>
            <a:endParaRPr lang="ko-KR" altLang="en-US" sz="1000" dirty="0">
              <a:latin typeface="맑은 고딕" panose="020B0503020000020004" pitchFamily="50" charset="-127"/>
              <a:ea typeface="맑은 고딕" panose="020B0503020000020004" pitchFamily="50" charset="-127"/>
            </a:endParaRPr>
          </a:p>
        </p:txBody>
      </p:sp>
      <p:sp>
        <p:nvSpPr>
          <p:cNvPr id="74" name="TextBox 73">
            <a:extLst>
              <a:ext uri="{FF2B5EF4-FFF2-40B4-BE49-F238E27FC236}">
                <a16:creationId xmlns:a16="http://schemas.microsoft.com/office/drawing/2014/main" id="{B3E99A45-CDF2-42A8-B3BD-F4A8711987CC}"/>
              </a:ext>
            </a:extLst>
          </p:cNvPr>
          <p:cNvSpPr txBox="1"/>
          <p:nvPr/>
        </p:nvSpPr>
        <p:spPr>
          <a:xfrm>
            <a:off x="228600" y="5643655"/>
            <a:ext cx="732894" cy="246221"/>
          </a:xfrm>
          <a:prstGeom prst="rect">
            <a:avLst/>
          </a:prstGeom>
          <a:noFill/>
        </p:spPr>
        <p:txBody>
          <a:bodyPr wrap="none" rtlCol="0">
            <a:spAutoFit/>
          </a:bodyPr>
          <a:lstStyle/>
          <a:p>
            <a:pPr algn="ctr"/>
            <a:r>
              <a:rPr lang="en-US" altLang="ko-KR" sz="1000" dirty="0"/>
              <a:t>09/2019</a:t>
            </a:r>
            <a:endParaRPr lang="ko-KR" altLang="en-US" sz="1000" dirty="0"/>
          </a:p>
        </p:txBody>
      </p:sp>
      <p:cxnSp>
        <p:nvCxnSpPr>
          <p:cNvPr id="75" name="직선 화살표 연결선 74">
            <a:extLst>
              <a:ext uri="{FF2B5EF4-FFF2-40B4-BE49-F238E27FC236}">
                <a16:creationId xmlns:a16="http://schemas.microsoft.com/office/drawing/2014/main" id="{5EF0C7F0-1BE4-4A74-AB6D-BAD0A6854FD4}"/>
              </a:ext>
            </a:extLst>
          </p:cNvPr>
          <p:cNvCxnSpPr/>
          <p:nvPr/>
        </p:nvCxnSpPr>
        <p:spPr>
          <a:xfrm>
            <a:off x="677112" y="5548345"/>
            <a:ext cx="79049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6" name="타원 75">
            <a:extLst>
              <a:ext uri="{FF2B5EF4-FFF2-40B4-BE49-F238E27FC236}">
                <a16:creationId xmlns:a16="http://schemas.microsoft.com/office/drawing/2014/main" id="{0A2CF240-9003-4C0B-9564-709D761C7153}"/>
              </a:ext>
            </a:extLst>
          </p:cNvPr>
          <p:cNvSpPr/>
          <p:nvPr/>
        </p:nvSpPr>
        <p:spPr>
          <a:xfrm>
            <a:off x="8582034" y="5462206"/>
            <a:ext cx="172278" cy="17227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TextBox 76">
            <a:extLst>
              <a:ext uri="{FF2B5EF4-FFF2-40B4-BE49-F238E27FC236}">
                <a16:creationId xmlns:a16="http://schemas.microsoft.com/office/drawing/2014/main" id="{5B9A7D6E-EE52-43D9-A140-FB8FB8509BA7}"/>
              </a:ext>
            </a:extLst>
          </p:cNvPr>
          <p:cNvSpPr txBox="1"/>
          <p:nvPr/>
        </p:nvSpPr>
        <p:spPr>
          <a:xfrm>
            <a:off x="8275276" y="5207589"/>
            <a:ext cx="785793" cy="246221"/>
          </a:xfrm>
          <a:prstGeom prst="rect">
            <a:avLst/>
          </a:prstGeom>
          <a:noFill/>
        </p:spPr>
        <p:txBody>
          <a:bodyPr wrap="none" rtlCol="0">
            <a:spAutoFit/>
          </a:bodyPr>
          <a:lstStyle/>
          <a:p>
            <a:pPr algn="ctr"/>
            <a:r>
              <a:rPr lang="en-US" altLang="ko-KR" sz="1000" dirty="0">
                <a:latin typeface="맑은 고딕" panose="020B0503020000020004" pitchFamily="50" charset="-127"/>
                <a:ea typeface="맑은 고딕" panose="020B0503020000020004" pitchFamily="50" charset="-127"/>
              </a:rPr>
              <a:t>Publishing</a:t>
            </a:r>
            <a:endParaRPr lang="ko-KR" altLang="en-US" sz="1000" dirty="0">
              <a:latin typeface="맑은 고딕" panose="020B0503020000020004" pitchFamily="50" charset="-127"/>
              <a:ea typeface="맑은 고딕" panose="020B0503020000020004" pitchFamily="50" charset="-127"/>
            </a:endParaRPr>
          </a:p>
        </p:txBody>
      </p:sp>
      <p:cxnSp>
        <p:nvCxnSpPr>
          <p:cNvPr id="78" name="직선 연결선 77">
            <a:extLst>
              <a:ext uri="{FF2B5EF4-FFF2-40B4-BE49-F238E27FC236}">
                <a16:creationId xmlns:a16="http://schemas.microsoft.com/office/drawing/2014/main" id="{AF12FA96-4BA3-4D74-B5A1-A809C8227FAF}"/>
              </a:ext>
            </a:extLst>
          </p:cNvPr>
          <p:cNvCxnSpPr/>
          <p:nvPr/>
        </p:nvCxnSpPr>
        <p:spPr>
          <a:xfrm>
            <a:off x="7712063"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8BDF65D-6C17-4826-87DD-3F6BF45AAB13}"/>
              </a:ext>
            </a:extLst>
          </p:cNvPr>
          <p:cNvSpPr txBox="1"/>
          <p:nvPr/>
        </p:nvSpPr>
        <p:spPr>
          <a:xfrm>
            <a:off x="7186917" y="5207682"/>
            <a:ext cx="1050289" cy="246221"/>
          </a:xfrm>
          <a:prstGeom prst="rect">
            <a:avLst/>
          </a:prstGeom>
          <a:noFill/>
        </p:spPr>
        <p:txBody>
          <a:bodyPr wrap="none" rtlCol="0">
            <a:spAutoFit/>
          </a:bodyPr>
          <a:lstStyle/>
          <a:p>
            <a:pPr algn="ctr"/>
            <a:r>
              <a:rPr lang="en-US" altLang="ko-KR" sz="1000" dirty="0">
                <a:latin typeface="맑은 고딕" panose="020B0503020000020004" pitchFamily="50" charset="-127"/>
                <a:ea typeface="맑은 고딕" panose="020B0503020000020004" pitchFamily="50" charset="-127"/>
              </a:rPr>
              <a:t>SASB Approval</a:t>
            </a:r>
            <a:endParaRPr lang="ko-KR" altLang="en-US" sz="1000" dirty="0">
              <a:latin typeface="맑은 고딕" panose="020B0503020000020004" pitchFamily="50" charset="-127"/>
              <a:ea typeface="맑은 고딕" panose="020B0503020000020004" pitchFamily="50" charset="-127"/>
            </a:endParaRPr>
          </a:p>
        </p:txBody>
      </p:sp>
      <p:cxnSp>
        <p:nvCxnSpPr>
          <p:cNvPr id="80" name="직선 연결선 79">
            <a:extLst>
              <a:ext uri="{FF2B5EF4-FFF2-40B4-BE49-F238E27FC236}">
                <a16:creationId xmlns:a16="http://schemas.microsoft.com/office/drawing/2014/main" id="{26C82F9A-B107-46F2-80E6-301883A5B37A}"/>
              </a:ext>
            </a:extLst>
          </p:cNvPr>
          <p:cNvCxnSpPr/>
          <p:nvPr/>
        </p:nvCxnSpPr>
        <p:spPr>
          <a:xfrm>
            <a:off x="7186917"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E8CD379-B5FC-4578-A31A-4531B7B98AFA}"/>
              </a:ext>
            </a:extLst>
          </p:cNvPr>
          <p:cNvSpPr txBox="1"/>
          <p:nvPr/>
        </p:nvSpPr>
        <p:spPr>
          <a:xfrm>
            <a:off x="6337846" y="4977674"/>
            <a:ext cx="1677062" cy="246221"/>
          </a:xfrm>
          <a:prstGeom prst="rect">
            <a:avLst/>
          </a:prstGeom>
          <a:noFill/>
        </p:spPr>
        <p:txBody>
          <a:bodyPr wrap="none" rtlCol="0">
            <a:spAutoFit/>
          </a:bodyPr>
          <a:lstStyle/>
          <a:p>
            <a:pPr algn="ctr"/>
            <a:r>
              <a:rPr lang="en-US" altLang="ko-KR" sz="1000" dirty="0" err="1">
                <a:solidFill>
                  <a:schemeClr val="accent6">
                    <a:lumMod val="75000"/>
                  </a:schemeClr>
                </a:solidFill>
                <a:latin typeface="맑은 고딕" panose="020B0503020000020004" pitchFamily="50" charset="-127"/>
                <a:ea typeface="맑은 고딕" panose="020B0503020000020004" pitchFamily="50" charset="-127"/>
              </a:rPr>
              <a:t>RevCom</a:t>
            </a:r>
            <a:r>
              <a:rPr lang="en-US" altLang="ko-KR" sz="1000" dirty="0">
                <a:solidFill>
                  <a:schemeClr val="accent6">
                    <a:lumMod val="75000"/>
                  </a:schemeClr>
                </a:solidFill>
                <a:latin typeface="맑은 고딕" panose="020B0503020000020004" pitchFamily="50" charset="-127"/>
                <a:ea typeface="맑은 고딕" panose="020B0503020000020004" pitchFamily="50" charset="-127"/>
              </a:rPr>
              <a:t> comment review</a:t>
            </a:r>
            <a:endParaRPr lang="ko-KR" altLang="en-US" sz="1000" dirty="0">
              <a:solidFill>
                <a:schemeClr val="accent6">
                  <a:lumMod val="75000"/>
                </a:schemeClr>
              </a:solidFill>
              <a:latin typeface="맑은 고딕" panose="020B0503020000020004" pitchFamily="50" charset="-127"/>
              <a:ea typeface="맑은 고딕" panose="020B0503020000020004" pitchFamily="50" charset="-127"/>
            </a:endParaRPr>
          </a:p>
        </p:txBody>
      </p:sp>
      <p:cxnSp>
        <p:nvCxnSpPr>
          <p:cNvPr id="82" name="직선 연결선 81">
            <a:extLst>
              <a:ext uri="{FF2B5EF4-FFF2-40B4-BE49-F238E27FC236}">
                <a16:creationId xmlns:a16="http://schemas.microsoft.com/office/drawing/2014/main" id="{368EF313-354F-454C-A56A-607F274C2996}"/>
              </a:ext>
            </a:extLst>
          </p:cNvPr>
          <p:cNvCxnSpPr>
            <a:cxnSpLocks/>
            <a:stCxn id="81" idx="2"/>
          </p:cNvCxnSpPr>
          <p:nvPr/>
        </p:nvCxnSpPr>
        <p:spPr>
          <a:xfrm>
            <a:off x="7176377" y="5223895"/>
            <a:ext cx="8584" cy="266058"/>
          </a:xfrm>
          <a:prstGeom prst="line">
            <a:avLst/>
          </a:prstGeom>
          <a:ln>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3" name="직선 연결선 82">
            <a:extLst>
              <a:ext uri="{FF2B5EF4-FFF2-40B4-BE49-F238E27FC236}">
                <a16:creationId xmlns:a16="http://schemas.microsoft.com/office/drawing/2014/main" id="{B26D7F0E-37AB-4FEE-8BB0-9E1544F2852C}"/>
              </a:ext>
            </a:extLst>
          </p:cNvPr>
          <p:cNvCxnSpPr/>
          <p:nvPr/>
        </p:nvCxnSpPr>
        <p:spPr>
          <a:xfrm>
            <a:off x="6649009" y="5448954"/>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C3E4D32-8D1C-4FF9-9B3A-A9D41893041F}"/>
              </a:ext>
            </a:extLst>
          </p:cNvPr>
          <p:cNvSpPr txBox="1"/>
          <p:nvPr/>
        </p:nvSpPr>
        <p:spPr>
          <a:xfrm>
            <a:off x="5977993" y="5203825"/>
            <a:ext cx="1342034" cy="246221"/>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Submit to </a:t>
            </a:r>
            <a:r>
              <a:rPr lang="en-US" altLang="ko-KR" sz="1000" b="1" dirty="0" err="1">
                <a:solidFill>
                  <a:srgbClr val="FF0000"/>
                </a:solidFill>
                <a:latin typeface="맑은 고딕" panose="020B0503020000020004" pitchFamily="50" charset="-127"/>
                <a:ea typeface="맑은 고딕" panose="020B0503020000020004" pitchFamily="50" charset="-127"/>
              </a:rPr>
              <a:t>RevCom</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cxnSp>
        <p:nvCxnSpPr>
          <p:cNvPr id="85" name="직선 연결선 84">
            <a:extLst>
              <a:ext uri="{FF2B5EF4-FFF2-40B4-BE49-F238E27FC236}">
                <a16:creationId xmlns:a16="http://schemas.microsoft.com/office/drawing/2014/main" id="{F128F4D5-2015-45C5-BF92-A56641E4C6DC}"/>
              </a:ext>
            </a:extLst>
          </p:cNvPr>
          <p:cNvCxnSpPr/>
          <p:nvPr/>
        </p:nvCxnSpPr>
        <p:spPr>
          <a:xfrm>
            <a:off x="6211687"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0FB87F18-A77B-41F6-8A35-A12E635FA404}"/>
              </a:ext>
            </a:extLst>
          </p:cNvPr>
          <p:cNvSpPr txBox="1"/>
          <p:nvPr/>
        </p:nvSpPr>
        <p:spPr>
          <a:xfrm>
            <a:off x="5342701" y="4613760"/>
            <a:ext cx="1737976" cy="400110"/>
          </a:xfrm>
          <a:prstGeom prst="rect">
            <a:avLst/>
          </a:prstGeom>
          <a:noFill/>
        </p:spPr>
        <p:txBody>
          <a:bodyPr wrap="none" rtlCol="0">
            <a:spAutoFit/>
          </a:bodyPr>
          <a:lstStyle/>
          <a:p>
            <a:pPr algn="ctr"/>
            <a:r>
              <a:rPr lang="en-US" altLang="ko-KR" sz="1000" dirty="0">
                <a:solidFill>
                  <a:srgbClr val="0070C0"/>
                </a:solidFill>
                <a:latin typeface="맑은 고딕" panose="020B0503020000020004" pitchFamily="50" charset="-127"/>
                <a:ea typeface="맑은 고딕" panose="020B0503020000020004" pitchFamily="50" charset="-127"/>
              </a:rPr>
              <a:t>Sent comment to the WG</a:t>
            </a:r>
          </a:p>
          <a:p>
            <a:pPr algn="ctr"/>
            <a:r>
              <a:rPr lang="en-US" altLang="ko-KR" sz="1000" dirty="0">
                <a:solidFill>
                  <a:srgbClr val="0070C0"/>
                </a:solidFill>
                <a:latin typeface="맑은 고딕" panose="020B0503020000020004" pitchFamily="50" charset="-127"/>
                <a:ea typeface="맑은 고딕" panose="020B0503020000020004" pitchFamily="50" charset="-127"/>
              </a:rPr>
              <a:t>Ballot Resolution Telecon1</a:t>
            </a:r>
            <a:endParaRPr lang="ko-KR" altLang="en-US" sz="1000" dirty="0">
              <a:solidFill>
                <a:srgbClr val="0070C0"/>
              </a:solidFill>
              <a:latin typeface="맑은 고딕" panose="020B0503020000020004" pitchFamily="50" charset="-127"/>
              <a:ea typeface="맑은 고딕" panose="020B0503020000020004" pitchFamily="50" charset="-127"/>
            </a:endParaRPr>
          </a:p>
        </p:txBody>
      </p:sp>
      <p:cxnSp>
        <p:nvCxnSpPr>
          <p:cNvPr id="87" name="직선 연결선 86">
            <a:extLst>
              <a:ext uri="{FF2B5EF4-FFF2-40B4-BE49-F238E27FC236}">
                <a16:creationId xmlns:a16="http://schemas.microsoft.com/office/drawing/2014/main" id="{81D847A8-ED95-4BFB-8880-41E2A461EC63}"/>
              </a:ext>
            </a:extLst>
          </p:cNvPr>
          <p:cNvCxnSpPr>
            <a:cxnSpLocks/>
            <a:stCxn id="86" idx="2"/>
          </p:cNvCxnSpPr>
          <p:nvPr/>
        </p:nvCxnSpPr>
        <p:spPr>
          <a:xfrm flipH="1">
            <a:off x="6211685" y="5013870"/>
            <a:ext cx="4" cy="553869"/>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88" name="직선 연결선 87">
            <a:extLst>
              <a:ext uri="{FF2B5EF4-FFF2-40B4-BE49-F238E27FC236}">
                <a16:creationId xmlns:a16="http://schemas.microsoft.com/office/drawing/2014/main" id="{78838D1C-31B6-426A-8AD8-32459AF348C2}"/>
              </a:ext>
            </a:extLst>
          </p:cNvPr>
          <p:cNvCxnSpPr/>
          <p:nvPr/>
        </p:nvCxnSpPr>
        <p:spPr>
          <a:xfrm>
            <a:off x="5794244"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ABD64D07-F769-44EE-8551-AC595E4CC617}"/>
              </a:ext>
            </a:extLst>
          </p:cNvPr>
          <p:cNvSpPr txBox="1"/>
          <p:nvPr/>
        </p:nvSpPr>
        <p:spPr>
          <a:xfrm>
            <a:off x="5139258" y="4993677"/>
            <a:ext cx="1309974"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Start Recirculation</a:t>
            </a:r>
          </a:p>
          <a:p>
            <a:pPr algn="ctr"/>
            <a:r>
              <a:rPr lang="en-US" altLang="ko-KR" sz="1000" b="1" dirty="0">
                <a:solidFill>
                  <a:srgbClr val="FF0000"/>
                </a:solidFill>
                <a:latin typeface="맑은 고딕" panose="020B0503020000020004" pitchFamily="50" charset="-127"/>
                <a:ea typeface="맑은 고딕" panose="020B0503020000020004" pitchFamily="50" charset="-127"/>
              </a:rPr>
              <a:t>2</a:t>
            </a:r>
            <a:r>
              <a:rPr lang="en-US" altLang="ko-KR" sz="1000" b="1" baseline="30000" dirty="0">
                <a:solidFill>
                  <a:srgbClr val="FF0000"/>
                </a:solidFill>
                <a:latin typeface="맑은 고딕" panose="020B0503020000020004" pitchFamily="50" charset="-127"/>
                <a:ea typeface="맑은 고딕" panose="020B0503020000020004" pitchFamily="50" charset="-127"/>
              </a:rPr>
              <a:t>nd</a:t>
            </a:r>
            <a:r>
              <a:rPr lang="en-US" altLang="ko-KR" sz="1000" b="1" dirty="0">
                <a:solidFill>
                  <a:srgbClr val="FF0000"/>
                </a:solidFill>
                <a:latin typeface="맑은 고딕" panose="020B0503020000020004" pitchFamily="50" charset="-127"/>
                <a:ea typeface="맑은 고딕" panose="020B0503020000020004" pitchFamily="50" charset="-127"/>
              </a:rPr>
              <a:t> 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cxnSp>
        <p:nvCxnSpPr>
          <p:cNvPr id="90" name="직선 연결선 89">
            <a:extLst>
              <a:ext uri="{FF2B5EF4-FFF2-40B4-BE49-F238E27FC236}">
                <a16:creationId xmlns:a16="http://schemas.microsoft.com/office/drawing/2014/main" id="{9BD7A02C-09E6-4147-AC7A-D13DDBAF28BD}"/>
              </a:ext>
            </a:extLst>
          </p:cNvPr>
          <p:cNvCxnSpPr>
            <a:cxnSpLocks/>
            <a:stCxn id="89" idx="2"/>
          </p:cNvCxnSpPr>
          <p:nvPr/>
        </p:nvCxnSpPr>
        <p:spPr>
          <a:xfrm flipH="1">
            <a:off x="5794243" y="5393787"/>
            <a:ext cx="2" cy="154558"/>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1" name="직선 연결선 90">
            <a:extLst>
              <a:ext uri="{FF2B5EF4-FFF2-40B4-BE49-F238E27FC236}">
                <a16:creationId xmlns:a16="http://schemas.microsoft.com/office/drawing/2014/main" id="{D1A1A6C3-E442-451E-A38D-31B90188387A}"/>
              </a:ext>
            </a:extLst>
          </p:cNvPr>
          <p:cNvCxnSpPr/>
          <p:nvPr/>
        </p:nvCxnSpPr>
        <p:spPr>
          <a:xfrm>
            <a:off x="5391779" y="5465690"/>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직선 연결선 91">
            <a:extLst>
              <a:ext uri="{FF2B5EF4-FFF2-40B4-BE49-F238E27FC236}">
                <a16:creationId xmlns:a16="http://schemas.microsoft.com/office/drawing/2014/main" id="{B018375C-2FDD-490D-B39C-FC0ABDAE7330}"/>
              </a:ext>
            </a:extLst>
          </p:cNvPr>
          <p:cNvCxnSpPr/>
          <p:nvPr/>
        </p:nvCxnSpPr>
        <p:spPr>
          <a:xfrm>
            <a:off x="4965370" y="5468348"/>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직선 연결선 92">
            <a:extLst>
              <a:ext uri="{FF2B5EF4-FFF2-40B4-BE49-F238E27FC236}">
                <a16:creationId xmlns:a16="http://schemas.microsoft.com/office/drawing/2014/main" id="{F030E841-6B7B-4388-8881-6B979D2B4760}"/>
              </a:ext>
            </a:extLst>
          </p:cNvPr>
          <p:cNvCxnSpPr/>
          <p:nvPr/>
        </p:nvCxnSpPr>
        <p:spPr>
          <a:xfrm>
            <a:off x="4518723"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직선 연결선 93">
            <a:extLst>
              <a:ext uri="{FF2B5EF4-FFF2-40B4-BE49-F238E27FC236}">
                <a16:creationId xmlns:a16="http://schemas.microsoft.com/office/drawing/2014/main" id="{F11BEED8-7142-44DA-A048-1E0BEC26DC31}"/>
              </a:ext>
            </a:extLst>
          </p:cNvPr>
          <p:cNvCxnSpPr/>
          <p:nvPr/>
        </p:nvCxnSpPr>
        <p:spPr>
          <a:xfrm>
            <a:off x="4094654"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직선 연결선 94">
            <a:extLst>
              <a:ext uri="{FF2B5EF4-FFF2-40B4-BE49-F238E27FC236}">
                <a16:creationId xmlns:a16="http://schemas.microsoft.com/office/drawing/2014/main" id="{8FE9BC9D-B190-4DF4-8DEF-B7F02B3E6465}"/>
              </a:ext>
            </a:extLst>
          </p:cNvPr>
          <p:cNvCxnSpPr/>
          <p:nvPr/>
        </p:nvCxnSpPr>
        <p:spPr>
          <a:xfrm>
            <a:off x="3637453" y="545809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직선 연결선 95">
            <a:extLst>
              <a:ext uri="{FF2B5EF4-FFF2-40B4-BE49-F238E27FC236}">
                <a16:creationId xmlns:a16="http://schemas.microsoft.com/office/drawing/2014/main" id="{FBB25C8B-ACAC-4364-B221-4B2481B3E419}"/>
              </a:ext>
            </a:extLst>
          </p:cNvPr>
          <p:cNvCxnSpPr/>
          <p:nvPr/>
        </p:nvCxnSpPr>
        <p:spPr>
          <a:xfrm>
            <a:off x="3160375"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직선 연결선 96">
            <a:extLst>
              <a:ext uri="{FF2B5EF4-FFF2-40B4-BE49-F238E27FC236}">
                <a16:creationId xmlns:a16="http://schemas.microsoft.com/office/drawing/2014/main" id="{ECF55E40-704F-4FF8-AC74-4FE36CDF85C2}"/>
              </a:ext>
            </a:extLst>
          </p:cNvPr>
          <p:cNvCxnSpPr/>
          <p:nvPr/>
        </p:nvCxnSpPr>
        <p:spPr>
          <a:xfrm>
            <a:off x="2716427" y="5474974"/>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직선 연결선 97">
            <a:extLst>
              <a:ext uri="{FF2B5EF4-FFF2-40B4-BE49-F238E27FC236}">
                <a16:creationId xmlns:a16="http://schemas.microsoft.com/office/drawing/2014/main" id="{5110F0B3-28FB-498D-A7C6-CC0863F8E7FF}"/>
              </a:ext>
            </a:extLst>
          </p:cNvPr>
          <p:cNvCxnSpPr/>
          <p:nvPr/>
        </p:nvCxnSpPr>
        <p:spPr>
          <a:xfrm>
            <a:off x="2285732" y="5467864"/>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직선 연결선 98">
            <a:extLst>
              <a:ext uri="{FF2B5EF4-FFF2-40B4-BE49-F238E27FC236}">
                <a16:creationId xmlns:a16="http://schemas.microsoft.com/office/drawing/2014/main" id="{7BE22DDD-E472-432B-81CD-FF081F5B9640}"/>
              </a:ext>
            </a:extLst>
          </p:cNvPr>
          <p:cNvCxnSpPr/>
          <p:nvPr/>
        </p:nvCxnSpPr>
        <p:spPr>
          <a:xfrm>
            <a:off x="1684534" y="545094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BA0094A7-792A-4F54-B430-ED828F810820}"/>
              </a:ext>
            </a:extLst>
          </p:cNvPr>
          <p:cNvSpPr txBox="1"/>
          <p:nvPr/>
        </p:nvSpPr>
        <p:spPr>
          <a:xfrm>
            <a:off x="3862732" y="4980421"/>
            <a:ext cx="1309974"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Start Recirculation</a:t>
            </a:r>
          </a:p>
          <a:p>
            <a:pPr algn="ctr"/>
            <a:r>
              <a:rPr lang="en-US" altLang="ko-KR" sz="1000" b="1" dirty="0">
                <a:solidFill>
                  <a:srgbClr val="FF0000"/>
                </a:solidFill>
                <a:latin typeface="맑은 고딕" panose="020B0503020000020004" pitchFamily="50" charset="-127"/>
                <a:ea typeface="맑은 고딕" panose="020B0503020000020004" pitchFamily="50" charset="-127"/>
              </a:rPr>
              <a:t>1</a:t>
            </a:r>
            <a:r>
              <a:rPr lang="en-US" altLang="ko-KR" sz="1000" b="1" baseline="30000" dirty="0">
                <a:solidFill>
                  <a:srgbClr val="FF0000"/>
                </a:solidFill>
                <a:latin typeface="맑은 고딕" panose="020B0503020000020004" pitchFamily="50" charset="-127"/>
                <a:ea typeface="맑은 고딕" panose="020B0503020000020004" pitchFamily="50" charset="-127"/>
              </a:rPr>
              <a:t>st</a:t>
            </a:r>
            <a:r>
              <a:rPr lang="en-US" altLang="ko-KR" sz="1000" b="1" dirty="0">
                <a:solidFill>
                  <a:srgbClr val="FF0000"/>
                </a:solidFill>
                <a:latin typeface="맑은 고딕" panose="020B0503020000020004" pitchFamily="50" charset="-127"/>
                <a:ea typeface="맑은 고딕" panose="020B0503020000020004" pitchFamily="50" charset="-127"/>
              </a:rPr>
              <a:t> 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sp>
        <p:nvSpPr>
          <p:cNvPr id="101" name="직사각형 100">
            <a:extLst>
              <a:ext uri="{FF2B5EF4-FFF2-40B4-BE49-F238E27FC236}">
                <a16:creationId xmlns:a16="http://schemas.microsoft.com/office/drawing/2014/main" id="{79ACDD7B-2C86-425F-8082-D19D4FD752DD}"/>
              </a:ext>
            </a:extLst>
          </p:cNvPr>
          <p:cNvSpPr/>
          <p:nvPr/>
        </p:nvSpPr>
        <p:spPr>
          <a:xfrm>
            <a:off x="4503899" y="4376430"/>
            <a:ext cx="1782860" cy="246221"/>
          </a:xfrm>
          <a:prstGeom prst="rect">
            <a:avLst/>
          </a:prstGeom>
          <a:noFill/>
        </p:spPr>
        <p:txBody>
          <a:bodyPr wrap="none" rtlCol="0">
            <a:spAutoFit/>
          </a:bodyPr>
          <a:lstStyle/>
          <a:p>
            <a:pPr algn="ctr"/>
            <a:r>
              <a:rPr lang="ko-KR" altLang="en-US" sz="1000" dirty="0" err="1">
                <a:solidFill>
                  <a:schemeClr val="accent6">
                    <a:lumMod val="75000"/>
                  </a:schemeClr>
                </a:solidFill>
                <a:latin typeface="맑은 고딕" panose="020B0503020000020004" pitchFamily="50" charset="-127"/>
                <a:ea typeface="맑은 고딕" panose="020B0503020000020004" pitchFamily="50" charset="-127"/>
              </a:rPr>
              <a:t>Ballot</a:t>
            </a:r>
            <a:r>
              <a:rPr lang="ko-KR" altLang="en-US" sz="1000" dirty="0">
                <a:solidFill>
                  <a:schemeClr val="accent6">
                    <a:lumMod val="75000"/>
                  </a:schemeClr>
                </a:solidFill>
                <a:latin typeface="맑은 고딕" panose="020B0503020000020004" pitchFamily="50" charset="-127"/>
                <a:ea typeface="맑은 고딕" panose="020B0503020000020004" pitchFamily="50" charset="-127"/>
              </a:rPr>
              <a:t> </a:t>
            </a:r>
            <a:r>
              <a:rPr lang="ko-KR" altLang="en-US" sz="1000" dirty="0" err="1">
                <a:solidFill>
                  <a:schemeClr val="accent6">
                    <a:lumMod val="75000"/>
                  </a:schemeClr>
                </a:solidFill>
                <a:latin typeface="맑은 고딕" panose="020B0503020000020004" pitchFamily="50" charset="-127"/>
                <a:ea typeface="맑은 고딕" panose="020B0503020000020004" pitchFamily="50" charset="-127"/>
              </a:rPr>
              <a:t>Resolution</a:t>
            </a:r>
            <a:r>
              <a:rPr lang="ko-KR" altLang="en-US" sz="1000" dirty="0">
                <a:solidFill>
                  <a:schemeClr val="accent6">
                    <a:lumMod val="75000"/>
                  </a:schemeClr>
                </a:solidFill>
                <a:latin typeface="맑은 고딕" panose="020B0503020000020004" pitchFamily="50" charset="-127"/>
                <a:ea typeface="맑은 고딕" panose="020B0503020000020004" pitchFamily="50" charset="-127"/>
              </a:rPr>
              <a:t> </a:t>
            </a:r>
            <a:r>
              <a:rPr lang="ko-KR" altLang="en-US" sz="1000" dirty="0" err="1">
                <a:solidFill>
                  <a:schemeClr val="accent6">
                    <a:lumMod val="75000"/>
                  </a:schemeClr>
                </a:solidFill>
                <a:latin typeface="맑은 고딕" panose="020B0503020000020004" pitchFamily="50" charset="-127"/>
                <a:ea typeface="맑은 고딕" panose="020B0503020000020004" pitchFamily="50" charset="-127"/>
              </a:rPr>
              <a:t>Telecon</a:t>
            </a:r>
            <a:r>
              <a:rPr lang="ko-KR" altLang="en-US" sz="1000" dirty="0">
                <a:solidFill>
                  <a:schemeClr val="accent6">
                    <a:lumMod val="75000"/>
                  </a:schemeClr>
                </a:solidFill>
                <a:latin typeface="맑은 고딕" panose="020B0503020000020004" pitchFamily="50" charset="-127"/>
                <a:ea typeface="맑은 고딕" panose="020B0503020000020004" pitchFamily="50" charset="-127"/>
              </a:rPr>
              <a:t> 1</a:t>
            </a:r>
          </a:p>
        </p:txBody>
      </p:sp>
      <p:cxnSp>
        <p:nvCxnSpPr>
          <p:cNvPr id="102" name="직선 연결선 101">
            <a:extLst>
              <a:ext uri="{FF2B5EF4-FFF2-40B4-BE49-F238E27FC236}">
                <a16:creationId xmlns:a16="http://schemas.microsoft.com/office/drawing/2014/main" id="{D087F7AC-31F0-4D63-9C5F-40D18C8A0C69}"/>
              </a:ext>
            </a:extLst>
          </p:cNvPr>
          <p:cNvCxnSpPr>
            <a:cxnSpLocks/>
            <a:stCxn id="101" idx="2"/>
          </p:cNvCxnSpPr>
          <p:nvPr/>
        </p:nvCxnSpPr>
        <p:spPr>
          <a:xfrm>
            <a:off x="5395329" y="4622651"/>
            <a:ext cx="0" cy="925694"/>
          </a:xfrm>
          <a:prstGeom prst="line">
            <a:avLst/>
          </a:prstGeom>
          <a:ln>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B1C69CA3-A719-4610-A2F5-963B5EC71F44}"/>
              </a:ext>
            </a:extLst>
          </p:cNvPr>
          <p:cNvSpPr txBox="1"/>
          <p:nvPr/>
        </p:nvSpPr>
        <p:spPr>
          <a:xfrm>
            <a:off x="2648509" y="4984054"/>
            <a:ext cx="1019831"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Start Sponsor</a:t>
            </a:r>
          </a:p>
          <a:p>
            <a:pPr algn="ctr"/>
            <a:r>
              <a:rPr lang="en-US" altLang="ko-KR" sz="1000" b="1" dirty="0">
                <a:solidFill>
                  <a:srgbClr val="FF0000"/>
                </a:solidFill>
                <a:latin typeface="맑은 고딕" panose="020B0503020000020004" pitchFamily="50" charset="-127"/>
                <a:ea typeface="맑은 고딕" panose="020B0503020000020004" pitchFamily="50" charset="-127"/>
              </a:rPr>
              <a:t>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sp>
        <p:nvSpPr>
          <p:cNvPr id="104" name="TextBox 103">
            <a:extLst>
              <a:ext uri="{FF2B5EF4-FFF2-40B4-BE49-F238E27FC236}">
                <a16:creationId xmlns:a16="http://schemas.microsoft.com/office/drawing/2014/main" id="{D6C57097-9908-43DB-8AF1-2221F55A47E7}"/>
              </a:ext>
            </a:extLst>
          </p:cNvPr>
          <p:cNvSpPr txBox="1"/>
          <p:nvPr/>
        </p:nvSpPr>
        <p:spPr>
          <a:xfrm>
            <a:off x="1302418" y="3639027"/>
            <a:ext cx="2828018"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Open Sponsor Ballot Invitation</a:t>
            </a:r>
          </a:p>
          <a:p>
            <a:pPr algn="ctr"/>
            <a:r>
              <a:rPr lang="en-US" altLang="ko-KR" sz="1000" dirty="0">
                <a:latin typeface="맑은 고딕" panose="020B0503020000020004" pitchFamily="50" charset="-127"/>
                <a:ea typeface="맑은 고딕" panose="020B0503020000020004" pitchFamily="50" charset="-127"/>
              </a:rPr>
              <a:t>Mandatory Editorial Coordination submission</a:t>
            </a:r>
            <a:endParaRPr lang="ko-KR" altLang="en-US" sz="1000" dirty="0">
              <a:latin typeface="맑은 고딕" panose="020B0503020000020004" pitchFamily="50" charset="-127"/>
              <a:ea typeface="맑은 고딕" panose="020B0503020000020004" pitchFamily="50" charset="-127"/>
            </a:endParaRPr>
          </a:p>
        </p:txBody>
      </p:sp>
      <p:cxnSp>
        <p:nvCxnSpPr>
          <p:cNvPr id="105" name="직선 연결선 104">
            <a:extLst>
              <a:ext uri="{FF2B5EF4-FFF2-40B4-BE49-F238E27FC236}">
                <a16:creationId xmlns:a16="http://schemas.microsoft.com/office/drawing/2014/main" id="{E4CFA94C-D251-47A7-810C-262E7B6BC2A8}"/>
              </a:ext>
            </a:extLst>
          </p:cNvPr>
          <p:cNvCxnSpPr>
            <a:cxnSpLocks/>
            <a:stCxn id="104" idx="2"/>
          </p:cNvCxnSpPr>
          <p:nvPr/>
        </p:nvCxnSpPr>
        <p:spPr>
          <a:xfrm>
            <a:off x="2716427" y="4039137"/>
            <a:ext cx="0" cy="145929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6" name="직선 연결선 105">
            <a:extLst>
              <a:ext uri="{FF2B5EF4-FFF2-40B4-BE49-F238E27FC236}">
                <a16:creationId xmlns:a16="http://schemas.microsoft.com/office/drawing/2014/main" id="{516BFA38-4350-41E8-B3F0-7A9D0E7B1FB8}"/>
              </a:ext>
            </a:extLst>
          </p:cNvPr>
          <p:cNvCxnSpPr>
            <a:cxnSpLocks/>
            <a:stCxn id="103" idx="2"/>
          </p:cNvCxnSpPr>
          <p:nvPr/>
        </p:nvCxnSpPr>
        <p:spPr>
          <a:xfrm>
            <a:off x="3158425" y="5384164"/>
            <a:ext cx="9426" cy="20243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F65B8B2A-6617-4559-9F64-034C0573EE0F}"/>
              </a:ext>
            </a:extLst>
          </p:cNvPr>
          <p:cNvSpPr txBox="1"/>
          <p:nvPr/>
        </p:nvSpPr>
        <p:spPr>
          <a:xfrm>
            <a:off x="1227583" y="4990484"/>
            <a:ext cx="906017"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WG 1</a:t>
            </a:r>
            <a:r>
              <a:rPr lang="en-US" altLang="ko-KR" sz="1000" b="1" baseline="30000" dirty="0">
                <a:solidFill>
                  <a:srgbClr val="FF0000"/>
                </a:solidFill>
                <a:latin typeface="맑은 고딕" panose="020B0503020000020004" pitchFamily="50" charset="-127"/>
                <a:ea typeface="맑은 고딕" panose="020B0503020000020004" pitchFamily="50" charset="-127"/>
              </a:rPr>
              <a:t>st</a:t>
            </a:r>
          </a:p>
          <a:p>
            <a:pPr algn="ctr"/>
            <a:r>
              <a:rPr lang="en-US" altLang="ko-KR" sz="1000" b="1" dirty="0">
                <a:solidFill>
                  <a:srgbClr val="FF0000"/>
                </a:solidFill>
                <a:latin typeface="맑은 고딕" panose="020B0503020000020004" pitchFamily="50" charset="-127"/>
                <a:ea typeface="맑은 고딕" panose="020B0503020000020004" pitchFamily="50" charset="-127"/>
              </a:rPr>
              <a:t>letter 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sp>
        <p:nvSpPr>
          <p:cNvPr id="108" name="TextBox 107">
            <a:extLst>
              <a:ext uri="{FF2B5EF4-FFF2-40B4-BE49-F238E27FC236}">
                <a16:creationId xmlns:a16="http://schemas.microsoft.com/office/drawing/2014/main" id="{3AE43B40-179E-41EB-9047-755F94AE210A}"/>
              </a:ext>
            </a:extLst>
          </p:cNvPr>
          <p:cNvSpPr txBox="1"/>
          <p:nvPr/>
        </p:nvSpPr>
        <p:spPr>
          <a:xfrm>
            <a:off x="1832722" y="4170044"/>
            <a:ext cx="906017"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WG 2</a:t>
            </a:r>
            <a:r>
              <a:rPr lang="en-US" altLang="ko-KR" sz="1000" b="1" baseline="30000" dirty="0">
                <a:solidFill>
                  <a:srgbClr val="FF0000"/>
                </a:solidFill>
                <a:latin typeface="맑은 고딕" panose="020B0503020000020004" pitchFamily="50" charset="-127"/>
                <a:ea typeface="맑은 고딕" panose="020B0503020000020004" pitchFamily="50" charset="-127"/>
              </a:rPr>
              <a:t>nd</a:t>
            </a:r>
            <a:r>
              <a:rPr lang="en-US" altLang="ko-KR" sz="1000" b="1" dirty="0">
                <a:solidFill>
                  <a:srgbClr val="FF0000"/>
                </a:solidFill>
                <a:latin typeface="맑은 고딕" panose="020B0503020000020004" pitchFamily="50" charset="-127"/>
                <a:ea typeface="맑은 고딕" panose="020B0503020000020004" pitchFamily="50" charset="-127"/>
              </a:rPr>
              <a:t> </a:t>
            </a:r>
            <a:endParaRPr lang="en-US" altLang="ko-KR" sz="1000" b="1" baseline="30000" dirty="0">
              <a:solidFill>
                <a:srgbClr val="FF0000"/>
              </a:solidFill>
              <a:latin typeface="맑은 고딕" panose="020B0503020000020004" pitchFamily="50" charset="-127"/>
              <a:ea typeface="맑은 고딕" panose="020B0503020000020004" pitchFamily="50" charset="-127"/>
            </a:endParaRPr>
          </a:p>
          <a:p>
            <a:pPr algn="ctr"/>
            <a:r>
              <a:rPr lang="en-US" altLang="ko-KR" sz="1000" b="1" dirty="0">
                <a:solidFill>
                  <a:srgbClr val="FF0000"/>
                </a:solidFill>
                <a:latin typeface="맑은 고딕" panose="020B0503020000020004" pitchFamily="50" charset="-127"/>
                <a:ea typeface="맑은 고딕" panose="020B0503020000020004" pitchFamily="50" charset="-127"/>
              </a:rPr>
              <a:t>letter 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cxnSp>
        <p:nvCxnSpPr>
          <p:cNvPr id="109" name="직선 연결선 108">
            <a:extLst>
              <a:ext uri="{FF2B5EF4-FFF2-40B4-BE49-F238E27FC236}">
                <a16:creationId xmlns:a16="http://schemas.microsoft.com/office/drawing/2014/main" id="{56294DAE-55CB-40AF-BB2F-7A16B5A61018}"/>
              </a:ext>
            </a:extLst>
          </p:cNvPr>
          <p:cNvCxnSpPr>
            <a:cxnSpLocks/>
            <a:stCxn id="108" idx="2"/>
          </p:cNvCxnSpPr>
          <p:nvPr/>
        </p:nvCxnSpPr>
        <p:spPr>
          <a:xfrm>
            <a:off x="2285731" y="4570154"/>
            <a:ext cx="0" cy="939942"/>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10" name="직사각형 109">
            <a:extLst>
              <a:ext uri="{FF2B5EF4-FFF2-40B4-BE49-F238E27FC236}">
                <a16:creationId xmlns:a16="http://schemas.microsoft.com/office/drawing/2014/main" id="{9CC963F8-1942-442A-8C5F-B02E6C9C987E}"/>
              </a:ext>
            </a:extLst>
          </p:cNvPr>
          <p:cNvSpPr/>
          <p:nvPr/>
        </p:nvSpPr>
        <p:spPr>
          <a:xfrm>
            <a:off x="2766332" y="4650361"/>
            <a:ext cx="1747594" cy="246221"/>
          </a:xfrm>
          <a:prstGeom prst="rect">
            <a:avLst/>
          </a:prstGeom>
          <a:noFill/>
        </p:spPr>
        <p:txBody>
          <a:bodyPr wrap="none" rtlCol="0">
            <a:spAutoFit/>
          </a:bodyPr>
          <a:lstStyle/>
          <a:p>
            <a:pPr algn="ctr"/>
            <a:r>
              <a:rPr lang="ko-KR" altLang="en-US" sz="1000" dirty="0" err="1">
                <a:latin typeface="맑은 고딕" panose="020B0503020000020004" pitchFamily="50" charset="-127"/>
                <a:ea typeface="맑은 고딕" panose="020B0503020000020004" pitchFamily="50" charset="-127"/>
              </a:rPr>
              <a:t>Sent</a:t>
            </a:r>
            <a:r>
              <a:rPr lang="ko-KR" altLang="en-US" sz="1000" dirty="0">
                <a:latin typeface="맑은 고딕" panose="020B0503020000020004" pitchFamily="50" charset="-127"/>
                <a:ea typeface="맑은 고딕" panose="020B0503020000020004" pitchFamily="50" charset="-127"/>
              </a:rPr>
              <a:t> </a:t>
            </a:r>
            <a:r>
              <a:rPr lang="ko-KR" altLang="en-US" sz="1000" dirty="0" err="1">
                <a:latin typeface="맑은 고딕" panose="020B0503020000020004" pitchFamily="50" charset="-127"/>
                <a:ea typeface="맑은 고딕" panose="020B0503020000020004" pitchFamily="50" charset="-127"/>
              </a:rPr>
              <a:t>comments</a:t>
            </a:r>
            <a:r>
              <a:rPr lang="ko-KR" altLang="en-US" sz="1000" dirty="0">
                <a:latin typeface="맑은 고딕" panose="020B0503020000020004" pitchFamily="50" charset="-127"/>
                <a:ea typeface="맑은 고딕" panose="020B0503020000020004" pitchFamily="50" charset="-127"/>
              </a:rPr>
              <a:t> </a:t>
            </a:r>
            <a:r>
              <a:rPr lang="ko-KR" altLang="en-US" sz="1000" dirty="0" err="1">
                <a:latin typeface="맑은 고딕" panose="020B0503020000020004" pitchFamily="50" charset="-127"/>
                <a:ea typeface="맑은 고딕" panose="020B0503020000020004" pitchFamily="50" charset="-127"/>
              </a:rPr>
              <a:t>to</a:t>
            </a:r>
            <a:r>
              <a:rPr lang="ko-KR" altLang="en-US" sz="1000" dirty="0">
                <a:latin typeface="맑은 고딕" panose="020B0503020000020004" pitchFamily="50" charset="-127"/>
                <a:ea typeface="맑은 고딕" panose="020B0503020000020004" pitchFamily="50" charset="-127"/>
              </a:rPr>
              <a:t> </a:t>
            </a:r>
            <a:r>
              <a:rPr lang="ko-KR" altLang="en-US" sz="1000" dirty="0" err="1">
                <a:latin typeface="맑은 고딕" panose="020B0503020000020004" pitchFamily="50" charset="-127"/>
                <a:ea typeface="맑은 고딕" panose="020B0503020000020004" pitchFamily="50" charset="-127"/>
              </a:rPr>
              <a:t>the</a:t>
            </a:r>
            <a:r>
              <a:rPr lang="ko-KR" altLang="en-US" sz="1000" dirty="0">
                <a:latin typeface="맑은 고딕" panose="020B0503020000020004" pitchFamily="50" charset="-127"/>
                <a:ea typeface="맑은 고딕" panose="020B0503020000020004" pitchFamily="50" charset="-127"/>
              </a:rPr>
              <a:t> WG</a:t>
            </a:r>
          </a:p>
        </p:txBody>
      </p:sp>
      <p:cxnSp>
        <p:nvCxnSpPr>
          <p:cNvPr id="111" name="직선 연결선 110">
            <a:extLst>
              <a:ext uri="{FF2B5EF4-FFF2-40B4-BE49-F238E27FC236}">
                <a16:creationId xmlns:a16="http://schemas.microsoft.com/office/drawing/2014/main" id="{08254E76-DD7C-4CC5-8B3C-758322830999}"/>
              </a:ext>
            </a:extLst>
          </p:cNvPr>
          <p:cNvCxnSpPr>
            <a:cxnSpLocks/>
            <a:stCxn id="110" idx="2"/>
          </p:cNvCxnSpPr>
          <p:nvPr/>
        </p:nvCxnSpPr>
        <p:spPr>
          <a:xfrm>
            <a:off x="3640129" y="4896582"/>
            <a:ext cx="0" cy="61122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12" name="직사각형 111">
            <a:extLst>
              <a:ext uri="{FF2B5EF4-FFF2-40B4-BE49-F238E27FC236}">
                <a16:creationId xmlns:a16="http://schemas.microsoft.com/office/drawing/2014/main" id="{CA203553-9C1B-4D35-A6F9-EF4F0FCF0EBA}"/>
              </a:ext>
            </a:extLst>
          </p:cNvPr>
          <p:cNvSpPr/>
          <p:nvPr/>
        </p:nvSpPr>
        <p:spPr>
          <a:xfrm>
            <a:off x="2985332" y="4140617"/>
            <a:ext cx="2233304" cy="246221"/>
          </a:xfrm>
          <a:prstGeom prst="rect">
            <a:avLst/>
          </a:prstGeom>
          <a:noFill/>
        </p:spPr>
        <p:txBody>
          <a:bodyPr wrap="none" rtlCol="0">
            <a:spAutoFit/>
          </a:bodyPr>
          <a:lstStyle/>
          <a:p>
            <a:pPr algn="ctr"/>
            <a:r>
              <a:rPr lang="ko-KR" altLang="en-US" sz="1000" dirty="0">
                <a:solidFill>
                  <a:srgbClr val="0070C0"/>
                </a:solidFill>
                <a:latin typeface="맑은 고딕" panose="020B0503020000020004" pitchFamily="50" charset="-127"/>
                <a:ea typeface="맑은 고딕" panose="020B0503020000020004" pitchFamily="50" charset="-127"/>
              </a:rPr>
              <a:t>WG </a:t>
            </a:r>
            <a:r>
              <a:rPr lang="ko-KR" altLang="en-US" sz="1000" dirty="0" err="1">
                <a:solidFill>
                  <a:srgbClr val="0070C0"/>
                </a:solidFill>
                <a:latin typeface="맑은 고딕" panose="020B0503020000020004" pitchFamily="50" charset="-127"/>
                <a:ea typeface="맑은 고딕" panose="020B0503020000020004" pitchFamily="50" charset="-127"/>
              </a:rPr>
              <a:t>Meeting</a:t>
            </a:r>
            <a:r>
              <a:rPr lang="ko-KR" altLang="en-US" sz="1000" dirty="0">
                <a:solidFill>
                  <a:srgbClr val="0070C0"/>
                </a:solidFill>
                <a:latin typeface="맑은 고딕" panose="020B0503020000020004" pitchFamily="50" charset="-127"/>
                <a:ea typeface="맑은 고딕" panose="020B0503020000020004" pitchFamily="50" charset="-127"/>
              </a:rPr>
              <a:t> </a:t>
            </a:r>
            <a:r>
              <a:rPr lang="ko-KR" altLang="en-US" sz="1000" dirty="0" err="1">
                <a:solidFill>
                  <a:srgbClr val="0070C0"/>
                </a:solidFill>
                <a:latin typeface="맑은 고딕" panose="020B0503020000020004" pitchFamily="50" charset="-127"/>
                <a:ea typeface="맑은 고딕" panose="020B0503020000020004" pitchFamily="50" charset="-127"/>
              </a:rPr>
              <a:t>to</a:t>
            </a:r>
            <a:r>
              <a:rPr lang="ko-KR" altLang="en-US" sz="1000" dirty="0">
                <a:solidFill>
                  <a:srgbClr val="0070C0"/>
                </a:solidFill>
                <a:latin typeface="맑은 고딕" panose="020B0503020000020004" pitchFamily="50" charset="-127"/>
                <a:ea typeface="맑은 고딕" panose="020B0503020000020004" pitchFamily="50" charset="-127"/>
              </a:rPr>
              <a:t> </a:t>
            </a:r>
            <a:r>
              <a:rPr lang="ko-KR" altLang="en-US" sz="1000" dirty="0" err="1">
                <a:solidFill>
                  <a:srgbClr val="0070C0"/>
                </a:solidFill>
                <a:latin typeface="맑은 고딕" panose="020B0503020000020004" pitchFamily="50" charset="-127"/>
                <a:ea typeface="맑은 고딕" panose="020B0503020000020004" pitchFamily="50" charset="-127"/>
              </a:rPr>
              <a:t>address</a:t>
            </a:r>
            <a:r>
              <a:rPr lang="ko-KR" altLang="en-US" sz="1000" dirty="0">
                <a:solidFill>
                  <a:srgbClr val="0070C0"/>
                </a:solidFill>
                <a:latin typeface="맑은 고딕" panose="020B0503020000020004" pitchFamily="50" charset="-127"/>
                <a:ea typeface="맑은 고딕" panose="020B0503020000020004" pitchFamily="50" charset="-127"/>
              </a:rPr>
              <a:t> </a:t>
            </a:r>
            <a:r>
              <a:rPr lang="ko-KR" altLang="en-US" sz="1000" dirty="0" err="1">
                <a:solidFill>
                  <a:srgbClr val="0070C0"/>
                </a:solidFill>
                <a:latin typeface="맑은 고딕" panose="020B0503020000020004" pitchFamily="50" charset="-127"/>
                <a:ea typeface="맑은 고딕" panose="020B0503020000020004" pitchFamily="50" charset="-127"/>
              </a:rPr>
              <a:t>comments</a:t>
            </a:r>
            <a:endParaRPr lang="ko-KR" altLang="en-US" sz="1000" dirty="0">
              <a:solidFill>
                <a:srgbClr val="0070C0"/>
              </a:solidFill>
              <a:latin typeface="맑은 고딕" panose="020B0503020000020004" pitchFamily="50" charset="-127"/>
              <a:ea typeface="맑은 고딕" panose="020B0503020000020004" pitchFamily="50" charset="-127"/>
            </a:endParaRPr>
          </a:p>
        </p:txBody>
      </p:sp>
      <p:cxnSp>
        <p:nvCxnSpPr>
          <p:cNvPr id="113" name="직선 연결선 112">
            <a:extLst>
              <a:ext uri="{FF2B5EF4-FFF2-40B4-BE49-F238E27FC236}">
                <a16:creationId xmlns:a16="http://schemas.microsoft.com/office/drawing/2014/main" id="{4435A7A7-4A33-49DF-94B7-D30DD959617B}"/>
              </a:ext>
            </a:extLst>
          </p:cNvPr>
          <p:cNvCxnSpPr>
            <a:cxnSpLocks/>
            <a:stCxn id="112" idx="2"/>
          </p:cNvCxnSpPr>
          <p:nvPr/>
        </p:nvCxnSpPr>
        <p:spPr>
          <a:xfrm>
            <a:off x="4101984" y="4386838"/>
            <a:ext cx="0" cy="1161507"/>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363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055C87B-0313-4D04-AA96-D1B43396629E}"/>
              </a:ext>
            </a:extLst>
          </p:cNvPr>
          <p:cNvSpPr>
            <a:spLocks noGrp="1"/>
          </p:cNvSpPr>
          <p:nvPr>
            <p:ph type="title"/>
          </p:nvPr>
        </p:nvSpPr>
        <p:spPr/>
        <p:txBody>
          <a:bodyPr/>
          <a:lstStyle/>
          <a:p>
            <a:r>
              <a:rPr lang="en-US" altLang="ko-KR" dirty="0"/>
              <a:t>Future Sessions – 2021</a:t>
            </a:r>
            <a:endParaRPr lang="ko-KR" altLang="en-US" dirty="0"/>
          </a:p>
        </p:txBody>
      </p:sp>
      <p:sp>
        <p:nvSpPr>
          <p:cNvPr id="4" name="슬라이드 번호 개체 틀 3">
            <a:extLst>
              <a:ext uri="{FF2B5EF4-FFF2-40B4-BE49-F238E27FC236}">
                <a16:creationId xmlns:a16="http://schemas.microsoft.com/office/drawing/2014/main" id="{02E67014-8825-4332-89F2-7EE82C632581}"/>
              </a:ext>
            </a:extLst>
          </p:cNvPr>
          <p:cNvSpPr>
            <a:spLocks noGrp="1"/>
          </p:cNvSpPr>
          <p:nvPr>
            <p:ph type="sldNum" sz="quarter" idx="12"/>
          </p:nvPr>
        </p:nvSpPr>
        <p:spPr/>
        <p:txBody>
          <a:bodyPr/>
          <a:lstStyle/>
          <a:p>
            <a:pPr>
              <a:defRPr/>
            </a:pPr>
            <a:fld id="{2E8BD8E8-FEBE-4B48-A872-D5E72F1EB77B}" type="slidenum">
              <a:rPr lang="en-US" smtClean="0"/>
              <a:pPr>
                <a:defRPr/>
              </a:pPr>
              <a:t>23</a:t>
            </a:fld>
            <a:endParaRPr lang="en-US">
              <a:latin typeface="Myriad Pro" charset="0"/>
            </a:endParaRPr>
          </a:p>
        </p:txBody>
      </p:sp>
      <p:sp>
        <p:nvSpPr>
          <p:cNvPr id="6" name="직사각형 5">
            <a:extLst>
              <a:ext uri="{FF2B5EF4-FFF2-40B4-BE49-F238E27FC236}">
                <a16:creationId xmlns:a16="http://schemas.microsoft.com/office/drawing/2014/main" id="{D58E3FCC-A9D8-4C24-B112-B0CD2BDFA8A8}"/>
              </a:ext>
            </a:extLst>
          </p:cNvPr>
          <p:cNvSpPr/>
          <p:nvPr/>
        </p:nvSpPr>
        <p:spPr>
          <a:xfrm>
            <a:off x="266700" y="990600"/>
            <a:ext cx="8458200" cy="2241960"/>
          </a:xfrm>
          <a:prstGeom prst="rect">
            <a:avLst/>
          </a:prstGeom>
        </p:spPr>
        <p:txBody>
          <a:bodyPr wrap="square">
            <a:spAutoFit/>
          </a:bodyPr>
          <a:lstStyle/>
          <a:p>
            <a:pPr marL="342900" lvl="0" indent="-342900">
              <a:lnSpc>
                <a:spcPct val="150000"/>
              </a:lnSpc>
              <a:buFont typeface="Arial" panose="020B0604020202020204" pitchFamily="34" charset="0"/>
              <a:buChar char="•"/>
              <a:defRPr/>
            </a:pPr>
            <a:r>
              <a:rPr lang="en-US" altLang="ko-KR" sz="2400" b="1" kern="0" dirty="0">
                <a:solidFill>
                  <a:srgbClr val="3333CC"/>
                </a:solidFill>
                <a:latin typeface="Times New Roman"/>
              </a:rPr>
              <a:t>February 15 - 19, IEEE-SA Office, 10662 Los Vaqueros Cir, </a:t>
            </a:r>
            <a:br>
              <a:rPr lang="en-US" altLang="ko-KR" sz="2400" b="1" kern="0" dirty="0">
                <a:solidFill>
                  <a:srgbClr val="3333CC"/>
                </a:solidFill>
                <a:latin typeface="Times New Roman"/>
              </a:rPr>
            </a:br>
            <a:r>
              <a:rPr lang="en-US" altLang="ko-KR" sz="2400" b="1" kern="0" dirty="0">
                <a:solidFill>
                  <a:srgbClr val="3333CC"/>
                </a:solidFill>
                <a:latin typeface="Times New Roman"/>
              </a:rPr>
              <a:t>Los Alamitos, California, USA</a:t>
            </a:r>
          </a:p>
          <a:p>
            <a:pPr marL="342900" lvl="0" indent="-342900">
              <a:lnSpc>
                <a:spcPct val="150000"/>
              </a:lnSpc>
              <a:buFont typeface="Arial" panose="020B0604020202020204" pitchFamily="34" charset="0"/>
              <a:buChar char="•"/>
              <a:defRPr/>
            </a:pPr>
            <a:r>
              <a:rPr lang="en-US" altLang="ko-KR" sz="2400" b="1" kern="0" dirty="0">
                <a:solidFill>
                  <a:srgbClr val="FF0000"/>
                </a:solidFill>
                <a:latin typeface="Times New Roman"/>
              </a:rPr>
              <a:t>June 28 - July 2, East Asia (TBD) Vladivostok</a:t>
            </a:r>
          </a:p>
          <a:p>
            <a:pPr marL="342900" indent="-342900">
              <a:lnSpc>
                <a:spcPct val="150000"/>
              </a:lnSpc>
              <a:buFont typeface="Arial" panose="020B0604020202020204" pitchFamily="34" charset="0"/>
              <a:buChar char="•"/>
            </a:pPr>
            <a:r>
              <a:rPr lang="en-US" altLang="ko-KR" sz="2400" b="1" kern="0" dirty="0">
                <a:solidFill>
                  <a:srgbClr val="3333CC"/>
                </a:solidFill>
                <a:latin typeface="Times New Roman"/>
              </a:rPr>
              <a:t>October 20-22, Korea (TBD)</a:t>
            </a:r>
          </a:p>
        </p:txBody>
      </p:sp>
      <p:sp>
        <p:nvSpPr>
          <p:cNvPr id="7" name="바닥글 개체 틀 1">
            <a:extLst>
              <a:ext uri="{FF2B5EF4-FFF2-40B4-BE49-F238E27FC236}">
                <a16:creationId xmlns:a16="http://schemas.microsoft.com/office/drawing/2014/main" id="{74B98CC8-A054-4831-819F-BCAEE5D06E75}"/>
              </a:ext>
            </a:extLst>
          </p:cNvPr>
          <p:cNvSpPr>
            <a:spLocks noGrp="1"/>
          </p:cNvSpPr>
          <p:nvPr>
            <p:ph type="ftr" sz="quarter" idx="11"/>
          </p:nvPr>
        </p:nvSpPr>
        <p:spPr>
          <a:xfrm>
            <a:off x="457200" y="6610350"/>
            <a:ext cx="4038600" cy="247650"/>
          </a:xfrm>
        </p:spPr>
        <p:txBody>
          <a:bodyPr/>
          <a:lstStyle/>
          <a:p>
            <a:pPr>
              <a:defRPr/>
            </a:pPr>
            <a:r>
              <a:rPr lang="en-US"/>
              <a:t>2888-20-0043-00-0000-Session #5 WG Opening Plenary</a:t>
            </a:r>
            <a:endParaRPr lang="en-US" dirty="0"/>
          </a:p>
        </p:txBody>
      </p:sp>
    </p:spTree>
    <p:extLst>
      <p:ext uri="{BB962C8B-B14F-4D97-AF65-F5344CB8AC3E}">
        <p14:creationId xmlns:p14="http://schemas.microsoft.com/office/powerpoint/2010/main" val="3555830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055C87B-0313-4D04-AA96-D1B43396629E}"/>
              </a:ext>
            </a:extLst>
          </p:cNvPr>
          <p:cNvSpPr>
            <a:spLocks noGrp="1"/>
          </p:cNvSpPr>
          <p:nvPr>
            <p:ph type="title"/>
          </p:nvPr>
        </p:nvSpPr>
        <p:spPr/>
        <p:txBody>
          <a:bodyPr/>
          <a:lstStyle/>
          <a:p>
            <a:r>
              <a:rPr lang="en-US" altLang="ko-KR" dirty="0"/>
              <a:t>Future Sessions – 2022</a:t>
            </a:r>
            <a:endParaRPr lang="ko-KR" altLang="en-US" dirty="0"/>
          </a:p>
        </p:txBody>
      </p:sp>
      <p:sp>
        <p:nvSpPr>
          <p:cNvPr id="4" name="슬라이드 번호 개체 틀 3">
            <a:extLst>
              <a:ext uri="{FF2B5EF4-FFF2-40B4-BE49-F238E27FC236}">
                <a16:creationId xmlns:a16="http://schemas.microsoft.com/office/drawing/2014/main" id="{02E67014-8825-4332-89F2-7EE82C632581}"/>
              </a:ext>
            </a:extLst>
          </p:cNvPr>
          <p:cNvSpPr>
            <a:spLocks noGrp="1"/>
          </p:cNvSpPr>
          <p:nvPr>
            <p:ph type="sldNum" sz="quarter" idx="12"/>
          </p:nvPr>
        </p:nvSpPr>
        <p:spPr/>
        <p:txBody>
          <a:bodyPr/>
          <a:lstStyle/>
          <a:p>
            <a:pPr>
              <a:defRPr/>
            </a:pPr>
            <a:fld id="{2E8BD8E8-FEBE-4B48-A872-D5E72F1EB77B}" type="slidenum">
              <a:rPr lang="en-US" smtClean="0"/>
              <a:pPr>
                <a:defRPr/>
              </a:pPr>
              <a:t>24</a:t>
            </a:fld>
            <a:endParaRPr lang="en-US">
              <a:latin typeface="Myriad Pro" charset="0"/>
            </a:endParaRPr>
          </a:p>
        </p:txBody>
      </p:sp>
      <p:sp>
        <p:nvSpPr>
          <p:cNvPr id="6" name="직사각형 5">
            <a:extLst>
              <a:ext uri="{FF2B5EF4-FFF2-40B4-BE49-F238E27FC236}">
                <a16:creationId xmlns:a16="http://schemas.microsoft.com/office/drawing/2014/main" id="{D58E3FCC-A9D8-4C24-B112-B0CD2BDFA8A8}"/>
              </a:ext>
            </a:extLst>
          </p:cNvPr>
          <p:cNvSpPr/>
          <p:nvPr/>
        </p:nvSpPr>
        <p:spPr>
          <a:xfrm>
            <a:off x="266700" y="990600"/>
            <a:ext cx="8458200" cy="1687963"/>
          </a:xfrm>
          <a:prstGeom prst="rect">
            <a:avLst/>
          </a:prstGeom>
        </p:spPr>
        <p:txBody>
          <a:bodyPr wrap="square">
            <a:spAutoFit/>
          </a:bodyPr>
          <a:lstStyle/>
          <a:p>
            <a:pPr marL="342900" lvl="0" indent="-342900">
              <a:lnSpc>
                <a:spcPct val="150000"/>
              </a:lnSpc>
              <a:buFont typeface="Arial" panose="020B0604020202020204" pitchFamily="34" charset="0"/>
              <a:buChar char="•"/>
              <a:defRPr/>
            </a:pPr>
            <a:r>
              <a:rPr lang="en-US" altLang="ko-KR" sz="2400" b="1" kern="0" dirty="0">
                <a:solidFill>
                  <a:srgbClr val="3333CC"/>
                </a:solidFill>
                <a:latin typeface="Times New Roman"/>
              </a:rPr>
              <a:t>February</a:t>
            </a:r>
          </a:p>
          <a:p>
            <a:pPr marL="342900" lvl="0" indent="-342900">
              <a:lnSpc>
                <a:spcPct val="150000"/>
              </a:lnSpc>
              <a:buFont typeface="Arial" panose="020B0604020202020204" pitchFamily="34" charset="0"/>
              <a:buChar char="•"/>
              <a:defRPr/>
            </a:pPr>
            <a:r>
              <a:rPr lang="en-US" altLang="ko-KR" sz="2400" b="1" kern="0" dirty="0">
                <a:solidFill>
                  <a:srgbClr val="FF0000"/>
                </a:solidFill>
                <a:latin typeface="Times New Roman"/>
              </a:rPr>
              <a:t>June</a:t>
            </a:r>
          </a:p>
          <a:p>
            <a:pPr marL="342900" indent="-342900">
              <a:lnSpc>
                <a:spcPct val="150000"/>
              </a:lnSpc>
              <a:buFont typeface="Arial" panose="020B0604020202020204" pitchFamily="34" charset="0"/>
              <a:buChar char="•"/>
            </a:pPr>
            <a:r>
              <a:rPr lang="en-US" altLang="ko-KR" sz="2400" b="1" kern="0" dirty="0">
                <a:solidFill>
                  <a:srgbClr val="3333CC"/>
                </a:solidFill>
                <a:latin typeface="Times New Roman"/>
              </a:rPr>
              <a:t>October</a:t>
            </a:r>
          </a:p>
        </p:txBody>
      </p:sp>
      <p:sp>
        <p:nvSpPr>
          <p:cNvPr id="7" name="바닥글 개체 틀 1">
            <a:extLst>
              <a:ext uri="{FF2B5EF4-FFF2-40B4-BE49-F238E27FC236}">
                <a16:creationId xmlns:a16="http://schemas.microsoft.com/office/drawing/2014/main" id="{74B98CC8-A054-4831-819F-BCAEE5D06E75}"/>
              </a:ext>
            </a:extLst>
          </p:cNvPr>
          <p:cNvSpPr>
            <a:spLocks noGrp="1"/>
          </p:cNvSpPr>
          <p:nvPr>
            <p:ph type="ftr" sz="quarter" idx="11"/>
          </p:nvPr>
        </p:nvSpPr>
        <p:spPr>
          <a:xfrm>
            <a:off x="457200" y="6610350"/>
            <a:ext cx="4038600" cy="247650"/>
          </a:xfrm>
        </p:spPr>
        <p:txBody>
          <a:bodyPr/>
          <a:lstStyle/>
          <a:p>
            <a:pPr>
              <a:defRPr/>
            </a:pPr>
            <a:r>
              <a:rPr lang="en-US"/>
              <a:t>2888-20-0043-00-0000-Session #5 WG Opening Plenary</a:t>
            </a:r>
            <a:endParaRPr lang="en-US" dirty="0"/>
          </a:p>
        </p:txBody>
      </p:sp>
    </p:spTree>
    <p:extLst>
      <p:ext uri="{BB962C8B-B14F-4D97-AF65-F5344CB8AC3E}">
        <p14:creationId xmlns:p14="http://schemas.microsoft.com/office/powerpoint/2010/main" val="154175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03025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98721179"/>
              </p:ext>
            </p:extLst>
          </p:nvPr>
        </p:nvGraphicFramePr>
        <p:xfrm>
          <a:off x="228600" y="1371600"/>
          <a:ext cx="8686800" cy="4116390"/>
        </p:xfrm>
        <a:graphic>
          <a:graphicData uri="http://schemas.openxmlformats.org/drawingml/2006/table">
            <a:tbl>
              <a:tblPr/>
              <a:tblGrid>
                <a:gridCol w="2057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Session #5 WG Opening</a:t>
                      </a:r>
                      <a:r>
                        <a:rPr kumimoji="0" lang="ko-KR"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Plenary</a:t>
                      </a:r>
                      <a:endParaRPr kumimoji="0" lang="en-US" sz="1600" b="0" i="0" u="none" strike="noStrike" cap="none" normalizeH="0" baseline="0" dirty="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2020-</a:t>
                      </a:r>
                      <a:r>
                        <a:rPr kumimoji="0" lang="en-US"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11</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t>
                      </a:r>
                      <a:r>
                        <a:rPr kumimoji="0" lang="en-US"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08</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 </a:t>
                      </a: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Sangkwon Peter Jeong</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Jeong, Sangkwon Peter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JoyFun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+82 10 8667 7329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ceo@joyfun.kr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Yoon, </a:t>
                      </a: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Kyoungro</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kern="1200" cap="none" normalizeH="0" baseline="0" dirty="0" err="1">
                          <a:ln>
                            <a:noFill/>
                          </a:ln>
                          <a:solidFill>
                            <a:schemeClr val="tx1"/>
                          </a:solidFill>
                          <a:effectLst/>
                          <a:latin typeface="Times New Roman" pitchFamily="-84" charset="0"/>
                          <a:cs typeface="Times New Roman" pitchFamily="-84" charset="0"/>
                        </a:rPr>
                        <a:t>Konkuk</a:t>
                      </a:r>
                      <a:r>
                        <a:rPr kumimoji="0" lang="en-US" altLang="ko-KR" sz="1600" b="0" i="0" u="none" strike="noStrike" kern="1200" cap="none" normalizeH="0" baseline="0" dirty="0">
                          <a:ln>
                            <a:noFill/>
                          </a:ln>
                          <a:solidFill>
                            <a:schemeClr val="tx1"/>
                          </a:solidFill>
                          <a:effectLst/>
                          <a:latin typeface="Times New Roman" pitchFamily="-84" charset="0"/>
                          <a:cs typeface="Times New Roman" pitchFamily="-84" charset="0"/>
                        </a:rPr>
                        <a:t> University</a:t>
                      </a:r>
                      <a:endParaRPr kumimoji="0" lang="ko-KR" altLang="en-US" sz="1600" b="0" i="0" u="none" strike="noStrike" kern="1200" cap="none" normalizeH="0" baseline="0" dirty="0">
                        <a:ln>
                          <a:noFill/>
                        </a:ln>
                        <a:solidFill>
                          <a:schemeClr val="tx1"/>
                        </a:solidFill>
                        <a:effectLst/>
                        <a:latin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0" lang="en-US" altLang="ko-KR" sz="1600" b="0" i="0" u="none" strike="noStrike" kern="1200" cap="none" normalizeH="0" baseline="0" dirty="0">
                          <a:ln>
                            <a:noFill/>
                          </a:ln>
                          <a:solidFill>
                            <a:schemeClr val="tx1"/>
                          </a:solidFill>
                          <a:effectLst/>
                          <a:latin typeface="Times New Roman" pitchFamily="-84" charset="0"/>
                          <a:cs typeface="Times New Roman" pitchFamily="-84" charset="0"/>
                        </a:rPr>
                        <a:t>+82 10 5177 3768</a:t>
                      </a:r>
                      <a:endParaRPr kumimoji="0" lang="ko-KR" altLang="en-US" sz="1600" b="0" i="0" u="none" strike="noStrike" kern="1200" cap="none" normalizeH="0" baseline="0" dirty="0">
                        <a:ln>
                          <a:noFill/>
                        </a:ln>
                        <a:solidFill>
                          <a:schemeClr val="tx1"/>
                        </a:solidFill>
                        <a:effectLst/>
                        <a:latin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0" lang="en-US" altLang="ko-KR" sz="1600" b="0" i="0" u="none" strike="noStrike" kern="1200" cap="none" normalizeH="0" baseline="0" dirty="0">
                          <a:ln>
                            <a:noFill/>
                          </a:ln>
                          <a:solidFill>
                            <a:schemeClr val="tx1"/>
                          </a:solidFill>
                          <a:effectLst/>
                          <a:latin typeface="Times New Roman" pitchFamily="-84" charset="0"/>
                          <a:cs typeface="Times New Roman" pitchFamily="-84" charset="0"/>
                        </a:rPr>
                        <a:t>yoonk@konkuk.ac.kr</a:t>
                      </a:r>
                      <a:endParaRPr kumimoji="0" lang="ko-KR" altLang="en-US" sz="1600" b="0" i="0" u="none" strike="noStrike" kern="1200" cap="none" normalizeH="0" baseline="0" dirty="0">
                        <a:ln>
                          <a:noFill/>
                        </a:ln>
                        <a:solidFill>
                          <a:schemeClr val="tx1"/>
                        </a:solidFill>
                        <a:effectLst/>
                        <a:latin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467"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2" name="제목 1"/>
          <p:cNvSpPr>
            <a:spLocks noGrp="1"/>
          </p:cNvSpPr>
          <p:nvPr>
            <p:ph type="title"/>
          </p:nvPr>
        </p:nvSpPr>
        <p:spPr>
          <a:xfrm>
            <a:off x="457200" y="152401"/>
            <a:ext cx="8229600" cy="914399"/>
          </a:xfrm>
        </p:spPr>
        <p:txBody>
          <a:bodyPr/>
          <a:lstStyle/>
          <a:p>
            <a:pPr eaLnBrk="0" hangingPunct="0"/>
            <a:r>
              <a:rPr lang="en-GB" altLang="ko-KR" sz="1800" dirty="0"/>
              <a:t>IEEE 2888</a:t>
            </a:r>
            <a:br>
              <a:rPr lang="en-GB" altLang="ko-KR" sz="1800" dirty="0"/>
            </a:br>
            <a:r>
              <a:rPr lang="en-US" altLang="ko-KR" sz="1800" dirty="0"/>
              <a:t>Interfacing Cyber and Physical World Working Group</a:t>
            </a:r>
            <a:br>
              <a:rPr lang="en-US" altLang="ko-KR" sz="1800" dirty="0"/>
            </a:br>
            <a:r>
              <a:rPr lang="en-US" altLang="ko-KR" sz="1800" dirty="0" err="1"/>
              <a:t>Kyoungro</a:t>
            </a:r>
            <a:r>
              <a:rPr lang="en-US" altLang="ko-KR" sz="1800" dirty="0"/>
              <a:t> Yoon, yoonk@konkuk.ac.kr</a:t>
            </a:r>
            <a:endParaRPr lang="ko-KR" altLang="en-US" sz="1800" dirty="0"/>
          </a:p>
        </p:txBody>
      </p:sp>
      <p:sp>
        <p:nvSpPr>
          <p:cNvPr id="6" name="슬라이드 번호 개체 틀 5"/>
          <p:cNvSpPr>
            <a:spLocks noGrp="1"/>
          </p:cNvSpPr>
          <p:nvPr>
            <p:ph type="sldNum" sz="quarter" idx="12"/>
          </p:nvPr>
        </p:nvSpPr>
        <p:spPr/>
        <p:txBody>
          <a:bodyPr/>
          <a:lstStyle/>
          <a:p>
            <a:pPr>
              <a:defRPr/>
            </a:pPr>
            <a:fld id="{2E8BD8E8-FEBE-4B48-A872-D5E72F1EB77B}" type="slidenum">
              <a:rPr lang="en-US" smtClean="0"/>
              <a:pPr>
                <a:defRPr/>
              </a:pPr>
              <a:t>2</a:t>
            </a:fld>
            <a:endParaRPr lang="en-US">
              <a:latin typeface="Myriad Pro" charset="0"/>
            </a:endParaRPr>
          </a:p>
        </p:txBody>
      </p:sp>
      <p:sp>
        <p:nvSpPr>
          <p:cNvPr id="7" name="바닥글 개체 틀 1">
            <a:extLst>
              <a:ext uri="{FF2B5EF4-FFF2-40B4-BE49-F238E27FC236}">
                <a16:creationId xmlns:a16="http://schemas.microsoft.com/office/drawing/2014/main" id="{DA454FB3-4A56-483C-8186-5327C90D95B9}"/>
              </a:ext>
            </a:extLst>
          </p:cNvPr>
          <p:cNvSpPr>
            <a:spLocks noGrp="1"/>
          </p:cNvSpPr>
          <p:nvPr>
            <p:ph type="ftr" sz="quarter" idx="11"/>
          </p:nvPr>
        </p:nvSpPr>
        <p:spPr>
          <a:xfrm>
            <a:off x="457200" y="6610350"/>
            <a:ext cx="4038600" cy="247650"/>
          </a:xfrm>
        </p:spPr>
        <p:txBody>
          <a:bodyPr/>
          <a:lstStyle/>
          <a:p>
            <a:pPr>
              <a:defRPr/>
            </a:pPr>
            <a:r>
              <a:rPr lang="en-US"/>
              <a:t>2888-20-0043-00-0000-Session #5 WG Opening Plenary</a:t>
            </a:r>
            <a:endParaRPr lang="en-US" dirty="0"/>
          </a:p>
        </p:txBody>
      </p:sp>
    </p:spTree>
    <p:extLst>
      <p:ext uri="{BB962C8B-B14F-4D97-AF65-F5344CB8AC3E}">
        <p14:creationId xmlns:p14="http://schemas.microsoft.com/office/powerpoint/2010/main" val="248687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Session Time and Location</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3</a:t>
            </a:fld>
            <a:endParaRPr lang="en-US">
              <a:latin typeface="Myriad Pro" charset="0"/>
            </a:endParaRPr>
          </a:p>
        </p:txBody>
      </p:sp>
      <p:sp>
        <p:nvSpPr>
          <p:cNvPr id="8" name="바닥글 개체 틀 1">
            <a:extLst>
              <a:ext uri="{FF2B5EF4-FFF2-40B4-BE49-F238E27FC236}">
                <a16:creationId xmlns:a16="http://schemas.microsoft.com/office/drawing/2014/main" id="{6E19BE5C-5A6C-4575-9D4B-CC888E0C5CE4}"/>
              </a:ext>
            </a:extLst>
          </p:cNvPr>
          <p:cNvSpPr>
            <a:spLocks noGrp="1"/>
          </p:cNvSpPr>
          <p:nvPr>
            <p:ph type="ftr" sz="quarter" idx="11"/>
          </p:nvPr>
        </p:nvSpPr>
        <p:spPr>
          <a:xfrm>
            <a:off x="457200" y="6610350"/>
            <a:ext cx="4038600" cy="247650"/>
          </a:xfrm>
        </p:spPr>
        <p:txBody>
          <a:bodyPr/>
          <a:lstStyle/>
          <a:p>
            <a:pPr>
              <a:defRPr/>
            </a:pPr>
            <a:r>
              <a:rPr lang="en-US"/>
              <a:t>2888-20-0043-00-0000-Session #5 WG Opening Plenary</a:t>
            </a:r>
            <a:endParaRPr lang="en-US" dirty="0"/>
          </a:p>
        </p:txBody>
      </p:sp>
      <p:sp>
        <p:nvSpPr>
          <p:cNvPr id="5" name="Text Box 47">
            <a:extLst>
              <a:ext uri="{FF2B5EF4-FFF2-40B4-BE49-F238E27FC236}">
                <a16:creationId xmlns:a16="http://schemas.microsoft.com/office/drawing/2014/main" id="{AFBF47BE-A7D7-480C-8A23-C769FDD2118E}"/>
              </a:ext>
            </a:extLst>
          </p:cNvPr>
          <p:cNvSpPr txBox="1">
            <a:spLocks noChangeArrowheads="1"/>
          </p:cNvSpPr>
          <p:nvPr/>
        </p:nvSpPr>
        <p:spPr bwMode="auto">
          <a:xfrm>
            <a:off x="195262" y="5334000"/>
            <a:ext cx="8753475" cy="738664"/>
          </a:xfrm>
          <a:prstGeom prst="rect">
            <a:avLst/>
          </a:prstGeom>
          <a:noFill/>
          <a:ln w="9525">
            <a:noFill/>
            <a:miter lim="800000"/>
            <a:headEnd/>
            <a:tailEnd/>
          </a:ln>
        </p:spPr>
        <p:txBody>
          <a:bodyPr wrap="square">
            <a:spAutoFit/>
          </a:bodyPr>
          <a:lstStyle/>
          <a:p>
            <a:r>
              <a:rPr lang="en-US" sz="1400" b="1" dirty="0">
                <a:solidFill>
                  <a:srgbClr val="000000"/>
                </a:solidFill>
                <a:latin typeface="Times New Roman" pitchFamily="18" charset="0"/>
                <a:ea typeface="+mn-ea"/>
                <a:cs typeface="+mn-cs"/>
              </a:rPr>
              <a:t>※ Location</a:t>
            </a:r>
          </a:p>
          <a:p>
            <a:pPr marL="452438" indent="-180975">
              <a:buFont typeface="Arial" panose="020B0604020202020204" pitchFamily="34" charset="0"/>
              <a:buChar char="•"/>
            </a:pPr>
            <a:r>
              <a:rPr lang="en-US" sz="1400" b="1" dirty="0">
                <a:solidFill>
                  <a:srgbClr val="000000"/>
                </a:solidFill>
                <a:latin typeface="Times New Roman" pitchFamily="18" charset="0"/>
                <a:ea typeface="+mn-ea"/>
                <a:cs typeface="+mn-cs"/>
              </a:rPr>
              <a:t>Default: </a:t>
            </a:r>
            <a:r>
              <a:rPr lang="en-US" altLang="ko-KR" sz="1400" b="1" dirty="0">
                <a:solidFill>
                  <a:srgbClr val="000000"/>
                </a:solidFill>
                <a:latin typeface="Times New Roman" pitchFamily="18" charset="0"/>
              </a:rPr>
              <a:t>Gangnam 2</a:t>
            </a:r>
            <a:r>
              <a:rPr lang="en-US" altLang="ko-KR" sz="1400" b="1" baseline="30000" dirty="0">
                <a:solidFill>
                  <a:srgbClr val="000000"/>
                </a:solidFill>
                <a:latin typeface="Times New Roman" pitchFamily="18" charset="0"/>
              </a:rPr>
              <a:t>nd</a:t>
            </a:r>
            <a:r>
              <a:rPr lang="en-US" altLang="ko-KR" sz="1400" b="1" dirty="0">
                <a:solidFill>
                  <a:srgbClr val="000000"/>
                </a:solidFill>
                <a:latin typeface="Times New Roman" pitchFamily="18" charset="0"/>
              </a:rPr>
              <a:t> </a:t>
            </a:r>
            <a:r>
              <a:rPr lang="en-US" altLang="ko-KR" sz="1400" b="1" dirty="0" err="1">
                <a:solidFill>
                  <a:srgbClr val="000000"/>
                </a:solidFill>
                <a:latin typeface="Times New Roman" pitchFamily="18" charset="0"/>
              </a:rPr>
              <a:t>ToZ</a:t>
            </a:r>
            <a:r>
              <a:rPr lang="en-US" altLang="ko-KR" sz="1400" b="1" dirty="0">
                <a:solidFill>
                  <a:srgbClr val="000000"/>
                </a:solidFill>
                <a:latin typeface="Times New Roman" pitchFamily="18" charset="0"/>
              </a:rPr>
              <a:t> meeting room, </a:t>
            </a:r>
            <a:r>
              <a:rPr lang="en-US" altLang="ko-KR" sz="1400" b="1" dirty="0" err="1">
                <a:solidFill>
                  <a:srgbClr val="000000"/>
                </a:solidFill>
                <a:latin typeface="Times New Roman" pitchFamily="18" charset="0"/>
              </a:rPr>
              <a:t>Baekam</a:t>
            </a:r>
            <a:r>
              <a:rPr lang="en-US" altLang="ko-KR" sz="1400" b="1" dirty="0">
                <a:solidFill>
                  <a:srgbClr val="000000"/>
                </a:solidFill>
                <a:latin typeface="Times New Roman" pitchFamily="18" charset="0"/>
              </a:rPr>
              <a:t> Bldg. 459 </a:t>
            </a:r>
            <a:r>
              <a:rPr lang="en-US" altLang="ko-KR" sz="1400" b="1" dirty="0" err="1">
                <a:solidFill>
                  <a:srgbClr val="000000"/>
                </a:solidFill>
                <a:latin typeface="Times New Roman" pitchFamily="18" charset="0"/>
              </a:rPr>
              <a:t>Gangnamdaero</a:t>
            </a:r>
            <a:r>
              <a:rPr lang="en-US" altLang="ko-KR" sz="1400" b="1" dirty="0">
                <a:solidFill>
                  <a:srgbClr val="000000"/>
                </a:solidFill>
                <a:latin typeface="Times New Roman" pitchFamily="18" charset="0"/>
              </a:rPr>
              <a:t> </a:t>
            </a:r>
            <a:r>
              <a:rPr lang="en-US" altLang="ko-KR" sz="1400" b="1" dirty="0" err="1">
                <a:solidFill>
                  <a:srgbClr val="000000"/>
                </a:solidFill>
                <a:latin typeface="Times New Roman" pitchFamily="18" charset="0"/>
              </a:rPr>
              <a:t>Seocho-gu</a:t>
            </a:r>
            <a:r>
              <a:rPr lang="en-US" altLang="ko-KR" sz="1400" b="1" dirty="0">
                <a:solidFill>
                  <a:srgbClr val="000000"/>
                </a:solidFill>
                <a:latin typeface="Times New Roman" pitchFamily="18" charset="0"/>
              </a:rPr>
              <a:t>, Seoul, Korea</a:t>
            </a:r>
          </a:p>
          <a:p>
            <a:pPr marL="452438" indent="-180975">
              <a:buFont typeface="Arial" panose="020B0604020202020204" pitchFamily="34" charset="0"/>
              <a:buChar char="•"/>
            </a:pPr>
            <a:r>
              <a:rPr lang="en-US" altLang="ko-KR" sz="1400" b="1" dirty="0">
                <a:solidFill>
                  <a:srgbClr val="000000"/>
                </a:solidFill>
                <a:latin typeface="Times New Roman" pitchFamily="18" charset="0"/>
                <a:ea typeface="+mn-ea"/>
                <a:cs typeface="+mn-cs"/>
              </a:rPr>
              <a:t>Virtual Conference</a:t>
            </a:r>
            <a:endParaRPr lang="en-US" sz="1400" b="1" dirty="0">
              <a:solidFill>
                <a:srgbClr val="000000"/>
              </a:solidFill>
              <a:latin typeface="Times New Roman" pitchFamily="18" charset="0"/>
              <a:ea typeface="+mn-ea"/>
              <a:cs typeface="+mn-cs"/>
            </a:endParaRPr>
          </a:p>
        </p:txBody>
      </p:sp>
      <p:graphicFrame>
        <p:nvGraphicFramePr>
          <p:cNvPr id="6" name="표 5">
            <a:extLst>
              <a:ext uri="{FF2B5EF4-FFF2-40B4-BE49-F238E27FC236}">
                <a16:creationId xmlns:a16="http://schemas.microsoft.com/office/drawing/2014/main" id="{1817D180-BF3F-42A4-9541-B40C6D925596}"/>
              </a:ext>
            </a:extLst>
          </p:cNvPr>
          <p:cNvGraphicFramePr>
            <a:graphicFrameLocks noGrp="1"/>
          </p:cNvGraphicFramePr>
          <p:nvPr>
            <p:extLst>
              <p:ext uri="{D42A27DB-BD31-4B8C-83A1-F6EECF244321}">
                <p14:modId xmlns:p14="http://schemas.microsoft.com/office/powerpoint/2010/main" val="298509652"/>
              </p:ext>
            </p:extLst>
          </p:nvPr>
        </p:nvGraphicFramePr>
        <p:xfrm>
          <a:off x="345281" y="942892"/>
          <a:ext cx="8382000" cy="4352680"/>
        </p:xfrm>
        <a:graphic>
          <a:graphicData uri="http://schemas.openxmlformats.org/drawingml/2006/table">
            <a:tbl>
              <a:tblPr firstRow="1" firstCol="1" bandRow="1"/>
              <a:tblGrid>
                <a:gridCol w="1060230">
                  <a:extLst>
                    <a:ext uri="{9D8B030D-6E8A-4147-A177-3AD203B41FA5}">
                      <a16:colId xmlns:a16="http://schemas.microsoft.com/office/drawing/2014/main" val="385184775"/>
                    </a:ext>
                  </a:extLst>
                </a:gridCol>
                <a:gridCol w="1185289">
                  <a:extLst>
                    <a:ext uri="{9D8B030D-6E8A-4147-A177-3AD203B41FA5}">
                      <a16:colId xmlns:a16="http://schemas.microsoft.com/office/drawing/2014/main" val="1987718144"/>
                    </a:ext>
                  </a:extLst>
                </a:gridCol>
                <a:gridCol w="1743419">
                  <a:extLst>
                    <a:ext uri="{9D8B030D-6E8A-4147-A177-3AD203B41FA5}">
                      <a16:colId xmlns:a16="http://schemas.microsoft.com/office/drawing/2014/main" val="1701110979"/>
                    </a:ext>
                  </a:extLst>
                </a:gridCol>
                <a:gridCol w="1464354">
                  <a:extLst>
                    <a:ext uri="{9D8B030D-6E8A-4147-A177-3AD203B41FA5}">
                      <a16:colId xmlns:a16="http://schemas.microsoft.com/office/drawing/2014/main" val="2964742883"/>
                    </a:ext>
                  </a:extLst>
                </a:gridCol>
                <a:gridCol w="1464354">
                  <a:extLst>
                    <a:ext uri="{9D8B030D-6E8A-4147-A177-3AD203B41FA5}">
                      <a16:colId xmlns:a16="http://schemas.microsoft.com/office/drawing/2014/main" val="679344801"/>
                    </a:ext>
                  </a:extLst>
                </a:gridCol>
                <a:gridCol w="1464354">
                  <a:extLst>
                    <a:ext uri="{9D8B030D-6E8A-4147-A177-3AD203B41FA5}">
                      <a16:colId xmlns:a16="http://schemas.microsoft.com/office/drawing/2014/main" val="1253518222"/>
                    </a:ext>
                  </a:extLst>
                </a:gridCol>
              </a:tblGrid>
              <a:tr h="613664">
                <a:tc>
                  <a:txBody>
                    <a:bodyPr/>
                    <a:lstStyle/>
                    <a:p>
                      <a:endParaRPr lang="ko-KR" sz="1000" dirty="0">
                        <a:effectLst/>
                        <a:latin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Monday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맑은 고딕" panose="020B0503020000020004" pitchFamily="50" charset="-127"/>
                          <a:cs typeface="Times New Roman" panose="02020603050405020304" pitchFamily="18" charset="0"/>
                        </a:rPr>
                        <a:t>Nov.</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1200" b="1" dirty="0">
                          <a:effectLst/>
                          <a:latin typeface="Times New Roman" panose="02020603050405020304" pitchFamily="18" charset="0"/>
                          <a:ea typeface="맑은 고딕" panose="020B0503020000020004" pitchFamily="50" charset="-127"/>
                          <a:cs typeface="Times New Roman" panose="02020603050405020304" pitchFamily="18" charset="0"/>
                        </a:rPr>
                        <a:t>23</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2020)</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Tuesday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Nov. 24, 2020</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Wednesday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Nov. 25, 2020</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Thursday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Nov. 26, 2020</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Friday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Nov. 27, 2020</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750754"/>
                  </a:ext>
                </a:extLst>
              </a:tr>
              <a:tr h="697910">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 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9:00-10:30a</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TG 2888.1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Input contribution documents review)</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 </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Future Schedule)</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448669"/>
                  </a:ext>
                </a:extLst>
              </a:tr>
              <a:tr h="1071563">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 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11:00-12:30</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TG 2888.1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Input contribution documents review)</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Closing Plenary</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176381"/>
                  </a:ext>
                </a:extLst>
              </a:tr>
              <a:tr h="1071563">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 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1:30 – 3:00p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Open Plenary</a:t>
                      </a:r>
                      <a:endParaRPr lang="ko-KR" altLang="ko-KR" sz="1200" dirty="0">
                        <a:effectLst/>
                        <a:latin typeface="Times New Roman" panose="02020603050405020304" pitchFamily="18" charset="0"/>
                        <a:ea typeface="+mn-ea"/>
                        <a:cs typeface="Times New Roman" panose="02020603050405020304" pitchFamily="18" charset="0"/>
                      </a:endParaRP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Roll Call</a:t>
                      </a:r>
                      <a:endParaRPr lang="ko-KR" altLang="ko-KR" sz="1200" dirty="0">
                        <a:effectLst/>
                        <a:latin typeface="Times New Roman" panose="02020603050405020304" pitchFamily="18" charset="0"/>
                        <a:ea typeface="+mn-ea"/>
                        <a:cs typeface="Times New Roman" panose="02020603050405020304" pitchFamily="18" charset="0"/>
                      </a:endParaRP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Reviewing last meeting </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minutes</a:t>
                      </a:r>
                      <a:endParaRPr lang="ko-KR" altLang="ko-KR" sz="1200" dirty="0">
                        <a:effectLst/>
                        <a:latin typeface="Times New Roman" panose="02020603050405020304" pitchFamily="18" charset="0"/>
                        <a:ea typeface="+mn-ea"/>
                        <a:cs typeface="Times New Roman" panose="02020603050405020304" pitchFamily="18" charset="0"/>
                      </a:endParaRP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(Introducing participants)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TG 2888.1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Development for Draft)</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80794"/>
                  </a:ext>
                </a:extLst>
              </a:tr>
              <a:tr h="854845">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 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3:30 – 5:00p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 Discuss and Development New Work Item)</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TG 2888.1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Development for Draft)</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532933"/>
                  </a:ext>
                </a:extLst>
              </a:tr>
            </a:tbl>
          </a:graphicData>
        </a:graphic>
      </p:graphicFrame>
    </p:spTree>
    <p:extLst>
      <p:ext uri="{BB962C8B-B14F-4D97-AF65-F5344CB8AC3E}">
        <p14:creationId xmlns:p14="http://schemas.microsoft.com/office/powerpoint/2010/main" val="348956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4</a:t>
            </a:fld>
            <a:endParaRPr lang="en-US">
              <a:latin typeface="Myriad Pro" charset="0"/>
            </a:endParaRPr>
          </a:p>
        </p:txBody>
      </p:sp>
      <p:sp>
        <p:nvSpPr>
          <p:cNvPr id="6" name="직사각형 5"/>
          <p:cNvSpPr/>
          <p:nvPr/>
        </p:nvSpPr>
        <p:spPr>
          <a:xfrm>
            <a:off x="457200" y="990600"/>
            <a:ext cx="4419600" cy="2777620"/>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 ONLY</a:t>
            </a:r>
          </a:p>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a:t>
            </a:r>
          </a:p>
          <a:p>
            <a:pPr marL="742950" lvl="1" indent="-285750" eaLnBrk="0" hangingPunct="0">
              <a:lnSpc>
                <a:spcPct val="130000"/>
              </a:lnSpc>
              <a:spcBef>
                <a:spcPct val="20000"/>
              </a:spcBef>
              <a:buFontTx/>
              <a:buChar char="–"/>
              <a:defRPr/>
            </a:pPr>
            <a:r>
              <a:rPr lang="en-US" altLang="ja-JP" sz="2000" kern="0" dirty="0">
                <a:solidFill>
                  <a:srgbClr val="000000"/>
                </a:solidFill>
                <a:latin typeface="Times New Roman"/>
                <a:ea typeface="ＭＳ Ｐゴシック" charset="-128"/>
              </a:rPr>
              <a:t>IMAT System </a:t>
            </a:r>
            <a:r>
              <a:rPr lang="en-US" altLang="ja-JP" sz="1600" kern="0" dirty="0">
                <a:solidFill>
                  <a:srgbClr val="000000"/>
                </a:solidFill>
                <a:latin typeface="Times New Roman"/>
                <a:ea typeface="ＭＳ Ｐゴシック" charset="-128"/>
              </a:rPr>
              <a:t>  </a:t>
            </a:r>
          </a:p>
          <a:p>
            <a:pPr marL="1085850" lvl="2" indent="-228600" eaLnBrk="0" hangingPunct="0">
              <a:lnSpc>
                <a:spcPct val="130000"/>
              </a:lnSpc>
              <a:spcBef>
                <a:spcPct val="20000"/>
              </a:spcBef>
              <a:buFontTx/>
              <a:buChar char="•"/>
              <a:defRPr/>
            </a:pPr>
            <a:r>
              <a:rPr lang="en-US" altLang="ja-JP" sz="1600" b="1" kern="0" dirty="0">
                <a:solidFill>
                  <a:srgbClr val="000000"/>
                </a:solidFill>
                <a:latin typeface="Times New Roman"/>
                <a:ea typeface="ＭＳ Ｐゴシック" charset="-128"/>
              </a:rPr>
              <a:t>https://imat.ieee.org/2888/</a:t>
            </a:r>
          </a:p>
          <a:p>
            <a:pPr marL="742950" lvl="1" indent="-285750" eaLnBrk="0" hangingPunct="0">
              <a:lnSpc>
                <a:spcPct val="130000"/>
              </a:lnSpc>
              <a:spcBef>
                <a:spcPct val="20000"/>
              </a:spcBef>
              <a:buFontTx/>
              <a:buChar char="–"/>
              <a:defRPr/>
            </a:pPr>
            <a:r>
              <a:rPr lang="en-US" altLang="ko-KR" sz="2000" kern="0" dirty="0">
                <a:solidFill>
                  <a:srgbClr val="000000"/>
                </a:solidFill>
                <a:latin typeface="Arial" charset="0"/>
              </a:rPr>
              <a:t>Mark attendance during every session </a:t>
            </a:r>
          </a:p>
        </p:txBody>
      </p:sp>
      <p:sp>
        <p:nvSpPr>
          <p:cNvPr id="7" name="바닥글 개체 틀 1">
            <a:extLst>
              <a:ext uri="{FF2B5EF4-FFF2-40B4-BE49-F238E27FC236}">
                <a16:creationId xmlns:a16="http://schemas.microsoft.com/office/drawing/2014/main" id="{EC573D45-56B7-44D7-B9CD-F458236094A4}"/>
              </a:ext>
            </a:extLst>
          </p:cNvPr>
          <p:cNvSpPr>
            <a:spLocks noGrp="1"/>
          </p:cNvSpPr>
          <p:nvPr>
            <p:ph type="ftr" sz="quarter" idx="11"/>
          </p:nvPr>
        </p:nvSpPr>
        <p:spPr>
          <a:xfrm>
            <a:off x="457200" y="6610350"/>
            <a:ext cx="4038600" cy="247650"/>
          </a:xfrm>
        </p:spPr>
        <p:txBody>
          <a:bodyPr/>
          <a:lstStyle/>
          <a:p>
            <a:pPr>
              <a:defRPr/>
            </a:pPr>
            <a:r>
              <a:rPr lang="en-US"/>
              <a:t>2888-20-0043-00-0000-Session #5 WG Opening Plenary</a:t>
            </a:r>
            <a:endParaRPr lang="en-US" dirty="0"/>
          </a:p>
        </p:txBody>
      </p:sp>
      <p:pic>
        <p:nvPicPr>
          <p:cNvPr id="9" name="그림 8">
            <a:extLst>
              <a:ext uri="{FF2B5EF4-FFF2-40B4-BE49-F238E27FC236}">
                <a16:creationId xmlns:a16="http://schemas.microsoft.com/office/drawing/2014/main" id="{D85416F0-27FA-4EFA-B327-65888A15E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914400"/>
            <a:ext cx="3975315" cy="4800600"/>
          </a:xfrm>
          <a:prstGeom prst="rect">
            <a:avLst/>
          </a:prstGeom>
          <a:ln>
            <a:solidFill>
              <a:schemeClr val="tx1"/>
            </a:solidFill>
          </a:ln>
        </p:spPr>
      </p:pic>
      <p:sp>
        <p:nvSpPr>
          <p:cNvPr id="8" name="직사각형 7">
            <a:extLst>
              <a:ext uri="{FF2B5EF4-FFF2-40B4-BE49-F238E27FC236}">
                <a16:creationId xmlns:a16="http://schemas.microsoft.com/office/drawing/2014/main" id="{25F08AB7-6442-43EB-8DD5-B1032847AAE6}"/>
              </a:ext>
            </a:extLst>
          </p:cNvPr>
          <p:cNvSpPr/>
          <p:nvPr/>
        </p:nvSpPr>
        <p:spPr>
          <a:xfrm>
            <a:off x="4959457" y="4343400"/>
            <a:ext cx="3810000" cy="1785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92623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5</a:t>
            </a:fld>
            <a:endParaRPr lang="en-US">
              <a:latin typeface="Myriad Pro" charset="0"/>
            </a:endParaRPr>
          </a:p>
        </p:txBody>
      </p:sp>
      <p:sp>
        <p:nvSpPr>
          <p:cNvPr id="6" name="직사각형 5"/>
          <p:cNvSpPr/>
          <p:nvPr/>
        </p:nvSpPr>
        <p:spPr>
          <a:xfrm>
            <a:off x="228600" y="914400"/>
            <a:ext cx="8610600" cy="1795363"/>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000" kern="0" dirty="0">
                <a:solidFill>
                  <a:srgbClr val="000000"/>
                </a:solidFill>
                <a:latin typeface="Times New Roman" panose="02020603050405020304" pitchFamily="18" charset="0"/>
                <a:ea typeface="+mn-ea"/>
                <a:cs typeface="Times New Roman" panose="02020603050405020304" pitchFamily="18" charset="0"/>
              </a:rPr>
              <a:t>Total number of IEEE 2888 WG timeslots: 8</a:t>
            </a:r>
          </a:p>
          <a:p>
            <a:pPr marL="342900" lvl="0" indent="-342900" eaLnBrk="0" hangingPunct="0">
              <a:lnSpc>
                <a:spcPct val="130000"/>
              </a:lnSpc>
              <a:spcBef>
                <a:spcPct val="20000"/>
              </a:spcBef>
              <a:buFontTx/>
              <a:buChar char="•"/>
              <a:defRPr/>
            </a:pPr>
            <a:r>
              <a:rPr lang="en-US" altLang="ko-KR" sz="2000" kern="0" dirty="0">
                <a:solidFill>
                  <a:srgbClr val="000000"/>
                </a:solidFill>
                <a:latin typeface="Times New Roman" panose="02020603050405020304" pitchFamily="18" charset="0"/>
                <a:ea typeface="+mn-ea"/>
                <a:cs typeface="Times New Roman" panose="02020603050405020304" pitchFamily="18" charset="0"/>
              </a:rPr>
              <a:t>4 timeslots for 50% attendance to be counted towards WG voting membership</a:t>
            </a:r>
          </a:p>
          <a:p>
            <a:pPr marL="342900" lvl="0" indent="-342900" eaLnBrk="0" hangingPunct="0">
              <a:lnSpc>
                <a:spcPct val="130000"/>
              </a:lnSpc>
              <a:spcBef>
                <a:spcPct val="20000"/>
              </a:spcBef>
              <a:buFontTx/>
              <a:buChar char="•"/>
              <a:defRPr/>
            </a:pPr>
            <a:r>
              <a:rPr lang="en-US" altLang="ko-KR" sz="2000" kern="0" dirty="0">
                <a:solidFill>
                  <a:srgbClr val="000000"/>
                </a:solidFill>
                <a:latin typeface="Times New Roman" panose="02020603050405020304" pitchFamily="18" charset="0"/>
                <a:ea typeface="+mn-ea"/>
                <a:cs typeface="Times New Roman" panose="02020603050405020304" pitchFamily="18" charset="0"/>
              </a:rPr>
              <a:t>All attendance records are reported on the meeting minutes </a:t>
            </a:r>
          </a:p>
          <a:p>
            <a:pPr marL="742950" lvl="1" indent="-285750" eaLnBrk="0" hangingPunct="0">
              <a:lnSpc>
                <a:spcPct val="130000"/>
              </a:lnSpc>
              <a:spcBef>
                <a:spcPct val="20000"/>
              </a:spcBef>
              <a:buFontTx/>
              <a:buChar char="–"/>
              <a:defRPr/>
            </a:pPr>
            <a:r>
              <a:rPr lang="en-US" altLang="ko-KR" kern="0" dirty="0">
                <a:solidFill>
                  <a:srgbClr val="000000"/>
                </a:solidFill>
                <a:latin typeface="Times New Roman" panose="02020603050405020304" pitchFamily="18" charset="0"/>
                <a:cs typeface="Times New Roman" panose="02020603050405020304" pitchFamily="18" charset="0"/>
              </a:rPr>
              <a:t>Please check the attendance records for any errors</a:t>
            </a:r>
          </a:p>
        </p:txBody>
      </p:sp>
      <p:sp>
        <p:nvSpPr>
          <p:cNvPr id="8" name="바닥글 개체 틀 1">
            <a:extLst>
              <a:ext uri="{FF2B5EF4-FFF2-40B4-BE49-F238E27FC236}">
                <a16:creationId xmlns:a16="http://schemas.microsoft.com/office/drawing/2014/main" id="{AD1F9374-9B59-4EC9-9555-2A6BFE2E18F2}"/>
              </a:ext>
            </a:extLst>
          </p:cNvPr>
          <p:cNvSpPr>
            <a:spLocks noGrp="1"/>
          </p:cNvSpPr>
          <p:nvPr>
            <p:ph type="ftr" sz="quarter" idx="11"/>
          </p:nvPr>
        </p:nvSpPr>
        <p:spPr>
          <a:xfrm>
            <a:off x="457200" y="6610350"/>
            <a:ext cx="4038600" cy="247650"/>
          </a:xfrm>
        </p:spPr>
        <p:txBody>
          <a:bodyPr/>
          <a:lstStyle/>
          <a:p>
            <a:pPr>
              <a:defRPr/>
            </a:pPr>
            <a:r>
              <a:rPr lang="en-US"/>
              <a:t>2888-20-0043-00-0000-Session #5 WG Opening Plenary</a:t>
            </a:r>
            <a:endParaRPr lang="en-US" dirty="0"/>
          </a:p>
        </p:txBody>
      </p:sp>
      <p:pic>
        <p:nvPicPr>
          <p:cNvPr id="4" name="그림 3">
            <a:extLst>
              <a:ext uri="{FF2B5EF4-FFF2-40B4-BE49-F238E27FC236}">
                <a16:creationId xmlns:a16="http://schemas.microsoft.com/office/drawing/2014/main" id="{8C7C1A0B-F273-4442-8BB7-81416F690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419" y="2913945"/>
            <a:ext cx="5491162" cy="3053467"/>
          </a:xfrm>
          <a:prstGeom prst="rect">
            <a:avLst/>
          </a:prstGeom>
          <a:ln>
            <a:solidFill>
              <a:schemeClr val="tx1"/>
            </a:solidFill>
          </a:ln>
        </p:spPr>
      </p:pic>
    </p:spTree>
    <p:extLst>
      <p:ext uri="{BB962C8B-B14F-4D97-AF65-F5344CB8AC3E}">
        <p14:creationId xmlns:p14="http://schemas.microsoft.com/office/powerpoint/2010/main" val="35024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685800" y="685800"/>
            <a:ext cx="7772400" cy="609600"/>
          </a:xfrm>
        </p:spPr>
        <p:txBody>
          <a:bodyPr/>
          <a:lstStyle/>
          <a:p>
            <a:r>
              <a:rPr lang="en-US" dirty="0">
                <a:latin typeface="Arial" charset="0"/>
              </a:rPr>
              <a:t>Voting Membership</a:t>
            </a:r>
          </a:p>
        </p:txBody>
      </p:sp>
      <p:sp>
        <p:nvSpPr>
          <p:cNvPr id="21510" name="Rectangle 3"/>
          <p:cNvSpPr>
            <a:spLocks noGrp="1" noChangeArrowheads="1"/>
          </p:cNvSpPr>
          <p:nvPr>
            <p:ph type="body" idx="1"/>
          </p:nvPr>
        </p:nvSpPr>
        <p:spPr>
          <a:xfrm>
            <a:off x="685800" y="1524000"/>
            <a:ext cx="8153400" cy="4495800"/>
          </a:xfrm>
        </p:spPr>
        <p:txBody>
          <a:bodyPr wrap="square"/>
          <a:lstStyle/>
          <a:p>
            <a:pPr algn="just">
              <a:lnSpc>
                <a:spcPct val="90000"/>
              </a:lnSpc>
            </a:pPr>
            <a:r>
              <a:rPr lang="en-US" sz="2800" dirty="0">
                <a:latin typeface="Times New Roman" panose="02020603050405020304" pitchFamily="18" charset="0"/>
                <a:cs typeface="Times New Roman" panose="02020603050405020304" pitchFamily="18" charset="0"/>
              </a:rPr>
              <a:t>2888 Voting Membership described in</a:t>
            </a:r>
          </a:p>
          <a:p>
            <a:pPr lvl="1" algn="just">
              <a:lnSpc>
                <a:spcPct val="90000"/>
              </a:lnSpc>
            </a:pPr>
            <a:r>
              <a:rPr lang="en-US" sz="2400" dirty="0">
                <a:latin typeface="Times New Roman" panose="02020603050405020304" pitchFamily="18" charset="0"/>
                <a:cs typeface="Times New Roman" panose="02020603050405020304" pitchFamily="18" charset="0"/>
              </a:rPr>
              <a:t>DCN#: 2888-</a:t>
            </a:r>
            <a:r>
              <a:rPr lang="en-US" altLang="ko-KR" sz="2400" dirty="0">
                <a:latin typeface="Times New Roman" panose="02020603050405020304" pitchFamily="18" charset="0"/>
                <a:cs typeface="Times New Roman" panose="02020603050405020304" pitchFamily="18" charset="0"/>
              </a:rPr>
              <a:t>20</a:t>
            </a:r>
            <a:r>
              <a:rPr lang="en-US" sz="2400" dirty="0">
                <a:latin typeface="Times New Roman" panose="02020603050405020304" pitchFamily="18" charset="0"/>
                <a:cs typeface="Times New Roman" panose="02020603050405020304" pitchFamily="18" charset="0"/>
              </a:rPr>
              <a:t>-00</a:t>
            </a:r>
            <a:r>
              <a:rPr lang="en-US" altLang="ko-KR" sz="2400" dirty="0">
                <a:latin typeface="Times New Roman" panose="02020603050405020304" pitchFamily="18" charset="0"/>
                <a:cs typeface="Times New Roman" panose="02020603050405020304" pitchFamily="18" charset="0"/>
              </a:rPr>
              <a:t>42</a:t>
            </a:r>
            <a:r>
              <a:rPr lang="en-US" sz="2400" dirty="0">
                <a:latin typeface="Times New Roman" panose="02020603050405020304" pitchFamily="18" charset="0"/>
                <a:cs typeface="Times New Roman" panose="02020603050405020304" pitchFamily="18" charset="0"/>
              </a:rPr>
              <a:t>-00-0000</a:t>
            </a:r>
          </a:p>
          <a:p>
            <a:pPr algn="just">
              <a:lnSpc>
                <a:spcPct val="90000"/>
              </a:lnSpc>
            </a:pPr>
            <a:r>
              <a:rPr lang="en-US" sz="2800" dirty="0">
                <a:latin typeface="Times New Roman" panose="02020603050405020304" pitchFamily="18" charset="0"/>
                <a:cs typeface="Times New Roman" panose="02020603050405020304" pitchFamily="18" charset="0"/>
              </a:rPr>
              <a:t>Maintenance of Voting Membership</a:t>
            </a:r>
          </a:p>
          <a:p>
            <a:pPr lvl="1" algn="just">
              <a:lnSpc>
                <a:spcPct val="90000"/>
              </a:lnSpc>
            </a:pPr>
            <a:r>
              <a:rPr lang="en-US" sz="2400" dirty="0">
                <a:latin typeface="Times New Roman" panose="02020603050405020304" pitchFamily="18" charset="0"/>
                <a:cs typeface="Times New Roman" panose="02020603050405020304" pitchFamily="18" charset="0"/>
              </a:rPr>
              <a:t>Missing 3 out of last 4 meetings may result in loss of voting rights</a:t>
            </a:r>
          </a:p>
          <a:p>
            <a:pPr algn="just">
              <a:lnSpc>
                <a:spcPct val="90000"/>
              </a:lnSpc>
            </a:pPr>
            <a:r>
              <a:rPr lang="en-US" sz="2800" dirty="0">
                <a:latin typeface="Times New Roman" panose="02020603050405020304" pitchFamily="18" charset="0"/>
                <a:cs typeface="Times New Roman" panose="02020603050405020304" pitchFamily="18" charset="0"/>
              </a:rPr>
              <a:t>WG Letter Ballots</a:t>
            </a:r>
          </a:p>
          <a:p>
            <a:pPr lvl="1" algn="just">
              <a:lnSpc>
                <a:spcPct val="90000"/>
              </a:lnSpc>
            </a:pPr>
            <a:r>
              <a:rPr lang="en-US" sz="2400" dirty="0">
                <a:latin typeface="Times New Roman" panose="02020603050405020304" pitchFamily="18" charset="0"/>
                <a:cs typeface="Times New Roman" panose="02020603050405020304" pitchFamily="18" charset="0"/>
              </a:rPr>
              <a:t>WG members are expected to vote on WG LBs</a:t>
            </a:r>
          </a:p>
          <a:p>
            <a:pPr lvl="1" algn="just">
              <a:lnSpc>
                <a:spcPct val="90000"/>
              </a:lnSpc>
            </a:pPr>
            <a:r>
              <a:rPr lang="en-US" sz="2400" dirty="0">
                <a:latin typeface="Times New Roman" panose="02020603050405020304" pitchFamily="18" charset="0"/>
                <a:cs typeface="Times New Roman" panose="02020603050405020304" pitchFamily="18" charset="0"/>
              </a:rPr>
              <a:t>Failure to vote on 2 out of last 3 WG LBs could result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 loss of voting rights (ref. 4.3.2 WG P&amp;P)</a:t>
            </a:r>
            <a:endParaRPr lang="en-US" sz="2400" b="1" dirty="0">
              <a:latin typeface="Times New Roman" panose="02020603050405020304" pitchFamily="18" charset="0"/>
              <a:cs typeface="Times New Roman" panose="02020603050405020304" pitchFamily="18" charset="0"/>
            </a:endParaRPr>
          </a:p>
        </p:txBody>
      </p:sp>
      <p:sp>
        <p:nvSpPr>
          <p:cNvPr id="3" name="슬라이드 번호 개체 틀 2">
            <a:extLst>
              <a:ext uri="{FF2B5EF4-FFF2-40B4-BE49-F238E27FC236}">
                <a16:creationId xmlns:a16="http://schemas.microsoft.com/office/drawing/2014/main" id="{D102F57F-54BD-43D5-8003-64AE37DA80E0}"/>
              </a:ext>
            </a:extLst>
          </p:cNvPr>
          <p:cNvSpPr>
            <a:spLocks noGrp="1"/>
          </p:cNvSpPr>
          <p:nvPr>
            <p:ph type="sldNum" sz="quarter" idx="12"/>
          </p:nvPr>
        </p:nvSpPr>
        <p:spPr/>
        <p:txBody>
          <a:bodyPr/>
          <a:lstStyle/>
          <a:p>
            <a:pPr>
              <a:defRPr/>
            </a:pPr>
            <a:fld id="{2E8BD8E8-FEBE-4B48-A872-D5E72F1EB77B}" type="slidenum">
              <a:rPr lang="en-US" smtClean="0"/>
              <a:pPr>
                <a:defRPr/>
              </a:pPr>
              <a:t>6</a:t>
            </a:fld>
            <a:endParaRPr lang="en-US">
              <a:latin typeface="Myriad Pro" charset="0"/>
            </a:endParaRPr>
          </a:p>
        </p:txBody>
      </p:sp>
      <p:sp>
        <p:nvSpPr>
          <p:cNvPr id="6" name="바닥글 개체 틀 1">
            <a:extLst>
              <a:ext uri="{FF2B5EF4-FFF2-40B4-BE49-F238E27FC236}">
                <a16:creationId xmlns:a16="http://schemas.microsoft.com/office/drawing/2014/main" id="{10845B46-1010-43DE-BDEE-3AD421796CCC}"/>
              </a:ext>
            </a:extLst>
          </p:cNvPr>
          <p:cNvSpPr>
            <a:spLocks noGrp="1"/>
          </p:cNvSpPr>
          <p:nvPr>
            <p:ph type="ftr" sz="quarter" idx="11"/>
          </p:nvPr>
        </p:nvSpPr>
        <p:spPr>
          <a:xfrm>
            <a:off x="457200" y="6610350"/>
            <a:ext cx="4038600" cy="247650"/>
          </a:xfrm>
        </p:spPr>
        <p:txBody>
          <a:bodyPr/>
          <a:lstStyle/>
          <a:p>
            <a:pPr>
              <a:defRPr/>
            </a:pPr>
            <a:r>
              <a:rPr lang="en-US"/>
              <a:t>2888-20-0043-00-0000-Session #5 WG Opening Plenary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F0A4D9B-9F30-41AB-A658-FFC3E6003656}"/>
              </a:ext>
            </a:extLst>
          </p:cNvPr>
          <p:cNvSpPr>
            <a:spLocks noGrp="1"/>
          </p:cNvSpPr>
          <p:nvPr>
            <p:ph type="title"/>
          </p:nvPr>
        </p:nvSpPr>
        <p:spPr/>
        <p:txBody>
          <a:bodyPr/>
          <a:lstStyle/>
          <a:p>
            <a:r>
              <a:rPr lang="en-US" altLang="ko-KR" dirty="0">
                <a:latin typeface="Arial" charset="0"/>
              </a:rPr>
              <a:t>Miscellaneous Meeting Logistics</a:t>
            </a:r>
            <a:endParaRPr lang="ko-KR" altLang="en-US" dirty="0"/>
          </a:p>
        </p:txBody>
      </p:sp>
      <p:sp>
        <p:nvSpPr>
          <p:cNvPr id="4" name="슬라이드 번호 개체 틀 3">
            <a:extLst>
              <a:ext uri="{FF2B5EF4-FFF2-40B4-BE49-F238E27FC236}">
                <a16:creationId xmlns:a16="http://schemas.microsoft.com/office/drawing/2014/main" id="{35CB0940-D8CA-4C79-83DD-A230FC0205EF}"/>
              </a:ext>
            </a:extLst>
          </p:cNvPr>
          <p:cNvSpPr>
            <a:spLocks noGrp="1"/>
          </p:cNvSpPr>
          <p:nvPr>
            <p:ph type="sldNum" sz="quarter" idx="12"/>
          </p:nvPr>
        </p:nvSpPr>
        <p:spPr/>
        <p:txBody>
          <a:bodyPr/>
          <a:lstStyle/>
          <a:p>
            <a:pPr>
              <a:defRPr/>
            </a:pPr>
            <a:fld id="{2E8BD8E8-FEBE-4B48-A872-D5E72F1EB77B}" type="slidenum">
              <a:rPr lang="en-US" smtClean="0"/>
              <a:pPr>
                <a:defRPr/>
              </a:pPr>
              <a:t>7</a:t>
            </a:fld>
            <a:endParaRPr lang="en-US">
              <a:latin typeface="Myriad Pro" charset="0"/>
            </a:endParaRPr>
          </a:p>
        </p:txBody>
      </p:sp>
      <p:sp>
        <p:nvSpPr>
          <p:cNvPr id="6" name="Rectangle 3">
            <a:extLst>
              <a:ext uri="{FF2B5EF4-FFF2-40B4-BE49-F238E27FC236}">
                <a16:creationId xmlns:a16="http://schemas.microsoft.com/office/drawing/2014/main" id="{4E5C7193-5AA4-4E6B-85CD-0EDFF4BEAD45}"/>
              </a:ext>
            </a:extLst>
          </p:cNvPr>
          <p:cNvSpPr txBox="1">
            <a:spLocks noChangeArrowheads="1"/>
          </p:cNvSpPr>
          <p:nvPr/>
        </p:nvSpPr>
        <p:spPr bwMode="auto">
          <a:xfrm>
            <a:off x="457200" y="800100"/>
            <a:ext cx="8229600" cy="40767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000" kern="0" dirty="0">
                <a:latin typeface="Times New Roman" panose="02020603050405020304" pitchFamily="18" charset="0"/>
                <a:cs typeface="Times New Roman" panose="02020603050405020304" pitchFamily="18" charset="0"/>
              </a:rPr>
              <a:t>WG Documents:</a:t>
            </a:r>
            <a:r>
              <a:rPr lang="en-US" altLang="ko-KR" sz="2000" kern="0" dirty="0">
                <a:latin typeface="Times New Roman" panose="02020603050405020304" pitchFamily="18" charset="0"/>
                <a:cs typeface="Times New Roman" panose="02020603050405020304" pitchFamily="18" charset="0"/>
              </a:rPr>
              <a:t> </a:t>
            </a:r>
            <a:r>
              <a:rPr lang="en-US" altLang="ko-KR" sz="2000" kern="0" dirty="0">
                <a:latin typeface="Times New Roman" panose="02020603050405020304" pitchFamily="18" charset="0"/>
                <a:cs typeface="Times New Roman" panose="02020603050405020304" pitchFamily="18" charset="0"/>
                <a:hlinkClick r:id="rId2"/>
              </a:rPr>
              <a:t>https://mentor.ieee.org/2888/documents</a:t>
            </a:r>
            <a:endParaRPr lang="en-US" altLang="ko-KR" sz="2000" kern="0" dirty="0">
              <a:latin typeface="Times New Roman" panose="02020603050405020304" pitchFamily="18" charset="0"/>
              <a:cs typeface="Times New Roman" panose="02020603050405020304" pitchFamily="18" charset="0"/>
            </a:endParaRPr>
          </a:p>
          <a:p>
            <a:pPr>
              <a:lnSpc>
                <a:spcPct val="150000"/>
              </a:lnSpc>
            </a:pPr>
            <a:r>
              <a:rPr lang="en-US" altLang="ko-KR" sz="2000" kern="0" dirty="0">
                <a:latin typeface="Times New Roman" panose="02020603050405020304" pitchFamily="18" charset="0"/>
                <a:cs typeface="Times New Roman" panose="02020603050405020304" pitchFamily="18" charset="0"/>
              </a:rPr>
              <a:t>WG Voting Member only: </a:t>
            </a:r>
            <a:r>
              <a:rPr lang="en-US" altLang="ko-KR" sz="2000" kern="0" dirty="0">
                <a:latin typeface="Times New Roman" panose="02020603050405020304" pitchFamily="18" charset="0"/>
                <a:cs typeface="Times New Roman" panose="02020603050405020304" pitchFamily="18" charset="0"/>
                <a:hlinkClick r:id="rId3"/>
              </a:rPr>
              <a:t>https://ieee-sa.imeetcentral.com/2888-wg/</a:t>
            </a:r>
            <a:endParaRPr lang="en-US" altLang="ko-KR" sz="2000" kern="0" dirty="0">
              <a:latin typeface="Times New Roman" panose="02020603050405020304" pitchFamily="18" charset="0"/>
              <a:cs typeface="Times New Roman" panose="02020603050405020304" pitchFamily="18" charset="0"/>
            </a:endParaRPr>
          </a:p>
          <a:p>
            <a:pPr>
              <a:lnSpc>
                <a:spcPct val="150000"/>
              </a:lnSpc>
            </a:pPr>
            <a:r>
              <a:rPr lang="en-US" altLang="ko-KR" sz="2000" kern="0" dirty="0">
                <a:latin typeface="Times New Roman" panose="02020603050405020304" pitchFamily="18" charset="0"/>
                <a:cs typeface="Times New Roman" panose="02020603050405020304" pitchFamily="18" charset="0"/>
              </a:rPr>
              <a:t>Food and Beverages: (Face-to-Face only)</a:t>
            </a:r>
          </a:p>
          <a:p>
            <a:pPr lvl="1">
              <a:lnSpc>
                <a:spcPct val="150000"/>
              </a:lnSpc>
            </a:pPr>
            <a:r>
              <a:rPr lang="en-US" altLang="ko-KR" sz="1800" kern="0" dirty="0">
                <a:latin typeface="Times New Roman" panose="02020603050405020304" pitchFamily="18" charset="0"/>
                <a:cs typeface="Times New Roman" panose="02020603050405020304" pitchFamily="18" charset="0"/>
              </a:rPr>
              <a:t>Morning break: 10:30am – 11:00am</a:t>
            </a:r>
          </a:p>
          <a:p>
            <a:pPr lvl="1">
              <a:lnSpc>
                <a:spcPct val="150000"/>
              </a:lnSpc>
            </a:pPr>
            <a:r>
              <a:rPr lang="en-US" altLang="ko-KR" sz="1800" kern="0" dirty="0">
                <a:latin typeface="Times New Roman" panose="02020603050405020304" pitchFamily="18" charset="0"/>
                <a:cs typeface="Times New Roman" panose="02020603050405020304" pitchFamily="18" charset="0"/>
              </a:rPr>
              <a:t>Lunch Time: 12:30pm – 1:30pm</a:t>
            </a:r>
          </a:p>
          <a:p>
            <a:pPr lvl="1">
              <a:lnSpc>
                <a:spcPct val="150000"/>
              </a:lnSpc>
            </a:pPr>
            <a:r>
              <a:rPr lang="en-US" altLang="ko-KR" sz="1800" kern="0" dirty="0">
                <a:latin typeface="Times New Roman" panose="02020603050405020304" pitchFamily="18" charset="0"/>
                <a:cs typeface="Times New Roman" panose="02020603050405020304" pitchFamily="18" charset="0"/>
              </a:rPr>
              <a:t>Afternoon break: 3:00pm – 3:30pm</a:t>
            </a:r>
          </a:p>
          <a:p>
            <a:pPr lvl="1">
              <a:lnSpc>
                <a:spcPct val="150000"/>
              </a:lnSpc>
            </a:pPr>
            <a:r>
              <a:rPr lang="en-US" altLang="ko-KR" sz="1800" kern="0" dirty="0">
                <a:latin typeface="Times New Roman" panose="02020603050405020304" pitchFamily="18" charset="0"/>
                <a:cs typeface="Times New Roman" panose="02020603050405020304" pitchFamily="18" charset="0"/>
              </a:rPr>
              <a:t>Dinner Time: 5:00pm –6:30pm</a:t>
            </a:r>
          </a:p>
        </p:txBody>
      </p:sp>
      <p:sp>
        <p:nvSpPr>
          <p:cNvPr id="7" name="바닥글 개체 틀 1">
            <a:extLst>
              <a:ext uri="{FF2B5EF4-FFF2-40B4-BE49-F238E27FC236}">
                <a16:creationId xmlns:a16="http://schemas.microsoft.com/office/drawing/2014/main" id="{87308EA3-DC7D-4226-A246-31393C944C25}"/>
              </a:ext>
            </a:extLst>
          </p:cNvPr>
          <p:cNvSpPr>
            <a:spLocks noGrp="1"/>
          </p:cNvSpPr>
          <p:nvPr>
            <p:ph type="ftr" sz="quarter" idx="11"/>
          </p:nvPr>
        </p:nvSpPr>
        <p:spPr>
          <a:xfrm>
            <a:off x="457200" y="6610350"/>
            <a:ext cx="4038600" cy="247650"/>
          </a:xfrm>
        </p:spPr>
        <p:txBody>
          <a:bodyPr/>
          <a:lstStyle/>
          <a:p>
            <a:pPr>
              <a:defRPr/>
            </a:pPr>
            <a:r>
              <a:rPr lang="en-US"/>
              <a:t>2888-20-0043-00-0000-Session #5 WG Opening Plenary</a:t>
            </a:r>
            <a:endParaRPr lang="en-US" dirty="0"/>
          </a:p>
        </p:txBody>
      </p:sp>
    </p:spTree>
    <p:extLst>
      <p:ext uri="{BB962C8B-B14F-4D97-AF65-F5344CB8AC3E}">
        <p14:creationId xmlns:p14="http://schemas.microsoft.com/office/powerpoint/2010/main" val="2911839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8</a:t>
            </a:fld>
            <a:endParaRPr lang="en-US">
              <a:latin typeface="Myriad Pro" charset="0"/>
            </a:endParaRPr>
          </a:p>
        </p:txBody>
      </p:sp>
      <p:sp>
        <p:nvSpPr>
          <p:cNvPr id="12" name="Rectangle 2">
            <a:extLst>
              <a:ext uri="{FF2B5EF4-FFF2-40B4-BE49-F238E27FC236}">
                <a16:creationId xmlns:a16="http://schemas.microsoft.com/office/drawing/2014/main" id="{05C17A3E-C151-465F-96CC-8149924E2661}"/>
              </a:ext>
            </a:extLst>
          </p:cNvPr>
          <p:cNvSpPr txBox="1">
            <a:spLocks noChangeArrowheads="1"/>
          </p:cNvSpPr>
          <p:nvPr/>
        </p:nvSpPr>
        <p:spPr bwMode="auto">
          <a:xfrm>
            <a:off x="228600" y="457200"/>
            <a:ext cx="8686800" cy="5638800"/>
          </a:xfrm>
          <a:prstGeom prst="rect">
            <a:avLst/>
          </a:prstGeom>
          <a:noFill/>
          <a:ln w="9525">
            <a:noFill/>
            <a:miter lim="800000"/>
            <a:headEnd/>
            <a:tailEnd/>
          </a:ln>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80000"/>
              </a:lnSpc>
              <a:spcBef>
                <a:spcPct val="20000"/>
              </a:spcBef>
              <a:spcAft>
                <a:spcPct val="3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imes New Roman"/>
                <a:ea typeface="+mn-ea"/>
                <a:cs typeface="+mn-cs"/>
              </a:rPr>
              <a:t>	The IEEE-SA strongly recommends that at each WG meeting the chair or</a:t>
            </a:r>
            <a:br>
              <a:rPr kumimoji="0" lang="en-US" sz="1800" b="1" i="0" u="none" strike="noStrike" kern="0" cap="none" spc="0" normalizeH="0" baseline="0" noProof="0" dirty="0">
                <a:ln>
                  <a:noFill/>
                </a:ln>
                <a:solidFill>
                  <a:srgbClr val="000000"/>
                </a:solidFill>
                <a:effectLst/>
                <a:uLnTx/>
                <a:uFillTx/>
                <a:latin typeface="Times New Roman"/>
                <a:ea typeface="+mn-ea"/>
                <a:cs typeface="+mn-cs"/>
              </a:rPr>
            </a:br>
            <a:r>
              <a:rPr kumimoji="0" lang="en-US" sz="1800" b="1" i="0" u="none" strike="noStrike" kern="0" cap="none" spc="0" normalizeH="0" baseline="0" noProof="0" dirty="0">
                <a:ln>
                  <a:noFill/>
                </a:ln>
                <a:solidFill>
                  <a:srgbClr val="000000"/>
                </a:solidFill>
                <a:effectLst/>
                <a:uLnTx/>
                <a:uFillTx/>
                <a:latin typeface="Times New Roman"/>
                <a:ea typeface="+mn-ea"/>
                <a:cs typeface="+mn-cs"/>
              </a:rPr>
              <a:t>a designee:</a:t>
            </a: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Show slides #8 through #15 of this presentation</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Advise the WG attendees that:</a:t>
            </a:r>
            <a:r>
              <a:rPr kumimoji="0" lang="en-US" sz="1400" b="0" i="0" u="none" strike="noStrike" kern="0" cap="none" spc="0" normalizeH="0" baseline="0" noProof="0" dirty="0">
                <a:ln>
                  <a:noFill/>
                </a:ln>
                <a:solidFill>
                  <a:srgbClr val="000000"/>
                </a:solidFill>
                <a:effectLst/>
                <a:uLnTx/>
                <a:uFillTx/>
                <a:latin typeface="Times New Roman"/>
              </a:rPr>
              <a:t>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 IEEE’s patent policy is consistent with the ANSI patent policy and is described in Clause 6 of the </a:t>
            </a:r>
            <a:r>
              <a:rPr kumimoji="0" lang="en-US" sz="1400" b="0" i="1" u="none" strike="noStrike" kern="0" cap="none" spc="0" normalizeH="0" baseline="0" noProof="0" dirty="0">
                <a:ln>
                  <a:noFill/>
                </a:ln>
                <a:solidFill>
                  <a:srgbClr val="000000"/>
                </a:solidFill>
                <a:effectLst/>
                <a:uLnTx/>
                <a:uFillTx/>
                <a:latin typeface="Times New Roman"/>
              </a:rPr>
              <a:t>IEEE-SA Standards Board Bylaws</a:t>
            </a:r>
            <a:r>
              <a:rPr kumimoji="0" lang="en-US" sz="1400" b="0" i="0" u="none" strike="noStrike" kern="0" cap="none" spc="0" normalizeH="0" baseline="0" noProof="0" dirty="0">
                <a:ln>
                  <a:noFill/>
                </a:ln>
                <a:solidFill>
                  <a:srgbClr val="000000"/>
                </a:solidFill>
                <a:effectLst/>
                <a:uLnTx/>
                <a:uFillTx/>
                <a:latin typeface="Times New Roman"/>
              </a:rPr>
              <a:t>;</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Early identification of patent claims which may be essential for the use of standards under development is strongly encouraged;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kumimoji="0" lang="en-US" sz="1400" b="0" i="0" u="none" strike="noStrike" kern="0" cap="none" spc="0" normalizeH="0" baseline="0" noProof="0" dirty="0">
                <a:ln>
                  <a:noFill/>
                </a:ln>
                <a:solidFill>
                  <a:srgbClr val="000000"/>
                </a:solidFill>
                <a:effectLst/>
                <a:uLnTx/>
                <a:uFillTx/>
                <a:latin typeface="Times New Roman"/>
              </a:rPr>
            </a:br>
            <a:endParaRPr kumimoji="0" lang="en-US" sz="14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2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Instruct the WG Secretary to record in the minutes of the relevant WG meeting:</a:t>
            </a:r>
            <a:r>
              <a:rPr kumimoji="0" lang="en-US" sz="900" b="0" i="0" u="none" strike="noStrike" kern="0" cap="none" spc="0" normalizeH="0" baseline="0" noProof="0" dirty="0">
                <a:ln>
                  <a:noFill/>
                </a:ln>
                <a:solidFill>
                  <a:srgbClr val="000000"/>
                </a:solidFill>
                <a:effectLst/>
                <a:uLnTx/>
                <a:uFillTx/>
                <a:latin typeface="Times New Roman"/>
              </a:rPr>
              <a:t>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That the foregoing information was provided and that slides 1 through 4 (and this slide 0, if applicable) were shown;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Any responses that were given, specifically the patent claim(s)/patent application claim(s) and/or the holder of the patent claim(s)/patent application claim(s) that were identified (if any) and by whom.</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endParaRPr kumimoji="0" lang="en-US" sz="8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80000"/>
              </a:lnSpc>
              <a:spcBef>
                <a:spcPct val="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 WG Chair shall ensure that a request is made to any identified holders of potential essential patent claim(s) to complete and submit a Letter of Assurance.</a:t>
            </a:r>
          </a:p>
          <a:p>
            <a:pPr marL="742950" marR="0" lvl="1" indent="-285750" algn="l" defTabSz="914400" rtl="0" eaLnBrk="0" fontAlgn="base" latinLnBrk="0" hangingPunct="0">
              <a:lnSpc>
                <a:spcPct val="80000"/>
              </a:lnSpc>
              <a:spcBef>
                <a:spcPct val="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It is recommended that the WG chair review the guidance in </a:t>
            </a:r>
            <a:r>
              <a:rPr kumimoji="0" lang="en-US" sz="1400" b="0" i="1" u="none" strike="noStrike" kern="0" cap="none" spc="0" normalizeH="0" baseline="0" noProof="0" dirty="0">
                <a:ln>
                  <a:noFill/>
                </a:ln>
                <a:solidFill>
                  <a:srgbClr val="000000"/>
                </a:solidFill>
                <a:effectLst/>
                <a:uLnTx/>
                <a:uFillTx/>
                <a:latin typeface="Times New Roman"/>
              </a:rPr>
              <a:t>IEEE-SA Standards Board Operations Manual</a:t>
            </a:r>
            <a:r>
              <a:rPr kumimoji="0" lang="en-US" sz="1400" b="0" i="0" u="none" strike="noStrike" kern="0" cap="none" spc="0" normalizeH="0" baseline="0" noProof="0" dirty="0">
                <a:ln>
                  <a:noFill/>
                </a:ln>
                <a:solidFill>
                  <a:srgbClr val="000000"/>
                </a:solidFill>
                <a:effectLst/>
                <a:uLnTx/>
                <a:uFillTx/>
                <a:latin typeface="Times New Roman"/>
              </a:rPr>
              <a:t> 6.3.5 and in FAQs 12 and 12a on inclusion of potential Essential Patent Claims by incorporation or by reference.</a:t>
            </a:r>
            <a:r>
              <a:rPr kumimoji="0" lang="en-US" sz="1400" b="0" i="0" u="none" strike="noStrike" kern="0" cap="none" spc="0" normalizeH="0" baseline="0" noProof="0" dirty="0">
                <a:ln>
                  <a:noFill/>
                </a:ln>
                <a:solidFill>
                  <a:srgbClr val="FF3300"/>
                </a:solidFill>
                <a:effectLst/>
                <a:uLnTx/>
                <a:uFillTx/>
                <a:latin typeface="Times New Roman"/>
              </a:rPr>
              <a:t> </a:t>
            </a:r>
          </a:p>
          <a:p>
            <a:pPr marL="742950" marR="0" lvl="1" indent="-285750" algn="l" defTabSz="914400" rtl="0" eaLnBrk="0" fontAlgn="base" latinLnBrk="0" hangingPunct="0">
              <a:lnSpc>
                <a:spcPct val="80000"/>
              </a:lnSpc>
              <a:spcBef>
                <a:spcPct val="500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80000"/>
              </a:lnSpc>
              <a:spcBef>
                <a:spcPct val="5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a:rPr>
              <a:t>	Note: </a:t>
            </a:r>
            <a:r>
              <a:rPr kumimoji="0" lang="en-US" sz="1200" b="1" i="0" u="none" strike="noStrike" kern="0" cap="none" spc="0" normalizeH="0" baseline="0" noProof="0" dirty="0">
                <a:ln>
                  <a:noFill/>
                </a:ln>
                <a:solidFill>
                  <a:srgbClr val="000000"/>
                </a:solidFill>
                <a:effectLst/>
                <a:uLnTx/>
                <a:uFillTx/>
                <a:latin typeface="Times New Roman"/>
              </a:rPr>
              <a:t>WG</a:t>
            </a:r>
            <a:r>
              <a:rPr kumimoji="0" lang="en-US" sz="1200" b="0" i="0" u="none" strike="noStrike" kern="0" cap="none" spc="0" normalizeH="0" baseline="0" noProof="0" dirty="0">
                <a:ln>
                  <a:noFill/>
                </a:ln>
                <a:solidFill>
                  <a:srgbClr val="000000"/>
                </a:solidFill>
                <a:effectLst/>
                <a:uLnTx/>
                <a:uFillTx/>
                <a:latin typeface="Times New Roman"/>
              </a:rPr>
              <a:t> includes Working Groups, Task Groups, and other standards-developing committees with a PAR approved by the IEEE-SA Standards Board.</a:t>
            </a:r>
          </a:p>
        </p:txBody>
      </p:sp>
      <p:sp>
        <p:nvSpPr>
          <p:cNvPr id="5" name="바닥글 개체 틀 1">
            <a:extLst>
              <a:ext uri="{FF2B5EF4-FFF2-40B4-BE49-F238E27FC236}">
                <a16:creationId xmlns:a16="http://schemas.microsoft.com/office/drawing/2014/main" id="{AC29C859-ECFE-4A66-9F95-473E2926D5B8}"/>
              </a:ext>
            </a:extLst>
          </p:cNvPr>
          <p:cNvSpPr>
            <a:spLocks noGrp="1"/>
          </p:cNvSpPr>
          <p:nvPr>
            <p:ph type="ftr" sz="quarter" idx="11"/>
          </p:nvPr>
        </p:nvSpPr>
        <p:spPr>
          <a:xfrm>
            <a:off x="457200" y="6610350"/>
            <a:ext cx="4038600" cy="247650"/>
          </a:xfrm>
        </p:spPr>
        <p:txBody>
          <a:bodyPr/>
          <a:lstStyle/>
          <a:p>
            <a:pPr>
              <a:defRPr/>
            </a:pPr>
            <a:r>
              <a:rPr lang="en-US"/>
              <a:t>2888-20-0043-00-0000-Session #5 WG Opening Plenary</a:t>
            </a:r>
            <a:endParaRPr lang="en-US" dirty="0"/>
          </a:p>
        </p:txBody>
      </p:sp>
    </p:spTree>
    <p:extLst>
      <p:ext uri="{BB962C8B-B14F-4D97-AF65-F5344CB8AC3E}">
        <p14:creationId xmlns:p14="http://schemas.microsoft.com/office/powerpoint/2010/main" val="3408857677"/>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6498</TotalTime>
  <Words>2948</Words>
  <Application>Microsoft Office PowerPoint</Application>
  <PresentationFormat>화면 슬라이드 쇼(4:3)</PresentationFormat>
  <Paragraphs>315</Paragraphs>
  <Slides>26</Slides>
  <Notes>5</Notes>
  <HiddenSlides>0</HiddenSlides>
  <MMClips>0</MMClips>
  <ScaleCrop>false</ScaleCrop>
  <HeadingPairs>
    <vt:vector size="6" baseType="variant">
      <vt:variant>
        <vt:lpstr>사용한 글꼴</vt:lpstr>
      </vt:variant>
      <vt:variant>
        <vt:i4>10</vt:i4>
      </vt:variant>
      <vt:variant>
        <vt:lpstr>테마</vt:lpstr>
      </vt:variant>
      <vt:variant>
        <vt:i4>3</vt:i4>
      </vt:variant>
      <vt:variant>
        <vt:lpstr>슬라이드 제목</vt:lpstr>
      </vt:variant>
      <vt:variant>
        <vt:i4>26</vt:i4>
      </vt:variant>
    </vt:vector>
  </HeadingPairs>
  <TitlesOfParts>
    <vt:vector size="39" baseType="lpstr">
      <vt:lpstr>Monotype Sorts</vt:lpstr>
      <vt:lpstr>Montserrat-Bold</vt:lpstr>
      <vt:lpstr>맑은 고딕</vt:lpstr>
      <vt:lpstr>Arial</vt:lpstr>
      <vt:lpstr>Calibri</vt:lpstr>
      <vt:lpstr>Helvetica</vt:lpstr>
      <vt:lpstr>Myriad Pro</vt:lpstr>
      <vt:lpstr>Times New Roman</vt:lpstr>
      <vt:lpstr>Verdana</vt:lpstr>
      <vt:lpstr>Wingdings</vt:lpstr>
      <vt:lpstr>IEEE-SA Powerpoint Template</vt:lpstr>
      <vt:lpstr>Office 테마</vt:lpstr>
      <vt:lpstr>1_Office 테마</vt:lpstr>
      <vt:lpstr>PowerPoint 프레젠테이션</vt:lpstr>
      <vt:lpstr>Compliance with  IEEE Standards Policies and Procedures</vt:lpstr>
      <vt:lpstr>IEEE 2888 Interfacing Cyber and Physical World Working Group Kyoungro Yoon, yoonk@konkuk.ac.kr</vt:lpstr>
      <vt:lpstr>Session Time and Location</vt:lpstr>
      <vt:lpstr>Attendance</vt:lpstr>
      <vt:lpstr>Attendance</vt:lpstr>
      <vt:lpstr>Voting Membership</vt:lpstr>
      <vt:lpstr>Miscellaneous Meeting Logistics</vt:lpstr>
      <vt:lpstr>PowerPoint 프레젠테이션</vt:lpstr>
      <vt:lpstr>Registration and Media Recording</vt:lpstr>
      <vt:lpstr>Membership &amp; Anti-Trust</vt:lpstr>
      <vt:lpstr>Instructions for the WG Chair</vt:lpstr>
      <vt:lpstr>Participants have a duty to inform the IEEE</vt:lpstr>
      <vt:lpstr>Ways to inform IEEE</vt:lpstr>
      <vt:lpstr>Other guidelines for IEEE WG meetings</vt:lpstr>
      <vt:lpstr>Patent-related information</vt:lpstr>
      <vt:lpstr>INSTRUCTIONS FOR CHAIRS OF STANDARDS DEVELOPMENT ACTIVITIES</vt:lpstr>
      <vt:lpstr>IEEE SA COPYRIGHT POLICY</vt:lpstr>
      <vt:lpstr>IEEE SA COPYRIGHT POLICY</vt:lpstr>
      <vt:lpstr>Copyright</vt:lpstr>
      <vt:lpstr>Work Status</vt:lpstr>
      <vt:lpstr>Objectives for the November Meeting</vt:lpstr>
      <vt:lpstr>Development Timeline</vt:lpstr>
      <vt:lpstr>Future Sessions – 2021</vt:lpstr>
      <vt:lpstr>Future Sessions – 2022</vt:lpstr>
      <vt:lpstr>PowerPoint 프레젠테이션</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Jeong Sangkwon</cp:lastModifiedBy>
  <cp:revision>271</cp:revision>
  <dcterms:created xsi:type="dcterms:W3CDTF">2014-10-13T13:02:20Z</dcterms:created>
  <dcterms:modified xsi:type="dcterms:W3CDTF">2020-11-19T13:58:10Z</dcterms:modified>
</cp:coreProperties>
</file>