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8"/>
  </p:notesMasterIdLst>
  <p:handoutMasterIdLst>
    <p:handoutMasterId r:id="rId19"/>
  </p:handoutMasterIdLst>
  <p:sldIdLst>
    <p:sldId id="325" r:id="rId4"/>
    <p:sldId id="365" r:id="rId5"/>
    <p:sldId id="366" r:id="rId6"/>
    <p:sldId id="678" r:id="rId7"/>
    <p:sldId id="679" r:id="rId8"/>
    <p:sldId id="680" r:id="rId9"/>
    <p:sldId id="681" r:id="rId10"/>
    <p:sldId id="682" r:id="rId11"/>
    <p:sldId id="684" r:id="rId12"/>
    <p:sldId id="685" r:id="rId13"/>
    <p:sldId id="686" r:id="rId14"/>
    <p:sldId id="687" r:id="rId15"/>
    <p:sldId id="688" r:id="rId16"/>
    <p:sldId id="35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1" autoAdjust="0"/>
    <p:restoredTop sz="94694"/>
  </p:normalViewPr>
  <p:slideViewPr>
    <p:cSldViewPr>
      <p:cViewPr varScale="1">
        <p:scale>
          <a:sx n="133" d="100"/>
          <a:sy n="133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715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2888-20-0038-00-0001-Syntax and semantics of location related 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2888-20-0038-00-0001-Syntax and semantics of location related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[Syntax and semantics of location related 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Global position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5556" y="1668383"/>
            <a:ext cx="1608363" cy="401791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1761" y="1916832"/>
            <a:ext cx="6368045" cy="3564396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9E19D5-8C84-4EE7-AA54-DB85D444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2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Global position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10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9742" y="1700808"/>
            <a:ext cx="4303458" cy="3812118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A8A4C04-421B-45E0-B972-29A3C7CC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86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Altitude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11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515" y="1808820"/>
            <a:ext cx="3006596" cy="3777273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3868" y="2456892"/>
            <a:ext cx="5626590" cy="2052228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E61BD5-5F79-423D-B973-DD0796CCE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33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Altitude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12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77874" y="1764380"/>
            <a:ext cx="4303458" cy="37612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952769-9677-42BD-9BAF-9E81F694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54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2888-20-0038-00-0001-Syntax and semantics of location related sensor data</a:t>
            </a:r>
            <a:endParaRPr lang="en-US" altLang="ko-KR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85728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Syntax and semantics of location related 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Compass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26" y="1646802"/>
            <a:ext cx="2970330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551" y="2625216"/>
            <a:ext cx="5308547" cy="1607568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DD3F46-6B32-4082-996A-1B3085B6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2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Compass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8" r="1570"/>
          <a:stretch/>
        </p:blipFill>
        <p:spPr>
          <a:xfrm>
            <a:off x="2330751" y="1916832"/>
            <a:ext cx="4482498" cy="33138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09478B1-1B75-4652-81B1-47CE4B74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67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Orientation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1426" y="1668252"/>
            <a:ext cx="1898531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7844" y="2067184"/>
            <a:ext cx="5411044" cy="2723632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201DF70-7852-4A8E-B3AF-F9166F22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5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Orientation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0751" y="1921404"/>
            <a:ext cx="4482498" cy="330474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2DCD0D-E465-4816-9984-B9B35950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1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Distance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7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514" y="1862826"/>
            <a:ext cx="3059360" cy="3564396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37874" y="2447158"/>
            <a:ext cx="5411044" cy="1963685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F7620B-4E9D-4C3D-A685-7F25AB64D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9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Distance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5325" y="1921404"/>
            <a:ext cx="3753351" cy="330474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18605F-9386-4ACF-B047-51DC9DC8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2888-20-0038-00-0001-Syntax and semantics of location related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095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7568</TotalTime>
  <Words>510</Words>
  <Application>Microsoft Office PowerPoint</Application>
  <PresentationFormat>화면 슬라이드 쇼(4:3)</PresentationFormat>
  <Paragraphs>81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Compass sensor</vt:lpstr>
      <vt:lpstr>Compass sensor instance example</vt:lpstr>
      <vt:lpstr>Orientation sensor</vt:lpstr>
      <vt:lpstr>Orientation sensor instance example</vt:lpstr>
      <vt:lpstr>Distance sensor</vt:lpstr>
      <vt:lpstr>Distance sensor instance example</vt:lpstr>
      <vt:lpstr>Global position sensor</vt:lpstr>
      <vt:lpstr>Global position sensor instance example</vt:lpstr>
      <vt:lpstr>Altitude sensor</vt:lpstr>
      <vt:lpstr>Altitude sensor instance example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281</cp:revision>
  <dcterms:created xsi:type="dcterms:W3CDTF">2014-10-13T13:02:20Z</dcterms:created>
  <dcterms:modified xsi:type="dcterms:W3CDTF">2020-07-22T17:00:22Z</dcterms:modified>
</cp:coreProperties>
</file>