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25"/>
  </p:notesMasterIdLst>
  <p:handoutMasterIdLst>
    <p:handoutMasterId r:id="rId26"/>
  </p:handoutMasterIdLst>
  <p:sldIdLst>
    <p:sldId id="325" r:id="rId4"/>
    <p:sldId id="365" r:id="rId5"/>
    <p:sldId id="366" r:id="rId6"/>
    <p:sldId id="678" r:id="rId7"/>
    <p:sldId id="689" r:id="rId8"/>
    <p:sldId id="690" r:id="rId9"/>
    <p:sldId id="691" r:id="rId10"/>
    <p:sldId id="679" r:id="rId11"/>
    <p:sldId id="680" r:id="rId12"/>
    <p:sldId id="681" r:id="rId13"/>
    <p:sldId id="682" r:id="rId14"/>
    <p:sldId id="684" r:id="rId15"/>
    <p:sldId id="685" r:id="rId16"/>
    <p:sldId id="686" r:id="rId17"/>
    <p:sldId id="687" r:id="rId18"/>
    <p:sldId id="688" r:id="rId19"/>
    <p:sldId id="692" r:id="rId20"/>
    <p:sldId id="693" r:id="rId21"/>
    <p:sldId id="694" r:id="rId22"/>
    <p:sldId id="695" r:id="rId23"/>
    <p:sldId id="356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1" autoAdjust="0"/>
    <p:restoredTop sz="94694"/>
  </p:normalViewPr>
  <p:slideViewPr>
    <p:cSldViewPr>
      <p:cViewPr varScale="1">
        <p:scale>
          <a:sx n="133" d="100"/>
          <a:sy n="133" d="100"/>
        </p:scale>
        <p:origin x="14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715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2888-20-0037-00-0001-Syntax and semantics of environmental sensor data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2888-20-0037-00-0001-Syntax and semantics of environmental sensor data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82000" cy="82867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[Syntax and semantics of environmental sensor data]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2606243"/>
            <a:ext cx="56388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altLang="ko-KR" dirty="0"/>
              <a:t>Sang-</a:t>
            </a:r>
            <a:r>
              <a:rPr lang="en-US" altLang="ko-KR" dirty="0" err="1"/>
              <a:t>Kyun</a:t>
            </a:r>
            <a:r>
              <a:rPr lang="en-US" altLang="ko-KR" dirty="0"/>
              <a:t> Kim</a:t>
            </a:r>
            <a:r>
              <a:rPr lang="en-US" dirty="0"/>
              <a:t> / </a:t>
            </a:r>
            <a:r>
              <a:rPr lang="en-US" altLang="ko-KR" dirty="0" err="1"/>
              <a:t>Myongji</a:t>
            </a:r>
            <a:r>
              <a:rPr lang="en-US" altLang="ko-KR" dirty="0"/>
              <a:t> University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Ambient noise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9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3778" y="1916832"/>
            <a:ext cx="3570303" cy="330474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276EB59-6FA6-4D96-96BC-C9F1057DE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1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Temperature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10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514" y="1874070"/>
            <a:ext cx="3059360" cy="354190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40611" y="2447158"/>
            <a:ext cx="5405570" cy="1963685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DC07F7-9FF2-405D-9348-66919021F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90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Temperature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11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27785" y="1966462"/>
            <a:ext cx="3633722" cy="330474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50FB7DB-5BC1-47F6-AB16-36F13E88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609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Humidity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12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514" y="1808820"/>
            <a:ext cx="2978255" cy="3726414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21850" y="2780928"/>
            <a:ext cx="5763723" cy="1516362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4FB77C-0DC8-4FBD-AD12-136CFAF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722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Humidity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13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9742" y="2028932"/>
            <a:ext cx="4303458" cy="315587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B2594EC-6B08-4791-B50E-6DB5375F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86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Wind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14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8215" y="1808820"/>
            <a:ext cx="2885193" cy="3777273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3868" y="2459300"/>
            <a:ext cx="5626590" cy="2047412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2419BE-475E-4906-A1C1-C037EDE2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33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Wind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15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86347" y="1764380"/>
            <a:ext cx="4286513" cy="376128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FEEC86A-6AF5-4A92-9B42-CCFE63670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54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Gas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16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984" y="1808820"/>
            <a:ext cx="2737656" cy="3777273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29862" y="2294874"/>
            <a:ext cx="5577100" cy="2376264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4429332-7C1F-4964-946D-66763A888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685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Gas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17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8230" y="1764380"/>
            <a:ext cx="3702746" cy="376128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A1417A6-D08B-41F9-A635-0B0BD8E93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3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Dust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18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5526" y="1871368"/>
            <a:ext cx="3077382" cy="3501848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1880" y="2523286"/>
            <a:ext cx="5577100" cy="1811429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49A0C78-A849-4392-A6CB-048939D1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24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0104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Dust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19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8230" y="2035754"/>
            <a:ext cx="3702746" cy="3218540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3B53597-6900-4B20-86E9-402974204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43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705600" cy="247650"/>
          </a:xfrm>
        </p:spPr>
        <p:txBody>
          <a:bodyPr/>
          <a:lstStyle/>
          <a:p>
            <a:pPr>
              <a:defRPr/>
            </a:pPr>
            <a:r>
              <a:rPr lang="en-US" altLang="ko-KR"/>
              <a:t>2888-20-0037-00-0001-Syntax and semantics of environmental sensor data</a:t>
            </a:r>
            <a:endParaRPr lang="en-US" altLang="ko-KR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2E83D4-BBA3-4247-97F8-C407B47D3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826953"/>
              </p:ext>
            </p:extLst>
          </p:nvPr>
        </p:nvGraphicFramePr>
        <p:xfrm>
          <a:off x="228600" y="1215867"/>
          <a:ext cx="8686800" cy="4467141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9133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Syntax and semantics of environmental sensor data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2020-07-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</a:t>
                      </a: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Sang-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Kyun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+82 10 6406 8163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goldmunt@gmail.com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1298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Min-Hyuk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Myongji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+82 10 3248 4909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jmh8900@gmail.com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407655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31821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Jeong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712978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 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Dong-A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Univ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ersity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+82 10 9318 4170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soochoi@dau.ac.kr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Dongduck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+mn-ea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134399"/>
                  </a:ext>
                </a:extLst>
              </a:tr>
              <a:tr h="319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Entertainment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487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Ambient light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546" y="1646802"/>
            <a:ext cx="2164291" cy="398966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67844" y="1646802"/>
            <a:ext cx="5648726" cy="3834426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5A927E5-52E5-46C7-AF50-E458CAAC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2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colorWType</a:t>
            </a:r>
            <a:endParaRPr lang="en-US" altLang="ko-KR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546" y="1997608"/>
            <a:ext cx="2164291" cy="3288056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13838" y="3230263"/>
            <a:ext cx="5648726" cy="397475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0BEA5E9-7B50-4C3F-9228-9EC77B4D8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05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colorValueType</a:t>
            </a:r>
            <a:endParaRPr lang="en-US" altLang="ko-KR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568" y="1784971"/>
            <a:ext cx="1998222" cy="376807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97814" y="2807931"/>
            <a:ext cx="6128427" cy="1242138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3D2DE3B-3C52-4448-B75A-A3E47562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5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colorSpaceType</a:t>
            </a:r>
            <a:endParaRPr lang="en-US" altLang="ko-KR" dirty="0"/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6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1300" y="1784971"/>
            <a:ext cx="1642758" cy="3768077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81790" y="3000636"/>
            <a:ext cx="6109465" cy="644389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62D531F-A27D-49D3-93CF-F7ECCF3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16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Ambient light sensor instance example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7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0EEB0C9-50F1-40BA-8D92-4FE8EC2873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27785" y="1916832"/>
            <a:ext cx="3156083" cy="3313889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AD139D8-CF49-4FA8-9561-8980D15EF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16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88DC1C5A-43C9-426D-8E8A-CED7BE68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Ambient noise sensor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D0C282AE-63A4-40F8-833D-AE0C4A8E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3EB55-463A-4140-ADB6-6B05F62D77B2}" type="slidenum">
              <a:rPr lang="ko-KR" altLang="en-US" smtClean="0"/>
              <a:pPr/>
              <a:t>8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E66B610B-6AE0-4A0D-BD4B-A3461B3822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1550" y="1666870"/>
            <a:ext cx="2376264" cy="3960441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1DAAB980-0138-47A9-AA3F-9E988417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59833" y="2365407"/>
            <a:ext cx="5885216" cy="2127187"/>
          </a:xfrm>
          <a:prstGeom prst="rect">
            <a:avLst/>
          </a:prstGeom>
          <a:ln w="25400">
            <a:solidFill>
              <a:schemeClr val="accent3"/>
            </a:solidFill>
          </a:ln>
        </p:spPr>
      </p:pic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07F7B47-1C39-4E29-8CEB-27DAB8D7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2888-20-0037-00-0001-Syntax and semantics of environmental sensor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53757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7566</TotalTime>
  <Words>569</Words>
  <Application>Microsoft Office PowerPoint</Application>
  <PresentationFormat>화면 슬라이드 쇼(4:3)</PresentationFormat>
  <Paragraphs>102</Paragraphs>
  <Slides>21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Ambient light sensor</vt:lpstr>
      <vt:lpstr>colorWType</vt:lpstr>
      <vt:lpstr>colorValueType</vt:lpstr>
      <vt:lpstr>colorSpaceType</vt:lpstr>
      <vt:lpstr>Ambient light sensor instance example</vt:lpstr>
      <vt:lpstr>Ambient noise sensor</vt:lpstr>
      <vt:lpstr>Ambient noise sensor instance example</vt:lpstr>
      <vt:lpstr>Temperature sensor</vt:lpstr>
      <vt:lpstr>Temperature sensor instance example</vt:lpstr>
      <vt:lpstr>Humidity sensor</vt:lpstr>
      <vt:lpstr>Humidity sensor instance example</vt:lpstr>
      <vt:lpstr>Wind sensor</vt:lpstr>
      <vt:lpstr>Wind sensor instance example</vt:lpstr>
      <vt:lpstr>Gas sensor</vt:lpstr>
      <vt:lpstr>Gas sensor instance example</vt:lpstr>
      <vt:lpstr>Dust sensor</vt:lpstr>
      <vt:lpstr>Dust sensor instance example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278</cp:revision>
  <dcterms:created xsi:type="dcterms:W3CDTF">2014-10-13T13:02:20Z</dcterms:created>
  <dcterms:modified xsi:type="dcterms:W3CDTF">2020-07-22T16:58:28Z</dcterms:modified>
</cp:coreProperties>
</file>