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696" r:id="rId7"/>
    <p:sldId id="697" r:id="rId8"/>
    <p:sldId id="698" r:id="rId9"/>
    <p:sldId id="699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1" autoAdjust="0"/>
    <p:restoredTop sz="94694"/>
  </p:normalViewPr>
  <p:slideViewPr>
    <p:cSldViewPr>
      <p:cViewPr varScale="1">
        <p:scale>
          <a:sx n="133" d="100"/>
          <a:sy n="133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2888-20-0036-00-0001-Syntax and semantics of biosensor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2888-20-0036-00-0001-Syntax and semantics of biosensor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[Syntax and semantics of biosensor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2888-20-0036-00-0001-Syntax and semantics of biosensor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2888-20-0036-00-0001-Syntax and semantics of biosensor data</a:t>
            </a:r>
            <a:endParaRPr lang="en-US" altLang="ko-KR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43852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Syntax and semantics of biosensor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Blood pressure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9012" y="1646802"/>
            <a:ext cx="2003359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1"/>
          <a:stretch/>
        </p:blipFill>
        <p:spPr>
          <a:xfrm>
            <a:off x="2951820" y="2186862"/>
            <a:ext cx="5940660" cy="2754306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F33EDC-3D4E-4C7C-B809-D383A895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2888-20-0036-00-0001-Syntax and semantics of biosensor data</a:t>
            </a:r>
          </a:p>
        </p:txBody>
      </p:sp>
    </p:spTree>
    <p:extLst>
      <p:ext uri="{BB962C8B-B14F-4D97-AF65-F5344CB8AC3E}">
        <p14:creationId xmlns:p14="http://schemas.microsoft.com/office/powerpoint/2010/main" val="4880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Blood pressure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47418" y="1916832"/>
            <a:ext cx="3249164" cy="33138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FF1BB56-E306-41E2-AE92-BB913031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196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2888-20-0036-00-0001-Syntax and semantics of biosensor data</a:t>
            </a:r>
          </a:p>
        </p:txBody>
      </p:sp>
    </p:spTree>
    <p:extLst>
      <p:ext uri="{BB962C8B-B14F-4D97-AF65-F5344CB8AC3E}">
        <p14:creationId xmlns:p14="http://schemas.microsoft.com/office/powerpoint/2010/main" val="387239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Heart rate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569" y="1754814"/>
            <a:ext cx="1898531" cy="3625386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7844" y="2715093"/>
            <a:ext cx="5411044" cy="1427813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4DC5CE-8791-42FB-A99D-28CC96C2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2888-20-0036-00-0001-Syntax and semantics of biosensor data</a:t>
            </a:r>
          </a:p>
        </p:txBody>
      </p:sp>
    </p:spTree>
    <p:extLst>
      <p:ext uri="{BB962C8B-B14F-4D97-AF65-F5344CB8AC3E}">
        <p14:creationId xmlns:p14="http://schemas.microsoft.com/office/powerpoint/2010/main" val="253399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Heart rate </a:t>
            </a:r>
            <a:r>
              <a:rPr lang="en-US" altLang="ko-KR" dirty="0"/>
              <a:t>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0751" y="2225524"/>
            <a:ext cx="4482498" cy="269650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28BBC91-848A-49D8-BBC7-B6E23F50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2888-20-0036-00-0001-Syntax and semantics of biosensor data</a:t>
            </a:r>
          </a:p>
        </p:txBody>
      </p:sp>
    </p:spTree>
    <p:extLst>
      <p:ext uri="{BB962C8B-B14F-4D97-AF65-F5344CB8AC3E}">
        <p14:creationId xmlns:p14="http://schemas.microsoft.com/office/powerpoint/2010/main" val="260474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7563</TotalTime>
  <Words>424</Words>
  <Application>Microsoft Office PowerPoint</Application>
  <PresentationFormat>화면 슬라이드 쇼(4:3)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7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Blood pressure sensor</vt:lpstr>
      <vt:lpstr>Blood pressure sensor instance example</vt:lpstr>
      <vt:lpstr>Heart rate sensor</vt:lpstr>
      <vt:lpstr>Heart rate sensor instance example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276</cp:revision>
  <dcterms:created xsi:type="dcterms:W3CDTF">2014-10-13T13:02:20Z</dcterms:created>
  <dcterms:modified xsi:type="dcterms:W3CDTF">2020-07-22T16:55:00Z</dcterms:modified>
</cp:coreProperties>
</file>