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9"/>
  </p:notesMasterIdLst>
  <p:handoutMasterIdLst>
    <p:handoutMasterId r:id="rId20"/>
  </p:handoutMasterIdLst>
  <p:sldIdLst>
    <p:sldId id="325" r:id="rId4"/>
    <p:sldId id="365" r:id="rId5"/>
    <p:sldId id="366" r:id="rId6"/>
    <p:sldId id="678" r:id="rId7"/>
    <p:sldId id="689" r:id="rId8"/>
    <p:sldId id="690" r:id="rId9"/>
    <p:sldId id="691" r:id="rId10"/>
    <p:sldId id="679" r:id="rId11"/>
    <p:sldId id="680" r:id="rId12"/>
    <p:sldId id="692" r:id="rId13"/>
    <p:sldId id="693" r:id="rId14"/>
    <p:sldId id="694" r:id="rId15"/>
    <p:sldId id="695" r:id="rId16"/>
    <p:sldId id="681" r:id="rId17"/>
    <p:sldId id="35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1" autoAdjust="0"/>
    <p:restoredTop sz="94694"/>
  </p:normalViewPr>
  <p:slideViewPr>
    <p:cSldViewPr>
      <p:cViewPr varScale="1">
        <p:scale>
          <a:sx n="133" d="100"/>
          <a:sy n="133" d="100"/>
        </p:scale>
        <p:origin x="14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2888-20-0035-00-0001-Syntax and semantics of audio-video 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2888-20-0035-00-0001-Syntax and semantics of audio-video 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2888-20-0035-00-0001-Syntax and semantics of audio-video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2888-20-0035-00-0001-Syntax and semantics of audio-video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2888-20-0035-00-0001-Syntax and semantics of audio-video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2888-20-0035-00-0001-Syntax and semantics of audio-video sensor data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2888-20-0035-00-0001-Syntax and semantics of audio-video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2888-20-0035-00-0001-Syntax and semantics of audio-video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2888-20-0035-00-0001-Syntax and semantics of audio-video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2888-20-0035-00-0001-Syntax and semantics of audio-video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2888-20-0035-00-0001-Syntax and semantics of audio-video sensor data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2888-20-0035-00-0001-Syntax and semantics of audio-video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82000" cy="82867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[Syntax and semantics of audio-video sensor data]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606243"/>
            <a:ext cx="56388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altLang="ko-KR" dirty="0"/>
              <a:t>Sang-</a:t>
            </a:r>
            <a:r>
              <a:rPr lang="en-US" altLang="ko-KR" dirty="0" err="1"/>
              <a:t>Kyun</a:t>
            </a:r>
            <a:r>
              <a:rPr lang="en-US" altLang="ko-KR" dirty="0"/>
              <a:t> Kim</a:t>
            </a:r>
            <a:r>
              <a:rPr lang="en-US" dirty="0"/>
              <a:t> / </a:t>
            </a:r>
            <a:r>
              <a:rPr lang="en-US" altLang="ko-KR" dirty="0" err="1"/>
              <a:t>Myongji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Camera sensor type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9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5556" y="1754814"/>
            <a:ext cx="3125248" cy="3780420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46"/>
          <a:stretch/>
        </p:blipFill>
        <p:spPr>
          <a:xfrm>
            <a:off x="4031940" y="2564904"/>
            <a:ext cx="4919607" cy="1944216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E23517B9-6843-425D-BE2C-D54C8F1C8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1906960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Camera sensor type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10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9592" y="1754814"/>
            <a:ext cx="1959895" cy="3780420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453" b="2"/>
          <a:stretch/>
        </p:blipFill>
        <p:spPr>
          <a:xfrm>
            <a:off x="3113838" y="2928026"/>
            <a:ext cx="5955314" cy="1242138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365554B7-A74B-4BB6-8F16-6DD3BDE5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456854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raw video type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11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5556" y="1658885"/>
            <a:ext cx="1188132" cy="3986845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42"/>
          <a:stretch/>
        </p:blipFill>
        <p:spPr>
          <a:xfrm>
            <a:off x="2303748" y="3131587"/>
            <a:ext cx="6557899" cy="1813709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C4601F14-1AD9-41D5-9A56-83D0CF5363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3749" y="1767299"/>
            <a:ext cx="6555668" cy="1364288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8E8FA324-D89B-4812-AB69-D51EBEC69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4399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raw video type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12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889" y="1627318"/>
            <a:ext cx="1406589" cy="4033838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87725" y="2294874"/>
            <a:ext cx="6906917" cy="2637865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6EDB4709-BBE8-4473-AF38-974C2E526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2156334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Color camera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13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657"/>
          <a:stretch/>
        </p:blipFill>
        <p:spPr>
          <a:xfrm>
            <a:off x="188577" y="1800645"/>
            <a:ext cx="2690668" cy="3644657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DFCF56F2-5EA9-429C-B777-AC03373EBA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480" y="1800645"/>
            <a:ext cx="3070774" cy="3644657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A6B4518-E7E8-4E54-B459-E45D91C10D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06" r="3333" b="-1088"/>
          <a:stretch/>
        </p:blipFill>
        <p:spPr>
          <a:xfrm>
            <a:off x="2892734" y="1800645"/>
            <a:ext cx="3142258" cy="3644657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DEE2835C-1B7C-42E1-952B-B83B98B50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1385112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104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2888-20-0035-00-0001-Syntax and semantics of audio-video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62E83D4-BBA3-4247-97F8-C407B47D3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04375"/>
              </p:ext>
            </p:extLst>
          </p:nvPr>
        </p:nvGraphicFramePr>
        <p:xfrm>
          <a:off x="228600" y="1215867"/>
          <a:ext cx="8686800" cy="4467141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9133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Syntax and semantics of audio-video sensor data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Kyun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+82 10 6406 8163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1298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Min-Hyuk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+82 10 3248 4909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jmh8900@gmail.com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07655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31821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71297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 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Dong-A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+82 10 9318 4170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soochoi@dau.ac.kr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Dongduck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134399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Entertainment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87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Microphone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7218" y="1646802"/>
            <a:ext cx="2906946" cy="398966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63813" y="2024844"/>
            <a:ext cx="5665770" cy="2970330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C082BFF3-9568-41BA-8181-1FF5B3458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220102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Microphone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035" y="1646802"/>
            <a:ext cx="2241312" cy="398966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61910" y="1646802"/>
            <a:ext cx="4428492" cy="4010147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3251F2BD-AB79-41D7-AEEF-18DEF2CE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3230112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Microphone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5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4892" y="1646802"/>
            <a:ext cx="2091599" cy="398966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126"/>
          <a:stretch/>
        </p:blipFill>
        <p:spPr>
          <a:xfrm>
            <a:off x="3236322" y="2159999"/>
            <a:ext cx="5570587" cy="1052977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E23E1A5C-C423-4B56-9ACC-110D75E9F80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44"/>
          <a:stretch/>
        </p:blipFill>
        <p:spPr>
          <a:xfrm>
            <a:off x="3236322" y="3266982"/>
            <a:ext cx="5592344" cy="1373865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7B425863-5E5A-44BA-811D-5598FA32A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411499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Microphone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6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2997" y="1646802"/>
            <a:ext cx="1515389" cy="398966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3"/>
          <a:stretch/>
        </p:blipFill>
        <p:spPr>
          <a:xfrm>
            <a:off x="3113838" y="2348880"/>
            <a:ext cx="5495811" cy="1134126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BFDB125E-CFDA-41A0-BAD2-C0DEC5D18A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3838" y="3641636"/>
            <a:ext cx="5504942" cy="1176459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A18A1E2-E489-4F8F-8D91-7CF1ADF19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749435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Microphone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7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224"/>
          <a:stretch/>
        </p:blipFill>
        <p:spPr>
          <a:xfrm>
            <a:off x="1524709" y="1675933"/>
            <a:ext cx="3371327" cy="3973352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0D76500D-7FC7-41BE-8D4F-5AC5E5A270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73"/>
          <a:stretch/>
        </p:blipFill>
        <p:spPr>
          <a:xfrm>
            <a:off x="4896036" y="1675933"/>
            <a:ext cx="2723255" cy="3973037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BCECABEF-386F-4F07-A2F2-BBE0F71B4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4167167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Color camera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8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7515" y="1754814"/>
            <a:ext cx="3905738" cy="3780420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52" y="3321619"/>
            <a:ext cx="4970483" cy="809459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E4B1935-0257-4FCF-890B-78088BA2C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2888-20-0035-00-0001-Syntax and semantics of audio-video sensor data</a:t>
            </a:r>
          </a:p>
        </p:txBody>
      </p:sp>
    </p:spTree>
    <p:extLst>
      <p:ext uri="{BB962C8B-B14F-4D97-AF65-F5344CB8AC3E}">
        <p14:creationId xmlns:p14="http://schemas.microsoft.com/office/powerpoint/2010/main" val="2210353757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7561</TotalTime>
  <Words>504</Words>
  <Application>Microsoft Office PowerPoint</Application>
  <PresentationFormat>화면 슬라이드 쇼(4:3)</PresentationFormat>
  <Paragraphs>84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Microphone sensor</vt:lpstr>
      <vt:lpstr>Microphone sensor</vt:lpstr>
      <vt:lpstr>Microphone sensor</vt:lpstr>
      <vt:lpstr>Microphone sensor</vt:lpstr>
      <vt:lpstr>Microphone sensor instance example</vt:lpstr>
      <vt:lpstr>Color camera sensor</vt:lpstr>
      <vt:lpstr>Camera sensor type</vt:lpstr>
      <vt:lpstr>Camera sensor type</vt:lpstr>
      <vt:lpstr>raw video type</vt:lpstr>
      <vt:lpstr>raw video type</vt:lpstr>
      <vt:lpstr>Color camera sensor instance example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274</cp:revision>
  <dcterms:created xsi:type="dcterms:W3CDTF">2014-10-13T13:02:20Z</dcterms:created>
  <dcterms:modified xsi:type="dcterms:W3CDTF">2020-07-22T16:52:38Z</dcterms:modified>
</cp:coreProperties>
</file>