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67" r:id="rId7"/>
    <p:sldId id="370" r:id="rId8"/>
    <p:sldId id="368" r:id="rId9"/>
    <p:sldId id="369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1" autoAdjust="0"/>
    <p:restoredTop sz="94694"/>
  </p:normalViewPr>
  <p:slideViewPr>
    <p:cSldViewPr>
      <p:cViewPr varScale="1">
        <p:scale>
          <a:sx n="133" d="100"/>
          <a:sy n="133" d="100"/>
        </p:scale>
        <p:origin x="14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2888-20-0034-00-0001-Syntax and semantics of basic structures for 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2888-20-0034-00-0001-Syntax and semantics of basic structures for 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2888-20-0034-00-0001-Syntax and semantics of basic structures for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2888-20-0034-00-0001-Syntax and semantics of basic structures for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2888-20-0034-00-0001-Syntax and semantics of basic structures for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2888-20-0034-00-0001-Syntax and semantics of basic structures for sensor data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2888-20-0034-00-0001-Syntax and semantics of basic structures for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2888-20-0034-00-0001-Syntax and semantics of basic structures for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2888-20-0034-00-0001-Syntax and semantics of basic structures for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2888-20-0034-00-0001-Syntax and semantics of basic structures for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2888-20-0034-00-0001-Syntax and semantics of basic structures for sensor data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2888-20-0034-00-0001-Syntax and semantics of basic structures for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82000" cy="8286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[Syntax and semantics of basic structures for sensor data]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606243"/>
            <a:ext cx="56388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altLang="ko-KR" dirty="0"/>
              <a:t>Sang-</a:t>
            </a:r>
            <a:r>
              <a:rPr lang="en-US" altLang="ko-KR" dirty="0" err="1"/>
              <a:t>Kyun</a:t>
            </a:r>
            <a:r>
              <a:rPr lang="en-US" altLang="ko-KR" dirty="0"/>
              <a:t> Kim</a:t>
            </a:r>
            <a:r>
              <a:rPr lang="en-US" dirty="0"/>
              <a:t> / </a:t>
            </a:r>
            <a:r>
              <a:rPr lang="en-US" altLang="ko-KR" dirty="0" err="1"/>
              <a:t>Myongji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104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2888-20-0034-00-0001-Syntax and semantics of basic structures for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2888-20-0034-00-0001-Syntax and semantics of basic structures for sensor data</a:t>
            </a:r>
            <a:endParaRPr lang="en-US" altLang="ko-KR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62E83D4-BBA3-4247-97F8-C407B47D3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69836"/>
              </p:ext>
            </p:extLst>
          </p:nvPr>
        </p:nvGraphicFramePr>
        <p:xfrm>
          <a:off x="228600" y="1215867"/>
          <a:ext cx="8686800" cy="4467141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9133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Syntax and semantics of basic structures for sensor data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Kyun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+82 10 6406 8163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1298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Min-Hyuk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+82 10 3248 4909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jmh8900@gmail.com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07655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31821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71297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 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Dong-A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+82 10 9318 4170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soochoi@dau.ac.kr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Dongduck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134399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Entertainment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87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087F22-D7AE-4ADE-96E6-8C3AC81D5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structure for sensor data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E6FBEF8-24A6-46EE-9330-2580533C0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ED2252BD-4362-4466-9805-B27722003C41}"/>
              </a:ext>
            </a:extLst>
          </p:cNvPr>
          <p:cNvGrpSpPr/>
          <p:nvPr/>
        </p:nvGrpSpPr>
        <p:grpSpPr>
          <a:xfrm>
            <a:off x="85342" y="1238251"/>
            <a:ext cx="8973315" cy="4191000"/>
            <a:chOff x="407369" y="1026366"/>
            <a:chExt cx="11588553" cy="5412451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5D9B2A0E-1C31-4C4C-AF89-CF45E66C3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7369" y="1026366"/>
              <a:ext cx="5279358" cy="5412451"/>
            </a:xfrm>
            <a:prstGeom prst="rect">
              <a:avLst/>
            </a:prstGeom>
            <a:ln w="25400">
              <a:solidFill>
                <a:schemeClr val="accent5"/>
              </a:solidFill>
            </a:ln>
          </p:spPr>
        </p:pic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33CDCF60-28AF-4A75-9923-AD4903ED3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3350" y="1707123"/>
              <a:ext cx="5922572" cy="1570834"/>
            </a:xfrm>
            <a:prstGeom prst="rect">
              <a:avLst/>
            </a:prstGeom>
            <a:ln w="25400">
              <a:solidFill>
                <a:schemeClr val="accent2"/>
              </a:solidFill>
            </a:ln>
          </p:spPr>
        </p:pic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0BD16EE1-13D2-4799-A319-A70EA376E040}"/>
                </a:ext>
              </a:extLst>
            </p:cNvPr>
            <p:cNvSpPr/>
            <p:nvPr/>
          </p:nvSpPr>
          <p:spPr>
            <a:xfrm>
              <a:off x="479376" y="1196752"/>
              <a:ext cx="3760845" cy="252028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바닥글 개체 틀 1">
            <a:extLst>
              <a:ext uri="{FF2B5EF4-FFF2-40B4-BE49-F238E27FC236}">
                <a16:creationId xmlns:a16="http://schemas.microsoft.com/office/drawing/2014/main" id="{285216D5-80A5-4800-B27E-6A15646F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2888-20-0034-00-0001-Syntax and semantics of basic structures for sensor data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345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18764A-F717-4206-B397-3FCA0CC0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structure for sensor data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C37BFB0-CE92-44A4-BB5D-41E450CC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2EEB8DF1-4E04-45CE-8351-E06119D47F18}"/>
              </a:ext>
            </a:extLst>
          </p:cNvPr>
          <p:cNvGrpSpPr/>
          <p:nvPr/>
        </p:nvGrpSpPr>
        <p:grpSpPr>
          <a:xfrm>
            <a:off x="407369" y="1026367"/>
            <a:ext cx="4870645" cy="4993434"/>
            <a:chOff x="407369" y="1026366"/>
            <a:chExt cx="5279358" cy="5412451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1F8A88FF-BB77-4EB2-8981-D715845E0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7369" y="1026366"/>
              <a:ext cx="5279358" cy="5412451"/>
            </a:xfrm>
            <a:prstGeom prst="rect">
              <a:avLst/>
            </a:prstGeom>
            <a:ln w="25400">
              <a:solidFill>
                <a:schemeClr val="accent5"/>
              </a:solidFill>
            </a:ln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1A7D4716-4E28-4A1F-B5A2-134ADD545843}"/>
                </a:ext>
              </a:extLst>
            </p:cNvPr>
            <p:cNvSpPr/>
            <p:nvPr/>
          </p:nvSpPr>
          <p:spPr>
            <a:xfrm>
              <a:off x="407369" y="3903932"/>
              <a:ext cx="5279358" cy="252028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바닥글 개체 틀 1">
            <a:extLst>
              <a:ext uri="{FF2B5EF4-FFF2-40B4-BE49-F238E27FC236}">
                <a16:creationId xmlns:a16="http://schemas.microsoft.com/office/drawing/2014/main" id="{CF00EA1D-4609-43F3-B3BA-AA790B02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2888-20-0034-00-0001-Syntax and semantics of basic structures for sensor data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80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C92E4C-7EFD-4E43-97FA-2EAB1D673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structure for sensor data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77B63F7-E552-4094-B70B-EC4473A2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0B62D0F5-1824-4283-8D7E-5A2103B2337D}"/>
              </a:ext>
            </a:extLst>
          </p:cNvPr>
          <p:cNvGrpSpPr/>
          <p:nvPr/>
        </p:nvGrpSpPr>
        <p:grpSpPr>
          <a:xfrm>
            <a:off x="125533" y="1390650"/>
            <a:ext cx="8929367" cy="4267200"/>
            <a:chOff x="609600" y="1079148"/>
            <a:chExt cx="10972800" cy="5243723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5838E712-7630-40B4-9374-A57AF9B77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" y="1340768"/>
              <a:ext cx="4096322" cy="4553585"/>
            </a:xfrm>
            <a:prstGeom prst="rect">
              <a:avLst/>
            </a:prstGeom>
            <a:ln w="25400">
              <a:solidFill>
                <a:schemeClr val="accent5"/>
              </a:solidFill>
            </a:ln>
          </p:spPr>
        </p:pic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0E367965-DD9F-4331-BC32-FB93768E66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591944" y="1079148"/>
              <a:ext cx="5990456" cy="5243723"/>
            </a:xfrm>
            <a:prstGeom prst="rect">
              <a:avLst/>
            </a:prstGeom>
            <a:ln w="25400">
              <a:solidFill>
                <a:schemeClr val="accent3"/>
              </a:solidFill>
            </a:ln>
          </p:spPr>
        </p:pic>
      </p:grpSp>
      <p:sp>
        <p:nvSpPr>
          <p:cNvPr id="10" name="바닥글 개체 틀 1">
            <a:extLst>
              <a:ext uri="{FF2B5EF4-FFF2-40B4-BE49-F238E27FC236}">
                <a16:creationId xmlns:a16="http://schemas.microsoft.com/office/drawing/2014/main" id="{A317A699-32F8-4D6E-A08D-906AD968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2888-20-0034-00-0001-Syntax and semantics of basic structures for sensor data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893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13DA0F-C9D6-4EC0-97B3-90A1C6FB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CB2F281-22D4-4078-A6D1-0E53C52D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40029C8-11A5-4823-98BC-2D9D6920D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066" y="1066800"/>
            <a:ext cx="4089867" cy="4827979"/>
          </a:xfrm>
          <a:prstGeom prst="rect">
            <a:avLst/>
          </a:prstGeom>
          <a:ln w="25400">
            <a:solidFill>
              <a:schemeClr val="accent5"/>
            </a:solidFill>
          </a:ln>
        </p:spPr>
      </p:pic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C118625F-570F-4258-A346-AB90831B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2888-20-0034-00-0001-Syntax and semantics of basic structures for sensor data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587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7557</TotalTime>
  <Words>448</Words>
  <Application>Microsoft Office PowerPoint</Application>
  <PresentationFormat>화면 슬라이드 쇼(4:3)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Basic structure for sensor data</vt:lpstr>
      <vt:lpstr>Basic structure for sensor data</vt:lpstr>
      <vt:lpstr>Basic structure for sensor data</vt:lpstr>
      <vt:lpstr>Example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272</cp:revision>
  <dcterms:created xsi:type="dcterms:W3CDTF">2014-10-13T13:02:20Z</dcterms:created>
  <dcterms:modified xsi:type="dcterms:W3CDTF">2020-07-22T16:48:38Z</dcterms:modified>
</cp:coreProperties>
</file>