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48" r:id="rId1"/>
    <p:sldMasterId id="2147483899" r:id="rId2"/>
    <p:sldMasterId id="2147483912" r:id="rId3"/>
  </p:sldMasterIdLst>
  <p:notesMasterIdLst>
    <p:notesMasterId r:id="rId26"/>
  </p:notesMasterIdLst>
  <p:handoutMasterIdLst>
    <p:handoutMasterId r:id="rId27"/>
  </p:handoutMasterIdLst>
  <p:sldIdLst>
    <p:sldId id="325" r:id="rId4"/>
    <p:sldId id="365" r:id="rId5"/>
    <p:sldId id="366" r:id="rId6"/>
    <p:sldId id="375" r:id="rId7"/>
    <p:sldId id="390" r:id="rId8"/>
    <p:sldId id="358" r:id="rId9"/>
    <p:sldId id="401" r:id="rId10"/>
    <p:sldId id="380" r:id="rId11"/>
    <p:sldId id="378" r:id="rId12"/>
    <p:sldId id="373" r:id="rId13"/>
    <p:sldId id="374" r:id="rId14"/>
    <p:sldId id="381" r:id="rId15"/>
    <p:sldId id="385" r:id="rId16"/>
    <p:sldId id="382" r:id="rId17"/>
    <p:sldId id="384" r:id="rId18"/>
    <p:sldId id="388" r:id="rId19"/>
    <p:sldId id="404" r:id="rId20"/>
    <p:sldId id="405" r:id="rId21"/>
    <p:sldId id="394" r:id="rId22"/>
    <p:sldId id="402" r:id="rId23"/>
    <p:sldId id="403" r:id="rId24"/>
    <p:sldId id="356"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1pPr>
    <a:lvl2pPr marL="4572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2pPr>
    <a:lvl3pPr marL="9144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3pPr>
    <a:lvl4pPr marL="13716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4pPr>
    <a:lvl5pPr marL="18288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5pPr>
    <a:lvl6pPr marL="22860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6pPr>
    <a:lvl7pPr marL="27432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7pPr>
    <a:lvl8pPr marL="32004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8pPr>
    <a:lvl9pPr marL="36576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FDC82F"/>
    <a:srgbClr val="009FDA"/>
    <a:srgbClr val="001FA1"/>
    <a:srgbClr val="0066A1"/>
    <a:srgbClr val="E37222"/>
    <a:srgbClr val="69BE28"/>
    <a:srgbClr val="6B1F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0" d="100"/>
          <a:sy n="140" d="100"/>
        </p:scale>
        <p:origin x="852"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0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2703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pitchFamily="34" charset="-128"/>
                <a:cs typeface="+mn-cs"/>
              </a:defRPr>
            </a:lvl1pPr>
          </a:lstStyle>
          <a:p>
            <a:pPr>
              <a:defRPr/>
            </a:pPr>
            <a:endParaRPr lang="en-US"/>
          </a:p>
        </p:txBody>
      </p:sp>
      <p:sp>
        <p:nvSpPr>
          <p:cNvPr id="2703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2703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84" charset="0"/>
              </a:defRPr>
            </a:lvl1pPr>
          </a:lstStyle>
          <a:p>
            <a:pPr>
              <a:defRPr/>
            </a:pPr>
            <a:fld id="{B6451FB5-4252-AA4F-BE74-2C59450FA335}" type="slidenum">
              <a:rPr lang="en-US"/>
              <a:pPr>
                <a:defRPr/>
              </a:pPr>
              <a:t>‹#›</a:t>
            </a:fld>
            <a:endParaRPr lang="en-US"/>
          </a:p>
        </p:txBody>
      </p:sp>
    </p:spTree>
    <p:extLst>
      <p:ext uri="{BB962C8B-B14F-4D97-AF65-F5344CB8AC3E}">
        <p14:creationId xmlns:p14="http://schemas.microsoft.com/office/powerpoint/2010/main" val="466496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pitchFamily="34" charset="-128"/>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pitchFamily="-84" charset="0"/>
              </a:defRPr>
            </a:lvl1pPr>
          </a:lstStyle>
          <a:p>
            <a:pPr>
              <a:defRPr/>
            </a:pPr>
            <a:fld id="{7FCCA5F2-1146-D048-AEE3-411CEBD21B49}" type="slidenum">
              <a:rPr lang="en-US"/>
              <a:pPr>
                <a:defRPr/>
              </a:pPr>
              <a:t>‹#›</a:t>
            </a:fld>
            <a:endParaRPr lang="en-US"/>
          </a:p>
        </p:txBody>
      </p:sp>
    </p:spTree>
    <p:extLst>
      <p:ext uri="{BB962C8B-B14F-4D97-AF65-F5344CB8AC3E}">
        <p14:creationId xmlns:p14="http://schemas.microsoft.com/office/powerpoint/2010/main" val="6494507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Geneva" charset="-128"/>
        <a:cs typeface="Geneva"/>
      </a:defRPr>
    </a:lvl1pPr>
    <a:lvl2pPr marL="457200" algn="l" rtl="0" eaLnBrk="0" fontAlgn="base" hangingPunct="0">
      <a:spcBef>
        <a:spcPct val="30000"/>
      </a:spcBef>
      <a:spcAft>
        <a:spcPct val="0"/>
      </a:spcAft>
      <a:defRPr sz="1200" kern="1200">
        <a:solidFill>
          <a:schemeClr val="tx1"/>
        </a:solidFill>
        <a:latin typeface="Arial" charset="0"/>
        <a:ea typeface="Geneva" charset="-128"/>
        <a:cs typeface="Geneva"/>
      </a:defRPr>
    </a:lvl2pPr>
    <a:lvl3pPr marL="914400" algn="l" rtl="0" eaLnBrk="0" fontAlgn="base" hangingPunct="0">
      <a:spcBef>
        <a:spcPct val="30000"/>
      </a:spcBef>
      <a:spcAft>
        <a:spcPct val="0"/>
      </a:spcAft>
      <a:defRPr sz="1200" kern="1200">
        <a:solidFill>
          <a:schemeClr val="tx1"/>
        </a:solidFill>
        <a:latin typeface="Arial" charset="0"/>
        <a:ea typeface="Geneva" charset="-128"/>
        <a:cs typeface="Geneva"/>
      </a:defRPr>
    </a:lvl3pPr>
    <a:lvl4pPr marL="1371600" algn="l" rtl="0" eaLnBrk="0" fontAlgn="base" hangingPunct="0">
      <a:spcBef>
        <a:spcPct val="30000"/>
      </a:spcBef>
      <a:spcAft>
        <a:spcPct val="0"/>
      </a:spcAft>
      <a:defRPr sz="1200" kern="1200">
        <a:solidFill>
          <a:schemeClr val="tx1"/>
        </a:solidFill>
        <a:latin typeface="Arial" charset="0"/>
        <a:ea typeface="Geneva" charset="-128"/>
        <a:cs typeface="Geneva"/>
      </a:defRPr>
    </a:lvl4pPr>
    <a:lvl5pPr marL="1828800" algn="l" rtl="0" eaLnBrk="0" fontAlgn="base" hangingPunct="0">
      <a:spcBef>
        <a:spcPct val="30000"/>
      </a:spcBef>
      <a:spcAft>
        <a:spcPct val="0"/>
      </a:spcAft>
      <a:defRPr sz="1200" kern="1200">
        <a:solidFill>
          <a:schemeClr val="tx1"/>
        </a:solidFill>
        <a:latin typeface="Arial" charset="0"/>
        <a:ea typeface="Geneva" charset="-128"/>
        <a:cs typeface="Geneva"/>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E9656C4-EB93-4304-8A14-93735C71600A}" type="slidenum">
              <a:rPr lang="en-US"/>
              <a:pPr/>
              <a:t>0</a:t>
            </a:fld>
            <a:endParaRPr lang="en-US"/>
          </a:p>
        </p:txBody>
      </p:sp>
      <p:sp>
        <p:nvSpPr>
          <p:cNvPr id="28675" name="Rectangle 2"/>
          <p:cNvSpPr>
            <a:spLocks noGrp="1" noRot="1" noChangeAspect="1" noChangeArrowheads="1" noTextEdit="1"/>
          </p:cNvSpPr>
          <p:nvPr>
            <p:ph type="sldImg"/>
          </p:nvPr>
        </p:nvSpPr>
        <p:spPr>
          <a:xfrm>
            <a:off x="1143000" y="685800"/>
            <a:ext cx="4572000" cy="3429000"/>
          </a:xfrm>
          <a:ln/>
        </p:spPr>
      </p:sp>
      <p:sp>
        <p:nvSpPr>
          <p:cNvPr id="28676" name="Rectangle 3"/>
          <p:cNvSpPr>
            <a:spLocks noGrp="1" noChangeArrowheads="1"/>
          </p:cNvSpPr>
          <p:nvPr>
            <p:ph type="body" idx="1"/>
          </p:nvPr>
        </p:nvSpPr>
        <p:spPr>
          <a:noFill/>
          <a:ln/>
        </p:spPr>
        <p:txBody>
          <a:bodyPr/>
          <a:lstStyle/>
          <a:p>
            <a:pPr eaLnBrk="1" hangingPunct="1"/>
            <a:endParaRPr lang="en-US" sz="1800">
              <a:ea typeface="Geneva" pitchFamily="34" charset="0"/>
              <a:cs typeface="Geneva" pitchFamily="34" charset="0"/>
            </a:endParaRPr>
          </a:p>
        </p:txBody>
      </p:sp>
    </p:spTree>
    <p:extLst>
      <p:ext uri="{BB962C8B-B14F-4D97-AF65-F5344CB8AC3E}">
        <p14:creationId xmlns:p14="http://schemas.microsoft.com/office/powerpoint/2010/main" val="1319864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pPr>
              <a:defRPr/>
            </a:pPr>
            <a:fld id="{7FCCA5F2-1146-D048-AEE3-411CEBD21B49}" type="slidenum">
              <a:rPr lang="en-US" smtClean="0"/>
              <a:pPr>
                <a:defRPr/>
              </a:pPr>
              <a:t>5</a:t>
            </a:fld>
            <a:endParaRPr lang="en-US"/>
          </a:p>
        </p:txBody>
      </p:sp>
    </p:spTree>
    <p:extLst>
      <p:ext uri="{BB962C8B-B14F-4D97-AF65-F5344CB8AC3E}">
        <p14:creationId xmlns:p14="http://schemas.microsoft.com/office/powerpoint/2010/main" val="654806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95325"/>
            <a:ext cx="4641850" cy="3481388"/>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a:t>doc.: IEEE 802.21-02/xxxr0</a:t>
            </a:r>
          </a:p>
        </p:txBody>
      </p:sp>
      <p:sp>
        <p:nvSpPr>
          <p:cNvPr id="5" name="Date Placeholder 4"/>
          <p:cNvSpPr>
            <a:spLocks noGrp="1"/>
          </p:cNvSpPr>
          <p:nvPr>
            <p:ph type="dt" idx="11"/>
          </p:nvPr>
        </p:nvSpPr>
        <p:spPr>
          <a:xfrm>
            <a:off x="3927475" y="0"/>
            <a:ext cx="3005138" cy="463550"/>
          </a:xfrm>
          <a:prstGeom prst="rect">
            <a:avLst/>
          </a:prstGeom>
        </p:spPr>
        <p:txBody>
          <a:bodyPr/>
          <a:lstStyle/>
          <a:p>
            <a:pPr>
              <a:defRPr/>
            </a:pPr>
            <a:r>
              <a:rPr lang="en-US" dirty="0"/>
              <a:t>Month 20xx</a:t>
            </a:r>
          </a:p>
        </p:txBody>
      </p:sp>
      <p:sp>
        <p:nvSpPr>
          <p:cNvPr id="6" name="Footer Placeholder 5"/>
          <p:cNvSpPr>
            <a:spLocks noGrp="1"/>
          </p:cNvSpPr>
          <p:nvPr>
            <p:ph type="ftr" sz="quarter" idx="12"/>
          </p:nvPr>
        </p:nvSpPr>
        <p:spPr/>
        <p:txBody>
          <a:bodyPr/>
          <a:lstStyle/>
          <a:p>
            <a:pPr lvl="4">
              <a:defRPr/>
            </a:pPr>
            <a:r>
              <a:rPr lang="en-US" dirty="0"/>
              <a:t>XXXX, His Company</a:t>
            </a:r>
          </a:p>
        </p:txBody>
      </p:sp>
      <p:sp>
        <p:nvSpPr>
          <p:cNvPr id="7" name="Slide Number Placeholder 6"/>
          <p:cNvSpPr>
            <a:spLocks noGrp="1"/>
          </p:cNvSpPr>
          <p:nvPr>
            <p:ph type="sldNum" sz="quarter" idx="13"/>
          </p:nvPr>
        </p:nvSpPr>
        <p:spPr>
          <a:xfrm>
            <a:off x="3927475" y="8815388"/>
            <a:ext cx="3005138" cy="463550"/>
          </a:xfrm>
          <a:prstGeom prst="rect">
            <a:avLst/>
          </a:prstGeom>
        </p:spPr>
        <p:txBody>
          <a:bodyPr/>
          <a:lstStyle/>
          <a:p>
            <a:pPr>
              <a:defRPr/>
            </a:pPr>
            <a:r>
              <a:rPr lang="en-US" dirty="0"/>
              <a:t>Page </a:t>
            </a:r>
            <a:fld id="{E2D12AD0-39D7-481D-A90E-51416BE1228E}" type="slidenum">
              <a:rPr lang="en-US" smtClean="0"/>
              <a:pPr>
                <a:defRPr/>
              </a:pPr>
              <a:t>6</a:t>
            </a:fld>
            <a:endParaRPr lang="en-US" dirty="0"/>
          </a:p>
        </p:txBody>
      </p:sp>
    </p:spTree>
    <p:extLst>
      <p:ext uri="{BB962C8B-B14F-4D97-AF65-F5344CB8AC3E}">
        <p14:creationId xmlns:p14="http://schemas.microsoft.com/office/powerpoint/2010/main" val="1344813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pPr>
              <a:defRPr/>
            </a:pPr>
            <a:fld id="{7FCCA5F2-1146-D048-AEE3-411CEBD21B49}" type="slidenum">
              <a:rPr lang="en-US" smtClean="0"/>
              <a:pPr>
                <a:defRPr/>
              </a:pPr>
              <a:t>13</a:t>
            </a:fld>
            <a:endParaRPr lang="en-US"/>
          </a:p>
        </p:txBody>
      </p:sp>
    </p:spTree>
    <p:extLst>
      <p:ext uri="{BB962C8B-B14F-4D97-AF65-F5344CB8AC3E}">
        <p14:creationId xmlns:p14="http://schemas.microsoft.com/office/powerpoint/2010/main" val="40985499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iStock_000000821333Medium"/>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23" descr="IEEE_SA_Bar_Graphic_long_rgb"/>
          <p:cNvPicPr>
            <a:picLocks noChangeAspect="1" noChangeArrowheads="1"/>
          </p:cNvPicPr>
          <p:nvPr/>
        </p:nvPicPr>
        <p:blipFill>
          <a:blip/>
          <a:srcRect/>
          <a:stretch>
            <a:fillRect/>
          </a:stretch>
        </p:blipFill>
        <p:spPr bwMode="auto">
          <a:xfrm>
            <a:off x="0" y="501650"/>
            <a:ext cx="9144000" cy="436563"/>
          </a:xfrm>
          <a:prstGeom prst="rect">
            <a:avLst/>
          </a:prstGeom>
          <a:noFill/>
          <a:ln w="9525">
            <a:noFill/>
            <a:miter lim="800000"/>
            <a:headEnd/>
            <a:tailEnd/>
          </a:ln>
        </p:spPr>
      </p:pic>
      <p:pic>
        <p:nvPicPr>
          <p:cNvPr id="6" name="Picture 24" descr="IEEE_white"/>
          <p:cNvPicPr>
            <a:picLocks noChangeAspect="1" noChangeArrowheads="1"/>
          </p:cNvPicPr>
          <p:nvPr/>
        </p:nvPicPr>
        <p:blipFill>
          <a:blip r:embed="rId3"/>
          <a:srcRect/>
          <a:stretch>
            <a:fillRect/>
          </a:stretch>
        </p:blipFill>
        <p:spPr bwMode="auto">
          <a:xfrm>
            <a:off x="8001000" y="577850"/>
            <a:ext cx="901700" cy="265113"/>
          </a:xfrm>
          <a:prstGeom prst="rect">
            <a:avLst/>
          </a:prstGeom>
          <a:noFill/>
          <a:ln w="9525">
            <a:noFill/>
            <a:miter lim="800000"/>
            <a:headEnd/>
            <a:tailEnd/>
          </a:ln>
        </p:spPr>
      </p:pic>
      <p:sp>
        <p:nvSpPr>
          <p:cNvPr id="240644" name="Rectangle 4"/>
          <p:cNvSpPr>
            <a:spLocks noGrp="1" noChangeArrowheads="1"/>
          </p:cNvSpPr>
          <p:nvPr>
            <p:ph type="subTitle" idx="1"/>
          </p:nvPr>
        </p:nvSpPr>
        <p:spPr>
          <a:xfrm>
            <a:off x="533400" y="1676400"/>
            <a:ext cx="7391400" cy="533400"/>
          </a:xfrm>
        </p:spPr>
        <p:txBody>
          <a:bodyPr/>
          <a:lstStyle>
            <a:lvl1pPr>
              <a:defRPr sz="2400">
                <a:solidFill>
                  <a:srgbClr val="FFFFFF"/>
                </a:solidFill>
              </a:defRPr>
            </a:lvl1pPr>
          </a:lstStyle>
          <a:p>
            <a:r>
              <a:rPr lang="en-US" dirty="0"/>
              <a:t>Click to edit Master subtitle style</a:t>
            </a:r>
          </a:p>
        </p:txBody>
      </p:sp>
      <p:sp>
        <p:nvSpPr>
          <p:cNvPr id="240643" name="Rectangle 3"/>
          <p:cNvSpPr>
            <a:spLocks noGrp="1" noChangeArrowheads="1"/>
          </p:cNvSpPr>
          <p:nvPr>
            <p:ph type="ctrTitle"/>
          </p:nvPr>
        </p:nvSpPr>
        <p:spPr>
          <a:xfrm>
            <a:off x="533400" y="1219200"/>
            <a:ext cx="6477000" cy="533400"/>
          </a:xfrm>
        </p:spPr>
        <p:txBody>
          <a:bodyPr anchor="t"/>
          <a:lstStyle>
            <a:lvl1pPr>
              <a:defRPr>
                <a:solidFill>
                  <a:srgbClr val="FFFFFF"/>
                </a:solidFill>
              </a:defRPr>
            </a:lvl1pPr>
          </a:lstStyle>
          <a:p>
            <a:r>
              <a:rPr lang="en-US" dirty="0"/>
              <a:t>Click to edit Master title style</a:t>
            </a:r>
          </a:p>
        </p:txBody>
      </p:sp>
      <p:sp>
        <p:nvSpPr>
          <p:cNvPr id="7" name="Date Placeholder 8"/>
          <p:cNvSpPr>
            <a:spLocks noGrp="1"/>
          </p:cNvSpPr>
          <p:nvPr>
            <p:ph type="dt" sz="half" idx="10"/>
          </p:nvPr>
        </p:nvSpPr>
        <p:spPr/>
        <p:txBody>
          <a:bodyPr/>
          <a:lstStyle>
            <a:lvl1pPr>
              <a:defRPr/>
            </a:lvl1pPr>
          </a:lstStyle>
          <a:p>
            <a:pPr>
              <a:defRPr/>
            </a:pPr>
            <a:r>
              <a:rPr lang="en-US" altLang="ko-KR"/>
              <a:t>Insert Date here</a:t>
            </a:r>
            <a:endParaRPr lang="en-US"/>
          </a:p>
        </p:txBody>
      </p:sp>
      <p:sp>
        <p:nvSpPr>
          <p:cNvPr id="8" name="Slide Number Placeholder 9"/>
          <p:cNvSpPr>
            <a:spLocks noGrp="1"/>
          </p:cNvSpPr>
          <p:nvPr>
            <p:ph type="sldNum" sz="quarter" idx="11"/>
          </p:nvPr>
        </p:nvSpPr>
        <p:spPr/>
        <p:txBody>
          <a:bodyPr/>
          <a:lstStyle>
            <a:lvl1pPr>
              <a:defRPr/>
            </a:lvl1pPr>
          </a:lstStyle>
          <a:p>
            <a:pPr>
              <a:defRPr/>
            </a:pPr>
            <a:fld id="{04F7DB43-830D-1046-BFA1-567429D83337}" type="slidenum">
              <a:rPr lang="en-US"/>
              <a:pPr>
                <a:defRPr/>
              </a:pPr>
              <a:t>‹#›</a:t>
            </a:fld>
            <a:endParaRPr lang="en-US" sz="1400">
              <a:latin typeface="Myriad Pro" charset="0"/>
            </a:endParaRPr>
          </a:p>
        </p:txBody>
      </p:sp>
      <p:sp>
        <p:nvSpPr>
          <p:cNvPr id="9" name="Footer Placeholder 10"/>
          <p:cNvSpPr>
            <a:spLocks noGrp="1"/>
          </p:cNvSpPr>
          <p:nvPr>
            <p:ph type="ftr" sz="quarter" idx="12"/>
          </p:nvPr>
        </p:nvSpPr>
        <p:spPr/>
        <p:txBody>
          <a:bodyPr/>
          <a:lstStyle>
            <a:lvl1pPr>
              <a:defRPr/>
            </a:lvl1pPr>
          </a:lstStyle>
          <a:p>
            <a:pPr>
              <a:defRPr/>
            </a:pPr>
            <a:r>
              <a:rPr lang="en-US"/>
              <a:t>2888-20-0018-01-0000-Session #4 WG Opening Plenary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2888-20-0018-01-0000-Session #4 WG Opening Plenary</a:t>
            </a:r>
          </a:p>
        </p:txBody>
      </p:sp>
      <p:sp>
        <p:nvSpPr>
          <p:cNvPr id="6" name="Rectangle 6"/>
          <p:cNvSpPr>
            <a:spLocks noGrp="1" noChangeArrowheads="1"/>
          </p:cNvSpPr>
          <p:nvPr>
            <p:ph type="sldNum" sz="quarter" idx="12"/>
          </p:nvPr>
        </p:nvSpPr>
        <p:spPr>
          <a:ln/>
        </p:spPr>
        <p:txBody>
          <a:bodyPr/>
          <a:lstStyle>
            <a:lvl1pPr>
              <a:defRPr/>
            </a:lvl1pPr>
          </a:lstStyle>
          <a:p>
            <a:pPr>
              <a:defRPr/>
            </a:pPr>
            <a:fld id="{5DB8E80B-1874-4C45-88EE-460E555FCA94}" type="slidenum">
              <a:rPr lang="en-US"/>
              <a:pPr>
                <a:defRPr/>
              </a:pPr>
              <a:t>‹#›</a:t>
            </a:fld>
            <a:endParaRPr lang="en-US" sz="1400">
              <a:latin typeface="Myriad Pro"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20193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0"/>
            <a:ext cx="59055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2888-20-0018-01-0000-Session #4 WG Opening Plenary</a:t>
            </a:r>
          </a:p>
        </p:txBody>
      </p:sp>
      <p:sp>
        <p:nvSpPr>
          <p:cNvPr id="6" name="Rectangle 6"/>
          <p:cNvSpPr>
            <a:spLocks noGrp="1" noChangeArrowheads="1"/>
          </p:cNvSpPr>
          <p:nvPr>
            <p:ph type="sldNum" sz="quarter" idx="12"/>
          </p:nvPr>
        </p:nvSpPr>
        <p:spPr>
          <a:ln/>
        </p:spPr>
        <p:txBody>
          <a:bodyPr/>
          <a:lstStyle>
            <a:lvl1pPr>
              <a:defRPr/>
            </a:lvl1pPr>
          </a:lstStyle>
          <a:p>
            <a:pPr>
              <a:defRPr/>
            </a:pPr>
            <a:fld id="{5D6DF435-CD6A-B846-9508-AB4D904659D5}" type="slidenum">
              <a:rPr lang="en-US"/>
              <a:pPr>
                <a:defRPr/>
              </a:pPr>
              <a:t>‹#›</a:t>
            </a:fld>
            <a:endParaRPr lang="en-US" sz="1400">
              <a:latin typeface="Myriad Pro"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Globe Cov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4513" name="Picture 8" descr="IEEE_SA_Bar_Graphic_long_lg"/>
          <p:cNvPicPr>
            <a:picLocks noChangeAspect="1" noChangeArrowheads="1"/>
          </p:cNvPicPr>
          <p:nvPr userDrawn="1"/>
        </p:nvPicPr>
        <p:blipFill>
          <a:blip r:embed="rId3" cstate="print"/>
          <a:srcRect/>
          <a:stretch>
            <a:fillRect/>
          </a:stretch>
        </p:blipFill>
        <p:spPr bwMode="auto">
          <a:xfrm>
            <a:off x="0" y="501652"/>
            <a:ext cx="9150351" cy="415925"/>
          </a:xfrm>
          <a:prstGeom prst="rect">
            <a:avLst/>
          </a:prstGeom>
          <a:noFill/>
          <a:ln w="9525">
            <a:noFill/>
            <a:miter lim="800000"/>
            <a:headEnd/>
            <a:tailEnd/>
          </a:ln>
        </p:spPr>
      </p:pic>
      <p:sp>
        <p:nvSpPr>
          <p:cNvPr id="240644" name="Rectangle 4"/>
          <p:cNvSpPr>
            <a:spLocks noGrp="1" noChangeArrowheads="1"/>
          </p:cNvSpPr>
          <p:nvPr>
            <p:ph type="subTitle" idx="1"/>
          </p:nvPr>
        </p:nvSpPr>
        <p:spPr>
          <a:xfrm>
            <a:off x="685800" y="1666875"/>
            <a:ext cx="7772400" cy="533400"/>
          </a:xfrm>
        </p:spPr>
        <p:txBody>
          <a:bodyPr anchor="t" anchorCtr="0"/>
          <a:lstStyle>
            <a:lvl1pPr>
              <a:defRPr sz="2400">
                <a:solidFill>
                  <a:schemeClr val="bg1"/>
                </a:solidFill>
              </a:defRPr>
            </a:lvl1pPr>
          </a:lstStyle>
          <a:p>
            <a:r>
              <a:rPr lang="en-US" dirty="0"/>
              <a:t>Click to edit Master subtitle style</a:t>
            </a:r>
          </a:p>
        </p:txBody>
      </p:sp>
      <p:sp>
        <p:nvSpPr>
          <p:cNvPr id="240643" name="Rectangle 3"/>
          <p:cNvSpPr>
            <a:spLocks noGrp="1" noChangeArrowheads="1"/>
          </p:cNvSpPr>
          <p:nvPr>
            <p:ph type="ctrTitle"/>
          </p:nvPr>
        </p:nvSpPr>
        <p:spPr>
          <a:xfrm>
            <a:off x="685800" y="1209675"/>
            <a:ext cx="7772400" cy="533400"/>
          </a:xfrm>
        </p:spPr>
        <p:txBody>
          <a:bodyPr anchor="b" anchorCtr="0"/>
          <a:lstStyle>
            <a:lvl1pPr>
              <a:defRPr>
                <a:solidFill>
                  <a:schemeClr val="bg1"/>
                </a:solidFill>
              </a:defRPr>
            </a:lvl1pPr>
          </a:lstStyle>
          <a:p>
            <a:r>
              <a:rPr lang="en-US" dirty="0"/>
              <a:t>Click to edit Master title style</a:t>
            </a:r>
          </a:p>
        </p:txBody>
      </p:sp>
      <p:sp>
        <p:nvSpPr>
          <p:cNvPr id="7" name="Text Placeholder 5"/>
          <p:cNvSpPr>
            <a:spLocks noGrp="1"/>
          </p:cNvSpPr>
          <p:nvPr>
            <p:ph type="body" sz="quarter" idx="10"/>
          </p:nvPr>
        </p:nvSpPr>
        <p:spPr>
          <a:xfrm>
            <a:off x="685800" y="3014663"/>
            <a:ext cx="3886200" cy="828675"/>
          </a:xfrm>
        </p:spPr>
        <p:txBody>
          <a:bodyPr anchor="ctr" anchorCtr="0"/>
          <a:lstStyle>
            <a:lvl1pPr>
              <a:lnSpc>
                <a:spcPct val="150000"/>
              </a:lnSpc>
              <a:spcBef>
                <a:spcPts val="0"/>
              </a:spcBef>
              <a:defRPr sz="1600">
                <a:solidFill>
                  <a:schemeClr val="bg1"/>
                </a:solidFill>
              </a:defRPr>
            </a:lvl1pPr>
            <a:lvl2pPr>
              <a:lnSpc>
                <a:spcPct val="150000"/>
              </a:lnSpc>
              <a:defRPr sz="1600">
                <a:solidFill>
                  <a:schemeClr val="bg1"/>
                </a:solidFill>
              </a:defRPr>
            </a:lvl2pPr>
            <a:lvl3pPr>
              <a:lnSpc>
                <a:spcPct val="150000"/>
              </a:lnSpc>
              <a:defRPr sz="1600">
                <a:solidFill>
                  <a:schemeClr val="bg1"/>
                </a:solidFill>
              </a:defRPr>
            </a:lvl3pPr>
            <a:lvl4pPr>
              <a:lnSpc>
                <a:spcPct val="150000"/>
              </a:lnSpc>
              <a:defRPr sz="1600">
                <a:solidFill>
                  <a:schemeClr val="bg1"/>
                </a:solidFill>
              </a:defRPr>
            </a:lvl4pPr>
            <a:lvl5pPr>
              <a:lnSpc>
                <a:spcPct val="150000"/>
              </a:lnSpc>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0274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143000" y="1122363"/>
            <a:ext cx="6858000" cy="2387600"/>
          </a:xfrm>
        </p:spPr>
        <p:txBody>
          <a:bodyPr anchor="b"/>
          <a:lstStyle>
            <a:lvl1pPr algn="ctr">
              <a:defRPr sz="4500"/>
            </a:lvl1pPr>
          </a:lstStyle>
          <a:p>
            <a:r>
              <a:rPr lang="ko-KR" altLang="en-US"/>
              <a:t>마스터 제목 스타일 편집</a:t>
            </a:r>
          </a:p>
        </p:txBody>
      </p:sp>
      <p:sp>
        <p:nvSpPr>
          <p:cNvPr id="3" name="부제목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ko-KR" altLang="en-US"/>
              <a:t>클릭하여 마스터 부제목 스타일 편집</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2888-20-0018-01-0000-Session #4 WG Opening Plenary</a:t>
            </a:r>
            <a:endParaRPr lang="en-US" dirty="0"/>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3295097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28600"/>
            <a:ext cx="8229600" cy="625474"/>
          </a:xfrm>
          <a:noFill/>
          <a:ln w="9525">
            <a:noFill/>
            <a:miter lim="800000"/>
            <a:headEnd/>
            <a:tailEnd/>
          </a:ln>
        </p:spPr>
        <p:txBody>
          <a:bodyPr vert="horz" wrap="square" lIns="91440" tIns="45720" rIns="91440" bIns="45720" numCol="1" anchor="ctr" anchorCtr="0" compatLnSpc="1">
            <a:prstTxWarp prst="textNoShape">
              <a:avLst/>
            </a:prstTxWarp>
          </a:bodyPr>
          <a:lstStyle>
            <a:lvl1pPr>
              <a:defRPr lang="ko-KR" altLang="en-US" sz="2800" b="1">
                <a:solidFill>
                  <a:schemeClr val="tx2"/>
                </a:solidFill>
                <a:cs typeface="ＭＳ Ｐゴシック" pitchFamily="-112" charset="-128"/>
              </a:defRPr>
            </a:lvl1pPr>
          </a:lstStyle>
          <a:p>
            <a:pPr lvl="0" eaLnBrk="0" fontAlgn="base" hangingPunct="0">
              <a:spcAft>
                <a:spcPct val="0"/>
              </a:spcAft>
            </a:pPr>
            <a:r>
              <a:rPr lang="ko-KR" altLang="en-US"/>
              <a:t>마스터 제목 스타일 편집</a:t>
            </a:r>
          </a:p>
        </p:txBody>
      </p:sp>
      <p:sp>
        <p:nvSpPr>
          <p:cNvPr id="3" name="내용 개체 틀 2"/>
          <p:cNvSpPr>
            <a:spLocks noGrp="1"/>
          </p:cNvSpPr>
          <p:nvPr>
            <p:ph idx="1"/>
          </p:nvPr>
        </p:nvSpPr>
        <p:spPr>
          <a:xfrm>
            <a:off x="457200" y="1219200"/>
            <a:ext cx="8229600" cy="4705350"/>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9"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0"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2888-20-0018-01-0000-Session #4 WG Opening Plenary</a:t>
            </a:r>
            <a:endParaRPr lang="en-US" dirty="0"/>
          </a:p>
        </p:txBody>
      </p:sp>
      <p:sp>
        <p:nvSpPr>
          <p:cNvPr id="11"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spTree>
    <p:extLst>
      <p:ext uri="{BB962C8B-B14F-4D97-AF65-F5344CB8AC3E}">
        <p14:creationId xmlns:p14="http://schemas.microsoft.com/office/powerpoint/2010/main" val="2518125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623888" y="1709739"/>
            <a:ext cx="7886700" cy="2852737"/>
          </a:xfrm>
        </p:spPr>
        <p:txBody>
          <a:bodyPr anchor="b"/>
          <a:lstStyle>
            <a:lvl1pPr>
              <a:defRPr sz="4500"/>
            </a:lvl1pPr>
          </a:lstStyle>
          <a:p>
            <a:r>
              <a:rPr lang="ko-KR" altLang="en-US"/>
              <a:t>마스터 제목 스타일 편집</a:t>
            </a:r>
          </a:p>
        </p:txBody>
      </p:sp>
      <p:sp>
        <p:nvSpPr>
          <p:cNvPr id="3" name="텍스트 개체 틀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ko-KR" altLang="en-US"/>
              <a:t>마스터 텍스트 스타일 편집</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2888-20-0018-01-0000-Session #4 WG Opening Plenary</a:t>
            </a:r>
            <a:endParaRPr lang="en-US" dirty="0"/>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833964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6286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46291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6" name="바닥글 개체 틀 5"/>
          <p:cNvSpPr>
            <a:spLocks noGrp="1"/>
          </p:cNvSpPr>
          <p:nvPr>
            <p:ph type="ftr" sz="quarter" idx="11"/>
          </p:nvPr>
        </p:nvSpPr>
        <p:spPr>
          <a:xfrm>
            <a:off x="3028950" y="6356351"/>
            <a:ext cx="3086100" cy="365125"/>
          </a:xfrm>
          <a:prstGeom prst="rect">
            <a:avLst/>
          </a:prstGeom>
        </p:spPr>
        <p:txBody>
          <a:bodyPr/>
          <a:lstStyle/>
          <a:p>
            <a:pPr>
              <a:defRPr/>
            </a:pPr>
            <a:r>
              <a:rPr lang="en-US"/>
              <a:t>2888-20-0018-01-0000-Session #4 WG Opening Plenary</a:t>
            </a:r>
          </a:p>
        </p:txBody>
      </p:sp>
      <p:sp>
        <p:nvSpPr>
          <p:cNvPr id="7" name="슬라이드 번호 개체 틀 6"/>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1626217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629841" y="365126"/>
            <a:ext cx="7886700" cy="1325563"/>
          </a:xfrm>
        </p:spPr>
        <p:txBody>
          <a:bodyPr/>
          <a:lstStyle/>
          <a:p>
            <a:r>
              <a:rPr lang="ko-KR" altLang="en-US"/>
              <a:t>마스터 제목 스타일 편집</a:t>
            </a:r>
          </a:p>
        </p:txBody>
      </p:sp>
      <p:sp>
        <p:nvSpPr>
          <p:cNvPr id="3" name="텍스트 개체 틀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o-KR" altLang="en-US"/>
              <a:t>마스터 텍스트 스타일 편집</a:t>
            </a:r>
          </a:p>
        </p:txBody>
      </p:sp>
      <p:sp>
        <p:nvSpPr>
          <p:cNvPr id="4" name="내용 개체 틀 3"/>
          <p:cNvSpPr>
            <a:spLocks noGrp="1"/>
          </p:cNvSpPr>
          <p:nvPr>
            <p:ph sz="half" idx="2"/>
          </p:nvPr>
        </p:nvSpPr>
        <p:spPr>
          <a:xfrm>
            <a:off x="629842" y="2505075"/>
            <a:ext cx="3868340"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o-KR" altLang="en-US"/>
              <a:t>마스터 텍스트 스타일 편집</a:t>
            </a:r>
          </a:p>
        </p:txBody>
      </p:sp>
      <p:sp>
        <p:nvSpPr>
          <p:cNvPr id="6" name="내용 개체 틀 5"/>
          <p:cNvSpPr>
            <a:spLocks noGrp="1"/>
          </p:cNvSpPr>
          <p:nvPr>
            <p:ph sz="quarter" idx="4"/>
          </p:nvPr>
        </p:nvSpPr>
        <p:spPr>
          <a:xfrm>
            <a:off x="4629150" y="2505075"/>
            <a:ext cx="3887391"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8" name="바닥글 개체 틀 7"/>
          <p:cNvSpPr>
            <a:spLocks noGrp="1"/>
          </p:cNvSpPr>
          <p:nvPr>
            <p:ph type="ftr" sz="quarter" idx="11"/>
          </p:nvPr>
        </p:nvSpPr>
        <p:spPr>
          <a:xfrm>
            <a:off x="3028950" y="6356351"/>
            <a:ext cx="3086100" cy="365125"/>
          </a:xfrm>
          <a:prstGeom prst="rect">
            <a:avLst/>
          </a:prstGeom>
        </p:spPr>
        <p:txBody>
          <a:bodyPr/>
          <a:lstStyle/>
          <a:p>
            <a:pPr>
              <a:defRPr/>
            </a:pPr>
            <a:r>
              <a:rPr lang="en-US"/>
              <a:t>2888-20-0018-01-0000-Session #4 WG Opening Plenary</a:t>
            </a:r>
          </a:p>
        </p:txBody>
      </p:sp>
      <p:sp>
        <p:nvSpPr>
          <p:cNvPr id="9" name="슬라이드 번호 개체 틀 8"/>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1112362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6"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7"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2888-20-0018-01-0000-Session #4 WG Opening Plenary</a:t>
            </a:r>
            <a:endParaRPr lang="en-US" dirty="0"/>
          </a:p>
        </p:txBody>
      </p:sp>
      <p:sp>
        <p:nvSpPr>
          <p:cNvPr id="8"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spTree>
    <p:extLst>
      <p:ext uri="{BB962C8B-B14F-4D97-AF65-F5344CB8AC3E}">
        <p14:creationId xmlns:p14="http://schemas.microsoft.com/office/powerpoint/2010/main" val="1416472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8"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9"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2888-20-0018-01-0000-Session #4 WG Opening Plenary</a:t>
            </a:r>
            <a:endParaRPr lang="en-US" dirty="0"/>
          </a:p>
        </p:txBody>
      </p:sp>
      <p:sp>
        <p:nvSpPr>
          <p:cNvPr id="10"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spTree>
    <p:extLst>
      <p:ext uri="{BB962C8B-B14F-4D97-AF65-F5344CB8AC3E}">
        <p14:creationId xmlns:p14="http://schemas.microsoft.com/office/powerpoint/2010/main" val="1387050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2400"/>
            <a:ext cx="8077200" cy="762000"/>
          </a:xfrm>
        </p:spPr>
        <p:txBody>
          <a:bodyPr anchor="ctr"/>
          <a:lstStyle/>
          <a:p>
            <a:r>
              <a:rPr lang="en-US"/>
              <a:t>Click to edit Master title style</a:t>
            </a:r>
          </a:p>
        </p:txBody>
      </p:sp>
      <p:sp>
        <p:nvSpPr>
          <p:cNvPr id="3" name="Content Placeholder 2"/>
          <p:cNvSpPr>
            <a:spLocks noGrp="1"/>
          </p:cNvSpPr>
          <p:nvPr>
            <p:ph idx="1"/>
          </p:nvPr>
        </p:nvSpPr>
        <p:spPr>
          <a:xfrm>
            <a:off x="609600" y="1371600"/>
            <a:ext cx="8077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2888-20-0018-01-0000-Session #4 WG Opening Plenary</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C2E1C35-070C-B34E-A7FF-C7EF50ECC007}" type="slidenum">
              <a:rPr lang="en-US"/>
              <a:pPr>
                <a:defRPr/>
              </a:pPr>
              <a:t>‹#›</a:t>
            </a:fld>
            <a:endParaRPr lang="en-US" sz="1400">
              <a:latin typeface="Myriad Pro"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29841" y="457200"/>
            <a:ext cx="2949178" cy="1600200"/>
          </a:xfrm>
        </p:spPr>
        <p:txBody>
          <a:bodyPr anchor="b"/>
          <a:lstStyle>
            <a:lvl1pPr>
              <a:defRPr sz="2400"/>
            </a:lvl1pPr>
          </a:lstStyle>
          <a:p>
            <a:r>
              <a:rPr lang="ko-KR" altLang="en-US"/>
              <a:t>마스터 제목 스타일 편집</a:t>
            </a:r>
          </a:p>
        </p:txBody>
      </p:sp>
      <p:sp>
        <p:nvSpPr>
          <p:cNvPr id="3" name="내용 개체 틀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ko-KR" altLang="en-US"/>
              <a:t>마스터 텍스트 스타일 편집</a:t>
            </a:r>
          </a:p>
        </p:txBody>
      </p:sp>
      <p:sp>
        <p:nvSpPr>
          <p:cNvPr id="5" name="날짜 개체 틀 4"/>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6" name="바닥글 개체 틀 5"/>
          <p:cNvSpPr>
            <a:spLocks noGrp="1"/>
          </p:cNvSpPr>
          <p:nvPr>
            <p:ph type="ftr" sz="quarter" idx="11"/>
          </p:nvPr>
        </p:nvSpPr>
        <p:spPr>
          <a:xfrm>
            <a:off x="3028950" y="6356351"/>
            <a:ext cx="3086100" cy="365125"/>
          </a:xfrm>
          <a:prstGeom prst="rect">
            <a:avLst/>
          </a:prstGeom>
        </p:spPr>
        <p:txBody>
          <a:bodyPr/>
          <a:lstStyle/>
          <a:p>
            <a:pPr>
              <a:defRPr/>
            </a:pPr>
            <a:r>
              <a:rPr lang="en-US"/>
              <a:t>2888-20-0018-01-0000-Session #4 WG Opening Plenary</a:t>
            </a:r>
          </a:p>
        </p:txBody>
      </p:sp>
      <p:sp>
        <p:nvSpPr>
          <p:cNvPr id="7" name="슬라이드 번호 개체 틀 6"/>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326854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629841" y="457200"/>
            <a:ext cx="2949178" cy="1600200"/>
          </a:xfrm>
        </p:spPr>
        <p:txBody>
          <a:bodyPr anchor="b"/>
          <a:lstStyle>
            <a:lvl1pPr>
              <a:defRPr sz="2400"/>
            </a:lvl1pPr>
          </a:lstStyle>
          <a:p>
            <a:r>
              <a:rPr lang="ko-KR" altLang="en-US"/>
              <a:t>마스터 제목 스타일 편집</a:t>
            </a:r>
          </a:p>
        </p:txBody>
      </p:sp>
      <p:sp>
        <p:nvSpPr>
          <p:cNvPr id="3" name="그림 개체 틀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ko-KR" altLang="en-US"/>
          </a:p>
        </p:txBody>
      </p:sp>
      <p:sp>
        <p:nvSpPr>
          <p:cNvPr id="4" name="텍스트 개체 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ko-KR" altLang="en-US"/>
              <a:t>마스터 텍스트 스타일 편집</a:t>
            </a:r>
          </a:p>
        </p:txBody>
      </p:sp>
      <p:sp>
        <p:nvSpPr>
          <p:cNvPr id="5" name="날짜 개체 틀 4"/>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6" name="바닥글 개체 틀 5"/>
          <p:cNvSpPr>
            <a:spLocks noGrp="1"/>
          </p:cNvSpPr>
          <p:nvPr>
            <p:ph type="ftr" sz="quarter" idx="11"/>
          </p:nvPr>
        </p:nvSpPr>
        <p:spPr>
          <a:xfrm>
            <a:off x="3028950" y="6356351"/>
            <a:ext cx="3086100" cy="365125"/>
          </a:xfrm>
          <a:prstGeom prst="rect">
            <a:avLst/>
          </a:prstGeom>
        </p:spPr>
        <p:txBody>
          <a:bodyPr/>
          <a:lstStyle/>
          <a:p>
            <a:pPr>
              <a:defRPr/>
            </a:pPr>
            <a:r>
              <a:rPr lang="en-US"/>
              <a:t>2888-20-0018-01-0000-Session #4 WG Opening Plenary</a:t>
            </a:r>
          </a:p>
        </p:txBody>
      </p:sp>
      <p:sp>
        <p:nvSpPr>
          <p:cNvPr id="7" name="슬라이드 번호 개체 틀 6"/>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1082388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2888-20-0018-01-0000-Session #4 WG Opening Plenary</a:t>
            </a:r>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4104446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43675" y="365125"/>
            <a:ext cx="1971675"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628650" y="365125"/>
            <a:ext cx="5800725"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2888-20-0018-01-0000-Session #4 WG Opening Plenary</a:t>
            </a:r>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6503667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Globe Cov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4513" name="Picture 8" descr="IEEE_SA_Bar_Graphic_long_lg"/>
          <p:cNvPicPr>
            <a:picLocks noChangeAspect="1" noChangeArrowheads="1"/>
          </p:cNvPicPr>
          <p:nvPr userDrawn="1"/>
        </p:nvPicPr>
        <p:blipFill>
          <a:blip r:embed="rId3" cstate="print"/>
          <a:srcRect/>
          <a:stretch>
            <a:fillRect/>
          </a:stretch>
        </p:blipFill>
        <p:spPr bwMode="auto">
          <a:xfrm>
            <a:off x="0" y="501652"/>
            <a:ext cx="9150351" cy="415925"/>
          </a:xfrm>
          <a:prstGeom prst="rect">
            <a:avLst/>
          </a:prstGeom>
          <a:noFill/>
          <a:ln w="9525">
            <a:noFill/>
            <a:miter lim="800000"/>
            <a:headEnd/>
            <a:tailEnd/>
          </a:ln>
        </p:spPr>
      </p:pic>
      <p:sp>
        <p:nvSpPr>
          <p:cNvPr id="240644" name="Rectangle 4"/>
          <p:cNvSpPr>
            <a:spLocks noGrp="1" noChangeArrowheads="1"/>
          </p:cNvSpPr>
          <p:nvPr>
            <p:ph type="subTitle" idx="1"/>
          </p:nvPr>
        </p:nvSpPr>
        <p:spPr>
          <a:xfrm>
            <a:off x="685800" y="1666875"/>
            <a:ext cx="7772400" cy="533400"/>
          </a:xfrm>
        </p:spPr>
        <p:txBody>
          <a:bodyPr anchor="t" anchorCtr="0"/>
          <a:lstStyle>
            <a:lvl1pPr>
              <a:defRPr sz="2400">
                <a:solidFill>
                  <a:schemeClr val="bg1"/>
                </a:solidFill>
              </a:defRPr>
            </a:lvl1pPr>
          </a:lstStyle>
          <a:p>
            <a:r>
              <a:rPr lang="en-US" dirty="0"/>
              <a:t>Click to edit Master subtitle style</a:t>
            </a:r>
          </a:p>
        </p:txBody>
      </p:sp>
      <p:sp>
        <p:nvSpPr>
          <p:cNvPr id="240643" name="Rectangle 3"/>
          <p:cNvSpPr>
            <a:spLocks noGrp="1" noChangeArrowheads="1"/>
          </p:cNvSpPr>
          <p:nvPr>
            <p:ph type="ctrTitle"/>
          </p:nvPr>
        </p:nvSpPr>
        <p:spPr>
          <a:xfrm>
            <a:off x="685800" y="1209675"/>
            <a:ext cx="7772400" cy="533400"/>
          </a:xfrm>
        </p:spPr>
        <p:txBody>
          <a:bodyPr anchor="b" anchorCtr="0"/>
          <a:lstStyle>
            <a:lvl1pPr>
              <a:defRPr>
                <a:solidFill>
                  <a:schemeClr val="bg1"/>
                </a:solidFill>
              </a:defRPr>
            </a:lvl1pPr>
          </a:lstStyle>
          <a:p>
            <a:r>
              <a:rPr lang="en-US" dirty="0"/>
              <a:t>Click to edit Master title style</a:t>
            </a:r>
          </a:p>
        </p:txBody>
      </p:sp>
      <p:sp>
        <p:nvSpPr>
          <p:cNvPr id="7" name="Text Placeholder 5"/>
          <p:cNvSpPr>
            <a:spLocks noGrp="1"/>
          </p:cNvSpPr>
          <p:nvPr>
            <p:ph type="body" sz="quarter" idx="10"/>
          </p:nvPr>
        </p:nvSpPr>
        <p:spPr>
          <a:xfrm>
            <a:off x="685800" y="3014663"/>
            <a:ext cx="3886200" cy="828675"/>
          </a:xfrm>
        </p:spPr>
        <p:txBody>
          <a:bodyPr anchor="ctr" anchorCtr="0"/>
          <a:lstStyle>
            <a:lvl1pPr>
              <a:lnSpc>
                <a:spcPct val="150000"/>
              </a:lnSpc>
              <a:spcBef>
                <a:spcPts val="0"/>
              </a:spcBef>
              <a:defRPr sz="1600">
                <a:solidFill>
                  <a:schemeClr val="bg1"/>
                </a:solidFill>
              </a:defRPr>
            </a:lvl1pPr>
            <a:lvl2pPr>
              <a:lnSpc>
                <a:spcPct val="150000"/>
              </a:lnSpc>
              <a:defRPr sz="1600">
                <a:solidFill>
                  <a:schemeClr val="bg1"/>
                </a:solidFill>
              </a:defRPr>
            </a:lvl2pPr>
            <a:lvl3pPr>
              <a:lnSpc>
                <a:spcPct val="150000"/>
              </a:lnSpc>
              <a:defRPr sz="1600">
                <a:solidFill>
                  <a:schemeClr val="bg1"/>
                </a:solidFill>
              </a:defRPr>
            </a:lvl3pPr>
            <a:lvl4pPr>
              <a:lnSpc>
                <a:spcPct val="150000"/>
              </a:lnSpc>
              <a:defRPr sz="1600">
                <a:solidFill>
                  <a:schemeClr val="bg1"/>
                </a:solidFill>
              </a:defRPr>
            </a:lvl4pPr>
            <a:lvl5pPr>
              <a:lnSpc>
                <a:spcPct val="150000"/>
              </a:lnSpc>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7203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제목 슬라이드">
    <p:bg>
      <p:bgPr>
        <a:solidFill>
          <a:srgbClr val="1088C4"/>
        </a:solidFill>
        <a:effectLst/>
      </p:bgPr>
    </p:bg>
    <p:spTree>
      <p:nvGrpSpPr>
        <p:cNvPr id="1" name=""/>
        <p:cNvGrpSpPr/>
        <p:nvPr/>
      </p:nvGrpSpPr>
      <p:grpSpPr>
        <a:xfrm>
          <a:off x="0" y="0"/>
          <a:ext cx="0" cy="0"/>
          <a:chOff x="0" y="0"/>
          <a:chExt cx="0" cy="0"/>
        </a:xfrm>
      </p:grpSpPr>
      <p:pic>
        <p:nvPicPr>
          <p:cNvPr id="10" name="Picture 2" descr="00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1" y="4001476"/>
            <a:ext cx="8458200" cy="214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직사각형 8"/>
          <p:cNvSpPr/>
          <p:nvPr userDrawn="1"/>
        </p:nvSpPr>
        <p:spPr>
          <a:xfrm>
            <a:off x="0" y="1023815"/>
            <a:ext cx="9144000" cy="160997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itle 1"/>
          <p:cNvSpPr>
            <a:spLocks noGrp="1"/>
          </p:cNvSpPr>
          <p:nvPr>
            <p:ph type="ctrTitle"/>
          </p:nvPr>
        </p:nvSpPr>
        <p:spPr>
          <a:xfrm>
            <a:off x="685800" y="1122363"/>
            <a:ext cx="7772400" cy="1344309"/>
          </a:xfrm>
        </p:spPr>
        <p:txBody>
          <a:bodyPr anchor="ctr">
            <a:normAutofit/>
          </a:bodyPr>
          <a:lstStyle>
            <a:lvl1pPr algn="ctr">
              <a:defRPr sz="4800" baseline="0"/>
            </a:lvl1pPr>
          </a:lstStyle>
          <a:p>
            <a:r>
              <a:rPr lang="ko-KR" altLang="en-US"/>
              <a:t>마스터 제목 스타일 편집</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dirty="0"/>
              <a:t>클릭하여 마스터 부제목 스타일 편집</a:t>
            </a:r>
            <a:endParaRPr lang="en-US" dirty="0"/>
          </a:p>
        </p:txBody>
      </p:sp>
      <p:sp>
        <p:nvSpPr>
          <p:cNvPr id="4" name="Date Placeholder 3"/>
          <p:cNvSpPr>
            <a:spLocks noGrp="1"/>
          </p:cNvSpPr>
          <p:nvPr>
            <p:ph type="dt" sz="half" idx="10"/>
          </p:nvPr>
        </p:nvSpPr>
        <p:spPr/>
        <p:txBody>
          <a:bodyPr/>
          <a:lstStyle/>
          <a:p>
            <a:r>
              <a:rPr lang="en-US" altLang="ko-KR"/>
              <a:t>Insert Date here</a:t>
            </a:r>
            <a:endParaRPr lang="ko-KR" altLang="en-US"/>
          </a:p>
        </p:txBody>
      </p:sp>
      <p:sp>
        <p:nvSpPr>
          <p:cNvPr id="5" name="Footer Placeholder 4"/>
          <p:cNvSpPr>
            <a:spLocks noGrp="1"/>
          </p:cNvSpPr>
          <p:nvPr>
            <p:ph type="ftr" sz="quarter" idx="11"/>
          </p:nvPr>
        </p:nvSpPr>
        <p:spPr/>
        <p:txBody>
          <a:bodyPr/>
          <a:lstStyle/>
          <a:p>
            <a:r>
              <a:rPr lang="en-US" altLang="ko-KR"/>
              <a:t>2888-20-0018-01-0000-Session #4 WG Opening Plenary</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3573154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제목 슬라이드">
    <p:bg>
      <p:bgPr>
        <a:solidFill>
          <a:srgbClr val="1088C4"/>
        </a:solidFill>
        <a:effectLst/>
      </p:bgPr>
    </p:bg>
    <p:spTree>
      <p:nvGrpSpPr>
        <p:cNvPr id="1" name=""/>
        <p:cNvGrpSpPr/>
        <p:nvPr/>
      </p:nvGrpSpPr>
      <p:grpSpPr>
        <a:xfrm>
          <a:off x="0" y="0"/>
          <a:ext cx="0" cy="0"/>
          <a:chOff x="0" y="0"/>
          <a:chExt cx="0" cy="0"/>
        </a:xfrm>
      </p:grpSpPr>
      <p:pic>
        <p:nvPicPr>
          <p:cNvPr id="11" name="Picture 2" descr="pattern_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92375"/>
            <a:ext cx="91440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pattern_0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51482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pattern_0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962150" y="0"/>
            <a:ext cx="718185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2336801"/>
            <a:ext cx="6858000" cy="1655762"/>
          </a:xfrm>
        </p:spPr>
        <p:txBody>
          <a:bodyPr anchor="ctr">
            <a:normAutofit/>
          </a:bodyPr>
          <a:lstStyle>
            <a:lvl1pPr marL="0" indent="0" algn="ctr">
              <a:buNone/>
              <a:defRPr sz="4000" b="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dirty="0"/>
              <a:t>클릭하여 마스터 부제목 스타일 편집</a:t>
            </a:r>
            <a:endParaRPr lang="en-US" dirty="0"/>
          </a:p>
        </p:txBody>
      </p:sp>
    </p:spTree>
    <p:extLst>
      <p:ext uri="{BB962C8B-B14F-4D97-AF65-F5344CB8AC3E}">
        <p14:creationId xmlns:p14="http://schemas.microsoft.com/office/powerpoint/2010/main" val="64360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nodeType="withEffect">
                                  <p:stCondLst>
                                    <p:cond delay="60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cxnSp>
        <p:nvCxnSpPr>
          <p:cNvPr id="7" name="직선 연결선 6"/>
          <p:cNvCxnSpPr/>
          <p:nvPr userDrawn="1"/>
        </p:nvCxnSpPr>
        <p:spPr>
          <a:xfrm>
            <a:off x="0" y="86177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3"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2888-20-0018-01-0000-Session #4 WG Opening Plenary</a:t>
            </a:r>
          </a:p>
        </p:txBody>
      </p:sp>
      <p:sp>
        <p:nvSpPr>
          <p:cNvPr id="14"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5" name="Picture 23" descr="IEEE_SA_Bar_Graphic_long_rgb"/>
          <p:cNvPicPr>
            <a:picLocks noChangeAspect="1" noChangeArrowheads="1"/>
          </p:cNvPicPr>
          <p:nvPr userDrawn="1"/>
        </p:nvPicPr>
        <p:blipFill>
          <a:blip/>
          <a:srcRect/>
          <a:stretch>
            <a:fillRect/>
          </a:stretch>
        </p:blipFill>
        <p:spPr bwMode="auto">
          <a:xfrm>
            <a:off x="0" y="6172200"/>
            <a:ext cx="9144000" cy="438150"/>
          </a:xfrm>
          <a:prstGeom prst="rect">
            <a:avLst/>
          </a:prstGeom>
          <a:noFill/>
          <a:ln w="9525">
            <a:noFill/>
            <a:miter lim="800000"/>
            <a:headEnd/>
            <a:tailEnd/>
          </a:ln>
        </p:spPr>
      </p:pic>
      <p:pic>
        <p:nvPicPr>
          <p:cNvPr id="16" name="Picture 24" descr="IEEE_white"/>
          <p:cNvPicPr>
            <a:picLocks noChangeAspect="1" noChangeArrowheads="1"/>
          </p:cNvPicPr>
          <p:nvPr userDrawn="1"/>
        </p:nvPicPr>
        <p:blipFill>
          <a:blip r:embed="rId2"/>
          <a:srcRect/>
          <a:stretch>
            <a:fillRect/>
          </a:stretch>
        </p:blipFill>
        <p:spPr bwMode="auto">
          <a:xfrm>
            <a:off x="8001000" y="6248400"/>
            <a:ext cx="901700" cy="265113"/>
          </a:xfrm>
          <a:prstGeom prst="rect">
            <a:avLst/>
          </a:prstGeom>
          <a:noFill/>
          <a:ln w="9525">
            <a:noFill/>
            <a:miter lim="800000"/>
            <a:headEnd/>
            <a:tailEnd/>
          </a:ln>
        </p:spPr>
      </p:pic>
      <p:pic>
        <p:nvPicPr>
          <p:cNvPr id="5" name="그림 4">
            <a:extLst>
              <a:ext uri="{FF2B5EF4-FFF2-40B4-BE49-F238E27FC236}">
                <a16:creationId xmlns:a16="http://schemas.microsoft.com/office/drawing/2014/main" id="{DE1CE7A8-BA9E-4DCB-BE1F-6785074DEF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1378" y="49211"/>
            <a:ext cx="887095" cy="723683"/>
          </a:xfrm>
          <a:prstGeom prst="rect">
            <a:avLst/>
          </a:prstGeom>
        </p:spPr>
      </p:pic>
    </p:spTree>
    <p:extLst>
      <p:ext uri="{BB962C8B-B14F-4D97-AF65-F5344CB8AC3E}">
        <p14:creationId xmlns:p14="http://schemas.microsoft.com/office/powerpoint/2010/main" val="110219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Date Placeholder 3"/>
          <p:cNvSpPr>
            <a:spLocks noGrp="1"/>
          </p:cNvSpPr>
          <p:nvPr>
            <p:ph type="dt" sz="half" idx="10"/>
          </p:nvPr>
        </p:nvSpPr>
        <p:spPr/>
        <p:txBody>
          <a:bodyPr/>
          <a:lstStyle/>
          <a:p>
            <a:r>
              <a:rPr lang="en-US" altLang="ko-KR"/>
              <a:t>Insert Date here</a:t>
            </a:r>
            <a:endParaRPr lang="ko-KR" altLang="en-US"/>
          </a:p>
        </p:txBody>
      </p:sp>
      <p:sp>
        <p:nvSpPr>
          <p:cNvPr id="5" name="Footer Placeholder 4"/>
          <p:cNvSpPr>
            <a:spLocks noGrp="1"/>
          </p:cNvSpPr>
          <p:nvPr>
            <p:ph type="ftr" sz="quarter" idx="11"/>
          </p:nvPr>
        </p:nvSpPr>
        <p:spPr/>
        <p:txBody>
          <a:bodyPr/>
          <a:lstStyle/>
          <a:p>
            <a:r>
              <a:rPr lang="en-US" altLang="ko-KR"/>
              <a:t>2888-20-0018-01-0000-Session #4 WG Opening Plenary</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5991466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Date Placeholder 4"/>
          <p:cNvSpPr>
            <a:spLocks noGrp="1"/>
          </p:cNvSpPr>
          <p:nvPr>
            <p:ph type="dt" sz="half" idx="10"/>
          </p:nvPr>
        </p:nvSpPr>
        <p:spPr/>
        <p:txBody>
          <a:bodyPr/>
          <a:lstStyle/>
          <a:p>
            <a:r>
              <a:rPr lang="en-US" altLang="ko-KR"/>
              <a:t>Insert Date here</a:t>
            </a:r>
            <a:endParaRPr lang="ko-KR" altLang="en-US"/>
          </a:p>
        </p:txBody>
      </p:sp>
      <p:sp>
        <p:nvSpPr>
          <p:cNvPr id="6" name="Footer Placeholder 5"/>
          <p:cNvSpPr>
            <a:spLocks noGrp="1"/>
          </p:cNvSpPr>
          <p:nvPr>
            <p:ph type="ftr" sz="quarter" idx="11"/>
          </p:nvPr>
        </p:nvSpPr>
        <p:spPr/>
        <p:txBody>
          <a:bodyPr/>
          <a:lstStyle/>
          <a:p>
            <a:r>
              <a:rPr lang="en-US" altLang="ko-KR"/>
              <a:t>2888-20-0018-01-0000-Session #4 WG Opening Plenary</a:t>
            </a:r>
            <a:endParaRPr lang="ko-KR" altLang="en-US"/>
          </a:p>
        </p:txBody>
      </p:sp>
      <p:sp>
        <p:nvSpPr>
          <p:cNvPr id="7" name="Slide Number Placeholder 6"/>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3543786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2888-20-0018-01-0000-Session #4 WG Opening Plenary</a:t>
            </a:r>
          </a:p>
        </p:txBody>
      </p:sp>
      <p:sp>
        <p:nvSpPr>
          <p:cNvPr id="6" name="Rectangle 6"/>
          <p:cNvSpPr>
            <a:spLocks noGrp="1" noChangeArrowheads="1"/>
          </p:cNvSpPr>
          <p:nvPr>
            <p:ph type="sldNum" sz="quarter" idx="12"/>
          </p:nvPr>
        </p:nvSpPr>
        <p:spPr>
          <a:ln/>
        </p:spPr>
        <p:txBody>
          <a:bodyPr/>
          <a:lstStyle>
            <a:lvl1pPr>
              <a:defRPr/>
            </a:lvl1pPr>
          </a:lstStyle>
          <a:p>
            <a:pPr>
              <a:defRPr/>
            </a:pPr>
            <a:fld id="{25151530-862B-9346-A97E-4A574C8B779C}" type="slidenum">
              <a:rPr lang="en-US"/>
              <a:pPr>
                <a:defRPr/>
              </a:pPr>
              <a:t>‹#›</a:t>
            </a:fld>
            <a:endParaRPr lang="en-US" sz="1400">
              <a:latin typeface="Myriad Pro"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Content Placeholder 3"/>
          <p:cNvSpPr>
            <a:spLocks noGrp="1"/>
          </p:cNvSpPr>
          <p:nvPr>
            <p:ph sz="half" idx="2"/>
          </p:nvPr>
        </p:nvSpPr>
        <p:spPr>
          <a:xfrm>
            <a:off x="629842" y="2505075"/>
            <a:ext cx="3868340"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Content Placeholder 5"/>
          <p:cNvSpPr>
            <a:spLocks noGrp="1"/>
          </p:cNvSpPr>
          <p:nvPr>
            <p:ph sz="quarter" idx="4"/>
          </p:nvPr>
        </p:nvSpPr>
        <p:spPr>
          <a:xfrm>
            <a:off x="4629150" y="2505075"/>
            <a:ext cx="3887391"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7" name="Date Placeholder 6"/>
          <p:cNvSpPr>
            <a:spLocks noGrp="1"/>
          </p:cNvSpPr>
          <p:nvPr>
            <p:ph type="dt" sz="half" idx="10"/>
          </p:nvPr>
        </p:nvSpPr>
        <p:spPr/>
        <p:txBody>
          <a:bodyPr/>
          <a:lstStyle/>
          <a:p>
            <a:r>
              <a:rPr lang="en-US" altLang="ko-KR"/>
              <a:t>Insert Date here</a:t>
            </a:r>
            <a:endParaRPr lang="ko-KR" altLang="en-US"/>
          </a:p>
        </p:txBody>
      </p:sp>
      <p:sp>
        <p:nvSpPr>
          <p:cNvPr id="8" name="Footer Placeholder 7"/>
          <p:cNvSpPr>
            <a:spLocks noGrp="1"/>
          </p:cNvSpPr>
          <p:nvPr>
            <p:ph type="ftr" sz="quarter" idx="11"/>
          </p:nvPr>
        </p:nvSpPr>
        <p:spPr/>
        <p:txBody>
          <a:bodyPr/>
          <a:lstStyle/>
          <a:p>
            <a:r>
              <a:rPr lang="en-US" altLang="ko-KR"/>
              <a:t>2888-20-0018-01-0000-Session #4 WG Opening Plenary</a:t>
            </a:r>
            <a:endParaRPr lang="ko-KR" altLang="en-US"/>
          </a:p>
        </p:txBody>
      </p:sp>
      <p:sp>
        <p:nvSpPr>
          <p:cNvPr id="9" name="Slide Number Placeholder 8"/>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6279538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cxnSp>
        <p:nvCxnSpPr>
          <p:cNvPr id="6" name="직선 연결선 5"/>
          <p:cNvCxnSpPr/>
          <p:nvPr userDrawn="1"/>
        </p:nvCxnSpPr>
        <p:spPr>
          <a:xfrm>
            <a:off x="0" y="86177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5"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2888-20-0018-01-0000-Session #4 WG Opening Plenary</a:t>
            </a:r>
          </a:p>
        </p:txBody>
      </p:sp>
      <p:sp>
        <p:nvSpPr>
          <p:cNvPr id="16"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7" name="Picture 23" descr="IEEE_SA_Bar_Graphic_long_rgb"/>
          <p:cNvPicPr>
            <a:picLocks noChangeAspect="1" noChangeArrowheads="1"/>
          </p:cNvPicPr>
          <p:nvPr userDrawn="1"/>
        </p:nvPicPr>
        <p:blipFill>
          <a:blip/>
          <a:srcRect/>
          <a:stretch>
            <a:fillRect/>
          </a:stretch>
        </p:blipFill>
        <p:spPr bwMode="auto">
          <a:xfrm>
            <a:off x="0" y="6172200"/>
            <a:ext cx="9144000" cy="438150"/>
          </a:xfrm>
          <a:prstGeom prst="rect">
            <a:avLst/>
          </a:prstGeom>
          <a:noFill/>
          <a:ln w="9525">
            <a:noFill/>
            <a:miter lim="800000"/>
            <a:headEnd/>
            <a:tailEnd/>
          </a:ln>
        </p:spPr>
      </p:pic>
      <p:pic>
        <p:nvPicPr>
          <p:cNvPr id="18" name="Picture 24" descr="IEEE_white"/>
          <p:cNvPicPr>
            <a:picLocks noChangeAspect="1" noChangeArrowheads="1"/>
          </p:cNvPicPr>
          <p:nvPr userDrawn="1"/>
        </p:nvPicPr>
        <p:blipFill>
          <a:blip r:embed="rId2"/>
          <a:srcRect/>
          <a:stretch>
            <a:fillRect/>
          </a:stretch>
        </p:blipFill>
        <p:spPr bwMode="auto">
          <a:xfrm>
            <a:off x="8001000" y="6248400"/>
            <a:ext cx="901700" cy="265113"/>
          </a:xfrm>
          <a:prstGeom prst="rect">
            <a:avLst/>
          </a:prstGeom>
          <a:noFill/>
          <a:ln w="9525">
            <a:noFill/>
            <a:miter lim="800000"/>
            <a:headEnd/>
            <a:tailEnd/>
          </a:ln>
        </p:spPr>
      </p:pic>
      <p:pic>
        <p:nvPicPr>
          <p:cNvPr id="10" name="그림 9">
            <a:extLst>
              <a:ext uri="{FF2B5EF4-FFF2-40B4-BE49-F238E27FC236}">
                <a16:creationId xmlns:a16="http://schemas.microsoft.com/office/drawing/2014/main" id="{2F1DA4E6-C195-4C7B-B23E-D01A6A5A257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1378" y="49211"/>
            <a:ext cx="887095" cy="723683"/>
          </a:xfrm>
          <a:prstGeom prst="rect">
            <a:avLst/>
          </a:prstGeom>
        </p:spPr>
      </p:pic>
    </p:spTree>
    <p:extLst>
      <p:ext uri="{BB962C8B-B14F-4D97-AF65-F5344CB8AC3E}">
        <p14:creationId xmlns:p14="http://schemas.microsoft.com/office/powerpoint/2010/main" val="38504731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빈 화면">
    <p:spTree>
      <p:nvGrpSpPr>
        <p:cNvPr id="1" name=""/>
        <p:cNvGrpSpPr/>
        <p:nvPr/>
      </p:nvGrpSpPr>
      <p:grpSpPr>
        <a:xfrm>
          <a:off x="0" y="0"/>
          <a:ext cx="0" cy="0"/>
          <a:chOff x="0" y="0"/>
          <a:chExt cx="0" cy="0"/>
        </a:xfrm>
      </p:grpSpPr>
      <p:cxnSp>
        <p:nvCxnSpPr>
          <p:cNvPr id="6" name="직선 연결선 5"/>
          <p:cNvCxnSpPr/>
          <p:nvPr userDrawn="1"/>
        </p:nvCxnSpPr>
        <p:spPr>
          <a:xfrm>
            <a:off x="0" y="86177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3"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2888-20-0018-01-0000-Session #4 WG Opening Plenary</a:t>
            </a:r>
          </a:p>
        </p:txBody>
      </p:sp>
      <p:sp>
        <p:nvSpPr>
          <p:cNvPr id="14"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5" name="Picture 23" descr="IEEE_SA_Bar_Graphic_long_rgb"/>
          <p:cNvPicPr>
            <a:picLocks noChangeAspect="1" noChangeArrowheads="1"/>
          </p:cNvPicPr>
          <p:nvPr userDrawn="1"/>
        </p:nvPicPr>
        <p:blipFill>
          <a:blip/>
          <a:srcRect/>
          <a:stretch>
            <a:fillRect/>
          </a:stretch>
        </p:blipFill>
        <p:spPr bwMode="auto">
          <a:xfrm>
            <a:off x="0" y="6172200"/>
            <a:ext cx="9144000" cy="438150"/>
          </a:xfrm>
          <a:prstGeom prst="rect">
            <a:avLst/>
          </a:prstGeom>
          <a:noFill/>
          <a:ln w="9525">
            <a:noFill/>
            <a:miter lim="800000"/>
            <a:headEnd/>
            <a:tailEnd/>
          </a:ln>
        </p:spPr>
      </p:pic>
      <p:pic>
        <p:nvPicPr>
          <p:cNvPr id="16" name="Picture 24" descr="IEEE_white"/>
          <p:cNvPicPr>
            <a:picLocks noChangeAspect="1" noChangeArrowheads="1"/>
          </p:cNvPicPr>
          <p:nvPr userDrawn="1"/>
        </p:nvPicPr>
        <p:blipFill>
          <a:blip r:embed="rId2"/>
          <a:srcRect/>
          <a:stretch>
            <a:fillRect/>
          </a:stretch>
        </p:blipFill>
        <p:spPr bwMode="auto">
          <a:xfrm>
            <a:off x="8001000" y="6248400"/>
            <a:ext cx="901700" cy="265113"/>
          </a:xfrm>
          <a:prstGeom prst="rect">
            <a:avLst/>
          </a:prstGeom>
          <a:noFill/>
          <a:ln w="9525">
            <a:noFill/>
            <a:miter lim="800000"/>
            <a:headEnd/>
            <a:tailEnd/>
          </a:ln>
        </p:spPr>
      </p:pic>
      <p:pic>
        <p:nvPicPr>
          <p:cNvPr id="9" name="그림 8">
            <a:extLst>
              <a:ext uri="{FF2B5EF4-FFF2-40B4-BE49-F238E27FC236}">
                <a16:creationId xmlns:a16="http://schemas.microsoft.com/office/drawing/2014/main" id="{ECA362BF-C9A2-4FB6-8BDC-F051490F3D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1378" y="49211"/>
            <a:ext cx="887095" cy="723683"/>
          </a:xfrm>
          <a:prstGeom prst="rect">
            <a:avLst/>
          </a:prstGeom>
        </p:spPr>
      </p:pic>
    </p:spTree>
    <p:extLst>
      <p:ext uri="{BB962C8B-B14F-4D97-AF65-F5344CB8AC3E}">
        <p14:creationId xmlns:p14="http://schemas.microsoft.com/office/powerpoint/2010/main" val="32173443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12"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3"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2888-20-0018-01-0000-Session #4 WG Opening Plenary</a:t>
            </a:r>
          </a:p>
        </p:txBody>
      </p:sp>
      <p:sp>
        <p:nvSpPr>
          <p:cNvPr id="14"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5" name="Picture 23" descr="IEEE_SA_Bar_Graphic_long_rgb"/>
          <p:cNvPicPr>
            <a:picLocks noChangeAspect="1" noChangeArrowheads="1"/>
          </p:cNvPicPr>
          <p:nvPr userDrawn="1"/>
        </p:nvPicPr>
        <p:blipFill>
          <a:blip/>
          <a:srcRect/>
          <a:stretch>
            <a:fillRect/>
          </a:stretch>
        </p:blipFill>
        <p:spPr bwMode="auto">
          <a:xfrm>
            <a:off x="0" y="6172200"/>
            <a:ext cx="9144000" cy="438150"/>
          </a:xfrm>
          <a:prstGeom prst="rect">
            <a:avLst/>
          </a:prstGeom>
          <a:noFill/>
          <a:ln w="9525">
            <a:noFill/>
            <a:miter lim="800000"/>
            <a:headEnd/>
            <a:tailEnd/>
          </a:ln>
        </p:spPr>
      </p:pic>
      <p:pic>
        <p:nvPicPr>
          <p:cNvPr id="16" name="Picture 24" descr="IEEE_white"/>
          <p:cNvPicPr>
            <a:picLocks noChangeAspect="1" noChangeArrowheads="1"/>
          </p:cNvPicPr>
          <p:nvPr userDrawn="1"/>
        </p:nvPicPr>
        <p:blipFill>
          <a:blip r:embed="rId2"/>
          <a:srcRect/>
          <a:stretch>
            <a:fillRect/>
          </a:stretch>
        </p:blipFill>
        <p:spPr bwMode="auto">
          <a:xfrm>
            <a:off x="8001000" y="6248400"/>
            <a:ext cx="901700" cy="265113"/>
          </a:xfrm>
          <a:prstGeom prst="rect">
            <a:avLst/>
          </a:prstGeom>
          <a:noFill/>
          <a:ln w="9525">
            <a:noFill/>
            <a:miter lim="800000"/>
            <a:headEnd/>
            <a:tailEnd/>
          </a:ln>
        </p:spPr>
      </p:pic>
      <p:pic>
        <p:nvPicPr>
          <p:cNvPr id="8" name="그림 7">
            <a:extLst>
              <a:ext uri="{FF2B5EF4-FFF2-40B4-BE49-F238E27FC236}">
                <a16:creationId xmlns:a16="http://schemas.microsoft.com/office/drawing/2014/main" id="{714E5D77-DD01-4493-BAD3-ADD6993D13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1378" y="49211"/>
            <a:ext cx="887095" cy="723683"/>
          </a:xfrm>
          <a:prstGeom prst="rect">
            <a:avLst/>
          </a:prstGeom>
        </p:spPr>
      </p:pic>
    </p:spTree>
    <p:extLst>
      <p:ext uri="{BB962C8B-B14F-4D97-AF65-F5344CB8AC3E}">
        <p14:creationId xmlns:p14="http://schemas.microsoft.com/office/powerpoint/2010/main" val="15678974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r>
              <a:rPr lang="en-US" altLang="ko-KR"/>
              <a:t>Insert Date here</a:t>
            </a:r>
            <a:endParaRPr lang="ko-KR" altLang="en-US"/>
          </a:p>
        </p:txBody>
      </p:sp>
      <p:sp>
        <p:nvSpPr>
          <p:cNvPr id="6" name="Footer Placeholder 5"/>
          <p:cNvSpPr>
            <a:spLocks noGrp="1"/>
          </p:cNvSpPr>
          <p:nvPr>
            <p:ph type="ftr" sz="quarter" idx="11"/>
          </p:nvPr>
        </p:nvSpPr>
        <p:spPr/>
        <p:txBody>
          <a:bodyPr/>
          <a:lstStyle/>
          <a:p>
            <a:r>
              <a:rPr lang="en-US" altLang="ko-KR"/>
              <a:t>2888-20-0018-01-0000-Session #4 WG Opening Plenary</a:t>
            </a:r>
            <a:endParaRPr lang="ko-KR" altLang="en-US"/>
          </a:p>
        </p:txBody>
      </p:sp>
      <p:sp>
        <p:nvSpPr>
          <p:cNvPr id="7" name="Slide Number Placeholder 6"/>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3827540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r>
              <a:rPr lang="en-US" altLang="ko-KR"/>
              <a:t>Insert Date here</a:t>
            </a:r>
            <a:endParaRPr lang="ko-KR" altLang="en-US"/>
          </a:p>
        </p:txBody>
      </p:sp>
      <p:sp>
        <p:nvSpPr>
          <p:cNvPr id="6" name="Footer Placeholder 5"/>
          <p:cNvSpPr>
            <a:spLocks noGrp="1"/>
          </p:cNvSpPr>
          <p:nvPr>
            <p:ph type="ftr" sz="quarter" idx="11"/>
          </p:nvPr>
        </p:nvSpPr>
        <p:spPr/>
        <p:txBody>
          <a:bodyPr/>
          <a:lstStyle/>
          <a:p>
            <a:r>
              <a:rPr lang="en-US" altLang="ko-KR"/>
              <a:t>2888-20-0018-01-0000-Session #4 WG Opening Plenary</a:t>
            </a:r>
            <a:endParaRPr lang="ko-KR" altLang="en-US"/>
          </a:p>
        </p:txBody>
      </p:sp>
      <p:sp>
        <p:nvSpPr>
          <p:cNvPr id="7" name="Slide Number Placeholder 6"/>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8226299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r>
              <a:rPr lang="en-US" altLang="ko-KR"/>
              <a:t>Insert Date here</a:t>
            </a:r>
            <a:endParaRPr lang="ko-KR" altLang="en-US"/>
          </a:p>
        </p:txBody>
      </p:sp>
      <p:sp>
        <p:nvSpPr>
          <p:cNvPr id="5" name="Footer Placeholder 4"/>
          <p:cNvSpPr>
            <a:spLocks noGrp="1"/>
          </p:cNvSpPr>
          <p:nvPr>
            <p:ph type="ftr" sz="quarter" idx="11"/>
          </p:nvPr>
        </p:nvSpPr>
        <p:spPr/>
        <p:txBody>
          <a:bodyPr/>
          <a:lstStyle/>
          <a:p>
            <a:r>
              <a:rPr lang="en-US" altLang="ko-KR"/>
              <a:t>2888-20-0018-01-0000-Session #4 WG Opening Plenary</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3927349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r>
              <a:rPr lang="en-US" altLang="ko-KR"/>
              <a:t>Insert Date here</a:t>
            </a:r>
            <a:endParaRPr lang="ko-KR" altLang="en-US"/>
          </a:p>
        </p:txBody>
      </p:sp>
      <p:sp>
        <p:nvSpPr>
          <p:cNvPr id="5" name="Footer Placeholder 4"/>
          <p:cNvSpPr>
            <a:spLocks noGrp="1"/>
          </p:cNvSpPr>
          <p:nvPr>
            <p:ph type="ftr" sz="quarter" idx="11"/>
          </p:nvPr>
        </p:nvSpPr>
        <p:spPr/>
        <p:txBody>
          <a:bodyPr/>
          <a:lstStyle/>
          <a:p>
            <a:r>
              <a:rPr lang="en-US" altLang="ko-KR"/>
              <a:t>2888-20-0018-01-0000-Session #4 WG Opening Plenary</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904851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2888-20-0018-01-0000-Session #4 WG Opening Plenary</a:t>
            </a:r>
          </a:p>
        </p:txBody>
      </p:sp>
      <p:sp>
        <p:nvSpPr>
          <p:cNvPr id="7" name="Rectangle 6"/>
          <p:cNvSpPr>
            <a:spLocks noGrp="1" noChangeArrowheads="1"/>
          </p:cNvSpPr>
          <p:nvPr>
            <p:ph type="sldNum" sz="quarter" idx="12"/>
          </p:nvPr>
        </p:nvSpPr>
        <p:spPr>
          <a:ln/>
        </p:spPr>
        <p:txBody>
          <a:bodyPr/>
          <a:lstStyle>
            <a:lvl1pPr>
              <a:defRPr/>
            </a:lvl1pPr>
          </a:lstStyle>
          <a:p>
            <a:pPr>
              <a:defRPr/>
            </a:pPr>
            <a:fld id="{7CBAEA6A-4D89-7943-A8FF-D2FD5DF21EDA}" type="slidenum">
              <a:rPr lang="en-US"/>
              <a:pPr>
                <a:defRPr/>
              </a:pPr>
              <a:t>‹#›</a:t>
            </a:fld>
            <a:endParaRPr lang="en-US" sz="1400">
              <a:latin typeface="Myriad Pro"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2888-20-0018-01-0000-Session #4 WG Opening Plenary</a:t>
            </a:r>
          </a:p>
        </p:txBody>
      </p:sp>
      <p:sp>
        <p:nvSpPr>
          <p:cNvPr id="9" name="Rectangle 6"/>
          <p:cNvSpPr>
            <a:spLocks noGrp="1" noChangeArrowheads="1"/>
          </p:cNvSpPr>
          <p:nvPr>
            <p:ph type="sldNum" sz="quarter" idx="12"/>
          </p:nvPr>
        </p:nvSpPr>
        <p:spPr>
          <a:ln/>
        </p:spPr>
        <p:txBody>
          <a:bodyPr/>
          <a:lstStyle>
            <a:lvl1pPr>
              <a:defRPr/>
            </a:lvl1pPr>
          </a:lstStyle>
          <a:p>
            <a:pPr>
              <a:defRPr/>
            </a:pPr>
            <a:fld id="{B8833148-389D-4145-BA83-3955F191B085}" type="slidenum">
              <a:rPr lang="en-US"/>
              <a:pPr>
                <a:defRPr/>
              </a:pPr>
              <a:t>‹#›</a:t>
            </a:fld>
            <a:endParaRPr lang="en-US" sz="1400">
              <a:latin typeface="Myriad Pro"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2400"/>
            <a:ext cx="8077200" cy="762000"/>
          </a:xfrm>
        </p:spPr>
        <p:txBody>
          <a:bodyPr anchor="ct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2888-20-0018-01-0000-Session #4 WG Opening Plenary</a:t>
            </a:r>
          </a:p>
        </p:txBody>
      </p:sp>
      <p:sp>
        <p:nvSpPr>
          <p:cNvPr id="5" name="Rectangle 6"/>
          <p:cNvSpPr>
            <a:spLocks noGrp="1" noChangeArrowheads="1"/>
          </p:cNvSpPr>
          <p:nvPr>
            <p:ph type="sldNum" sz="quarter" idx="12"/>
          </p:nvPr>
        </p:nvSpPr>
        <p:spPr>
          <a:ln/>
        </p:spPr>
        <p:txBody>
          <a:bodyPr/>
          <a:lstStyle>
            <a:lvl1pPr>
              <a:defRPr/>
            </a:lvl1pPr>
          </a:lstStyle>
          <a:p>
            <a:pPr>
              <a:defRPr/>
            </a:pPr>
            <a:fld id="{5D37D910-186D-B944-A59B-CFB2E82D193D}" type="slidenum">
              <a:rPr lang="en-US"/>
              <a:pPr>
                <a:defRPr/>
              </a:pPr>
              <a:t>‹#›</a:t>
            </a:fld>
            <a:endParaRPr lang="en-US" sz="1400">
              <a:latin typeface="Myriad Pro"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2888-20-0018-01-0000-Session #4 WG Opening Plenary</a:t>
            </a:r>
          </a:p>
        </p:txBody>
      </p:sp>
      <p:sp>
        <p:nvSpPr>
          <p:cNvPr id="4" name="Rectangle 6"/>
          <p:cNvSpPr>
            <a:spLocks noGrp="1" noChangeArrowheads="1"/>
          </p:cNvSpPr>
          <p:nvPr>
            <p:ph type="sldNum" sz="quarter" idx="12"/>
          </p:nvPr>
        </p:nvSpPr>
        <p:spPr>
          <a:ln/>
        </p:spPr>
        <p:txBody>
          <a:bodyPr/>
          <a:lstStyle>
            <a:lvl1pPr>
              <a:defRPr/>
            </a:lvl1pPr>
          </a:lstStyle>
          <a:p>
            <a:pPr>
              <a:defRPr/>
            </a:pPr>
            <a:fld id="{4B9BF26B-5BF7-A441-824D-2B58A1CEF3A6}" type="slidenum">
              <a:rPr lang="en-US"/>
              <a:pPr>
                <a:defRPr/>
              </a:pPr>
              <a:t>‹#›</a:t>
            </a:fld>
            <a:endParaRPr lang="en-US" sz="1400">
              <a:latin typeface="Myriad Pro"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2888-20-0018-01-0000-Session #4 WG Opening Plenary</a:t>
            </a:r>
          </a:p>
        </p:txBody>
      </p:sp>
      <p:sp>
        <p:nvSpPr>
          <p:cNvPr id="7" name="Rectangle 6"/>
          <p:cNvSpPr>
            <a:spLocks noGrp="1" noChangeArrowheads="1"/>
          </p:cNvSpPr>
          <p:nvPr>
            <p:ph type="sldNum" sz="quarter" idx="12"/>
          </p:nvPr>
        </p:nvSpPr>
        <p:spPr>
          <a:ln/>
        </p:spPr>
        <p:txBody>
          <a:bodyPr/>
          <a:lstStyle>
            <a:lvl1pPr>
              <a:defRPr/>
            </a:lvl1pPr>
          </a:lstStyle>
          <a:p>
            <a:pPr>
              <a:defRPr/>
            </a:pPr>
            <a:fld id="{5F4E890C-18FA-EB4D-A659-13D1100DA7A5}" type="slidenum">
              <a:rPr lang="en-US"/>
              <a:pPr>
                <a:defRPr/>
              </a:pPr>
              <a:t>‹#›</a:t>
            </a:fld>
            <a:endParaRPr lang="en-US" sz="1400">
              <a:latin typeface="Myriad Pro"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2888-20-0018-01-0000-Session #4 WG Opening Plenary</a:t>
            </a:r>
          </a:p>
        </p:txBody>
      </p:sp>
      <p:sp>
        <p:nvSpPr>
          <p:cNvPr id="7" name="Rectangle 6"/>
          <p:cNvSpPr>
            <a:spLocks noGrp="1" noChangeArrowheads="1"/>
          </p:cNvSpPr>
          <p:nvPr>
            <p:ph type="sldNum" sz="quarter" idx="12"/>
          </p:nvPr>
        </p:nvSpPr>
        <p:spPr>
          <a:ln/>
        </p:spPr>
        <p:txBody>
          <a:bodyPr/>
          <a:lstStyle>
            <a:lvl1pPr>
              <a:defRPr/>
            </a:lvl1pPr>
          </a:lstStyle>
          <a:p>
            <a:pPr>
              <a:defRPr/>
            </a:pPr>
            <a:fld id="{5A3DE15D-E6AD-C14A-8CF8-1C5B9405B462}" type="slidenum">
              <a:rPr lang="en-US"/>
              <a:pPr>
                <a:defRPr/>
              </a:pPr>
              <a:t>‹#›</a:t>
            </a:fld>
            <a:endParaRPr lang="en-US" sz="1400">
              <a:latin typeface="Myriad Pro"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5.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3" descr="IEEE_SA_Bar_Graphic_long_rgb"/>
          <p:cNvPicPr>
            <a:picLocks noChangeAspect="1" noChangeArrowheads="1"/>
          </p:cNvPicPr>
          <p:nvPr/>
        </p:nvPicPr>
        <p:blipFill>
          <a:blip/>
          <a:srcRect/>
          <a:stretch>
            <a:fillRect/>
          </a:stretch>
        </p:blipFill>
        <p:spPr bwMode="auto">
          <a:xfrm>
            <a:off x="0" y="6172200"/>
            <a:ext cx="9190038" cy="438150"/>
          </a:xfrm>
          <a:prstGeom prst="rect">
            <a:avLst/>
          </a:prstGeom>
          <a:noFill/>
          <a:ln w="9525">
            <a:noFill/>
            <a:miter lim="800000"/>
            <a:headEnd/>
            <a:tailEnd/>
          </a:ln>
        </p:spPr>
      </p:pic>
      <p:sp>
        <p:nvSpPr>
          <p:cNvPr id="1027" name="Rectangle 2"/>
          <p:cNvSpPr>
            <a:spLocks noGrp="1" noChangeArrowheads="1"/>
          </p:cNvSpPr>
          <p:nvPr>
            <p:ph type="title"/>
          </p:nvPr>
        </p:nvSpPr>
        <p:spPr bwMode="auto">
          <a:xfrm>
            <a:off x="609600" y="304800"/>
            <a:ext cx="80772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09600" y="1524000"/>
            <a:ext cx="8077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7086600" y="6629400"/>
            <a:ext cx="1066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cs typeface="+mn-cs"/>
              </a:defRPr>
            </a:lvl1pPr>
          </a:lstStyle>
          <a:p>
            <a:pPr>
              <a:defRPr/>
            </a:pPr>
            <a:r>
              <a:rPr lang="en-US" altLang="ko-KR"/>
              <a:t>Insert Date here</a:t>
            </a:r>
            <a:endParaRPr lang="en-US"/>
          </a:p>
        </p:txBody>
      </p:sp>
      <p:sp>
        <p:nvSpPr>
          <p:cNvPr id="1029" name="Rectangle 5"/>
          <p:cNvSpPr>
            <a:spLocks noGrp="1" noChangeArrowheads="1"/>
          </p:cNvSpPr>
          <p:nvPr>
            <p:ph type="ftr" sz="quarter" idx="3"/>
          </p:nvPr>
        </p:nvSpPr>
        <p:spPr bwMode="auto">
          <a:xfrm>
            <a:off x="609600" y="6629400"/>
            <a:ext cx="4800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cs typeface="+mn-cs"/>
              </a:defRPr>
            </a:lvl1pPr>
          </a:lstStyle>
          <a:p>
            <a:pPr>
              <a:defRPr/>
            </a:pPr>
            <a:r>
              <a:rPr lang="en-US"/>
              <a:t>2888-20-0018-01-0000-Session #4 WG Opening Plenary</a:t>
            </a:r>
          </a:p>
        </p:txBody>
      </p:sp>
      <p:sp>
        <p:nvSpPr>
          <p:cNvPr id="1030" name="Rectangle 6"/>
          <p:cNvSpPr>
            <a:spLocks noGrp="1" noChangeArrowheads="1"/>
          </p:cNvSpPr>
          <p:nvPr>
            <p:ph type="sldNum" sz="quarter" idx="4"/>
          </p:nvPr>
        </p:nvSpPr>
        <p:spPr bwMode="auto">
          <a:xfrm>
            <a:off x="8705850" y="6629400"/>
            <a:ext cx="43815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b="1">
                <a:solidFill>
                  <a:srgbClr val="000000"/>
                </a:solidFill>
                <a:latin typeface="Arial" pitchFamily="-84" charset="0"/>
              </a:defRPr>
            </a:lvl1pPr>
          </a:lstStyle>
          <a:p>
            <a:pPr>
              <a:defRPr/>
            </a:pPr>
            <a:fld id="{2E8BD8E8-FEBE-4B48-A872-D5E72F1EB77B}" type="slidenum">
              <a:rPr lang="en-US"/>
              <a:pPr>
                <a:defRPr/>
              </a:pPr>
              <a:t>‹#›</a:t>
            </a:fld>
            <a:endParaRPr lang="en-US" sz="1400">
              <a:latin typeface="Myriad Pro" charset="0"/>
            </a:endParaRPr>
          </a:p>
        </p:txBody>
      </p:sp>
      <p:pic>
        <p:nvPicPr>
          <p:cNvPr id="1032" name="Picture 24" descr="IEEE_white"/>
          <p:cNvPicPr>
            <a:picLocks noChangeAspect="1" noChangeArrowheads="1"/>
          </p:cNvPicPr>
          <p:nvPr/>
        </p:nvPicPr>
        <p:blipFill>
          <a:blip r:embed="rId14"/>
          <a:srcRect/>
          <a:stretch>
            <a:fillRect/>
          </a:stretch>
        </p:blipFill>
        <p:spPr bwMode="auto">
          <a:xfrm>
            <a:off x="8001000" y="6248400"/>
            <a:ext cx="901700" cy="2651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96"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8" r:id="rId12"/>
  </p:sldLayoutIdLst>
  <p:hf hdr="0" dt="0"/>
  <p:txStyles>
    <p:titleStyle>
      <a:lvl1pPr algn="l" rtl="0" eaLnBrk="0" fontAlgn="base" hangingPunct="0">
        <a:spcBef>
          <a:spcPct val="0"/>
        </a:spcBef>
        <a:spcAft>
          <a:spcPct val="0"/>
        </a:spcAft>
        <a:defRPr sz="2800" b="1">
          <a:solidFill>
            <a:schemeClr val="tx2"/>
          </a:solidFill>
          <a:latin typeface="+mj-lt"/>
          <a:ea typeface="+mj-ea"/>
          <a:cs typeface="ＭＳ Ｐゴシック" pitchFamily="-112" charset="-128"/>
        </a:defRPr>
      </a:lvl1pPr>
      <a:lvl2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2pPr>
      <a:lvl3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3pPr>
      <a:lvl4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4pPr>
      <a:lvl5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5pPr>
      <a:lvl6pPr marL="4572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6pPr>
      <a:lvl7pPr marL="9144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7pPr>
      <a:lvl8pPr marL="13716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8pPr>
      <a:lvl9pPr marL="18288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9pPr>
    </p:titleStyle>
    <p:bodyStyle>
      <a:lvl1pPr marL="342900" indent="-342900" algn="l" rtl="0" eaLnBrk="0" fontAlgn="base" hangingPunct="0">
        <a:spcBef>
          <a:spcPct val="50000"/>
        </a:spcBef>
        <a:spcAft>
          <a:spcPct val="0"/>
        </a:spcAft>
        <a:defRPr>
          <a:solidFill>
            <a:schemeClr val="tx1"/>
          </a:solidFill>
          <a:latin typeface="+mn-lt"/>
          <a:ea typeface="+mn-ea"/>
          <a:cs typeface="ＭＳ Ｐゴシック" pitchFamily="-112" charset="-128"/>
        </a:defRPr>
      </a:lvl1pPr>
      <a:lvl2pPr marL="742950" indent="-285750" algn="l" rtl="0" eaLnBrk="0" fontAlgn="base" hangingPunct="0">
        <a:spcBef>
          <a:spcPct val="20000"/>
        </a:spcBef>
        <a:spcAft>
          <a:spcPct val="0"/>
        </a:spcAft>
        <a:buChar char="–"/>
        <a:defRPr>
          <a:solidFill>
            <a:schemeClr val="tx1"/>
          </a:solidFill>
          <a:latin typeface="+mn-lt"/>
          <a:ea typeface="+mn-ea"/>
          <a:cs typeface="ＭＳ Ｐゴシック" pitchFamily="-112" charset="-128"/>
        </a:defRPr>
      </a:lvl2pPr>
      <a:lvl3pPr marL="1143000" indent="-228600" algn="l" rtl="0" eaLnBrk="0" fontAlgn="base" hangingPunct="0">
        <a:spcBef>
          <a:spcPct val="20000"/>
        </a:spcBef>
        <a:spcAft>
          <a:spcPct val="0"/>
        </a:spcAft>
        <a:buChar char="•"/>
        <a:defRPr sz="1600">
          <a:solidFill>
            <a:schemeClr val="tx1"/>
          </a:solidFill>
          <a:latin typeface="+mn-lt"/>
          <a:ea typeface="+mn-ea"/>
          <a:cs typeface="ＭＳ Ｐゴシック" pitchFamily="-112" charset="-128"/>
        </a:defRPr>
      </a:lvl3pPr>
      <a:lvl4pPr marL="1600200" indent="-228600" algn="l" rtl="0" eaLnBrk="0" fontAlgn="base" hangingPunct="0">
        <a:spcBef>
          <a:spcPct val="20000"/>
        </a:spcBef>
        <a:spcAft>
          <a:spcPct val="0"/>
        </a:spcAft>
        <a:defRPr sz="1200">
          <a:solidFill>
            <a:schemeClr val="tx1"/>
          </a:solidFill>
          <a:latin typeface="+mn-lt"/>
          <a:ea typeface="+mn-ea"/>
          <a:cs typeface="ＭＳ Ｐゴシック" pitchFamily="-112" charset="-128"/>
        </a:defRPr>
      </a:lvl4pPr>
      <a:lvl5pPr marL="2057400" indent="-228600" algn="l" rtl="0" eaLnBrk="0" fontAlgn="base" hangingPunct="0">
        <a:spcBef>
          <a:spcPct val="20000"/>
        </a:spcBef>
        <a:spcAft>
          <a:spcPct val="0"/>
        </a:spcAft>
        <a:defRPr sz="1200">
          <a:solidFill>
            <a:schemeClr val="tx1"/>
          </a:solidFill>
          <a:latin typeface="+mn-lt"/>
          <a:ea typeface="+mn-ea"/>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152401"/>
            <a:ext cx="8229600" cy="6095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Aft>
                <a:spcPct val="0"/>
              </a:spcAft>
            </a:pPr>
            <a:r>
              <a:rPr lang="ko-KR" altLang="en-US"/>
              <a:t>마스터 제목 스타일 편집</a:t>
            </a:r>
          </a:p>
        </p:txBody>
      </p:sp>
      <p:sp>
        <p:nvSpPr>
          <p:cNvPr id="3" name="텍스트 개체 틀 2"/>
          <p:cNvSpPr>
            <a:spLocks noGrp="1"/>
          </p:cNvSpPr>
          <p:nvPr>
            <p:ph type="body" idx="1"/>
          </p:nvPr>
        </p:nvSpPr>
        <p:spPr>
          <a:xfrm>
            <a:off x="457200" y="1066800"/>
            <a:ext cx="8229600" cy="4800600"/>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8"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2888-20-0018-01-0000-Session #4 WG Opening Plenary</a:t>
            </a:r>
          </a:p>
        </p:txBody>
      </p:sp>
      <p:sp>
        <p:nvSpPr>
          <p:cNvPr id="9"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1" name="Picture 24" descr="IEEE_white"/>
          <p:cNvPicPr>
            <a:picLocks noChangeAspect="1" noChangeArrowheads="1"/>
          </p:cNvPicPr>
          <p:nvPr userDrawn="1"/>
        </p:nvPicPr>
        <p:blipFill>
          <a:blip r:embed="rId14"/>
          <a:srcRect/>
          <a:stretch>
            <a:fillRect/>
          </a:stretch>
        </p:blipFill>
        <p:spPr bwMode="auto">
          <a:xfrm>
            <a:off x="8001000" y="6248400"/>
            <a:ext cx="901700" cy="265113"/>
          </a:xfrm>
          <a:prstGeom prst="rect">
            <a:avLst/>
          </a:prstGeom>
          <a:noFill/>
          <a:ln w="9525">
            <a:noFill/>
            <a:miter lim="800000"/>
            <a:headEnd/>
            <a:tailEnd/>
          </a:ln>
        </p:spPr>
      </p:pic>
      <p:pic>
        <p:nvPicPr>
          <p:cNvPr id="12" name="Picture 23" descr="IEEE_SA_Bar_Graphic_long_rgb">
            <a:extLst>
              <a:ext uri="{FF2B5EF4-FFF2-40B4-BE49-F238E27FC236}">
                <a16:creationId xmlns:a16="http://schemas.microsoft.com/office/drawing/2014/main" id="{75C9D90F-5989-45BC-97CE-2CCBD1CED445}"/>
              </a:ext>
            </a:extLst>
          </p:cNvPr>
          <p:cNvPicPr>
            <a:picLocks noChangeAspect="1" noChangeArrowheads="1"/>
          </p:cNvPicPr>
          <p:nvPr userDrawn="1"/>
        </p:nvPicPr>
        <p:blipFill>
          <a:blip r:embed="rId15"/>
          <a:srcRect/>
          <a:stretch>
            <a:fillRect/>
          </a:stretch>
        </p:blipFill>
        <p:spPr bwMode="auto">
          <a:xfrm>
            <a:off x="-23019" y="6154783"/>
            <a:ext cx="9190038" cy="438150"/>
          </a:xfrm>
          <a:prstGeom prst="rect">
            <a:avLst/>
          </a:prstGeom>
          <a:noFill/>
          <a:ln w="9525">
            <a:noFill/>
            <a:miter lim="800000"/>
            <a:headEnd/>
            <a:tailEnd/>
          </a:ln>
        </p:spPr>
      </p:pic>
      <p:pic>
        <p:nvPicPr>
          <p:cNvPr id="13" name="Picture 24" descr="IEEE_white">
            <a:extLst>
              <a:ext uri="{FF2B5EF4-FFF2-40B4-BE49-F238E27FC236}">
                <a16:creationId xmlns:a16="http://schemas.microsoft.com/office/drawing/2014/main" id="{D017F24A-097C-497D-B202-3F04A05189F9}"/>
              </a:ext>
            </a:extLst>
          </p:cNvPr>
          <p:cNvPicPr>
            <a:picLocks noChangeAspect="1" noChangeArrowheads="1"/>
          </p:cNvPicPr>
          <p:nvPr userDrawn="1"/>
        </p:nvPicPr>
        <p:blipFill>
          <a:blip r:embed="rId14"/>
          <a:srcRect/>
          <a:stretch>
            <a:fillRect/>
          </a:stretch>
        </p:blipFill>
        <p:spPr bwMode="auto">
          <a:xfrm>
            <a:off x="7977981" y="6230983"/>
            <a:ext cx="901700" cy="265113"/>
          </a:xfrm>
          <a:prstGeom prst="rect">
            <a:avLst/>
          </a:prstGeom>
          <a:noFill/>
          <a:ln w="9525">
            <a:noFill/>
            <a:miter lim="800000"/>
            <a:headEnd/>
            <a:tailEnd/>
          </a:ln>
        </p:spPr>
      </p:pic>
      <p:pic>
        <p:nvPicPr>
          <p:cNvPr id="5" name="그림 4">
            <a:extLst>
              <a:ext uri="{FF2B5EF4-FFF2-40B4-BE49-F238E27FC236}">
                <a16:creationId xmlns:a16="http://schemas.microsoft.com/office/drawing/2014/main" id="{7BE3F38D-9AA0-42D1-A3DB-CC5CB0FF6ABC}"/>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321040" y="157581"/>
            <a:ext cx="573881" cy="572774"/>
          </a:xfrm>
          <a:prstGeom prst="rect">
            <a:avLst/>
          </a:prstGeom>
        </p:spPr>
      </p:pic>
    </p:spTree>
    <p:extLst>
      <p:ext uri="{BB962C8B-B14F-4D97-AF65-F5344CB8AC3E}">
        <p14:creationId xmlns:p14="http://schemas.microsoft.com/office/powerpoint/2010/main" val="1211743880"/>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Lst>
  <p:hf hdr="0" dt="0"/>
  <p:txStyles>
    <p:titleStyle>
      <a:lvl1pPr algn="l" defTabSz="685800" rtl="0" eaLnBrk="1" latinLnBrk="1" hangingPunct="1">
        <a:lnSpc>
          <a:spcPct val="90000"/>
        </a:lnSpc>
        <a:spcBef>
          <a:spcPct val="0"/>
        </a:spcBef>
        <a:buNone/>
        <a:defRPr lang="ko-KR" altLang="en-US" sz="2800" b="1" kern="1200">
          <a:solidFill>
            <a:schemeClr val="tx2"/>
          </a:solidFill>
          <a:latin typeface="+mj-lt"/>
          <a:ea typeface="+mj-ea"/>
          <a:cs typeface="+mj-cs"/>
        </a:defRPr>
      </a:lvl1pPr>
    </p:titleStyle>
    <p:bodyStyle>
      <a:lvl1pPr marL="171450" indent="-171450" algn="l" defTabSz="685800" rtl="0" eaLnBrk="1" latinLnBrk="1"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1"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1"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ko-KR"/>
      </a:defPPr>
      <a:lvl1pPr marL="0" algn="l" defTabSz="685800" rtl="0" eaLnBrk="1" latinLnBrk="1" hangingPunct="1">
        <a:defRPr sz="1350" kern="1200">
          <a:solidFill>
            <a:schemeClr val="tx1"/>
          </a:solidFill>
          <a:latin typeface="+mn-lt"/>
          <a:ea typeface="+mn-ea"/>
          <a:cs typeface="+mn-cs"/>
        </a:defRPr>
      </a:lvl1pPr>
      <a:lvl2pPr marL="342900" algn="l" defTabSz="685800" rtl="0" eaLnBrk="1" latinLnBrk="1" hangingPunct="1">
        <a:defRPr sz="1350" kern="1200">
          <a:solidFill>
            <a:schemeClr val="tx1"/>
          </a:solidFill>
          <a:latin typeface="+mn-lt"/>
          <a:ea typeface="+mn-ea"/>
          <a:cs typeface="+mn-cs"/>
        </a:defRPr>
      </a:lvl2pPr>
      <a:lvl3pPr marL="685800" algn="l" defTabSz="685800" rtl="0" eaLnBrk="1" latinLnBrk="1" hangingPunct="1">
        <a:defRPr sz="1350" kern="1200">
          <a:solidFill>
            <a:schemeClr val="tx1"/>
          </a:solidFill>
          <a:latin typeface="+mn-lt"/>
          <a:ea typeface="+mn-ea"/>
          <a:cs typeface="+mn-cs"/>
        </a:defRPr>
      </a:lvl3pPr>
      <a:lvl4pPr marL="1028700" algn="l" defTabSz="685800" rtl="0" eaLnBrk="1" latinLnBrk="1" hangingPunct="1">
        <a:defRPr sz="1350" kern="1200">
          <a:solidFill>
            <a:schemeClr val="tx1"/>
          </a:solidFill>
          <a:latin typeface="+mn-lt"/>
          <a:ea typeface="+mn-ea"/>
          <a:cs typeface="+mn-cs"/>
        </a:defRPr>
      </a:lvl4pPr>
      <a:lvl5pPr marL="1371600" algn="l" defTabSz="685800" rtl="0" eaLnBrk="1" latinLnBrk="1" hangingPunct="1">
        <a:defRPr sz="1350" kern="1200">
          <a:solidFill>
            <a:schemeClr val="tx1"/>
          </a:solidFill>
          <a:latin typeface="+mn-lt"/>
          <a:ea typeface="+mn-ea"/>
          <a:cs typeface="+mn-cs"/>
        </a:defRPr>
      </a:lvl5pPr>
      <a:lvl6pPr marL="1714500" algn="l" defTabSz="685800" rtl="0" eaLnBrk="1" latinLnBrk="1" hangingPunct="1">
        <a:defRPr sz="1350" kern="1200">
          <a:solidFill>
            <a:schemeClr val="tx1"/>
          </a:solidFill>
          <a:latin typeface="+mn-lt"/>
          <a:ea typeface="+mn-ea"/>
          <a:cs typeface="+mn-cs"/>
        </a:defRPr>
      </a:lvl6pPr>
      <a:lvl7pPr marL="2057400" algn="l" defTabSz="685800" rtl="0" eaLnBrk="1" latinLnBrk="1" hangingPunct="1">
        <a:defRPr sz="1350" kern="1200">
          <a:solidFill>
            <a:schemeClr val="tx1"/>
          </a:solidFill>
          <a:latin typeface="+mn-lt"/>
          <a:ea typeface="+mn-ea"/>
          <a:cs typeface="+mn-cs"/>
        </a:defRPr>
      </a:lvl7pPr>
      <a:lvl8pPr marL="2400300" algn="l" defTabSz="685800" rtl="0" eaLnBrk="1" latinLnBrk="1" hangingPunct="1">
        <a:defRPr sz="1350" kern="1200">
          <a:solidFill>
            <a:schemeClr val="tx1"/>
          </a:solidFill>
          <a:latin typeface="+mn-lt"/>
          <a:ea typeface="+mn-ea"/>
          <a:cs typeface="+mn-cs"/>
        </a:defRPr>
      </a:lvl8pPr>
      <a:lvl9pPr marL="2743200" algn="l" defTabSz="685800" rtl="0" eaLnBrk="1" latinLnBrk="1"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7366" y="134881"/>
            <a:ext cx="8699545" cy="588745"/>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227367" y="999920"/>
            <a:ext cx="8699544" cy="5286579"/>
          </a:xfrm>
          <a:prstGeom prst="rect">
            <a:avLst/>
          </a:prstGeom>
        </p:spPr>
        <p:txBody>
          <a:bodyPr vert="horz" lIns="91440" tIns="45720" rIns="91440" bIns="45720" rtlCol="0">
            <a:normAutofit/>
          </a:bodyPr>
          <a:lstStyle/>
          <a:p>
            <a:pPr lvl="0"/>
            <a:r>
              <a:rPr lang="ko-KR" altLang="en-US" dirty="0"/>
              <a:t>마스터 텍스트 스타일 편집</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endParaRPr lang="en-US" dirty="0"/>
          </a:p>
        </p:txBody>
      </p:sp>
      <p:sp>
        <p:nvSpPr>
          <p:cNvPr id="4" name="Date Placeholder 3"/>
          <p:cNvSpPr>
            <a:spLocks noGrp="1"/>
          </p:cNvSpPr>
          <p:nvPr>
            <p:ph type="dt" sz="half" idx="2"/>
          </p:nvPr>
        </p:nvSpPr>
        <p:spPr>
          <a:xfrm>
            <a:off x="3548438" y="6481833"/>
            <a:ext cx="2057400" cy="305032"/>
          </a:xfrm>
          <a:prstGeom prst="rect">
            <a:avLst/>
          </a:prstGeom>
        </p:spPr>
        <p:txBody>
          <a:bodyPr vert="horz" lIns="91440" tIns="45720" rIns="91440" bIns="45720" rtlCol="0" anchor="ctr"/>
          <a:lstStyle>
            <a:lvl1pPr algn="ctr">
              <a:defRPr sz="1050" baseline="0">
                <a:solidFill>
                  <a:schemeClr val="tx1">
                    <a:tint val="75000"/>
                  </a:schemeClr>
                </a:solidFill>
                <a:latin typeface="Times New Roman" panose="02020603050405020304" pitchFamily="18" charset="0"/>
                <a:ea typeface="굴림" panose="020B0600000101010101" pitchFamily="50" charset="-127"/>
              </a:defRPr>
            </a:lvl1pPr>
          </a:lstStyle>
          <a:p>
            <a:r>
              <a:rPr lang="en-US" altLang="ko-KR"/>
              <a:t>Insert Date here</a:t>
            </a:r>
            <a:endParaRPr lang="ko-KR" altLang="en-US"/>
          </a:p>
        </p:txBody>
      </p:sp>
      <p:sp>
        <p:nvSpPr>
          <p:cNvPr id="5" name="Footer Placeholder 4"/>
          <p:cNvSpPr>
            <a:spLocks noGrp="1"/>
          </p:cNvSpPr>
          <p:nvPr>
            <p:ph type="ftr" sz="quarter" idx="3"/>
          </p:nvPr>
        </p:nvSpPr>
        <p:spPr>
          <a:xfrm>
            <a:off x="227366" y="6481834"/>
            <a:ext cx="3086100" cy="305032"/>
          </a:xfrm>
          <a:prstGeom prst="rect">
            <a:avLst/>
          </a:prstGeom>
        </p:spPr>
        <p:txBody>
          <a:bodyPr vert="horz" lIns="91440" tIns="45720" rIns="91440" bIns="45720" rtlCol="0" anchor="ctr"/>
          <a:lstStyle>
            <a:lvl1pPr algn="l">
              <a:defRPr sz="1050" baseline="0">
                <a:solidFill>
                  <a:schemeClr val="tx1"/>
                </a:solidFill>
                <a:latin typeface="Times New Roman" panose="02020603050405020304" pitchFamily="18" charset="0"/>
                <a:ea typeface="굴림" panose="020B0600000101010101" pitchFamily="50" charset="-127"/>
              </a:defRPr>
            </a:lvl1pPr>
          </a:lstStyle>
          <a:p>
            <a:r>
              <a:rPr lang="en-US" altLang="ko-KR"/>
              <a:t>2888-20-0018-01-0000-Session #4 WG Opening Plenary</a:t>
            </a:r>
            <a:endParaRPr lang="ko-KR" altLang="en-US"/>
          </a:p>
        </p:txBody>
      </p:sp>
      <p:sp>
        <p:nvSpPr>
          <p:cNvPr id="6" name="Slide Number Placeholder 5"/>
          <p:cNvSpPr>
            <a:spLocks noGrp="1"/>
          </p:cNvSpPr>
          <p:nvPr>
            <p:ph type="sldNum" sz="quarter" idx="4"/>
          </p:nvPr>
        </p:nvSpPr>
        <p:spPr>
          <a:xfrm>
            <a:off x="6869511" y="6481833"/>
            <a:ext cx="2057400" cy="305032"/>
          </a:xfrm>
          <a:prstGeom prst="rect">
            <a:avLst/>
          </a:prstGeom>
        </p:spPr>
        <p:txBody>
          <a:bodyPr vert="horz" lIns="91440" tIns="45720" rIns="91440" bIns="45720" rtlCol="0" anchor="ctr"/>
          <a:lstStyle>
            <a:lvl1pPr algn="r">
              <a:defRPr sz="1050" baseline="0">
                <a:solidFill>
                  <a:schemeClr val="tx1"/>
                </a:solidFill>
                <a:latin typeface="Times New Roman" panose="02020603050405020304" pitchFamily="18" charset="0"/>
                <a:ea typeface="굴림" panose="020B0600000101010101" pitchFamily="50" charset="-127"/>
              </a:defRPr>
            </a:lvl1pPr>
          </a:lstStyle>
          <a:p>
            <a:fld id="{089BD885-491E-4550-AA81-9CDC0E8A5503}" type="slidenum">
              <a:rPr lang="ko-KR" altLang="en-US" smtClean="0"/>
              <a:pPr/>
              <a:t>‹#›</a:t>
            </a:fld>
            <a:endParaRPr lang="ko-KR" altLang="en-US"/>
          </a:p>
        </p:txBody>
      </p:sp>
    </p:spTree>
    <p:extLst>
      <p:ext uri="{BB962C8B-B14F-4D97-AF65-F5344CB8AC3E}">
        <p14:creationId xmlns:p14="http://schemas.microsoft.com/office/powerpoint/2010/main" val="446332553"/>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Lst>
  <p:hf hdr="0" dt="0"/>
  <p:txStyles>
    <p:titleStyle>
      <a:lvl1pPr algn="l" defTabSz="914400" rtl="0" eaLnBrk="1" latinLnBrk="1" hangingPunct="1">
        <a:lnSpc>
          <a:spcPct val="90000"/>
        </a:lnSpc>
        <a:spcBef>
          <a:spcPct val="0"/>
        </a:spcBef>
        <a:buNone/>
        <a:defRPr sz="2400" b="1" kern="1200" baseline="0">
          <a:solidFill>
            <a:schemeClr val="tx1"/>
          </a:solidFill>
          <a:latin typeface="Times New Roman" panose="02020603050405020304" pitchFamily="18" charset="0"/>
          <a:ea typeface="굴림" panose="020B0600000101010101" pitchFamily="50" charset="-127"/>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400" kern="1200" baseline="0">
          <a:solidFill>
            <a:schemeClr val="tx1"/>
          </a:solidFill>
          <a:latin typeface="Times New Roman" panose="02020603050405020304" pitchFamily="18" charset="0"/>
          <a:ea typeface="굴림" panose="020B0600000101010101"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000" kern="1200" baseline="0">
          <a:solidFill>
            <a:schemeClr val="tx1"/>
          </a:solidFill>
          <a:latin typeface="Times New Roman" panose="02020603050405020304" pitchFamily="18" charset="0"/>
          <a:ea typeface="굴림" panose="020B0600000101010101" pitchFamily="50" charset="-127"/>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1800" kern="1200" baseline="0">
          <a:solidFill>
            <a:schemeClr val="tx1"/>
          </a:solidFill>
          <a:latin typeface="Times New Roman" panose="02020603050405020304" pitchFamily="18" charset="0"/>
          <a:ea typeface="굴림" panose="020B0600000101010101" pitchFamily="50" charset="-127"/>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600" kern="1200" baseline="0">
          <a:solidFill>
            <a:schemeClr val="tx1"/>
          </a:solidFill>
          <a:latin typeface="Times New Roman" panose="02020603050405020304" pitchFamily="18" charset="0"/>
          <a:ea typeface="굴림" panose="020B0600000101010101" pitchFamily="50" charset="-127"/>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600" kern="1200" baseline="0">
          <a:solidFill>
            <a:schemeClr val="tx1"/>
          </a:solidFill>
          <a:latin typeface="Times New Roman" panose="02020603050405020304" pitchFamily="18" charset="0"/>
          <a:ea typeface="굴림" panose="020B0600000101010101" pitchFamily="50" charset="-127"/>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hyperlink" Target="https://standards.ieee.org/develop/policies/bylaws/sb_bylaws.pdf%20section%205.2.1.3"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standards.ieee.org/guides/bylaws/sect6-7.html#6" TargetMode="External"/><Relationship Id="rId2" Type="http://schemas.openxmlformats.org/officeDocument/2006/relationships/hyperlink" Target="http://standards.ieee.org/develop/policies/bylaws/sect6-7.html#7" TargetMode="Externa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hyperlink" Target="https://ieee-sa.imeetcentral.com/2888-wg/" TargetMode="Externa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[IEEE</a:t>
            </a:r>
            <a:r>
              <a:rPr lang="ko-KR" altLang="en-US" dirty="0"/>
              <a:t> </a:t>
            </a:r>
            <a:r>
              <a:rPr lang="en-US" altLang="ko-KR" dirty="0"/>
              <a:t>2888</a:t>
            </a:r>
            <a:r>
              <a:rPr lang="ko-KR" altLang="en-US" dirty="0"/>
              <a:t> </a:t>
            </a:r>
            <a:r>
              <a:rPr lang="en-US" altLang="ko-KR" dirty="0"/>
              <a:t>Session</a:t>
            </a:r>
            <a:r>
              <a:rPr lang="ko-KR" altLang="en-US" dirty="0"/>
              <a:t> </a:t>
            </a:r>
            <a:r>
              <a:rPr lang="en-US" altLang="ko-KR" dirty="0"/>
              <a:t>#4</a:t>
            </a:r>
            <a:r>
              <a:rPr lang="ko-KR" altLang="en-US" dirty="0"/>
              <a:t> </a:t>
            </a:r>
            <a:r>
              <a:rPr lang="en-US" altLang="ko-KR" dirty="0"/>
              <a:t>WG</a:t>
            </a:r>
            <a:r>
              <a:rPr lang="ko-KR" altLang="en-US" dirty="0"/>
              <a:t> </a:t>
            </a:r>
            <a:r>
              <a:rPr lang="en-US" altLang="ko-KR" dirty="0"/>
              <a:t>Opening</a:t>
            </a:r>
            <a:r>
              <a:rPr lang="ko-KR" altLang="en-US" dirty="0"/>
              <a:t> </a:t>
            </a:r>
            <a:r>
              <a:rPr lang="en-US" altLang="ko-KR" dirty="0"/>
              <a:t>Plenary</a:t>
            </a:r>
            <a:r>
              <a:rPr lang="en-US" dirty="0"/>
              <a:t>]</a:t>
            </a:r>
          </a:p>
        </p:txBody>
      </p:sp>
      <p:sp>
        <p:nvSpPr>
          <p:cNvPr id="7" name="Text Placeholder 6"/>
          <p:cNvSpPr>
            <a:spLocks noGrp="1"/>
          </p:cNvSpPr>
          <p:nvPr>
            <p:ph type="body" sz="quarter" idx="10"/>
          </p:nvPr>
        </p:nvSpPr>
        <p:spPr>
          <a:xfrm>
            <a:off x="685800" y="3014663"/>
            <a:ext cx="4343400" cy="828675"/>
          </a:xfrm>
        </p:spPr>
        <p:txBody>
          <a:bodyPr/>
          <a:lstStyle/>
          <a:p>
            <a:r>
              <a:rPr lang="en-US" dirty="0"/>
              <a:t>[Sangkwon</a:t>
            </a:r>
            <a:r>
              <a:rPr lang="ko-KR" altLang="en-US" dirty="0"/>
              <a:t> </a:t>
            </a:r>
            <a:r>
              <a:rPr lang="en-US" altLang="ko-KR" dirty="0"/>
              <a:t>Peter</a:t>
            </a:r>
            <a:r>
              <a:rPr lang="ko-KR" altLang="en-US" dirty="0"/>
              <a:t> </a:t>
            </a:r>
            <a:r>
              <a:rPr lang="en-US" altLang="ko-KR" dirty="0"/>
              <a:t>Jeong</a:t>
            </a:r>
            <a:r>
              <a:rPr lang="en-US" dirty="0"/>
              <a:t> / JoyFun]</a:t>
            </a:r>
          </a:p>
        </p:txBody>
      </p:sp>
    </p:spTree>
    <p:extLst>
      <p:ext uri="{BB962C8B-B14F-4D97-AF65-F5344CB8AC3E}">
        <p14:creationId xmlns:p14="http://schemas.microsoft.com/office/powerpoint/2010/main" val="4271947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ko-KR" dirty="0"/>
              <a:t>Registration and Media Recording</a:t>
            </a:r>
            <a:endParaRPr lang="ko-KR" altLang="en-US" dirty="0"/>
          </a:p>
        </p:txBody>
      </p:sp>
      <p:sp>
        <p:nvSpPr>
          <p:cNvPr id="4" name="슬라이드 번호 개체 틀 3"/>
          <p:cNvSpPr>
            <a:spLocks noGrp="1"/>
          </p:cNvSpPr>
          <p:nvPr>
            <p:ph type="sldNum" sz="quarter" idx="12"/>
          </p:nvPr>
        </p:nvSpPr>
        <p:spPr/>
        <p:txBody>
          <a:bodyPr/>
          <a:lstStyle/>
          <a:p>
            <a:pPr>
              <a:defRPr/>
            </a:pPr>
            <a:fld id="{2E8BD8E8-FEBE-4B48-A872-D5E72F1EB77B}" type="slidenum">
              <a:rPr lang="en-US" smtClean="0"/>
              <a:pPr>
                <a:defRPr/>
              </a:pPr>
              <a:t>9</a:t>
            </a:fld>
            <a:endParaRPr lang="en-US">
              <a:latin typeface="Myriad Pro" charset="0"/>
            </a:endParaRPr>
          </a:p>
        </p:txBody>
      </p:sp>
      <p:sp>
        <p:nvSpPr>
          <p:cNvPr id="5" name="직사각형 4"/>
          <p:cNvSpPr/>
          <p:nvPr/>
        </p:nvSpPr>
        <p:spPr>
          <a:xfrm>
            <a:off x="457200" y="889844"/>
            <a:ext cx="8229600" cy="4401205"/>
          </a:xfrm>
          <a:prstGeom prst="rect">
            <a:avLst/>
          </a:prstGeom>
        </p:spPr>
        <p:txBody>
          <a:bodyPr wrap="square">
            <a:spAutoFit/>
          </a:bodyPr>
          <a:lstStyle/>
          <a:p>
            <a:pPr marL="342900" lvl="0" indent="-342900" eaLnBrk="0" hangingPunct="0">
              <a:spcBef>
                <a:spcPct val="20000"/>
              </a:spcBef>
              <a:buFontTx/>
              <a:buChar char="•"/>
            </a:pPr>
            <a:r>
              <a:rPr lang="en-US" altLang="ko-KR" sz="2400" kern="0" dirty="0">
                <a:solidFill>
                  <a:srgbClr val="000000"/>
                </a:solidFill>
                <a:latin typeface="Times New Roman" panose="02020603050405020304" pitchFamily="18" charset="0"/>
                <a:ea typeface="+mn-ea"/>
                <a:cs typeface="Times New Roman" panose="02020603050405020304" pitchFamily="18" charset="0"/>
              </a:rPr>
              <a:t>Each Attendee must provide contact information and pay conference fee</a:t>
            </a:r>
          </a:p>
          <a:p>
            <a:pPr marL="342900" lvl="0" indent="-342900" eaLnBrk="0" hangingPunct="0">
              <a:spcBef>
                <a:spcPct val="20000"/>
              </a:spcBef>
              <a:buFontTx/>
              <a:buChar char="•"/>
            </a:pPr>
            <a:r>
              <a:rPr lang="en-US" altLang="ko-KR" sz="2400" kern="0" dirty="0">
                <a:solidFill>
                  <a:srgbClr val="3333CC"/>
                </a:solidFill>
                <a:latin typeface="Times New Roman" panose="02020603050405020304" pitchFamily="18" charset="0"/>
                <a:ea typeface="+mn-ea"/>
                <a:cs typeface="Times New Roman" panose="02020603050405020304" pitchFamily="18" charset="0"/>
              </a:rPr>
              <a:t>Conference fee</a:t>
            </a:r>
            <a:r>
              <a:rPr lang="en-US" altLang="ko-KR" sz="2400" kern="0" dirty="0">
                <a:solidFill>
                  <a:srgbClr val="000000"/>
                </a:solidFill>
                <a:latin typeface="Times New Roman" panose="02020603050405020304" pitchFamily="18" charset="0"/>
                <a:ea typeface="+mn-ea"/>
                <a:cs typeface="Times New Roman" panose="02020603050405020304" pitchFamily="18" charset="0"/>
              </a:rPr>
              <a:t> has to be </a:t>
            </a:r>
            <a:r>
              <a:rPr lang="en-US" altLang="ko-KR" sz="2400" kern="0" dirty="0">
                <a:solidFill>
                  <a:srgbClr val="3333CC"/>
                </a:solidFill>
                <a:latin typeface="Times New Roman" panose="02020603050405020304" pitchFamily="18" charset="0"/>
                <a:ea typeface="+mn-ea"/>
                <a:cs typeface="Times New Roman" panose="02020603050405020304" pitchFamily="18" charset="0"/>
              </a:rPr>
              <a:t>paid through</a:t>
            </a:r>
            <a:r>
              <a:rPr lang="en-US" altLang="ko-KR" sz="2400" kern="0" dirty="0">
                <a:solidFill>
                  <a:srgbClr val="000000"/>
                </a:solidFill>
                <a:latin typeface="Times New Roman" panose="02020603050405020304" pitchFamily="18" charset="0"/>
                <a:ea typeface="+mn-ea"/>
                <a:cs typeface="Times New Roman" panose="02020603050405020304" pitchFamily="18" charset="0"/>
              </a:rPr>
              <a:t> the </a:t>
            </a:r>
            <a:r>
              <a:rPr lang="en-US" altLang="ko-KR" sz="2400" kern="0" dirty="0">
                <a:solidFill>
                  <a:srgbClr val="3333CC"/>
                </a:solidFill>
                <a:latin typeface="Times New Roman" panose="02020603050405020304" pitchFamily="18" charset="0"/>
                <a:ea typeface="+mn-ea"/>
                <a:cs typeface="Times New Roman" panose="02020603050405020304" pitchFamily="18" charset="0"/>
              </a:rPr>
              <a:t>registration desk </a:t>
            </a:r>
          </a:p>
          <a:p>
            <a:pPr marL="342900" lvl="0" indent="-342900" eaLnBrk="0" hangingPunct="0">
              <a:spcBef>
                <a:spcPct val="20000"/>
              </a:spcBef>
              <a:buFontTx/>
              <a:buChar char="•"/>
            </a:pPr>
            <a:r>
              <a:rPr lang="en-US" altLang="ko-KR" sz="2400" kern="0" dirty="0">
                <a:solidFill>
                  <a:srgbClr val="3333CC"/>
                </a:solidFill>
                <a:latin typeface="Times New Roman" panose="02020603050405020304" pitchFamily="18" charset="0"/>
                <a:ea typeface="+mn-ea"/>
                <a:cs typeface="Times New Roman" panose="02020603050405020304" pitchFamily="18" charset="0"/>
              </a:rPr>
              <a:t>Failure to pay conference fee</a:t>
            </a:r>
            <a:r>
              <a:rPr lang="en-US" altLang="ko-KR" sz="2400" kern="0" dirty="0">
                <a:solidFill>
                  <a:srgbClr val="000000"/>
                </a:solidFill>
                <a:latin typeface="Times New Roman" panose="02020603050405020304" pitchFamily="18" charset="0"/>
                <a:ea typeface="+mn-ea"/>
                <a:cs typeface="Times New Roman" panose="02020603050405020304" pitchFamily="18" charset="0"/>
              </a:rPr>
              <a:t> results in </a:t>
            </a:r>
            <a:r>
              <a:rPr lang="en-US" altLang="ko-KR" sz="2400" kern="0" dirty="0">
                <a:solidFill>
                  <a:srgbClr val="3333CC"/>
                </a:solidFill>
                <a:latin typeface="Times New Roman" panose="02020603050405020304" pitchFamily="18" charset="0"/>
                <a:ea typeface="+mn-ea"/>
                <a:cs typeface="Times New Roman" panose="02020603050405020304" pitchFamily="18" charset="0"/>
              </a:rPr>
              <a:t>loss </a:t>
            </a:r>
            <a:r>
              <a:rPr lang="en-US" altLang="ko-KR" sz="2400" kern="0" dirty="0">
                <a:solidFill>
                  <a:srgbClr val="000000"/>
                </a:solidFill>
                <a:latin typeface="Times New Roman" panose="02020603050405020304" pitchFamily="18" charset="0"/>
                <a:ea typeface="+mn-ea"/>
                <a:cs typeface="Times New Roman" panose="02020603050405020304" pitchFamily="18" charset="0"/>
              </a:rPr>
              <a:t>of credit for </a:t>
            </a:r>
            <a:r>
              <a:rPr lang="en-US" altLang="ko-KR" sz="2400" kern="0" dirty="0">
                <a:solidFill>
                  <a:srgbClr val="3333CC"/>
                </a:solidFill>
                <a:latin typeface="Times New Roman" panose="02020603050405020304" pitchFamily="18" charset="0"/>
                <a:ea typeface="+mn-ea"/>
                <a:cs typeface="Times New Roman" panose="02020603050405020304" pitchFamily="18" charset="0"/>
              </a:rPr>
              <a:t>voting rights</a:t>
            </a:r>
          </a:p>
          <a:p>
            <a:pPr marL="342900" lvl="0" indent="-342900" eaLnBrk="0" hangingPunct="0">
              <a:spcBef>
                <a:spcPct val="20000"/>
              </a:spcBef>
              <a:buFontTx/>
              <a:buChar char="•"/>
            </a:pPr>
            <a:r>
              <a:rPr lang="en-US" altLang="ko-KR" sz="2400" kern="0" dirty="0">
                <a:solidFill>
                  <a:srgbClr val="000000"/>
                </a:solidFill>
                <a:latin typeface="Times New Roman" panose="02020603050405020304" pitchFamily="18" charset="0"/>
                <a:ea typeface="+mn-ea"/>
                <a:cs typeface="Times New Roman" panose="02020603050405020304" pitchFamily="18" charset="0"/>
              </a:rPr>
              <a:t>Photography not permitted unless approved by WG Chair</a:t>
            </a:r>
          </a:p>
          <a:p>
            <a:pPr marL="342900" lvl="0" indent="-342900" eaLnBrk="0" hangingPunct="0">
              <a:spcBef>
                <a:spcPct val="20000"/>
              </a:spcBef>
              <a:buFontTx/>
              <a:buChar char="•"/>
            </a:pPr>
            <a:r>
              <a:rPr lang="en-US" altLang="ko-KR" sz="2400" kern="0" dirty="0">
                <a:solidFill>
                  <a:srgbClr val="000000"/>
                </a:solidFill>
                <a:latin typeface="Times New Roman" panose="02020603050405020304" pitchFamily="18" charset="0"/>
                <a:ea typeface="+mn-ea"/>
                <a:cs typeface="Times New Roman" panose="02020603050405020304" pitchFamily="18" charset="0"/>
              </a:rPr>
              <a:t>Audio taping of IEEE 2888 meetings is NOT allowed</a:t>
            </a:r>
          </a:p>
          <a:p>
            <a:pPr marL="342900" lvl="0" indent="-342900" eaLnBrk="0" hangingPunct="0">
              <a:spcBef>
                <a:spcPct val="20000"/>
              </a:spcBef>
              <a:buFontTx/>
              <a:buChar char="•"/>
            </a:pPr>
            <a:r>
              <a:rPr lang="en-US" altLang="ko-KR" sz="2400" kern="0" dirty="0">
                <a:solidFill>
                  <a:srgbClr val="000000"/>
                </a:solidFill>
                <a:latin typeface="Times New Roman" panose="02020603050405020304" pitchFamily="18" charset="0"/>
                <a:ea typeface="+mn-ea"/>
                <a:cs typeface="Times New Roman" panose="02020603050405020304" pitchFamily="18" charset="0"/>
              </a:rPr>
              <a:t>Media – Press and Analyst briefings</a:t>
            </a:r>
          </a:p>
          <a:p>
            <a:pPr marL="742950" lvl="1" indent="-285750" eaLnBrk="0" hangingPunct="0">
              <a:spcBef>
                <a:spcPct val="20000"/>
              </a:spcBef>
              <a:buFontTx/>
              <a:buChar char="–"/>
            </a:pPr>
            <a:r>
              <a:rPr lang="en-US" altLang="ko-KR" sz="2000" kern="0" dirty="0">
                <a:solidFill>
                  <a:srgbClr val="000000"/>
                </a:solidFill>
                <a:latin typeface="Times New Roman" panose="02020603050405020304" pitchFamily="18" charset="0"/>
                <a:cs typeface="Times New Roman" panose="02020603050405020304" pitchFamily="18" charset="0"/>
              </a:rPr>
              <a:t>Only the 2888 WG Chair is allowed to give verbal statements/interviews to the media on behalf of the IEEE 2888 working group</a:t>
            </a:r>
            <a:endParaRPr lang="en-US" altLang="ko-KR" sz="2000" kern="0" dirty="0">
              <a:solidFill>
                <a:srgbClr val="3333CC"/>
              </a:solidFill>
              <a:latin typeface="Times New Roman" panose="02020603050405020304" pitchFamily="18" charset="0"/>
              <a:cs typeface="Times New Roman" panose="02020603050405020304" pitchFamily="18" charset="0"/>
            </a:endParaRPr>
          </a:p>
        </p:txBody>
      </p:sp>
      <p:sp>
        <p:nvSpPr>
          <p:cNvPr id="6" name="바닥글 개체 틀 1">
            <a:extLst>
              <a:ext uri="{FF2B5EF4-FFF2-40B4-BE49-F238E27FC236}">
                <a16:creationId xmlns:a16="http://schemas.microsoft.com/office/drawing/2014/main" id="{8E124C1F-56E5-45E5-B731-1D03661931F5}"/>
              </a:ext>
            </a:extLst>
          </p:cNvPr>
          <p:cNvSpPr>
            <a:spLocks noGrp="1"/>
          </p:cNvSpPr>
          <p:nvPr>
            <p:ph type="ftr" sz="quarter" idx="11"/>
          </p:nvPr>
        </p:nvSpPr>
        <p:spPr>
          <a:xfrm>
            <a:off x="457200" y="6610350"/>
            <a:ext cx="4038600" cy="247650"/>
          </a:xfrm>
        </p:spPr>
        <p:txBody>
          <a:bodyPr/>
          <a:lstStyle/>
          <a:p>
            <a:pPr>
              <a:defRPr/>
            </a:pPr>
            <a:r>
              <a:rPr lang="en-US"/>
              <a:t>2888-20-0018-01-0000-Session #4 WG Opening Plenary</a:t>
            </a:r>
            <a:endParaRPr lang="en-US" dirty="0"/>
          </a:p>
        </p:txBody>
      </p:sp>
    </p:spTree>
    <p:extLst>
      <p:ext uri="{BB962C8B-B14F-4D97-AF65-F5344CB8AC3E}">
        <p14:creationId xmlns:p14="http://schemas.microsoft.com/office/powerpoint/2010/main" val="1884021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latin typeface="Arial" charset="0"/>
              </a:rPr>
              <a:t>Membership &amp; Anti-Trust</a:t>
            </a:r>
            <a:endParaRPr lang="ko-KR" altLang="en-US" dirty="0"/>
          </a:p>
        </p:txBody>
      </p:sp>
      <p:sp>
        <p:nvSpPr>
          <p:cNvPr id="4" name="슬라이드 번호 개체 틀 3"/>
          <p:cNvSpPr>
            <a:spLocks noGrp="1"/>
          </p:cNvSpPr>
          <p:nvPr>
            <p:ph type="sldNum" sz="quarter" idx="12"/>
          </p:nvPr>
        </p:nvSpPr>
        <p:spPr/>
        <p:txBody>
          <a:bodyPr/>
          <a:lstStyle/>
          <a:p>
            <a:pPr>
              <a:defRPr/>
            </a:pPr>
            <a:fld id="{2E8BD8E8-FEBE-4B48-A872-D5E72F1EB77B}" type="slidenum">
              <a:rPr lang="en-US" smtClean="0"/>
              <a:pPr>
                <a:defRPr/>
              </a:pPr>
              <a:t>10</a:t>
            </a:fld>
            <a:endParaRPr lang="en-US">
              <a:latin typeface="Myriad Pro" charset="0"/>
            </a:endParaRPr>
          </a:p>
        </p:txBody>
      </p:sp>
      <p:sp>
        <p:nvSpPr>
          <p:cNvPr id="5" name="직사각형 4"/>
          <p:cNvSpPr/>
          <p:nvPr/>
        </p:nvSpPr>
        <p:spPr>
          <a:xfrm>
            <a:off x="457200" y="990600"/>
            <a:ext cx="8229600" cy="4388894"/>
          </a:xfrm>
          <a:prstGeom prst="rect">
            <a:avLst/>
          </a:prstGeom>
        </p:spPr>
        <p:txBody>
          <a:bodyPr wrap="square">
            <a:spAutoFit/>
          </a:bodyPr>
          <a:lstStyle/>
          <a:p>
            <a:pPr marL="342900" lvl="0" indent="-342900" eaLnBrk="0" hangingPunct="0">
              <a:lnSpc>
                <a:spcPct val="150000"/>
              </a:lnSpc>
              <a:spcBef>
                <a:spcPct val="20000"/>
              </a:spcBef>
              <a:buFontTx/>
              <a:buChar char="•"/>
            </a:pPr>
            <a:r>
              <a:rPr lang="en-US" altLang="ko-KR" sz="2800" kern="0" dirty="0">
                <a:solidFill>
                  <a:srgbClr val="000000"/>
                </a:solidFill>
                <a:latin typeface="Times New Roman" panose="02020603050405020304" pitchFamily="18" charset="0"/>
                <a:ea typeface="+mn-ea"/>
                <a:cs typeface="Times New Roman" panose="02020603050405020304" pitchFamily="18" charset="0"/>
              </a:rPr>
              <a:t>Individual membership</a:t>
            </a:r>
          </a:p>
          <a:p>
            <a:pPr marL="742950" lvl="1" indent="-285750" eaLnBrk="0" hangingPunct="0">
              <a:lnSpc>
                <a:spcPct val="150000"/>
              </a:lnSpc>
              <a:spcBef>
                <a:spcPct val="20000"/>
              </a:spcBef>
              <a:buFontTx/>
              <a:buChar char="–"/>
            </a:pPr>
            <a:r>
              <a:rPr lang="en-US" altLang="ko-KR" sz="2400" kern="0" dirty="0">
                <a:solidFill>
                  <a:srgbClr val="000000"/>
                </a:solidFill>
                <a:latin typeface="Times New Roman" panose="02020603050405020304" pitchFamily="18" charset="0"/>
                <a:cs typeface="Times New Roman" panose="02020603050405020304" pitchFamily="18" charset="0"/>
              </a:rPr>
              <a:t>In all IEEE standards meetings, </a:t>
            </a:r>
            <a:r>
              <a:rPr lang="en-US" altLang="ko-KR" sz="2400" b="1" i="1" u="sng" kern="0" dirty="0">
                <a:solidFill>
                  <a:srgbClr val="3333CC"/>
                </a:solidFill>
                <a:latin typeface="Times New Roman" panose="02020603050405020304" pitchFamily="18" charset="0"/>
                <a:cs typeface="Times New Roman" panose="02020603050405020304" pitchFamily="18" charset="0"/>
              </a:rPr>
              <a:t>membership is by individual</a:t>
            </a:r>
            <a:r>
              <a:rPr lang="en-US" altLang="ko-KR" sz="2400" kern="0" dirty="0">
                <a:solidFill>
                  <a:srgbClr val="000000"/>
                </a:solidFill>
                <a:latin typeface="Times New Roman" panose="02020603050405020304" pitchFamily="18" charset="0"/>
                <a:cs typeface="Times New Roman" panose="02020603050405020304" pitchFamily="18" charset="0"/>
              </a:rPr>
              <a:t>, hence you do </a:t>
            </a:r>
            <a:r>
              <a:rPr lang="en-US" altLang="ko-KR" sz="2400" b="1" kern="0" dirty="0">
                <a:solidFill>
                  <a:srgbClr val="3333CC"/>
                </a:solidFill>
                <a:latin typeface="Times New Roman" panose="02020603050405020304" pitchFamily="18" charset="0"/>
                <a:cs typeface="Times New Roman" panose="02020603050405020304" pitchFamily="18" charset="0"/>
              </a:rPr>
              <a:t>not</a:t>
            </a:r>
            <a:r>
              <a:rPr lang="en-US" altLang="ko-KR" sz="2400" kern="0" dirty="0">
                <a:solidFill>
                  <a:srgbClr val="000000"/>
                </a:solidFill>
                <a:latin typeface="Times New Roman" panose="02020603050405020304" pitchFamily="18" charset="0"/>
                <a:cs typeface="Times New Roman" panose="02020603050405020304" pitchFamily="18" charset="0"/>
              </a:rPr>
              <a:t> represent a </a:t>
            </a:r>
            <a:r>
              <a:rPr lang="en-US" altLang="ko-KR" sz="2400" b="1" kern="0" dirty="0">
                <a:solidFill>
                  <a:srgbClr val="3333CC"/>
                </a:solidFill>
                <a:latin typeface="Times New Roman" panose="02020603050405020304" pitchFamily="18" charset="0"/>
                <a:cs typeface="Times New Roman" panose="02020603050405020304" pitchFamily="18" charset="0"/>
              </a:rPr>
              <a:t>company or organization</a:t>
            </a:r>
            <a:r>
              <a:rPr lang="en-US" altLang="ko-KR" sz="2400" kern="0" dirty="0">
                <a:solidFill>
                  <a:srgbClr val="000000"/>
                </a:solidFill>
                <a:latin typeface="Times New Roman" panose="02020603050405020304" pitchFamily="18" charset="0"/>
                <a:cs typeface="Times New Roman" panose="02020603050405020304" pitchFamily="18" charset="0"/>
              </a:rPr>
              <a:t>.</a:t>
            </a:r>
          </a:p>
          <a:p>
            <a:pPr marL="342900" lvl="0" indent="-342900" eaLnBrk="0" hangingPunct="0">
              <a:lnSpc>
                <a:spcPct val="150000"/>
              </a:lnSpc>
              <a:spcBef>
                <a:spcPct val="20000"/>
              </a:spcBef>
              <a:buFontTx/>
              <a:buChar char="•"/>
            </a:pPr>
            <a:r>
              <a:rPr lang="en-US" altLang="ko-KR" sz="2800" kern="0" dirty="0">
                <a:solidFill>
                  <a:srgbClr val="000000"/>
                </a:solidFill>
                <a:latin typeface="Times New Roman" panose="02020603050405020304" pitchFamily="18" charset="0"/>
                <a:ea typeface="+mn-ea"/>
                <a:cs typeface="Times New Roman" panose="02020603050405020304" pitchFamily="18" charset="0"/>
              </a:rPr>
              <a:t>Anti-Trust laws</a:t>
            </a:r>
          </a:p>
          <a:p>
            <a:pPr marL="742950" lvl="1" indent="-285750" eaLnBrk="0" hangingPunct="0">
              <a:lnSpc>
                <a:spcPct val="150000"/>
              </a:lnSpc>
              <a:spcBef>
                <a:spcPct val="20000"/>
              </a:spcBef>
              <a:buFontTx/>
              <a:buChar char="–"/>
            </a:pPr>
            <a:r>
              <a:rPr lang="en-US" altLang="ko-KR" sz="2400" kern="0" dirty="0">
                <a:solidFill>
                  <a:srgbClr val="000000"/>
                </a:solidFill>
                <a:latin typeface="Times New Roman" panose="02020603050405020304" pitchFamily="18" charset="0"/>
                <a:cs typeface="Times New Roman" panose="02020603050405020304" pitchFamily="18" charset="0"/>
              </a:rPr>
              <a:t>The Anti-Trust laws forbid the </a:t>
            </a:r>
            <a:r>
              <a:rPr lang="en-US" altLang="ko-KR" sz="2400" b="1" i="1" u="sng" kern="0" dirty="0">
                <a:solidFill>
                  <a:srgbClr val="3333CC"/>
                </a:solidFill>
                <a:latin typeface="Times New Roman" panose="02020603050405020304" pitchFamily="18" charset="0"/>
                <a:cs typeface="Times New Roman" panose="02020603050405020304" pitchFamily="18" charset="0"/>
              </a:rPr>
              <a:t>discussion of prices</a:t>
            </a:r>
            <a:r>
              <a:rPr lang="en-US" altLang="ko-KR" sz="2400" kern="0" dirty="0">
                <a:solidFill>
                  <a:srgbClr val="000000"/>
                </a:solidFill>
                <a:latin typeface="Times New Roman" panose="02020603050405020304" pitchFamily="18" charset="0"/>
                <a:cs typeface="Times New Roman" panose="02020603050405020304" pitchFamily="18" charset="0"/>
              </a:rPr>
              <a:t> within our meetings.</a:t>
            </a:r>
          </a:p>
        </p:txBody>
      </p:sp>
      <p:sp>
        <p:nvSpPr>
          <p:cNvPr id="6" name="바닥글 개체 틀 1">
            <a:extLst>
              <a:ext uri="{FF2B5EF4-FFF2-40B4-BE49-F238E27FC236}">
                <a16:creationId xmlns:a16="http://schemas.microsoft.com/office/drawing/2014/main" id="{2362750C-67EE-4448-93AE-0E66137FFBB9}"/>
              </a:ext>
            </a:extLst>
          </p:cNvPr>
          <p:cNvSpPr>
            <a:spLocks noGrp="1"/>
          </p:cNvSpPr>
          <p:nvPr>
            <p:ph type="ftr" sz="quarter" idx="11"/>
          </p:nvPr>
        </p:nvSpPr>
        <p:spPr>
          <a:xfrm>
            <a:off x="457200" y="6610350"/>
            <a:ext cx="4038600" cy="247650"/>
          </a:xfrm>
        </p:spPr>
        <p:txBody>
          <a:bodyPr/>
          <a:lstStyle/>
          <a:p>
            <a:pPr>
              <a:defRPr/>
            </a:pPr>
            <a:r>
              <a:rPr lang="en-US"/>
              <a:t>2888-20-0018-01-0000-Session #4 WG Opening Plenary</a:t>
            </a:r>
            <a:endParaRPr lang="en-US" dirty="0"/>
          </a:p>
        </p:txBody>
      </p:sp>
    </p:spTree>
    <p:extLst>
      <p:ext uri="{BB962C8B-B14F-4D97-AF65-F5344CB8AC3E}">
        <p14:creationId xmlns:p14="http://schemas.microsoft.com/office/powerpoint/2010/main" val="261024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0AEEAF2-1414-4987-AB11-E7859BBC75D2}"/>
              </a:ext>
            </a:extLst>
          </p:cNvPr>
          <p:cNvSpPr>
            <a:spLocks noGrp="1"/>
          </p:cNvSpPr>
          <p:nvPr>
            <p:ph type="title"/>
          </p:nvPr>
        </p:nvSpPr>
        <p:spPr/>
        <p:txBody>
          <a:bodyPr/>
          <a:lstStyle/>
          <a:p>
            <a:r>
              <a:rPr lang="en-US" altLang="ko-KR" dirty="0"/>
              <a:t>Participants, Patents, and Duty to Inform</a:t>
            </a:r>
            <a:endParaRPr lang="ko-KR" altLang="en-US" dirty="0"/>
          </a:p>
        </p:txBody>
      </p:sp>
      <p:sp>
        <p:nvSpPr>
          <p:cNvPr id="4" name="슬라이드 번호 개체 틀 3">
            <a:extLst>
              <a:ext uri="{FF2B5EF4-FFF2-40B4-BE49-F238E27FC236}">
                <a16:creationId xmlns:a16="http://schemas.microsoft.com/office/drawing/2014/main" id="{33FD7F16-542D-46DD-8C4A-19F49F0A99AA}"/>
              </a:ext>
            </a:extLst>
          </p:cNvPr>
          <p:cNvSpPr>
            <a:spLocks noGrp="1"/>
          </p:cNvSpPr>
          <p:nvPr>
            <p:ph type="sldNum" sz="quarter" idx="12"/>
          </p:nvPr>
        </p:nvSpPr>
        <p:spPr/>
        <p:txBody>
          <a:bodyPr/>
          <a:lstStyle/>
          <a:p>
            <a:pPr>
              <a:defRPr/>
            </a:pPr>
            <a:fld id="{2E8BD8E8-FEBE-4B48-A872-D5E72F1EB77B}" type="slidenum">
              <a:rPr lang="en-US" smtClean="0"/>
              <a:pPr>
                <a:defRPr/>
              </a:pPr>
              <a:t>11</a:t>
            </a:fld>
            <a:endParaRPr lang="en-US">
              <a:latin typeface="Myriad Pro" charset="0"/>
            </a:endParaRPr>
          </a:p>
        </p:txBody>
      </p:sp>
      <p:sp>
        <p:nvSpPr>
          <p:cNvPr id="6" name="Rectangle 4">
            <a:extLst>
              <a:ext uri="{FF2B5EF4-FFF2-40B4-BE49-F238E27FC236}">
                <a16:creationId xmlns:a16="http://schemas.microsoft.com/office/drawing/2014/main" id="{F0323769-6AC0-489F-AABB-3CD4DF8BBCF6}"/>
              </a:ext>
            </a:extLst>
          </p:cNvPr>
          <p:cNvSpPr>
            <a:spLocks noChangeArrowheads="1"/>
          </p:cNvSpPr>
          <p:nvPr/>
        </p:nvSpPr>
        <p:spPr bwMode="auto">
          <a:xfrm>
            <a:off x="457200" y="914400"/>
            <a:ext cx="8229600" cy="5181600"/>
          </a:xfrm>
          <a:prstGeom prst="rect">
            <a:avLst/>
          </a:prstGeom>
          <a:noFill/>
          <a:ln w="9525">
            <a:noFill/>
            <a:miter lim="800000"/>
            <a:headEnd/>
            <a:tailEnd/>
          </a:ln>
        </p:spPr>
        <p:txBody>
          <a:bodyPr/>
          <a:lstStyle/>
          <a:p>
            <a:pPr marL="230188" indent="-230188" eaLnBrk="0" hangingPunct="0">
              <a:lnSpc>
                <a:spcPct val="80000"/>
              </a:lnSpc>
              <a:spcBef>
                <a:spcPct val="20000"/>
              </a:spcBef>
              <a:buFontTx/>
              <a:buChar char="•"/>
            </a:pPr>
            <a:endParaRPr lang="en-US" sz="500" u="sng" dirty="0">
              <a:solidFill>
                <a:srgbClr val="FF0000"/>
              </a:solidFill>
              <a:latin typeface="Times New Roman" pitchFamily="18" charset="0"/>
              <a:ea typeface="+mn-ea"/>
              <a:cs typeface="+mn-cs"/>
            </a:endParaRPr>
          </a:p>
          <a:p>
            <a:pPr marL="230188" indent="-230188" eaLnBrk="0" hangingPunct="0">
              <a:spcBef>
                <a:spcPct val="20000"/>
              </a:spcBef>
            </a:pPr>
            <a:r>
              <a:rPr lang="en-US" sz="1600" b="1" dirty="0">
                <a:solidFill>
                  <a:srgbClr val="000000"/>
                </a:solidFill>
                <a:latin typeface="Times New Roman" pitchFamily="18" charset="0"/>
                <a:ea typeface="+mn-ea"/>
                <a:cs typeface="+mn-cs"/>
              </a:rPr>
              <a:t>	All participants in this meeting have certain obligations under the IEEE-SA Patent Policy.  Participants: </a:t>
            </a:r>
          </a:p>
          <a:p>
            <a:pPr marL="630238" lvl="1" indent="-285750" eaLnBrk="0" hangingPunct="0">
              <a:spcBef>
                <a:spcPct val="20000"/>
              </a:spcBef>
              <a:buFontTx/>
              <a:buChar char="–"/>
            </a:pPr>
            <a:r>
              <a:rPr lang="en-US" sz="1600" b="1" dirty="0">
                <a:solidFill>
                  <a:srgbClr val="000000"/>
                </a:solidFill>
                <a:latin typeface="Times New Roman" pitchFamily="18" charset="0"/>
                <a:ea typeface="+mn-ea"/>
                <a:cs typeface="+mn-cs"/>
              </a:rPr>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marL="1143000" lvl="2" indent="-228600" eaLnBrk="0" hangingPunct="0">
              <a:spcBef>
                <a:spcPct val="20000"/>
              </a:spcBef>
              <a:buFontTx/>
              <a:buChar char="•"/>
            </a:pPr>
            <a:r>
              <a:rPr lang="en-US" sz="1400" b="1" dirty="0">
                <a:solidFill>
                  <a:srgbClr val="000000"/>
                </a:solidFill>
                <a:latin typeface="Times New Roman" pitchFamily="18" charset="0"/>
                <a:ea typeface="+mn-ea"/>
                <a:cs typeface="+mn-cs"/>
              </a:rPr>
              <a:t>“Personal awareness” means that the participant “is personally aware that the holder may have a potential Essential Patent Claim,” even if the participant is not personally aware of the specific patents or</a:t>
            </a:r>
            <a:r>
              <a:rPr lang="en-US" sz="1400" b="1" dirty="0">
                <a:solidFill>
                  <a:srgbClr val="FF3300"/>
                </a:solidFill>
                <a:latin typeface="Times New Roman" pitchFamily="18" charset="0"/>
                <a:ea typeface="+mn-ea"/>
                <a:cs typeface="+mn-cs"/>
              </a:rPr>
              <a:t> </a:t>
            </a:r>
            <a:r>
              <a:rPr lang="en-US" sz="1400" b="1" dirty="0">
                <a:solidFill>
                  <a:srgbClr val="000000"/>
                </a:solidFill>
                <a:latin typeface="Times New Roman" pitchFamily="18" charset="0"/>
                <a:ea typeface="+mn-ea"/>
                <a:cs typeface="+mn-cs"/>
              </a:rPr>
              <a:t>patent claims</a:t>
            </a:r>
          </a:p>
          <a:p>
            <a:pPr marL="630238" lvl="1" indent="-285750" eaLnBrk="0" hangingPunct="0">
              <a:spcBef>
                <a:spcPct val="20000"/>
              </a:spcBef>
              <a:buFontTx/>
              <a:buChar char="–"/>
            </a:pPr>
            <a:r>
              <a:rPr lang="en-US" sz="1600" b="1" dirty="0">
                <a:solidFill>
                  <a:srgbClr val="000000"/>
                </a:solidFill>
                <a:latin typeface="Times New Roman" pitchFamily="18" charset="0"/>
                <a:ea typeface="+mn-ea"/>
                <a:cs typeface="+mn-cs"/>
              </a:rPr>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marL="630238" lvl="1" indent="-285750" eaLnBrk="0" hangingPunct="0">
              <a:spcBef>
                <a:spcPct val="20000"/>
              </a:spcBef>
              <a:buFontTx/>
              <a:buChar char="–"/>
            </a:pPr>
            <a:r>
              <a:rPr lang="en-US" sz="1600" b="1" dirty="0">
                <a:solidFill>
                  <a:srgbClr val="000000"/>
                </a:solidFill>
                <a:latin typeface="Times New Roman" pitchFamily="18" charset="0"/>
                <a:ea typeface="+mn-ea"/>
                <a:cs typeface="+mn-cs"/>
              </a:rPr>
              <a:t>The above does not apply if the patent</a:t>
            </a:r>
            <a:r>
              <a:rPr lang="en-US" sz="1600" b="1" dirty="0">
                <a:solidFill>
                  <a:srgbClr val="FF3300"/>
                </a:solidFill>
                <a:latin typeface="Times New Roman" pitchFamily="18" charset="0"/>
                <a:ea typeface="+mn-ea"/>
                <a:cs typeface="+mn-cs"/>
              </a:rPr>
              <a:t> </a:t>
            </a:r>
            <a:r>
              <a:rPr lang="en-US" sz="1600" b="1" dirty="0">
                <a:solidFill>
                  <a:srgbClr val="000000"/>
                </a:solidFill>
                <a:latin typeface="Times New Roman" pitchFamily="18" charset="0"/>
                <a:ea typeface="+mn-ea"/>
                <a:cs typeface="+mn-cs"/>
              </a:rPr>
              <a:t>claim is already the subject of an Accepted Letter of Assurance that applies to the proposed standard(s) under consideration by this group</a:t>
            </a:r>
          </a:p>
          <a:p>
            <a:pPr marL="230188" indent="-230188" eaLnBrk="0" hangingPunct="0">
              <a:spcBef>
                <a:spcPct val="20000"/>
              </a:spcBef>
            </a:pPr>
            <a:r>
              <a:rPr lang="en-GB" sz="1600" dirty="0">
                <a:solidFill>
                  <a:srgbClr val="000000"/>
                </a:solidFill>
                <a:latin typeface="Times New Roman" pitchFamily="18" charset="0"/>
                <a:ea typeface="+mn-ea"/>
                <a:cs typeface="+mn-cs"/>
              </a:rPr>
              <a:t>		Quoted text excerpted from IEEE-SA Standards Board Bylaws subclause 6.2</a:t>
            </a:r>
            <a:endParaRPr lang="en-US" sz="1600" dirty="0">
              <a:solidFill>
                <a:srgbClr val="000000"/>
              </a:solidFill>
              <a:latin typeface="Times New Roman" pitchFamily="18" charset="0"/>
              <a:ea typeface="+mn-ea"/>
              <a:cs typeface="+mn-cs"/>
            </a:endParaRPr>
          </a:p>
          <a:p>
            <a:pPr marL="230188" indent="-230188" eaLnBrk="0" hangingPunct="0">
              <a:spcBef>
                <a:spcPct val="20000"/>
              </a:spcBef>
              <a:buFontTx/>
              <a:buChar char="•"/>
            </a:pPr>
            <a:r>
              <a:rPr lang="en-US" sz="1600" b="1" dirty="0">
                <a:solidFill>
                  <a:srgbClr val="000000"/>
                </a:solidFill>
                <a:latin typeface="Times New Roman" pitchFamily="18" charset="0"/>
                <a:ea typeface="+mn-ea"/>
                <a:cs typeface="+mn-cs"/>
              </a:rPr>
              <a:t>Early identification of holders of potential Essential Patent Claims is strongly encouraged</a:t>
            </a:r>
          </a:p>
          <a:p>
            <a:pPr marL="230188" indent="-230188" eaLnBrk="0" hangingPunct="0">
              <a:spcBef>
                <a:spcPct val="20000"/>
              </a:spcBef>
              <a:buFontTx/>
              <a:buChar char="•"/>
            </a:pPr>
            <a:r>
              <a:rPr lang="en-US" sz="1600" b="1" dirty="0">
                <a:solidFill>
                  <a:srgbClr val="000000"/>
                </a:solidFill>
                <a:latin typeface="Times New Roman" pitchFamily="18" charset="0"/>
                <a:ea typeface="+mn-ea"/>
                <a:cs typeface="+mn-cs"/>
              </a:rPr>
              <a:t>No duty to perform a patent search</a:t>
            </a:r>
            <a:endParaRPr lang="en-GB" sz="1600" b="1" dirty="0">
              <a:solidFill>
                <a:srgbClr val="000000"/>
              </a:solidFill>
              <a:latin typeface="Times New Roman" pitchFamily="18" charset="0"/>
              <a:ea typeface="+mn-ea"/>
              <a:cs typeface="+mn-cs"/>
            </a:endParaRPr>
          </a:p>
        </p:txBody>
      </p:sp>
      <p:sp>
        <p:nvSpPr>
          <p:cNvPr id="7" name="바닥글 개체 틀 1">
            <a:extLst>
              <a:ext uri="{FF2B5EF4-FFF2-40B4-BE49-F238E27FC236}">
                <a16:creationId xmlns:a16="http://schemas.microsoft.com/office/drawing/2014/main" id="{B81F1042-F9D9-41D6-8CBD-B343D3A3BF8D}"/>
              </a:ext>
            </a:extLst>
          </p:cNvPr>
          <p:cNvSpPr>
            <a:spLocks noGrp="1"/>
          </p:cNvSpPr>
          <p:nvPr>
            <p:ph type="ftr" sz="quarter" idx="11"/>
          </p:nvPr>
        </p:nvSpPr>
        <p:spPr>
          <a:xfrm>
            <a:off x="457200" y="6610350"/>
            <a:ext cx="4038600" cy="247650"/>
          </a:xfrm>
        </p:spPr>
        <p:txBody>
          <a:bodyPr/>
          <a:lstStyle/>
          <a:p>
            <a:pPr>
              <a:defRPr/>
            </a:pPr>
            <a:r>
              <a:rPr lang="en-US"/>
              <a:t>2888-20-0018-01-0000-Session #4 WG Opening Plenary</a:t>
            </a:r>
            <a:endParaRPr lang="en-US" dirty="0"/>
          </a:p>
        </p:txBody>
      </p:sp>
    </p:spTree>
    <p:extLst>
      <p:ext uri="{BB962C8B-B14F-4D97-AF65-F5344CB8AC3E}">
        <p14:creationId xmlns:p14="http://schemas.microsoft.com/office/powerpoint/2010/main" val="2489473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E46D7D0-BFD0-418F-8AFF-C16CA8DE76FA}"/>
              </a:ext>
            </a:extLst>
          </p:cNvPr>
          <p:cNvSpPr>
            <a:spLocks noGrp="1"/>
          </p:cNvSpPr>
          <p:nvPr>
            <p:ph type="title"/>
          </p:nvPr>
        </p:nvSpPr>
        <p:spPr/>
        <p:txBody>
          <a:bodyPr/>
          <a:lstStyle/>
          <a:p>
            <a:r>
              <a:rPr lang="en-US" altLang="ko-KR" dirty="0"/>
              <a:t>Call for Potentially Essential Patents</a:t>
            </a:r>
            <a:endParaRPr lang="ko-KR" altLang="en-US" dirty="0"/>
          </a:p>
        </p:txBody>
      </p:sp>
      <p:sp>
        <p:nvSpPr>
          <p:cNvPr id="4" name="슬라이드 번호 개체 틀 3">
            <a:extLst>
              <a:ext uri="{FF2B5EF4-FFF2-40B4-BE49-F238E27FC236}">
                <a16:creationId xmlns:a16="http://schemas.microsoft.com/office/drawing/2014/main" id="{4AF915D5-45D7-48FC-ABE2-AABE111FB15E}"/>
              </a:ext>
            </a:extLst>
          </p:cNvPr>
          <p:cNvSpPr>
            <a:spLocks noGrp="1"/>
          </p:cNvSpPr>
          <p:nvPr>
            <p:ph type="sldNum" sz="quarter" idx="12"/>
          </p:nvPr>
        </p:nvSpPr>
        <p:spPr/>
        <p:txBody>
          <a:bodyPr/>
          <a:lstStyle/>
          <a:p>
            <a:pPr>
              <a:defRPr/>
            </a:pPr>
            <a:fld id="{2E8BD8E8-FEBE-4B48-A872-D5E72F1EB77B}" type="slidenum">
              <a:rPr lang="en-US" smtClean="0"/>
              <a:pPr>
                <a:defRPr/>
              </a:pPr>
              <a:t>12</a:t>
            </a:fld>
            <a:endParaRPr lang="en-US">
              <a:latin typeface="Myriad Pro" charset="0"/>
            </a:endParaRPr>
          </a:p>
        </p:txBody>
      </p:sp>
      <p:sp>
        <p:nvSpPr>
          <p:cNvPr id="6" name="Rectangle 3">
            <a:extLst>
              <a:ext uri="{FF2B5EF4-FFF2-40B4-BE49-F238E27FC236}">
                <a16:creationId xmlns:a16="http://schemas.microsoft.com/office/drawing/2014/main" id="{42BF1A73-4B9E-4A74-B5BE-AAF624419380}"/>
              </a:ext>
            </a:extLst>
          </p:cNvPr>
          <p:cNvSpPr txBox="1">
            <a:spLocks noChangeArrowheads="1"/>
          </p:cNvSpPr>
          <p:nvPr/>
        </p:nvSpPr>
        <p:spPr bwMode="auto">
          <a:xfrm>
            <a:off x="685800" y="838200"/>
            <a:ext cx="7772400" cy="5257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3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Times New Roman"/>
                <a:ea typeface="+mn-ea"/>
                <a:cs typeface="+mn-cs"/>
              </a:rPr>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marL="742950" marR="0" lvl="1" indent="-285750" algn="l" defTabSz="914400" rtl="0" eaLnBrk="0" fontAlgn="base" latinLnBrk="0" hangingPunct="0">
              <a:lnSpc>
                <a:spcPct val="130000"/>
              </a:lnSpc>
              <a:spcBef>
                <a:spcPct val="20000"/>
              </a:spcBef>
              <a:spcAft>
                <a:spcPct val="0"/>
              </a:spcAft>
              <a:buClrTx/>
              <a:buSzTx/>
              <a:buFontTx/>
              <a:buChar char="–"/>
              <a:tabLst/>
              <a:defRPr/>
            </a:pPr>
            <a:r>
              <a:rPr kumimoji="0" lang="en-US" sz="2000" b="0" i="0" u="none" strike="noStrike" kern="0" cap="none" spc="0" normalizeH="0" baseline="0" noProof="0">
                <a:ln>
                  <a:noFill/>
                </a:ln>
                <a:solidFill>
                  <a:srgbClr val="000000"/>
                </a:solidFill>
                <a:effectLst/>
                <a:uLnTx/>
                <a:uFillTx/>
                <a:latin typeface="Times New Roman"/>
              </a:rPr>
              <a:t>Either speak up now or</a:t>
            </a:r>
          </a:p>
          <a:p>
            <a:pPr marL="742950" marR="0" lvl="1" indent="-285750" algn="l" defTabSz="914400" rtl="0" eaLnBrk="0" fontAlgn="base" latinLnBrk="0" hangingPunct="0">
              <a:lnSpc>
                <a:spcPct val="130000"/>
              </a:lnSpc>
              <a:spcBef>
                <a:spcPct val="20000"/>
              </a:spcBef>
              <a:spcAft>
                <a:spcPct val="0"/>
              </a:spcAft>
              <a:buClrTx/>
              <a:buSzTx/>
              <a:buFontTx/>
              <a:buChar char="–"/>
              <a:tabLst/>
              <a:defRPr/>
            </a:pPr>
            <a:r>
              <a:rPr kumimoji="0" lang="en-US" sz="2000" b="0" i="0" u="none" strike="noStrike" kern="0" cap="none" spc="0" normalizeH="0" baseline="0" noProof="0">
                <a:ln>
                  <a:noFill/>
                </a:ln>
                <a:solidFill>
                  <a:srgbClr val="000000"/>
                </a:solidFill>
                <a:effectLst/>
                <a:uLnTx/>
                <a:uFillTx/>
                <a:latin typeface="Times New Roman"/>
              </a:rPr>
              <a:t>Provide the chair of this group with the identity of the holder(s) of any and all such claims as soon as possible or</a:t>
            </a:r>
          </a:p>
          <a:p>
            <a:pPr marL="742950" marR="0" lvl="1" indent="-285750" algn="l" defTabSz="914400" rtl="0" eaLnBrk="0" fontAlgn="base" latinLnBrk="0" hangingPunct="0">
              <a:lnSpc>
                <a:spcPct val="130000"/>
              </a:lnSpc>
              <a:spcBef>
                <a:spcPct val="20000"/>
              </a:spcBef>
              <a:spcAft>
                <a:spcPct val="0"/>
              </a:spcAft>
              <a:buClrTx/>
              <a:buSzTx/>
              <a:buFontTx/>
              <a:buChar char="–"/>
              <a:tabLst/>
              <a:defRPr/>
            </a:pPr>
            <a:r>
              <a:rPr kumimoji="0" lang="en-US" sz="2000" b="0" i="0" u="none" strike="noStrike" kern="0" cap="none" spc="0" normalizeH="0" baseline="0" noProof="0">
                <a:ln>
                  <a:noFill/>
                </a:ln>
                <a:solidFill>
                  <a:srgbClr val="000000"/>
                </a:solidFill>
                <a:effectLst/>
                <a:uLnTx/>
                <a:uFillTx/>
                <a:latin typeface="Times New Roman"/>
              </a:rPr>
              <a:t>Cause an LOA to be submitted</a:t>
            </a:r>
            <a:endParaRPr kumimoji="0" lang="en-US" sz="2000" b="0" i="0" u="none" strike="noStrike" kern="0" cap="none" spc="0" normalizeH="0" baseline="0" noProof="0" dirty="0">
              <a:ln>
                <a:noFill/>
              </a:ln>
              <a:solidFill>
                <a:srgbClr val="000000"/>
              </a:solidFill>
              <a:effectLst/>
              <a:uLnTx/>
              <a:uFillTx/>
              <a:latin typeface="Times New Roman"/>
            </a:endParaRPr>
          </a:p>
        </p:txBody>
      </p:sp>
      <p:sp>
        <p:nvSpPr>
          <p:cNvPr id="7" name="바닥글 개체 틀 1">
            <a:extLst>
              <a:ext uri="{FF2B5EF4-FFF2-40B4-BE49-F238E27FC236}">
                <a16:creationId xmlns:a16="http://schemas.microsoft.com/office/drawing/2014/main" id="{BBBFB510-4F67-4E61-87EC-A25CA6DDF846}"/>
              </a:ext>
            </a:extLst>
          </p:cNvPr>
          <p:cNvSpPr>
            <a:spLocks noGrp="1"/>
          </p:cNvSpPr>
          <p:nvPr>
            <p:ph type="ftr" sz="quarter" idx="11"/>
          </p:nvPr>
        </p:nvSpPr>
        <p:spPr>
          <a:xfrm>
            <a:off x="457200" y="6610350"/>
            <a:ext cx="4038600" cy="247650"/>
          </a:xfrm>
        </p:spPr>
        <p:txBody>
          <a:bodyPr/>
          <a:lstStyle/>
          <a:p>
            <a:pPr>
              <a:defRPr/>
            </a:pPr>
            <a:r>
              <a:rPr lang="en-US"/>
              <a:t>2888-20-0018-01-0000-Session #4 WG Opening Plenary</a:t>
            </a:r>
            <a:endParaRPr lang="en-US" dirty="0"/>
          </a:p>
        </p:txBody>
      </p:sp>
    </p:spTree>
    <p:extLst>
      <p:ext uri="{BB962C8B-B14F-4D97-AF65-F5344CB8AC3E}">
        <p14:creationId xmlns:p14="http://schemas.microsoft.com/office/powerpoint/2010/main" val="3488338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65A6A1F-1546-45F4-97B3-1FA6121C88F1}"/>
              </a:ext>
            </a:extLst>
          </p:cNvPr>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GB" altLang="en-US" dirty="0"/>
              <a:t>Participation in IEEE 2888 Meetings</a:t>
            </a:r>
            <a:endParaRPr lang="ko-KR" altLang="en-US" dirty="0"/>
          </a:p>
        </p:txBody>
      </p:sp>
      <p:sp>
        <p:nvSpPr>
          <p:cNvPr id="4" name="슬라이드 번호 개체 틀 3">
            <a:extLst>
              <a:ext uri="{FF2B5EF4-FFF2-40B4-BE49-F238E27FC236}">
                <a16:creationId xmlns:a16="http://schemas.microsoft.com/office/drawing/2014/main" id="{F9586293-79CB-4215-90A9-D8B39E324729}"/>
              </a:ext>
            </a:extLst>
          </p:cNvPr>
          <p:cNvSpPr>
            <a:spLocks noGrp="1"/>
          </p:cNvSpPr>
          <p:nvPr>
            <p:ph type="sldNum" sz="quarter" idx="12"/>
          </p:nvPr>
        </p:nvSpPr>
        <p:spPr/>
        <p:txBody>
          <a:bodyPr/>
          <a:lstStyle/>
          <a:p>
            <a:pPr>
              <a:defRPr/>
            </a:pPr>
            <a:fld id="{2E8BD8E8-FEBE-4B48-A872-D5E72F1EB77B}" type="slidenum">
              <a:rPr lang="en-US" smtClean="0"/>
              <a:pPr>
                <a:defRPr/>
              </a:pPr>
              <a:t>13</a:t>
            </a:fld>
            <a:endParaRPr lang="en-US">
              <a:latin typeface="Myriad Pro" charset="0"/>
            </a:endParaRPr>
          </a:p>
        </p:txBody>
      </p:sp>
      <p:sp>
        <p:nvSpPr>
          <p:cNvPr id="6" name="Text Box 5">
            <a:extLst>
              <a:ext uri="{FF2B5EF4-FFF2-40B4-BE49-F238E27FC236}">
                <a16:creationId xmlns:a16="http://schemas.microsoft.com/office/drawing/2014/main" id="{B16E6184-3162-47F1-B044-3AAE4FF495EE}"/>
              </a:ext>
            </a:extLst>
          </p:cNvPr>
          <p:cNvSpPr txBox="1">
            <a:spLocks noChangeArrowheads="1"/>
          </p:cNvSpPr>
          <p:nvPr/>
        </p:nvSpPr>
        <p:spPr bwMode="auto">
          <a:xfrm>
            <a:off x="647700" y="914400"/>
            <a:ext cx="7848600" cy="510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lvl1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0" hangingPunct="0">
              <a:lnSpc>
                <a:spcPct val="110000"/>
              </a:lnSpc>
              <a:spcBef>
                <a:spcPts val="600"/>
              </a:spcBef>
            </a:pPr>
            <a:r>
              <a:rPr lang="en-GB" altLang="en-US" sz="1600" b="1" dirty="0">
                <a:ea typeface="MS Gothic" panose="020B0609070205080204" pitchFamily="49" charset="-128"/>
                <a:cs typeface="+mn-cs"/>
              </a:rPr>
              <a:t>All participation in IEEE 2888 Working Group meetings is on an individual basis</a:t>
            </a:r>
          </a:p>
          <a:p>
            <a:pPr eaLnBrk="0" hangingPunct="0">
              <a:lnSpc>
                <a:spcPct val="110000"/>
              </a:lnSpc>
              <a:spcBef>
                <a:spcPts val="600"/>
              </a:spcBef>
            </a:pPr>
            <a:r>
              <a:rPr lang="en-GB" altLang="en-US" sz="1400" b="1" i="1" dirty="0">
                <a:ea typeface="MS Gothic" panose="020B0609070205080204" pitchFamily="49" charset="-128"/>
                <a:cs typeface="+mn-cs"/>
              </a:rPr>
              <a:t>•     </a:t>
            </a:r>
            <a:r>
              <a:rPr lang="en-GB" altLang="en-US" sz="1400" b="1" dirty="0">
                <a:ea typeface="MS Gothic" panose="020B0609070205080204" pitchFamily="49" charset="-128"/>
                <a:cs typeface="+mn-cs"/>
              </a:rPr>
              <a:t>Participants in the IEEE standards development individual process shall act based on their qualifications and experience. (</a:t>
            </a:r>
            <a:r>
              <a:rPr lang="en-GB" altLang="en-US" sz="1400" b="1" u="sng" dirty="0">
                <a:solidFill>
                  <a:srgbClr val="CCCCFF"/>
                </a:solidFill>
                <a:ea typeface="MS Gothic" panose="020B0609070205080204" pitchFamily="49" charset="-128"/>
                <a:cs typeface="+mn-cs"/>
                <a:hlinkClick r:id="rId3"/>
              </a:rPr>
              <a:t>https://standards.ieee.org/develop/policies/bylaws/sb_bylaws.pdf</a:t>
            </a:r>
            <a:r>
              <a:rPr lang="en-GB" altLang="en-US" sz="1400" b="1" dirty="0">
                <a:ea typeface="MS Gothic" panose="020B0609070205080204" pitchFamily="49" charset="-128"/>
                <a:cs typeface="+mn-cs"/>
              </a:rPr>
              <a:t>section 5.2.1)</a:t>
            </a:r>
          </a:p>
          <a:p>
            <a:pPr eaLnBrk="0" hangingPunct="0">
              <a:lnSpc>
                <a:spcPct val="110000"/>
              </a:lnSpc>
              <a:spcBef>
                <a:spcPts val="600"/>
              </a:spcBef>
            </a:pPr>
            <a:r>
              <a:rPr lang="en-GB" altLang="en-US" sz="1400" b="1" dirty="0">
                <a:ea typeface="MS Gothic" panose="020B0609070205080204" pitchFamily="49" charset="-128"/>
                <a:cs typeface="+mn-cs"/>
              </a:rPr>
              <a:t>•    IEEE 2888 Working Group membership is by individual; “Working Group members shall participate in the consensus process in a manner consistent with their professional expert opinion as individuals, and not as organizational representatives”. (subclause 4.2.1 “Establishment”, of the IEEE 2888 Working Group Policies and Procedures)</a:t>
            </a:r>
          </a:p>
          <a:p>
            <a:pPr marL="341313" eaLnBrk="0" hangingPunct="0">
              <a:lnSpc>
                <a:spcPct val="110000"/>
              </a:lnSpc>
              <a:spcBef>
                <a:spcPts val="600"/>
              </a:spcBef>
              <a:buFont typeface="Arial" panose="020B0604020202020204" pitchFamily="34" charset="0"/>
              <a:buChar char="•"/>
            </a:pPr>
            <a:r>
              <a:rPr lang="en-GB" altLang="en-US" sz="1400" b="1" dirty="0">
                <a:ea typeface="MS Gothic" panose="020B0609070205080204" pitchFamily="49" charset="-128"/>
                <a:cs typeface="+mn-cs"/>
              </a:rPr>
              <a:t>Participants have an obligation to act and vote as an individual and not under the direction of any other individual or group.  A Participant’s obligation to act and vote as an individual applies in all cases, regardless of any external commitments, agreements, contracts, or orders. </a:t>
            </a:r>
          </a:p>
          <a:p>
            <a:pPr marL="341313" eaLnBrk="0" hangingPunct="0">
              <a:lnSpc>
                <a:spcPct val="110000"/>
              </a:lnSpc>
              <a:spcBef>
                <a:spcPts val="600"/>
              </a:spcBef>
              <a:buFont typeface="Arial" panose="020B0604020202020204" pitchFamily="34" charset="0"/>
              <a:buChar char="•"/>
            </a:pPr>
            <a:r>
              <a:rPr lang="en-GB" altLang="en-US" sz="1400" b="1" dirty="0">
                <a:ea typeface="MS Gothic" panose="020B0609070205080204" pitchFamily="49" charset="-128"/>
                <a:cs typeface="+mn-cs"/>
              </a:rPr>
              <a:t>Participants shall not direct the actions or votes of any other member of an IEEE </a:t>
            </a:r>
            <a:r>
              <a:rPr lang="en-GB" altLang="en-US" sz="1400" b="1" dirty="0">
                <a:ea typeface="MS Gothic" panose="020B0609070205080204" pitchFamily="49" charset="-128"/>
              </a:rPr>
              <a:t>2888</a:t>
            </a:r>
            <a:r>
              <a:rPr lang="en-GB" altLang="en-US" sz="1400" b="1" dirty="0">
                <a:ea typeface="MS Gothic" panose="020B0609070205080204" pitchFamily="49" charset="-128"/>
                <a:cs typeface="+mn-cs"/>
              </a:rPr>
              <a:t> Working Group or retaliate against any other member for their actions or votes within IEEE </a:t>
            </a:r>
            <a:r>
              <a:rPr lang="en-GB" altLang="en-US" sz="1400" b="1" dirty="0">
                <a:ea typeface="MS Gothic" panose="020B0609070205080204" pitchFamily="49" charset="-128"/>
              </a:rPr>
              <a:t>2888 </a:t>
            </a:r>
            <a:r>
              <a:rPr lang="en-GB" altLang="en-US" sz="1400" b="1" dirty="0">
                <a:ea typeface="MS Gothic" panose="020B0609070205080204" pitchFamily="49" charset="-128"/>
                <a:cs typeface="+mn-cs"/>
              </a:rPr>
              <a:t>Working Group meetings, see </a:t>
            </a:r>
            <a:r>
              <a:rPr lang="en-GB" altLang="en-US" sz="1400" b="1" u="sng" dirty="0">
                <a:solidFill>
                  <a:srgbClr val="CCCCFF"/>
                </a:solidFill>
                <a:ea typeface="MS Gothic" panose="020B0609070205080204" pitchFamily="49" charset="-128"/>
                <a:cs typeface="+mn-cs"/>
                <a:hlinkClick r:id="rId4"/>
              </a:rPr>
              <a:t>https://standards.ieee.org/develop/policies/bylaws/sb_bylaws.pdf </a:t>
            </a:r>
            <a:r>
              <a:rPr lang="en-GB" altLang="en-US" sz="1400" b="1" dirty="0">
                <a:ea typeface="MS Gothic" panose="020B0609070205080204" pitchFamily="49" charset="-128"/>
                <a:cs typeface="+mn-cs"/>
              </a:rPr>
              <a:t> section 5.2.1.3 and the IEEE </a:t>
            </a:r>
            <a:r>
              <a:rPr lang="en-GB" altLang="en-US" sz="1400" b="1" dirty="0">
                <a:ea typeface="MS Gothic" panose="020B0609070205080204" pitchFamily="49" charset="-128"/>
              </a:rPr>
              <a:t>2888</a:t>
            </a:r>
            <a:r>
              <a:rPr lang="en-GB" altLang="en-US" sz="1400" b="1" dirty="0">
                <a:ea typeface="MS Gothic" panose="020B0609070205080204" pitchFamily="49" charset="-128"/>
                <a:cs typeface="+mn-cs"/>
              </a:rPr>
              <a:t> Working Group Policies and Procedures, subclause 3.4.1 “Chair”, list item x.</a:t>
            </a:r>
          </a:p>
          <a:p>
            <a:pPr eaLnBrk="0" hangingPunct="0">
              <a:lnSpc>
                <a:spcPct val="110000"/>
              </a:lnSpc>
              <a:spcBef>
                <a:spcPts val="600"/>
              </a:spcBef>
            </a:pPr>
            <a:r>
              <a:rPr lang="en-GB" altLang="en-US" sz="1600" b="1" dirty="0">
                <a:ea typeface="MS Gothic" panose="020B0609070205080204" pitchFamily="49" charset="-128"/>
                <a:cs typeface="+mn-cs"/>
              </a:rPr>
              <a:t>By participating in IEEE </a:t>
            </a:r>
            <a:r>
              <a:rPr lang="en-GB" altLang="en-US" sz="1600" b="1" dirty="0">
                <a:ea typeface="MS Gothic" panose="020B0609070205080204" pitchFamily="49" charset="-128"/>
              </a:rPr>
              <a:t>2888</a:t>
            </a:r>
            <a:r>
              <a:rPr lang="en-GB" altLang="en-US" sz="1600" b="1" dirty="0">
                <a:ea typeface="MS Gothic" panose="020B0609070205080204" pitchFamily="49" charset="-128"/>
                <a:cs typeface="+mn-cs"/>
              </a:rPr>
              <a:t> meetings, you accept these requirements.  If you do not agree to these policies then you shall not participate.</a:t>
            </a:r>
          </a:p>
        </p:txBody>
      </p:sp>
      <p:sp>
        <p:nvSpPr>
          <p:cNvPr id="7" name="바닥글 개체 틀 1">
            <a:extLst>
              <a:ext uri="{FF2B5EF4-FFF2-40B4-BE49-F238E27FC236}">
                <a16:creationId xmlns:a16="http://schemas.microsoft.com/office/drawing/2014/main" id="{DA941CF9-7D31-46B2-AE08-4D01D9C0DE27}"/>
              </a:ext>
            </a:extLst>
          </p:cNvPr>
          <p:cNvSpPr>
            <a:spLocks noGrp="1"/>
          </p:cNvSpPr>
          <p:nvPr>
            <p:ph type="ftr" sz="quarter" idx="11"/>
          </p:nvPr>
        </p:nvSpPr>
        <p:spPr>
          <a:xfrm>
            <a:off x="457200" y="6610350"/>
            <a:ext cx="4038600" cy="247650"/>
          </a:xfrm>
        </p:spPr>
        <p:txBody>
          <a:bodyPr/>
          <a:lstStyle/>
          <a:p>
            <a:pPr>
              <a:defRPr/>
            </a:pPr>
            <a:r>
              <a:rPr lang="en-US"/>
              <a:t>2888-20-0018-01-0000-Session #4 WG Opening Plenary</a:t>
            </a:r>
            <a:endParaRPr lang="en-US" dirty="0"/>
          </a:p>
        </p:txBody>
      </p:sp>
    </p:spTree>
    <p:extLst>
      <p:ext uri="{BB962C8B-B14F-4D97-AF65-F5344CB8AC3E}">
        <p14:creationId xmlns:p14="http://schemas.microsoft.com/office/powerpoint/2010/main" val="3948919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9BD5D39-8E77-4D4E-AD14-6A6E8BEE8549}"/>
              </a:ext>
            </a:extLst>
          </p:cNvPr>
          <p:cNvSpPr>
            <a:spLocks noGrp="1"/>
          </p:cNvSpPr>
          <p:nvPr>
            <p:ph type="title"/>
          </p:nvPr>
        </p:nvSpPr>
        <p:spPr/>
        <p:txBody>
          <a:bodyPr/>
          <a:lstStyle/>
          <a:p>
            <a:r>
              <a:rPr lang="en-US" altLang="ko-KR" dirty="0"/>
              <a:t>Other Guidelines for IEEE WG Meetings</a:t>
            </a:r>
            <a:endParaRPr lang="ko-KR" altLang="en-US" dirty="0"/>
          </a:p>
        </p:txBody>
      </p:sp>
      <p:sp>
        <p:nvSpPr>
          <p:cNvPr id="4" name="슬라이드 번호 개체 틀 3">
            <a:extLst>
              <a:ext uri="{FF2B5EF4-FFF2-40B4-BE49-F238E27FC236}">
                <a16:creationId xmlns:a16="http://schemas.microsoft.com/office/drawing/2014/main" id="{867332A0-8433-4919-9389-03BEA230A01D}"/>
              </a:ext>
            </a:extLst>
          </p:cNvPr>
          <p:cNvSpPr>
            <a:spLocks noGrp="1"/>
          </p:cNvSpPr>
          <p:nvPr>
            <p:ph type="sldNum" sz="quarter" idx="12"/>
          </p:nvPr>
        </p:nvSpPr>
        <p:spPr/>
        <p:txBody>
          <a:bodyPr/>
          <a:lstStyle/>
          <a:p>
            <a:pPr>
              <a:defRPr/>
            </a:pPr>
            <a:fld id="{2E8BD8E8-FEBE-4B48-A872-D5E72F1EB77B}" type="slidenum">
              <a:rPr lang="en-US" smtClean="0"/>
              <a:pPr>
                <a:defRPr/>
              </a:pPr>
              <a:t>14</a:t>
            </a:fld>
            <a:endParaRPr lang="en-US">
              <a:latin typeface="Myriad Pro" charset="0"/>
            </a:endParaRPr>
          </a:p>
        </p:txBody>
      </p:sp>
      <p:sp>
        <p:nvSpPr>
          <p:cNvPr id="6" name="Rectangle 4">
            <a:extLst>
              <a:ext uri="{FF2B5EF4-FFF2-40B4-BE49-F238E27FC236}">
                <a16:creationId xmlns:a16="http://schemas.microsoft.com/office/drawing/2014/main" id="{8CFDB2D6-0584-4C09-98DF-9F026F833CA4}"/>
              </a:ext>
            </a:extLst>
          </p:cNvPr>
          <p:cNvSpPr>
            <a:spLocks noChangeArrowheads="1"/>
          </p:cNvSpPr>
          <p:nvPr/>
        </p:nvSpPr>
        <p:spPr bwMode="auto">
          <a:xfrm>
            <a:off x="457200" y="762000"/>
            <a:ext cx="8229600" cy="5334000"/>
          </a:xfrm>
          <a:prstGeom prst="rect">
            <a:avLst/>
          </a:prstGeom>
          <a:noFill/>
          <a:ln w="9525">
            <a:noFill/>
            <a:miter lim="800000"/>
            <a:headEnd/>
            <a:tailEnd/>
          </a:ln>
        </p:spPr>
        <p:txBody>
          <a:bodyPr/>
          <a:lstStyle/>
          <a:p>
            <a:pPr marL="230188" indent="-230188" eaLnBrk="0" hangingPunct="0">
              <a:lnSpc>
                <a:spcPct val="120000"/>
              </a:lnSpc>
              <a:spcBef>
                <a:spcPct val="20000"/>
              </a:spcBef>
              <a:buFontTx/>
              <a:buChar char="•"/>
            </a:pPr>
            <a:endParaRPr lang="en-US" sz="700" u="sng" dirty="0">
              <a:solidFill>
                <a:srgbClr val="FF0000"/>
              </a:solidFill>
              <a:latin typeface="Times New Roman" pitchFamily="18" charset="0"/>
              <a:ea typeface="+mn-ea"/>
              <a:cs typeface="+mn-cs"/>
            </a:endParaRPr>
          </a:p>
          <a:p>
            <a:pPr marL="230188" indent="-230188" eaLnBrk="0" hangingPunct="0">
              <a:lnSpc>
                <a:spcPct val="120000"/>
              </a:lnSpc>
              <a:spcBef>
                <a:spcPct val="20000"/>
              </a:spcBef>
              <a:spcAft>
                <a:spcPct val="40000"/>
              </a:spcAft>
              <a:buFontTx/>
              <a:buChar char="•"/>
            </a:pPr>
            <a:r>
              <a:rPr lang="en-US" b="1" dirty="0">
                <a:solidFill>
                  <a:srgbClr val="000000"/>
                </a:solidFill>
                <a:latin typeface="Times New Roman" pitchFamily="18" charset="0"/>
                <a:ea typeface="+mn-ea"/>
                <a:cs typeface="+mn-cs"/>
              </a:rPr>
              <a:t>All IEEE-SA standards meetings shall be conducted in compliance with all applicable laws, including antitrust and competition laws. </a:t>
            </a:r>
          </a:p>
          <a:p>
            <a:pPr marL="630238" lvl="1" indent="-285750" eaLnBrk="0" hangingPunct="0">
              <a:lnSpc>
                <a:spcPct val="120000"/>
              </a:lnSpc>
              <a:spcBef>
                <a:spcPct val="20000"/>
              </a:spcBef>
              <a:spcAft>
                <a:spcPct val="40000"/>
              </a:spcAft>
              <a:buFontTx/>
              <a:buChar char="–"/>
            </a:pPr>
            <a:r>
              <a:rPr lang="en-US" sz="1600" b="1" dirty="0">
                <a:solidFill>
                  <a:srgbClr val="000000"/>
                </a:solidFill>
                <a:latin typeface="Times New Roman" pitchFamily="18" charset="0"/>
                <a:ea typeface="+mn-ea"/>
                <a:cs typeface="+mn-cs"/>
              </a:rPr>
              <a:t>Don</a:t>
            </a:r>
            <a:r>
              <a:rPr lang="en-US" sz="1600" b="1" dirty="0">
                <a:solidFill>
                  <a:srgbClr val="000000"/>
                </a:solidFill>
                <a:latin typeface="Arial" charset="0"/>
                <a:ea typeface="+mn-ea"/>
                <a:cs typeface="+mn-cs"/>
              </a:rPr>
              <a:t>’</a:t>
            </a:r>
            <a:r>
              <a:rPr lang="en-US" sz="1600" b="1" dirty="0">
                <a:solidFill>
                  <a:srgbClr val="000000"/>
                </a:solidFill>
                <a:latin typeface="Times New Roman" pitchFamily="18" charset="0"/>
                <a:ea typeface="+mn-ea"/>
                <a:cs typeface="+mn-cs"/>
              </a:rPr>
              <a:t>t discuss the interpretation, validity, or essentiality of patents/patent claims. </a:t>
            </a:r>
          </a:p>
          <a:p>
            <a:pPr marL="630238" lvl="1" indent="-285750" eaLnBrk="0" hangingPunct="0">
              <a:lnSpc>
                <a:spcPct val="120000"/>
              </a:lnSpc>
              <a:spcBef>
                <a:spcPct val="20000"/>
              </a:spcBef>
              <a:spcAft>
                <a:spcPct val="40000"/>
              </a:spcAft>
              <a:buFontTx/>
              <a:buChar char="–"/>
            </a:pPr>
            <a:r>
              <a:rPr lang="en-US" sz="1600" b="1" dirty="0">
                <a:solidFill>
                  <a:srgbClr val="000000"/>
                </a:solidFill>
                <a:latin typeface="Times New Roman" pitchFamily="18" charset="0"/>
                <a:ea typeface="+mn-ea"/>
                <a:cs typeface="+mn-cs"/>
              </a:rPr>
              <a:t>Don</a:t>
            </a:r>
            <a:r>
              <a:rPr lang="en-US" sz="1600" b="1" dirty="0">
                <a:solidFill>
                  <a:srgbClr val="000000"/>
                </a:solidFill>
                <a:latin typeface="Arial" charset="0"/>
                <a:ea typeface="+mn-ea"/>
                <a:cs typeface="+mn-cs"/>
              </a:rPr>
              <a:t>’</a:t>
            </a:r>
            <a:r>
              <a:rPr lang="en-US" sz="1600" b="1" dirty="0">
                <a:solidFill>
                  <a:srgbClr val="000000"/>
                </a:solidFill>
                <a:latin typeface="Times New Roman" pitchFamily="18" charset="0"/>
                <a:ea typeface="+mn-ea"/>
                <a:cs typeface="+mn-cs"/>
              </a:rPr>
              <a:t>t discuss specific license rates, terms, or conditions.</a:t>
            </a:r>
          </a:p>
          <a:p>
            <a:pPr marL="1143000" lvl="2" indent="-228600" eaLnBrk="0" hangingPunct="0">
              <a:lnSpc>
                <a:spcPct val="120000"/>
              </a:lnSpc>
              <a:spcBef>
                <a:spcPct val="20000"/>
              </a:spcBef>
              <a:spcAft>
                <a:spcPct val="40000"/>
              </a:spcAft>
              <a:buFontTx/>
              <a:buChar char="•"/>
            </a:pPr>
            <a:r>
              <a:rPr lang="en-US" sz="1400" dirty="0">
                <a:solidFill>
                  <a:srgbClr val="000000"/>
                </a:solidFill>
                <a:latin typeface="Times New Roman" pitchFamily="18" charset="0"/>
                <a:ea typeface="+mn-ea"/>
                <a:cs typeface="+mn-cs"/>
              </a:rPr>
              <a:t>Relative costs, including licensing costs of essential patent claims, of different technical approaches may be discussed in standards development meetings. </a:t>
            </a:r>
          </a:p>
          <a:p>
            <a:pPr marL="1600200" lvl="3" indent="-228600" eaLnBrk="0" hangingPunct="0">
              <a:lnSpc>
                <a:spcPct val="120000"/>
              </a:lnSpc>
              <a:spcBef>
                <a:spcPct val="20000"/>
              </a:spcBef>
              <a:spcAft>
                <a:spcPct val="40000"/>
              </a:spcAft>
              <a:buFontTx/>
              <a:buChar char="–"/>
            </a:pPr>
            <a:r>
              <a:rPr lang="en-GB" sz="1400" dirty="0">
                <a:solidFill>
                  <a:srgbClr val="000000"/>
                </a:solidFill>
                <a:latin typeface="Times New Roman" pitchFamily="18" charset="0"/>
                <a:ea typeface="+mn-ea"/>
                <a:cs typeface="+mn-cs"/>
              </a:rPr>
              <a:t>Technical considerations remain primary focus</a:t>
            </a:r>
            <a:endParaRPr lang="en-US" sz="1400" dirty="0">
              <a:solidFill>
                <a:srgbClr val="000000"/>
              </a:solidFill>
              <a:latin typeface="Times New Roman" pitchFamily="18" charset="0"/>
              <a:ea typeface="+mn-ea"/>
              <a:cs typeface="+mn-cs"/>
            </a:endParaRPr>
          </a:p>
          <a:p>
            <a:pPr marL="630238" lvl="1" indent="-285750" eaLnBrk="0" hangingPunct="0">
              <a:lnSpc>
                <a:spcPct val="120000"/>
              </a:lnSpc>
              <a:spcBef>
                <a:spcPct val="20000"/>
              </a:spcBef>
              <a:spcAft>
                <a:spcPct val="40000"/>
              </a:spcAft>
              <a:buFontTx/>
              <a:buChar char="–"/>
            </a:pPr>
            <a:r>
              <a:rPr lang="en-US" sz="1600" b="1" dirty="0">
                <a:solidFill>
                  <a:srgbClr val="000000"/>
                </a:solidFill>
                <a:latin typeface="Times New Roman" pitchFamily="18" charset="0"/>
                <a:ea typeface="+mn-ea"/>
                <a:cs typeface="+mn-cs"/>
              </a:rPr>
              <a:t>Don</a:t>
            </a:r>
            <a:r>
              <a:rPr lang="en-US" sz="1600" b="1" dirty="0">
                <a:solidFill>
                  <a:srgbClr val="000000"/>
                </a:solidFill>
                <a:latin typeface="Arial" charset="0"/>
                <a:ea typeface="+mn-ea"/>
                <a:cs typeface="+mn-cs"/>
              </a:rPr>
              <a:t>’</a:t>
            </a:r>
            <a:r>
              <a:rPr lang="en-US" sz="1600" b="1" dirty="0">
                <a:solidFill>
                  <a:srgbClr val="000000"/>
                </a:solidFill>
                <a:latin typeface="Times New Roman" pitchFamily="18" charset="0"/>
                <a:ea typeface="+mn-ea"/>
                <a:cs typeface="+mn-cs"/>
              </a:rPr>
              <a:t>t discuss or engage in the fixing of product prices, allocation of customers, or division of sales markets.</a:t>
            </a:r>
          </a:p>
          <a:p>
            <a:pPr marL="630238" lvl="1" indent="-285750" eaLnBrk="0" hangingPunct="0">
              <a:lnSpc>
                <a:spcPct val="120000"/>
              </a:lnSpc>
              <a:spcBef>
                <a:spcPct val="20000"/>
              </a:spcBef>
              <a:spcAft>
                <a:spcPct val="40000"/>
              </a:spcAft>
              <a:buFontTx/>
              <a:buChar char="–"/>
            </a:pPr>
            <a:r>
              <a:rPr lang="en-US" sz="1600" b="1" dirty="0">
                <a:solidFill>
                  <a:srgbClr val="000000"/>
                </a:solidFill>
                <a:latin typeface="Times New Roman" pitchFamily="18" charset="0"/>
                <a:ea typeface="+mn-ea"/>
                <a:cs typeface="+mn-cs"/>
              </a:rPr>
              <a:t>Don</a:t>
            </a:r>
            <a:r>
              <a:rPr lang="en-US" sz="1600" b="1" dirty="0">
                <a:solidFill>
                  <a:srgbClr val="000000"/>
                </a:solidFill>
                <a:latin typeface="Arial" charset="0"/>
                <a:ea typeface="+mn-ea"/>
                <a:cs typeface="+mn-cs"/>
              </a:rPr>
              <a:t>’</a:t>
            </a:r>
            <a:r>
              <a:rPr lang="en-US" sz="1600" b="1" dirty="0">
                <a:solidFill>
                  <a:srgbClr val="000000"/>
                </a:solidFill>
                <a:latin typeface="Times New Roman" pitchFamily="18" charset="0"/>
                <a:ea typeface="+mn-ea"/>
                <a:cs typeface="+mn-cs"/>
              </a:rPr>
              <a:t>t discuss the status or substance of ongoing or threatened litigation.</a:t>
            </a:r>
          </a:p>
          <a:p>
            <a:pPr marL="630238" lvl="1" indent="-285750" eaLnBrk="0" hangingPunct="0">
              <a:lnSpc>
                <a:spcPct val="120000"/>
              </a:lnSpc>
              <a:spcBef>
                <a:spcPct val="20000"/>
              </a:spcBef>
              <a:spcAft>
                <a:spcPct val="40000"/>
              </a:spcAft>
              <a:buFontTx/>
              <a:buChar char="–"/>
            </a:pPr>
            <a:r>
              <a:rPr lang="en-US" sz="1600" b="1" dirty="0">
                <a:solidFill>
                  <a:srgbClr val="000000"/>
                </a:solidFill>
                <a:latin typeface="Times New Roman" pitchFamily="18" charset="0"/>
                <a:ea typeface="+mn-ea"/>
                <a:cs typeface="+mn-cs"/>
              </a:rPr>
              <a:t>Don</a:t>
            </a:r>
            <a:r>
              <a:rPr lang="en-US" sz="1600" b="1" dirty="0">
                <a:solidFill>
                  <a:srgbClr val="000000"/>
                </a:solidFill>
                <a:latin typeface="Arial" charset="0"/>
                <a:ea typeface="+mn-ea"/>
                <a:cs typeface="+mn-cs"/>
              </a:rPr>
              <a:t>’</a:t>
            </a:r>
            <a:r>
              <a:rPr lang="en-US" sz="1600" b="1" dirty="0">
                <a:solidFill>
                  <a:srgbClr val="000000"/>
                </a:solidFill>
                <a:latin typeface="Times New Roman" pitchFamily="18" charset="0"/>
                <a:ea typeface="+mn-ea"/>
                <a:cs typeface="+mn-cs"/>
              </a:rPr>
              <a:t>t be silent if inappropriate topics are discussed </a:t>
            </a:r>
            <a:r>
              <a:rPr lang="en-US" sz="1600" b="1" dirty="0">
                <a:solidFill>
                  <a:srgbClr val="000000"/>
                </a:solidFill>
                <a:latin typeface="Arial" charset="0"/>
                <a:ea typeface="+mn-ea"/>
                <a:cs typeface="+mn-cs"/>
              </a:rPr>
              <a:t>…</a:t>
            </a:r>
            <a:r>
              <a:rPr lang="en-US" sz="1600" b="1" dirty="0">
                <a:solidFill>
                  <a:srgbClr val="000000"/>
                </a:solidFill>
                <a:latin typeface="Times New Roman" pitchFamily="18" charset="0"/>
                <a:ea typeface="+mn-ea"/>
                <a:cs typeface="+mn-cs"/>
              </a:rPr>
              <a:t> do formally object.</a:t>
            </a:r>
          </a:p>
          <a:p>
            <a:pPr marL="230188" indent="-230188" algn="ctr" eaLnBrk="0" hangingPunct="0">
              <a:lnSpc>
                <a:spcPct val="120000"/>
              </a:lnSpc>
              <a:spcBef>
                <a:spcPct val="20000"/>
              </a:spcBef>
            </a:pPr>
            <a:r>
              <a:rPr lang="en-US" sz="1000" b="1" dirty="0">
                <a:solidFill>
                  <a:srgbClr val="000000"/>
                </a:solidFill>
                <a:latin typeface="Times New Roman" pitchFamily="18" charset="0"/>
                <a:ea typeface="+mn-ea"/>
                <a:cs typeface="+mn-cs"/>
              </a:rPr>
              <a:t>---------------------------------------------------------------   </a:t>
            </a:r>
            <a:endParaRPr lang="en-US" sz="1200" b="1" dirty="0">
              <a:solidFill>
                <a:srgbClr val="000000"/>
              </a:solidFill>
              <a:latin typeface="Times New Roman" pitchFamily="18" charset="0"/>
              <a:ea typeface="+mn-ea"/>
              <a:cs typeface="+mn-cs"/>
            </a:endParaRPr>
          </a:p>
          <a:p>
            <a:pPr marL="230188" indent="-230188" algn="ctr" eaLnBrk="0" hangingPunct="0">
              <a:lnSpc>
                <a:spcPct val="120000"/>
              </a:lnSpc>
              <a:spcBef>
                <a:spcPct val="20000"/>
              </a:spcBef>
            </a:pPr>
            <a:r>
              <a:rPr lang="en-US" sz="1200" b="1" dirty="0">
                <a:solidFill>
                  <a:srgbClr val="000000"/>
                </a:solidFill>
                <a:latin typeface="Times New Roman" pitchFamily="18" charset="0"/>
                <a:ea typeface="+mn-ea"/>
                <a:cs typeface="+mn-cs"/>
              </a:rPr>
              <a:t>See </a:t>
            </a:r>
            <a:r>
              <a:rPr lang="en-US" sz="1200" b="1" i="1" dirty="0">
                <a:solidFill>
                  <a:srgbClr val="000000"/>
                </a:solidFill>
                <a:latin typeface="Times New Roman" pitchFamily="18" charset="0"/>
                <a:ea typeface="+mn-ea"/>
                <a:cs typeface="+mn-cs"/>
              </a:rPr>
              <a:t>IEEE-SA Standards Board Operations Manual</a:t>
            </a:r>
            <a:r>
              <a:rPr lang="en-US" sz="1200" b="1" dirty="0">
                <a:solidFill>
                  <a:srgbClr val="000000"/>
                </a:solidFill>
                <a:latin typeface="Times New Roman" pitchFamily="18" charset="0"/>
                <a:ea typeface="+mn-ea"/>
                <a:cs typeface="+mn-cs"/>
              </a:rPr>
              <a:t>, clause 5.3.10 and </a:t>
            </a:r>
            <a:r>
              <a:rPr lang="en-GB" sz="1200" b="1" dirty="0">
                <a:solidFill>
                  <a:srgbClr val="000000"/>
                </a:solidFill>
                <a:latin typeface="Times New Roman" pitchFamily="18" charset="0"/>
                <a:ea typeface="+mn-ea"/>
                <a:cs typeface="+mn-cs"/>
              </a:rPr>
              <a:t>“Promoting Competition and Innovation: What You Need to Know about the IEEE Standards Association's Antitrust and Competition Policy”</a:t>
            </a:r>
            <a:r>
              <a:rPr lang="en-US" sz="1200" b="1" dirty="0">
                <a:solidFill>
                  <a:srgbClr val="000000"/>
                </a:solidFill>
                <a:latin typeface="Times New Roman" pitchFamily="18" charset="0"/>
                <a:ea typeface="+mn-ea"/>
                <a:cs typeface="+mn-cs"/>
              </a:rPr>
              <a:t> for more details.</a:t>
            </a:r>
          </a:p>
        </p:txBody>
      </p:sp>
      <p:sp>
        <p:nvSpPr>
          <p:cNvPr id="7" name="바닥글 개체 틀 1">
            <a:extLst>
              <a:ext uri="{FF2B5EF4-FFF2-40B4-BE49-F238E27FC236}">
                <a16:creationId xmlns:a16="http://schemas.microsoft.com/office/drawing/2014/main" id="{FC8696CE-C3B2-43F4-BACC-4444B06F7232}"/>
              </a:ext>
            </a:extLst>
          </p:cNvPr>
          <p:cNvSpPr>
            <a:spLocks noGrp="1"/>
          </p:cNvSpPr>
          <p:nvPr>
            <p:ph type="ftr" sz="quarter" idx="11"/>
          </p:nvPr>
        </p:nvSpPr>
        <p:spPr>
          <a:xfrm>
            <a:off x="457200" y="6610350"/>
            <a:ext cx="4038600" cy="247650"/>
          </a:xfrm>
        </p:spPr>
        <p:txBody>
          <a:bodyPr/>
          <a:lstStyle/>
          <a:p>
            <a:pPr>
              <a:defRPr/>
            </a:pPr>
            <a:r>
              <a:rPr lang="en-US"/>
              <a:t>2888-20-0018-01-0000-Session #4 WG Opening Plenary</a:t>
            </a:r>
            <a:endParaRPr lang="en-US" dirty="0"/>
          </a:p>
        </p:txBody>
      </p:sp>
    </p:spTree>
    <p:extLst>
      <p:ext uri="{BB962C8B-B14F-4D97-AF65-F5344CB8AC3E}">
        <p14:creationId xmlns:p14="http://schemas.microsoft.com/office/powerpoint/2010/main" val="3156915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C5EBA5D-C602-4267-AED1-15C5C03A7011}"/>
              </a:ext>
            </a:extLst>
          </p:cNvPr>
          <p:cNvSpPr>
            <a:spLocks noGrp="1"/>
          </p:cNvSpPr>
          <p:nvPr>
            <p:ph type="title"/>
          </p:nvPr>
        </p:nvSpPr>
        <p:spPr/>
        <p:txBody>
          <a:bodyPr/>
          <a:lstStyle/>
          <a:p>
            <a:r>
              <a:rPr lang="en-US" altLang="ko-KR" dirty="0"/>
              <a:t>Copyright</a:t>
            </a:r>
            <a:endParaRPr lang="ko-KR" altLang="en-US" dirty="0"/>
          </a:p>
        </p:txBody>
      </p:sp>
      <p:sp>
        <p:nvSpPr>
          <p:cNvPr id="4" name="슬라이드 번호 개체 틀 3">
            <a:extLst>
              <a:ext uri="{FF2B5EF4-FFF2-40B4-BE49-F238E27FC236}">
                <a16:creationId xmlns:a16="http://schemas.microsoft.com/office/drawing/2014/main" id="{D9020001-1CD6-4995-ABDB-C248366A4E7C}"/>
              </a:ext>
            </a:extLst>
          </p:cNvPr>
          <p:cNvSpPr>
            <a:spLocks noGrp="1"/>
          </p:cNvSpPr>
          <p:nvPr>
            <p:ph type="sldNum" sz="quarter" idx="12"/>
          </p:nvPr>
        </p:nvSpPr>
        <p:spPr/>
        <p:txBody>
          <a:bodyPr/>
          <a:lstStyle/>
          <a:p>
            <a:pPr>
              <a:defRPr/>
            </a:pPr>
            <a:fld id="{2E8BD8E8-FEBE-4B48-A872-D5E72F1EB77B}" type="slidenum">
              <a:rPr lang="en-US" smtClean="0"/>
              <a:pPr>
                <a:defRPr/>
              </a:pPr>
              <a:t>15</a:t>
            </a:fld>
            <a:endParaRPr lang="en-US">
              <a:latin typeface="Myriad Pro" charset="0"/>
            </a:endParaRPr>
          </a:p>
        </p:txBody>
      </p:sp>
      <p:sp>
        <p:nvSpPr>
          <p:cNvPr id="6" name="Rectangle 3">
            <a:extLst>
              <a:ext uri="{FF2B5EF4-FFF2-40B4-BE49-F238E27FC236}">
                <a16:creationId xmlns:a16="http://schemas.microsoft.com/office/drawing/2014/main" id="{99E26B09-7C45-4A49-94B9-3C55F3E4E6B1}"/>
              </a:ext>
            </a:extLst>
          </p:cNvPr>
          <p:cNvSpPr txBox="1">
            <a:spLocks noChangeArrowheads="1"/>
          </p:cNvSpPr>
          <p:nvPr/>
        </p:nvSpPr>
        <p:spPr bwMode="auto">
          <a:xfrm>
            <a:off x="647700" y="1066800"/>
            <a:ext cx="7848600" cy="464820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Under the current US copyright law — the author of information is deemed to own the copyright from the moment of creation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The IEEE Bylaws require </a:t>
            </a:r>
            <a:r>
              <a:rPr kumimoji="0" lang="en-US" sz="2800" b="1" i="1" u="sng" strike="noStrike" kern="0" cap="none" spc="0" normalizeH="0" baseline="0" noProof="0" dirty="0">
                <a:ln>
                  <a:noFill/>
                </a:ln>
                <a:solidFill>
                  <a:srgbClr val="3333CC"/>
                </a:solidFill>
                <a:effectLst/>
                <a:uLnTx/>
                <a:uFillTx/>
                <a:latin typeface="Times New Roman" panose="02020603050405020304" pitchFamily="18" charset="0"/>
                <a:cs typeface="Times New Roman" panose="02020603050405020304" pitchFamily="18" charset="0"/>
              </a:rPr>
              <a:t>copyright of all material to be held by the IEEE</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Must consult with IEEE for re-use of copyright material</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The IEEE Standards accomplishes </a:t>
            </a:r>
            <a:r>
              <a:rPr kumimoji="0" lang="en-US" sz="2800" b="1" i="0" u="sng" strike="noStrike" kern="0" cap="none" spc="0" normalizeH="0" baseline="0" noProof="0" dirty="0">
                <a:ln>
                  <a:noFill/>
                </a:ln>
                <a:solidFill>
                  <a:srgbClr val="3333CC"/>
                </a:solidFill>
                <a:effectLst/>
                <a:uLnTx/>
                <a:uFillTx/>
                <a:latin typeface="Times New Roman" panose="02020603050405020304" pitchFamily="18" charset="0"/>
                <a:cs typeface="Times New Roman" panose="02020603050405020304" pitchFamily="18" charset="0"/>
              </a:rPr>
              <a:t>transfer of copyright ownership through the Project Authorization Request (PAR) process</a:t>
            </a:r>
          </a:p>
        </p:txBody>
      </p:sp>
      <p:sp>
        <p:nvSpPr>
          <p:cNvPr id="7" name="바닥글 개체 틀 1">
            <a:extLst>
              <a:ext uri="{FF2B5EF4-FFF2-40B4-BE49-F238E27FC236}">
                <a16:creationId xmlns:a16="http://schemas.microsoft.com/office/drawing/2014/main" id="{5A5959E8-3AF5-4672-9105-CFC9A1106705}"/>
              </a:ext>
            </a:extLst>
          </p:cNvPr>
          <p:cNvSpPr>
            <a:spLocks noGrp="1"/>
          </p:cNvSpPr>
          <p:nvPr>
            <p:ph type="ftr" sz="quarter" idx="11"/>
          </p:nvPr>
        </p:nvSpPr>
        <p:spPr>
          <a:xfrm>
            <a:off x="457200" y="6610350"/>
            <a:ext cx="4038600" cy="247650"/>
          </a:xfrm>
        </p:spPr>
        <p:txBody>
          <a:bodyPr/>
          <a:lstStyle/>
          <a:p>
            <a:pPr>
              <a:defRPr/>
            </a:pPr>
            <a:r>
              <a:rPr lang="en-US"/>
              <a:t>2888-20-0018-01-0000-Session #4 WG Opening Plenary</a:t>
            </a:r>
            <a:endParaRPr lang="en-US" dirty="0"/>
          </a:p>
        </p:txBody>
      </p:sp>
    </p:spTree>
    <p:extLst>
      <p:ext uri="{BB962C8B-B14F-4D97-AF65-F5344CB8AC3E}">
        <p14:creationId xmlns:p14="http://schemas.microsoft.com/office/powerpoint/2010/main" val="2578054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30DF074-FF5D-4E5A-AC8B-042AD25AD737}"/>
              </a:ext>
            </a:extLst>
          </p:cNvPr>
          <p:cNvSpPr>
            <a:spLocks noGrp="1"/>
          </p:cNvSpPr>
          <p:nvPr>
            <p:ph type="title"/>
          </p:nvPr>
        </p:nvSpPr>
        <p:spPr/>
        <p:txBody>
          <a:bodyPr/>
          <a:lstStyle/>
          <a:p>
            <a:r>
              <a:rPr lang="en-US" altLang="ko-KR" dirty="0"/>
              <a:t>Work Status</a:t>
            </a:r>
            <a:endParaRPr lang="ko-KR" altLang="en-US" dirty="0"/>
          </a:p>
        </p:txBody>
      </p:sp>
      <p:sp>
        <p:nvSpPr>
          <p:cNvPr id="4" name="슬라이드 번호 개체 틀 3">
            <a:extLst>
              <a:ext uri="{FF2B5EF4-FFF2-40B4-BE49-F238E27FC236}">
                <a16:creationId xmlns:a16="http://schemas.microsoft.com/office/drawing/2014/main" id="{CCE324C8-F855-4283-B62B-98CDAC62D957}"/>
              </a:ext>
            </a:extLst>
          </p:cNvPr>
          <p:cNvSpPr>
            <a:spLocks noGrp="1"/>
          </p:cNvSpPr>
          <p:nvPr>
            <p:ph type="sldNum" sz="quarter" idx="12"/>
          </p:nvPr>
        </p:nvSpPr>
        <p:spPr/>
        <p:txBody>
          <a:bodyPr/>
          <a:lstStyle/>
          <a:p>
            <a:pPr>
              <a:defRPr/>
            </a:pPr>
            <a:fld id="{2E8BD8E8-FEBE-4B48-A872-D5E72F1EB77B}" type="slidenum">
              <a:rPr lang="en-US" smtClean="0"/>
              <a:pPr>
                <a:defRPr/>
              </a:pPr>
              <a:t>16</a:t>
            </a:fld>
            <a:endParaRPr lang="en-US">
              <a:latin typeface="Myriad Pro" charset="0"/>
            </a:endParaRPr>
          </a:p>
        </p:txBody>
      </p:sp>
      <p:sp>
        <p:nvSpPr>
          <p:cNvPr id="6" name="Rectangle 3">
            <a:extLst>
              <a:ext uri="{FF2B5EF4-FFF2-40B4-BE49-F238E27FC236}">
                <a16:creationId xmlns:a16="http://schemas.microsoft.com/office/drawing/2014/main" id="{EE76205C-0F98-4111-8053-34447FB24757}"/>
              </a:ext>
            </a:extLst>
          </p:cNvPr>
          <p:cNvSpPr txBox="1">
            <a:spLocks noChangeArrowheads="1"/>
          </p:cNvSpPr>
          <p:nvPr/>
        </p:nvSpPr>
        <p:spPr bwMode="auto">
          <a:xfrm>
            <a:off x="457200" y="914400"/>
            <a:ext cx="8382000" cy="514826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a:lnSpc>
                <a:spcPct val="80000"/>
              </a:lnSpc>
              <a:buFontTx/>
              <a:buNone/>
            </a:pPr>
            <a:endParaRPr lang="en-US" sz="2000" kern="0" dirty="0">
              <a:latin typeface="Times New Roman" panose="02020603050405020304" pitchFamily="18" charset="0"/>
              <a:cs typeface="Times New Roman" panose="02020603050405020304" pitchFamily="18" charset="0"/>
            </a:endParaRPr>
          </a:p>
          <a:p>
            <a:pPr>
              <a:lnSpc>
                <a:spcPct val="80000"/>
              </a:lnSpc>
            </a:pPr>
            <a:r>
              <a:rPr lang="en-US" sz="2800" kern="0" dirty="0">
                <a:latin typeface="Times New Roman" panose="02020603050405020304" pitchFamily="18" charset="0"/>
                <a:cs typeface="Times New Roman" panose="02020603050405020304" pitchFamily="18" charset="0"/>
              </a:rPr>
              <a:t>Working Group Status</a:t>
            </a:r>
          </a:p>
          <a:p>
            <a:pPr lvl="2">
              <a:lnSpc>
                <a:spcPct val="80000"/>
              </a:lnSpc>
              <a:buFontTx/>
              <a:buNone/>
            </a:pPr>
            <a:endParaRPr lang="en-US" sz="1200" kern="0" dirty="0">
              <a:latin typeface="Times New Roman" panose="02020603050405020304" pitchFamily="18" charset="0"/>
              <a:cs typeface="Times New Roman" panose="02020603050405020304" pitchFamily="18" charset="0"/>
            </a:endParaRPr>
          </a:p>
          <a:p>
            <a:pPr lvl="1">
              <a:lnSpc>
                <a:spcPct val="150000"/>
              </a:lnSpc>
            </a:pPr>
            <a:r>
              <a:rPr lang="en-US" altLang="ko-KR" sz="2400" kern="0" dirty="0">
                <a:latin typeface="Times New Roman" panose="02020603050405020304" pitchFamily="18" charset="0"/>
                <a:cs typeface="Times New Roman" panose="02020603050405020304" pitchFamily="18" charset="0"/>
              </a:rPr>
              <a:t>Decision of the Scope for P2888.1 Draft Document</a:t>
            </a:r>
          </a:p>
          <a:p>
            <a:pPr lvl="1">
              <a:lnSpc>
                <a:spcPct val="150000"/>
              </a:lnSpc>
            </a:pPr>
            <a:r>
              <a:rPr lang="en-US" altLang="ko-KR" sz="2400" kern="0" dirty="0">
                <a:latin typeface="Times New Roman" panose="02020603050405020304" pitchFamily="18" charset="0"/>
                <a:cs typeface="Times New Roman" panose="02020603050405020304" pitchFamily="18" charset="0"/>
              </a:rPr>
              <a:t>Decision of the Context for P2888.1 Draft Document</a:t>
            </a:r>
            <a:endParaRPr lang="en-US" sz="2400" kern="0" dirty="0">
              <a:latin typeface="Times New Roman" panose="02020603050405020304" pitchFamily="18" charset="0"/>
              <a:cs typeface="Times New Roman" panose="02020603050405020304" pitchFamily="18" charset="0"/>
            </a:endParaRPr>
          </a:p>
          <a:p>
            <a:pPr lvl="1">
              <a:lnSpc>
                <a:spcPct val="150000"/>
              </a:lnSpc>
            </a:pPr>
            <a:r>
              <a:rPr lang="en-US" altLang="ko-KR" sz="2400" kern="0" dirty="0">
                <a:latin typeface="Times New Roman" panose="02020603050405020304" pitchFamily="18" charset="0"/>
                <a:cs typeface="Times New Roman" panose="02020603050405020304" pitchFamily="18" charset="0"/>
              </a:rPr>
              <a:t>Discussion on the P2888.1 Terms and Definitions</a:t>
            </a:r>
          </a:p>
        </p:txBody>
      </p:sp>
      <p:sp>
        <p:nvSpPr>
          <p:cNvPr id="7" name="바닥글 개체 틀 1">
            <a:extLst>
              <a:ext uri="{FF2B5EF4-FFF2-40B4-BE49-F238E27FC236}">
                <a16:creationId xmlns:a16="http://schemas.microsoft.com/office/drawing/2014/main" id="{FCE108BF-456F-49DF-BDAA-74B5AC0B048F}"/>
              </a:ext>
            </a:extLst>
          </p:cNvPr>
          <p:cNvSpPr>
            <a:spLocks noGrp="1"/>
          </p:cNvSpPr>
          <p:nvPr>
            <p:ph type="ftr" sz="quarter" idx="11"/>
          </p:nvPr>
        </p:nvSpPr>
        <p:spPr>
          <a:xfrm>
            <a:off x="457200" y="6610350"/>
            <a:ext cx="4038600" cy="247650"/>
          </a:xfrm>
        </p:spPr>
        <p:txBody>
          <a:bodyPr/>
          <a:lstStyle/>
          <a:p>
            <a:pPr>
              <a:defRPr/>
            </a:pPr>
            <a:r>
              <a:rPr lang="en-US"/>
              <a:t>2888-20-0018-00-0000-Session #4 WG Opening Plenary</a:t>
            </a:r>
            <a:endParaRPr lang="en-US" dirty="0"/>
          </a:p>
        </p:txBody>
      </p:sp>
    </p:spTree>
    <p:extLst>
      <p:ext uri="{BB962C8B-B14F-4D97-AF65-F5344CB8AC3E}">
        <p14:creationId xmlns:p14="http://schemas.microsoft.com/office/powerpoint/2010/main" val="2707887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369993F-2DA2-45BF-8407-C58CC03AFCF0}"/>
              </a:ext>
            </a:extLst>
          </p:cNvPr>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ko-KR" dirty="0"/>
              <a:t>Objectives for the July Meeting</a:t>
            </a:r>
            <a:endParaRPr lang="ko-KR" altLang="en-US" dirty="0"/>
          </a:p>
        </p:txBody>
      </p:sp>
      <p:sp>
        <p:nvSpPr>
          <p:cNvPr id="4" name="슬라이드 번호 개체 틀 3">
            <a:extLst>
              <a:ext uri="{FF2B5EF4-FFF2-40B4-BE49-F238E27FC236}">
                <a16:creationId xmlns:a16="http://schemas.microsoft.com/office/drawing/2014/main" id="{634DBBB2-0A13-4583-8899-2B9E8D21A1C1}"/>
              </a:ext>
            </a:extLst>
          </p:cNvPr>
          <p:cNvSpPr>
            <a:spLocks noGrp="1"/>
          </p:cNvSpPr>
          <p:nvPr>
            <p:ph type="sldNum" sz="quarter" idx="12"/>
          </p:nvPr>
        </p:nvSpPr>
        <p:spPr/>
        <p:txBody>
          <a:bodyPr/>
          <a:lstStyle/>
          <a:p>
            <a:pPr>
              <a:defRPr/>
            </a:pPr>
            <a:fld id="{2E8BD8E8-FEBE-4B48-A872-D5E72F1EB77B}" type="slidenum">
              <a:rPr lang="en-US" smtClean="0"/>
              <a:pPr>
                <a:defRPr/>
              </a:pPr>
              <a:t>17</a:t>
            </a:fld>
            <a:endParaRPr lang="en-US">
              <a:latin typeface="Myriad Pro" charset="0"/>
            </a:endParaRPr>
          </a:p>
        </p:txBody>
      </p:sp>
      <p:sp>
        <p:nvSpPr>
          <p:cNvPr id="6" name="Rectangle 3">
            <a:extLst>
              <a:ext uri="{FF2B5EF4-FFF2-40B4-BE49-F238E27FC236}">
                <a16:creationId xmlns:a16="http://schemas.microsoft.com/office/drawing/2014/main" id="{924319D0-4B8F-4E37-9608-A24C3CD634AA}"/>
              </a:ext>
            </a:extLst>
          </p:cNvPr>
          <p:cNvSpPr txBox="1">
            <a:spLocks noChangeArrowheads="1"/>
          </p:cNvSpPr>
          <p:nvPr/>
        </p:nvSpPr>
        <p:spPr bwMode="auto">
          <a:xfrm>
            <a:off x="647700" y="990600"/>
            <a:ext cx="7848600" cy="43434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a:lnSpc>
                <a:spcPct val="150000"/>
              </a:lnSpc>
            </a:pPr>
            <a:r>
              <a:rPr lang="en-US" sz="2800" kern="0" dirty="0">
                <a:latin typeface="Times New Roman" panose="02020603050405020304" pitchFamily="18" charset="0"/>
                <a:cs typeface="Times New Roman" panose="02020603050405020304" pitchFamily="18" charset="0"/>
              </a:rPr>
              <a:t>Work and Discuss</a:t>
            </a:r>
          </a:p>
          <a:p>
            <a:pPr lvl="1">
              <a:lnSpc>
                <a:spcPct val="150000"/>
              </a:lnSpc>
            </a:pPr>
            <a:r>
              <a:rPr lang="en-US" altLang="ko-KR" sz="2400" kern="0" dirty="0">
                <a:latin typeface="Times New Roman" panose="02020603050405020304" pitchFamily="18" charset="0"/>
                <a:cs typeface="Times New Roman" panose="02020603050405020304" pitchFamily="18" charset="0"/>
              </a:rPr>
              <a:t>Review and improvement of IEEE 2888.1 Draft1</a:t>
            </a:r>
          </a:p>
          <a:p>
            <a:pPr lvl="1">
              <a:lnSpc>
                <a:spcPct val="150000"/>
              </a:lnSpc>
            </a:pPr>
            <a:r>
              <a:rPr lang="en-US" altLang="ko-KR" sz="2400" kern="0" dirty="0">
                <a:latin typeface="Times New Roman" panose="02020603050405020304" pitchFamily="18" charset="0"/>
                <a:cs typeface="Times New Roman" panose="02020603050405020304" pitchFamily="18" charset="0"/>
              </a:rPr>
              <a:t>Review input contributions</a:t>
            </a:r>
          </a:p>
          <a:p>
            <a:pPr lvl="1">
              <a:lnSpc>
                <a:spcPct val="150000"/>
              </a:lnSpc>
            </a:pPr>
            <a:r>
              <a:rPr lang="en-US" altLang="ko-KR" sz="2400" kern="0" dirty="0">
                <a:latin typeface="Times New Roman" panose="02020603050405020304" pitchFamily="18" charset="0"/>
                <a:cs typeface="Times New Roman" panose="02020603050405020304" pitchFamily="18" charset="0"/>
              </a:rPr>
              <a:t>Discussion of new items (proposal of new PARs)</a:t>
            </a:r>
          </a:p>
        </p:txBody>
      </p:sp>
      <p:sp>
        <p:nvSpPr>
          <p:cNvPr id="7" name="바닥글 개체 틀 1">
            <a:extLst>
              <a:ext uri="{FF2B5EF4-FFF2-40B4-BE49-F238E27FC236}">
                <a16:creationId xmlns:a16="http://schemas.microsoft.com/office/drawing/2014/main" id="{3694B663-74BD-4188-8ED8-39A0E0DE5849}"/>
              </a:ext>
            </a:extLst>
          </p:cNvPr>
          <p:cNvSpPr>
            <a:spLocks noGrp="1"/>
          </p:cNvSpPr>
          <p:nvPr>
            <p:ph type="ftr" sz="quarter" idx="11"/>
          </p:nvPr>
        </p:nvSpPr>
        <p:spPr>
          <a:xfrm>
            <a:off x="457200" y="6610350"/>
            <a:ext cx="4038600" cy="247650"/>
          </a:xfrm>
        </p:spPr>
        <p:txBody>
          <a:bodyPr/>
          <a:lstStyle/>
          <a:p>
            <a:pPr>
              <a:defRPr/>
            </a:pPr>
            <a:r>
              <a:rPr lang="en-US"/>
              <a:t>2888-20-0018-00-0000-Session #4 WG Opening Plenary</a:t>
            </a:r>
            <a:endParaRPr lang="en-US" dirty="0"/>
          </a:p>
        </p:txBody>
      </p:sp>
    </p:spTree>
    <p:extLst>
      <p:ext uri="{BB962C8B-B14F-4D97-AF65-F5344CB8AC3E}">
        <p14:creationId xmlns:p14="http://schemas.microsoft.com/office/powerpoint/2010/main" val="3796386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D00976C-832B-4306-BA75-AF12551B77A4}"/>
              </a:ext>
            </a:extLst>
          </p:cNvPr>
          <p:cNvSpPr>
            <a:spLocks noGrp="1"/>
          </p:cNvSpPr>
          <p:nvPr>
            <p:ph type="title"/>
          </p:nvPr>
        </p:nvSpPr>
        <p:spPr/>
        <p:txBody>
          <a:bodyPr/>
          <a:lstStyle/>
          <a:p>
            <a:r>
              <a:rPr lang="en-US" altLang="ko-KR" dirty="0"/>
              <a:t>Development Timeline</a:t>
            </a:r>
            <a:endParaRPr lang="ko-KR" altLang="en-US" dirty="0"/>
          </a:p>
        </p:txBody>
      </p:sp>
      <p:sp>
        <p:nvSpPr>
          <p:cNvPr id="4" name="슬라이드 번호 개체 틀 3">
            <a:extLst>
              <a:ext uri="{FF2B5EF4-FFF2-40B4-BE49-F238E27FC236}">
                <a16:creationId xmlns:a16="http://schemas.microsoft.com/office/drawing/2014/main" id="{03ADA7E6-3CE7-426B-921E-66FE1A8E8D73}"/>
              </a:ext>
            </a:extLst>
          </p:cNvPr>
          <p:cNvSpPr>
            <a:spLocks noGrp="1"/>
          </p:cNvSpPr>
          <p:nvPr>
            <p:ph type="sldNum" sz="quarter" idx="12"/>
          </p:nvPr>
        </p:nvSpPr>
        <p:spPr/>
        <p:txBody>
          <a:bodyPr/>
          <a:lstStyle/>
          <a:p>
            <a:pPr>
              <a:defRPr/>
            </a:pPr>
            <a:fld id="{2E8BD8E8-FEBE-4B48-A872-D5E72F1EB77B}" type="slidenum">
              <a:rPr lang="en-US" smtClean="0"/>
              <a:pPr>
                <a:defRPr/>
              </a:pPr>
              <a:t>18</a:t>
            </a:fld>
            <a:endParaRPr lang="en-US">
              <a:latin typeface="Myriad Pro" charset="0"/>
            </a:endParaRPr>
          </a:p>
        </p:txBody>
      </p:sp>
      <p:sp>
        <p:nvSpPr>
          <p:cNvPr id="66" name="내용 개체 틀 2">
            <a:extLst>
              <a:ext uri="{FF2B5EF4-FFF2-40B4-BE49-F238E27FC236}">
                <a16:creationId xmlns:a16="http://schemas.microsoft.com/office/drawing/2014/main" id="{71AC66EE-8E68-4097-8B9A-1C10F8BD14E9}"/>
              </a:ext>
            </a:extLst>
          </p:cNvPr>
          <p:cNvSpPr txBox="1">
            <a:spLocks/>
          </p:cNvSpPr>
          <p:nvPr/>
        </p:nvSpPr>
        <p:spPr>
          <a:xfrm>
            <a:off x="76200" y="1140691"/>
            <a:ext cx="5562600" cy="2031325"/>
          </a:xfrm>
          <a:prstGeom prst="rect">
            <a:avLst/>
          </a:prstGeom>
        </p:spPr>
        <p:txBody>
          <a:bodyPr wrap="square">
            <a:spAutoFit/>
          </a:bodyPr>
          <a:lstStyle>
            <a:defPPr>
              <a:defRPr lang="en-US"/>
            </a:defPPr>
            <a:lvl1pPr marL="444500">
              <a:lnSpc>
                <a:spcPct val="100000"/>
              </a:lnSpc>
              <a:defRPr sz="1600">
                <a:latin typeface="Times New Roman" panose="02020603050405020304" pitchFamily="18" charset="0"/>
                <a:cs typeface="Times New Roman" panose="02020603050405020304" pitchFamily="18" charset="0"/>
              </a:defRPr>
            </a:lvl1pPr>
            <a:lvl2pPr marL="514350" indent="-171450" algn="l" defTabSz="685800" rtl="0" eaLnBrk="1" latinLnBrk="1"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1"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730250" indent="-285750">
              <a:lnSpc>
                <a:spcPct val="150000"/>
              </a:lnSpc>
              <a:buFont typeface="Wingdings" panose="05000000000000000000" pitchFamily="2" charset="2"/>
              <a:buChar char="l"/>
            </a:pPr>
            <a:r>
              <a:rPr lang="en-US" altLang="ko-KR" sz="1400" dirty="0"/>
              <a:t>PAR approved: 09/2019</a:t>
            </a:r>
          </a:p>
          <a:p>
            <a:pPr marL="730250" indent="-285750">
              <a:lnSpc>
                <a:spcPct val="150000"/>
              </a:lnSpc>
              <a:buFont typeface="Wingdings" panose="05000000000000000000" pitchFamily="2" charset="2"/>
              <a:buChar char="l"/>
            </a:pPr>
            <a:r>
              <a:rPr lang="en-US" altLang="ko-KR" sz="1400" dirty="0"/>
              <a:t>Working Group 1st Letter Ballot: 06/2021 (20 days)</a:t>
            </a:r>
            <a:br>
              <a:rPr lang="en-US" altLang="ko-KR" sz="1400" dirty="0"/>
            </a:br>
            <a:r>
              <a:rPr lang="en-US" altLang="ko-KR" sz="1400" dirty="0"/>
              <a:t>- Before July meeting</a:t>
            </a:r>
          </a:p>
          <a:p>
            <a:pPr marL="730250" indent="-285750">
              <a:lnSpc>
                <a:spcPct val="150000"/>
              </a:lnSpc>
              <a:buFont typeface="Wingdings" panose="05000000000000000000" pitchFamily="2" charset="2"/>
              <a:buChar char="l"/>
            </a:pPr>
            <a:r>
              <a:rPr lang="en-US" altLang="ko-KR" sz="1400" dirty="0"/>
              <a:t>Working Group 2nd Letter Ballot: 09/2021 (20 days)</a:t>
            </a:r>
            <a:br>
              <a:rPr lang="en-US" altLang="ko-KR" sz="1400" dirty="0"/>
            </a:br>
            <a:r>
              <a:rPr lang="en-US" altLang="ko-KR" sz="1400" dirty="0"/>
              <a:t>- Before October meeting</a:t>
            </a:r>
          </a:p>
          <a:p>
            <a:pPr marL="730250" indent="-285750">
              <a:lnSpc>
                <a:spcPct val="150000"/>
              </a:lnSpc>
              <a:buFont typeface="Wingdings" panose="05000000000000000000" pitchFamily="2" charset="2"/>
              <a:buChar char="l"/>
            </a:pPr>
            <a:endParaRPr lang="ko-KR" altLang="en-US" sz="1400" dirty="0"/>
          </a:p>
        </p:txBody>
      </p:sp>
      <p:sp>
        <p:nvSpPr>
          <p:cNvPr id="67" name="직사각형 66">
            <a:extLst>
              <a:ext uri="{FF2B5EF4-FFF2-40B4-BE49-F238E27FC236}">
                <a16:creationId xmlns:a16="http://schemas.microsoft.com/office/drawing/2014/main" id="{7364D5F4-CAA2-4D88-8E7F-ED0C5F3DEC6E}"/>
              </a:ext>
            </a:extLst>
          </p:cNvPr>
          <p:cNvSpPr/>
          <p:nvPr/>
        </p:nvSpPr>
        <p:spPr>
          <a:xfrm>
            <a:off x="4551775" y="1111237"/>
            <a:ext cx="4862997" cy="2031325"/>
          </a:xfrm>
          <a:prstGeom prst="rect">
            <a:avLst/>
          </a:prstGeom>
        </p:spPr>
        <p:txBody>
          <a:bodyPr wrap="square">
            <a:spAutoFit/>
          </a:bodyPr>
          <a:lstStyle/>
          <a:p>
            <a:pPr marL="730250" indent="-285750">
              <a:lnSpc>
                <a:spcPct val="150000"/>
              </a:lnSpc>
              <a:buFont typeface="Wingdings" panose="05000000000000000000" pitchFamily="2" charset="2"/>
              <a:buChar char="l"/>
            </a:pPr>
            <a:r>
              <a:rPr lang="en-US" altLang="ko-KR" sz="1400" dirty="0">
                <a:latin typeface="Times New Roman" panose="02020603050405020304" pitchFamily="18" charset="0"/>
                <a:cs typeface="Times New Roman" panose="02020603050405020304" pitchFamily="18" charset="0"/>
              </a:rPr>
              <a:t>Open Sponsor Ballot Invitation: 10/2021 (30 days)</a:t>
            </a:r>
          </a:p>
          <a:p>
            <a:pPr marL="730250" indent="-285750">
              <a:lnSpc>
                <a:spcPct val="150000"/>
              </a:lnSpc>
              <a:buFont typeface="Wingdings" panose="05000000000000000000" pitchFamily="2" charset="2"/>
              <a:buChar char="l"/>
            </a:pPr>
            <a:r>
              <a:rPr lang="en-US" altLang="ko-KR" sz="1400" dirty="0">
                <a:latin typeface="Times New Roman" panose="02020603050405020304" pitchFamily="18" charset="0"/>
                <a:cs typeface="Times New Roman" panose="02020603050405020304" pitchFamily="18" charset="0"/>
              </a:rPr>
              <a:t>Start Sponsor Ballot: 11/2021 (30 days)</a:t>
            </a:r>
          </a:p>
          <a:p>
            <a:pPr marL="730250" indent="-285750">
              <a:lnSpc>
                <a:spcPct val="150000"/>
              </a:lnSpc>
              <a:buFont typeface="Wingdings" panose="05000000000000000000" pitchFamily="2" charset="2"/>
              <a:buChar char="l"/>
            </a:pPr>
            <a:r>
              <a:rPr lang="en-US" altLang="ko-KR" sz="1400" dirty="0">
                <a:latin typeface="Times New Roman" panose="02020603050405020304" pitchFamily="18" charset="0"/>
                <a:cs typeface="Times New Roman" panose="02020603050405020304" pitchFamily="18" charset="0"/>
              </a:rPr>
              <a:t>Start Recirculation 1</a:t>
            </a:r>
            <a:r>
              <a:rPr lang="en-US" altLang="ko-KR" sz="1400" baseline="30000" dirty="0">
                <a:latin typeface="Times New Roman" panose="02020603050405020304" pitchFamily="18" charset="0"/>
                <a:cs typeface="Times New Roman" panose="02020603050405020304" pitchFamily="18" charset="0"/>
              </a:rPr>
              <a:t>st</a:t>
            </a:r>
            <a:r>
              <a:rPr lang="en-US" altLang="ko-KR" sz="1400" dirty="0">
                <a:latin typeface="Times New Roman" panose="02020603050405020304" pitchFamily="18" charset="0"/>
                <a:cs typeface="Times New Roman" panose="02020603050405020304" pitchFamily="18" charset="0"/>
              </a:rPr>
              <a:t> Ballot: 02/2022 (10 days)</a:t>
            </a:r>
          </a:p>
          <a:p>
            <a:pPr marL="730250" indent="-285750">
              <a:lnSpc>
                <a:spcPct val="150000"/>
              </a:lnSpc>
              <a:buFont typeface="Wingdings" panose="05000000000000000000" pitchFamily="2" charset="2"/>
              <a:buChar char="l"/>
            </a:pPr>
            <a:r>
              <a:rPr lang="en-US" altLang="ko-KR" sz="1400" dirty="0">
                <a:latin typeface="Times New Roman" panose="02020603050405020304" pitchFamily="18" charset="0"/>
                <a:cs typeface="Times New Roman" panose="02020603050405020304" pitchFamily="18" charset="0"/>
              </a:rPr>
              <a:t>Start Recirculation 2</a:t>
            </a:r>
            <a:r>
              <a:rPr lang="en-US" altLang="ko-KR" sz="1400" baseline="30000" dirty="0">
                <a:latin typeface="Times New Roman" panose="02020603050405020304" pitchFamily="18" charset="0"/>
                <a:cs typeface="Times New Roman" panose="02020603050405020304" pitchFamily="18" charset="0"/>
              </a:rPr>
              <a:t>nd</a:t>
            </a:r>
            <a:r>
              <a:rPr lang="en-US" altLang="ko-KR" sz="1400" dirty="0">
                <a:latin typeface="Times New Roman" panose="02020603050405020304" pitchFamily="18" charset="0"/>
                <a:cs typeface="Times New Roman" panose="02020603050405020304" pitchFamily="18" charset="0"/>
              </a:rPr>
              <a:t> Ballot: 05/2022 (10 days)</a:t>
            </a:r>
          </a:p>
          <a:p>
            <a:pPr marL="730250" indent="-285750">
              <a:lnSpc>
                <a:spcPct val="150000"/>
              </a:lnSpc>
              <a:buFont typeface="Wingdings" panose="05000000000000000000" pitchFamily="2" charset="2"/>
              <a:buChar char="l"/>
            </a:pPr>
            <a:r>
              <a:rPr lang="en-US" altLang="ko-KR" sz="1400" dirty="0">
                <a:latin typeface="Times New Roman" panose="02020603050405020304" pitchFamily="18" charset="0"/>
                <a:cs typeface="Times New Roman" panose="02020603050405020304" pitchFamily="18" charset="0"/>
              </a:rPr>
              <a:t>Submit to </a:t>
            </a:r>
            <a:r>
              <a:rPr lang="en-US" altLang="ko-KR" sz="1400" dirty="0" err="1">
                <a:latin typeface="Times New Roman" panose="02020603050405020304" pitchFamily="18" charset="0"/>
                <a:cs typeface="Times New Roman" panose="02020603050405020304" pitchFamily="18" charset="0"/>
              </a:rPr>
              <a:t>RevCom</a:t>
            </a:r>
            <a:r>
              <a:rPr lang="en-US" altLang="ko-KR" sz="1400" dirty="0">
                <a:latin typeface="Times New Roman" panose="02020603050405020304" pitchFamily="18" charset="0"/>
                <a:cs typeface="Times New Roman" panose="02020603050405020304" pitchFamily="18" charset="0"/>
              </a:rPr>
              <a:t>: 07/2022</a:t>
            </a:r>
          </a:p>
          <a:p>
            <a:pPr marL="730250" indent="-285750">
              <a:lnSpc>
                <a:spcPct val="150000"/>
              </a:lnSpc>
              <a:buFont typeface="Wingdings" panose="05000000000000000000" pitchFamily="2" charset="2"/>
              <a:buChar char="l"/>
            </a:pPr>
            <a:r>
              <a:rPr lang="en-US" altLang="ko-KR" sz="1400" dirty="0">
                <a:solidFill>
                  <a:srgbClr val="FF0000"/>
                </a:solidFill>
                <a:latin typeface="Times New Roman" panose="02020603050405020304" pitchFamily="18" charset="0"/>
                <a:cs typeface="Times New Roman" panose="02020603050405020304" pitchFamily="18" charset="0"/>
              </a:rPr>
              <a:t>Publishing: 01/2023</a:t>
            </a:r>
            <a:endParaRPr lang="ko-KR" altLang="en-US" sz="1400" dirty="0">
              <a:solidFill>
                <a:srgbClr val="FF0000"/>
              </a:solidFill>
              <a:latin typeface="Times New Roman" panose="02020603050405020304" pitchFamily="18" charset="0"/>
              <a:cs typeface="Times New Roman" panose="02020603050405020304" pitchFamily="18" charset="0"/>
            </a:endParaRPr>
          </a:p>
        </p:txBody>
      </p:sp>
      <p:sp>
        <p:nvSpPr>
          <p:cNvPr id="8" name="바닥글 개체 틀 1">
            <a:extLst>
              <a:ext uri="{FF2B5EF4-FFF2-40B4-BE49-F238E27FC236}">
                <a16:creationId xmlns:a16="http://schemas.microsoft.com/office/drawing/2014/main" id="{313E61C8-60E3-4A1C-9503-8F8BFC381ACB}"/>
              </a:ext>
            </a:extLst>
          </p:cNvPr>
          <p:cNvSpPr>
            <a:spLocks noGrp="1"/>
          </p:cNvSpPr>
          <p:nvPr>
            <p:ph type="ftr" sz="quarter" idx="11"/>
          </p:nvPr>
        </p:nvSpPr>
        <p:spPr>
          <a:xfrm>
            <a:off x="457200" y="6610350"/>
            <a:ext cx="4038600" cy="247650"/>
          </a:xfrm>
        </p:spPr>
        <p:txBody>
          <a:bodyPr/>
          <a:lstStyle/>
          <a:p>
            <a:pPr>
              <a:defRPr/>
            </a:pPr>
            <a:r>
              <a:rPr lang="en-US"/>
              <a:t>2888-20-0018-01-0000-Session #4 WG Opening Plenary</a:t>
            </a:r>
            <a:endParaRPr lang="en-US" dirty="0"/>
          </a:p>
        </p:txBody>
      </p:sp>
      <p:sp>
        <p:nvSpPr>
          <p:cNvPr id="11" name="TextBox 10">
            <a:extLst>
              <a:ext uri="{FF2B5EF4-FFF2-40B4-BE49-F238E27FC236}">
                <a16:creationId xmlns:a16="http://schemas.microsoft.com/office/drawing/2014/main" id="{4D90D92E-5825-49AF-9E2C-D6657462CCFD}"/>
              </a:ext>
            </a:extLst>
          </p:cNvPr>
          <p:cNvSpPr txBox="1"/>
          <p:nvPr/>
        </p:nvSpPr>
        <p:spPr>
          <a:xfrm>
            <a:off x="8300475" y="5632172"/>
            <a:ext cx="732894" cy="246221"/>
          </a:xfrm>
          <a:prstGeom prst="rect">
            <a:avLst/>
          </a:prstGeom>
          <a:noFill/>
        </p:spPr>
        <p:txBody>
          <a:bodyPr wrap="none" rtlCol="0">
            <a:spAutoFit/>
          </a:bodyPr>
          <a:lstStyle/>
          <a:p>
            <a:pPr algn="ctr"/>
            <a:r>
              <a:rPr lang="en-US" altLang="ko-KR" sz="1000" dirty="0"/>
              <a:t>01/2023</a:t>
            </a:r>
            <a:endParaRPr lang="ko-KR" altLang="en-US" sz="1000" dirty="0"/>
          </a:p>
        </p:txBody>
      </p:sp>
      <p:sp>
        <p:nvSpPr>
          <p:cNvPr id="14" name="TextBox 13">
            <a:extLst>
              <a:ext uri="{FF2B5EF4-FFF2-40B4-BE49-F238E27FC236}">
                <a16:creationId xmlns:a16="http://schemas.microsoft.com/office/drawing/2014/main" id="{824ADE5B-A6CF-4EBD-AA20-9AB46C846D6E}"/>
              </a:ext>
            </a:extLst>
          </p:cNvPr>
          <p:cNvSpPr txBox="1"/>
          <p:nvPr/>
        </p:nvSpPr>
        <p:spPr>
          <a:xfrm>
            <a:off x="7344365" y="5632172"/>
            <a:ext cx="732894" cy="246221"/>
          </a:xfrm>
          <a:prstGeom prst="rect">
            <a:avLst/>
          </a:prstGeom>
          <a:noFill/>
        </p:spPr>
        <p:txBody>
          <a:bodyPr wrap="none" rtlCol="0">
            <a:spAutoFit/>
          </a:bodyPr>
          <a:lstStyle/>
          <a:p>
            <a:pPr algn="ctr"/>
            <a:r>
              <a:rPr lang="en-US" altLang="ko-KR" sz="1000" dirty="0"/>
              <a:t>09/2022</a:t>
            </a:r>
            <a:endParaRPr lang="ko-KR" altLang="en-US" sz="1000" dirty="0"/>
          </a:p>
        </p:txBody>
      </p:sp>
      <p:sp>
        <p:nvSpPr>
          <p:cNvPr id="17" name="TextBox 16">
            <a:extLst>
              <a:ext uri="{FF2B5EF4-FFF2-40B4-BE49-F238E27FC236}">
                <a16:creationId xmlns:a16="http://schemas.microsoft.com/office/drawing/2014/main" id="{2763AE1D-F911-4B82-8C17-FE16B7B7CCA9}"/>
              </a:ext>
            </a:extLst>
          </p:cNvPr>
          <p:cNvSpPr txBox="1"/>
          <p:nvPr/>
        </p:nvSpPr>
        <p:spPr>
          <a:xfrm>
            <a:off x="6819219" y="5889878"/>
            <a:ext cx="732894" cy="246221"/>
          </a:xfrm>
          <a:prstGeom prst="rect">
            <a:avLst/>
          </a:prstGeom>
          <a:noFill/>
        </p:spPr>
        <p:txBody>
          <a:bodyPr wrap="none" rtlCol="0">
            <a:spAutoFit/>
          </a:bodyPr>
          <a:lstStyle/>
          <a:p>
            <a:pPr algn="ctr"/>
            <a:r>
              <a:rPr lang="en-US" altLang="ko-KR" sz="1000" dirty="0">
                <a:solidFill>
                  <a:schemeClr val="accent6">
                    <a:lumMod val="75000"/>
                  </a:schemeClr>
                </a:solidFill>
              </a:rPr>
              <a:t>08/2022</a:t>
            </a:r>
            <a:endParaRPr lang="ko-KR" altLang="en-US" sz="1000" dirty="0">
              <a:solidFill>
                <a:schemeClr val="accent6">
                  <a:lumMod val="75000"/>
                </a:schemeClr>
              </a:solidFill>
            </a:endParaRPr>
          </a:p>
        </p:txBody>
      </p:sp>
      <p:sp>
        <p:nvSpPr>
          <p:cNvPr id="22" name="TextBox 21">
            <a:extLst>
              <a:ext uri="{FF2B5EF4-FFF2-40B4-BE49-F238E27FC236}">
                <a16:creationId xmlns:a16="http://schemas.microsoft.com/office/drawing/2014/main" id="{52B141D9-DFC6-4FC2-8B94-3BE9C9C57323}"/>
              </a:ext>
            </a:extLst>
          </p:cNvPr>
          <p:cNvSpPr txBox="1"/>
          <p:nvPr/>
        </p:nvSpPr>
        <p:spPr>
          <a:xfrm>
            <a:off x="6281311" y="5627654"/>
            <a:ext cx="732894" cy="246221"/>
          </a:xfrm>
          <a:prstGeom prst="rect">
            <a:avLst/>
          </a:prstGeom>
          <a:noFill/>
        </p:spPr>
        <p:txBody>
          <a:bodyPr wrap="none" rtlCol="0">
            <a:spAutoFit/>
          </a:bodyPr>
          <a:lstStyle/>
          <a:p>
            <a:pPr algn="ctr"/>
            <a:r>
              <a:rPr lang="en-US" altLang="ko-KR" sz="1000" dirty="0">
                <a:solidFill>
                  <a:srgbClr val="FF0000"/>
                </a:solidFill>
              </a:rPr>
              <a:t>07/2022</a:t>
            </a:r>
            <a:endParaRPr lang="ko-KR" altLang="en-US" sz="1000" dirty="0">
              <a:solidFill>
                <a:srgbClr val="FF0000"/>
              </a:solidFill>
            </a:endParaRPr>
          </a:p>
        </p:txBody>
      </p:sp>
      <p:sp>
        <p:nvSpPr>
          <p:cNvPr id="25" name="TextBox 24">
            <a:extLst>
              <a:ext uri="{FF2B5EF4-FFF2-40B4-BE49-F238E27FC236}">
                <a16:creationId xmlns:a16="http://schemas.microsoft.com/office/drawing/2014/main" id="{1DFA738F-513A-4C60-8379-31FA4D0CECA5}"/>
              </a:ext>
            </a:extLst>
          </p:cNvPr>
          <p:cNvSpPr txBox="1"/>
          <p:nvPr/>
        </p:nvSpPr>
        <p:spPr>
          <a:xfrm>
            <a:off x="5843989" y="5889878"/>
            <a:ext cx="732894" cy="246221"/>
          </a:xfrm>
          <a:prstGeom prst="rect">
            <a:avLst/>
          </a:prstGeom>
          <a:noFill/>
        </p:spPr>
        <p:txBody>
          <a:bodyPr wrap="none" rtlCol="0">
            <a:spAutoFit/>
          </a:bodyPr>
          <a:lstStyle/>
          <a:p>
            <a:pPr algn="ctr"/>
            <a:r>
              <a:rPr lang="en-US" altLang="ko-KR" sz="1000" dirty="0">
                <a:solidFill>
                  <a:srgbClr val="0070C0"/>
                </a:solidFill>
              </a:rPr>
              <a:t>06/2022</a:t>
            </a:r>
            <a:endParaRPr lang="ko-KR" altLang="en-US" sz="1000" dirty="0">
              <a:solidFill>
                <a:srgbClr val="0070C0"/>
              </a:solidFill>
            </a:endParaRPr>
          </a:p>
        </p:txBody>
      </p:sp>
      <p:cxnSp>
        <p:nvCxnSpPr>
          <p:cNvPr id="26" name="직선 연결선 25">
            <a:extLst>
              <a:ext uri="{FF2B5EF4-FFF2-40B4-BE49-F238E27FC236}">
                <a16:creationId xmlns:a16="http://schemas.microsoft.com/office/drawing/2014/main" id="{40FA043A-C29F-45F6-B7F2-CD7E1362473B}"/>
              </a:ext>
            </a:extLst>
          </p:cNvPr>
          <p:cNvCxnSpPr>
            <a:cxnSpLocks/>
            <a:endCxn id="25" idx="0"/>
          </p:cNvCxnSpPr>
          <p:nvPr/>
        </p:nvCxnSpPr>
        <p:spPr>
          <a:xfrm>
            <a:off x="6210435" y="5627654"/>
            <a:ext cx="1" cy="262224"/>
          </a:xfrm>
          <a:prstGeom prst="line">
            <a:avLst/>
          </a:prstGeom>
          <a:ln>
            <a:solidFill>
              <a:srgbClr val="0070C0"/>
            </a:solidFill>
            <a:prstDash val="lg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9862ABE-F6D3-4A72-A84F-46A1F70398B9}"/>
              </a:ext>
            </a:extLst>
          </p:cNvPr>
          <p:cNvSpPr txBox="1"/>
          <p:nvPr/>
        </p:nvSpPr>
        <p:spPr>
          <a:xfrm>
            <a:off x="5426546" y="5635656"/>
            <a:ext cx="732894" cy="246221"/>
          </a:xfrm>
          <a:prstGeom prst="rect">
            <a:avLst/>
          </a:prstGeom>
          <a:noFill/>
        </p:spPr>
        <p:txBody>
          <a:bodyPr wrap="none" rtlCol="0">
            <a:spAutoFit/>
          </a:bodyPr>
          <a:lstStyle/>
          <a:p>
            <a:pPr algn="ctr"/>
            <a:r>
              <a:rPr lang="en-US" altLang="ko-KR" sz="1000" dirty="0">
                <a:solidFill>
                  <a:srgbClr val="FF0000"/>
                </a:solidFill>
              </a:rPr>
              <a:t>05/2022</a:t>
            </a:r>
            <a:endParaRPr lang="ko-KR" altLang="en-US" sz="1000" dirty="0">
              <a:solidFill>
                <a:srgbClr val="FF0000"/>
              </a:solidFill>
            </a:endParaRPr>
          </a:p>
        </p:txBody>
      </p:sp>
      <p:sp>
        <p:nvSpPr>
          <p:cNvPr id="40" name="TextBox 39">
            <a:extLst>
              <a:ext uri="{FF2B5EF4-FFF2-40B4-BE49-F238E27FC236}">
                <a16:creationId xmlns:a16="http://schemas.microsoft.com/office/drawing/2014/main" id="{3991122A-B24B-46E1-9E74-B1ABC5C5B50B}"/>
              </a:ext>
            </a:extLst>
          </p:cNvPr>
          <p:cNvSpPr txBox="1"/>
          <p:nvPr/>
        </p:nvSpPr>
        <p:spPr>
          <a:xfrm>
            <a:off x="5026796" y="5889877"/>
            <a:ext cx="732894" cy="246221"/>
          </a:xfrm>
          <a:prstGeom prst="rect">
            <a:avLst/>
          </a:prstGeom>
          <a:noFill/>
        </p:spPr>
        <p:txBody>
          <a:bodyPr wrap="none" rtlCol="0">
            <a:spAutoFit/>
          </a:bodyPr>
          <a:lstStyle>
            <a:defPPr>
              <a:defRPr lang="en-US"/>
            </a:defPPr>
            <a:lvl1pPr algn="ctr">
              <a:defRPr sz="1000">
                <a:solidFill>
                  <a:schemeClr val="accent6">
                    <a:lumMod val="75000"/>
                  </a:schemeClr>
                </a:solidFill>
              </a:defRPr>
            </a:lvl1pPr>
          </a:lstStyle>
          <a:p>
            <a:r>
              <a:rPr lang="en-US" altLang="ko-KR" dirty="0"/>
              <a:t>04/2022</a:t>
            </a:r>
            <a:endParaRPr lang="ko-KR" altLang="en-US" dirty="0"/>
          </a:p>
        </p:txBody>
      </p:sp>
      <p:sp>
        <p:nvSpPr>
          <p:cNvPr id="41" name="TextBox 40">
            <a:extLst>
              <a:ext uri="{FF2B5EF4-FFF2-40B4-BE49-F238E27FC236}">
                <a16:creationId xmlns:a16="http://schemas.microsoft.com/office/drawing/2014/main" id="{8661A214-0EA6-4749-8E7F-6B788E3DEDAE}"/>
              </a:ext>
            </a:extLst>
          </p:cNvPr>
          <p:cNvSpPr txBox="1"/>
          <p:nvPr/>
        </p:nvSpPr>
        <p:spPr>
          <a:xfrm>
            <a:off x="4596203" y="5635656"/>
            <a:ext cx="732894" cy="246221"/>
          </a:xfrm>
          <a:prstGeom prst="rect">
            <a:avLst/>
          </a:prstGeom>
          <a:noFill/>
        </p:spPr>
        <p:txBody>
          <a:bodyPr wrap="none" rtlCol="0">
            <a:spAutoFit/>
          </a:bodyPr>
          <a:lstStyle/>
          <a:p>
            <a:pPr algn="ctr"/>
            <a:r>
              <a:rPr lang="en-US" altLang="ko-KR" sz="1000" dirty="0"/>
              <a:t>03/2022</a:t>
            </a:r>
            <a:endParaRPr lang="ko-KR" altLang="en-US" sz="1000" dirty="0"/>
          </a:p>
        </p:txBody>
      </p:sp>
      <p:sp>
        <p:nvSpPr>
          <p:cNvPr id="42" name="TextBox 41">
            <a:extLst>
              <a:ext uri="{FF2B5EF4-FFF2-40B4-BE49-F238E27FC236}">
                <a16:creationId xmlns:a16="http://schemas.microsoft.com/office/drawing/2014/main" id="{9CAB41BC-8BB6-4AAC-B6CE-E324A94A77E9}"/>
              </a:ext>
            </a:extLst>
          </p:cNvPr>
          <p:cNvSpPr txBox="1"/>
          <p:nvPr/>
        </p:nvSpPr>
        <p:spPr>
          <a:xfrm>
            <a:off x="4151025" y="5889877"/>
            <a:ext cx="732894" cy="246221"/>
          </a:xfrm>
          <a:prstGeom prst="rect">
            <a:avLst/>
          </a:prstGeom>
          <a:noFill/>
        </p:spPr>
        <p:txBody>
          <a:bodyPr wrap="none" rtlCol="0">
            <a:spAutoFit/>
          </a:bodyPr>
          <a:lstStyle/>
          <a:p>
            <a:pPr algn="ctr"/>
            <a:r>
              <a:rPr lang="en-US" altLang="ko-KR" sz="1000" dirty="0"/>
              <a:t>02/2022</a:t>
            </a:r>
            <a:endParaRPr lang="ko-KR" altLang="en-US" sz="1000" dirty="0"/>
          </a:p>
        </p:txBody>
      </p:sp>
      <p:sp>
        <p:nvSpPr>
          <p:cNvPr id="43" name="TextBox 42">
            <a:extLst>
              <a:ext uri="{FF2B5EF4-FFF2-40B4-BE49-F238E27FC236}">
                <a16:creationId xmlns:a16="http://schemas.microsoft.com/office/drawing/2014/main" id="{3FF4ACD7-D7FD-4B70-AD42-ECE266071F88}"/>
              </a:ext>
            </a:extLst>
          </p:cNvPr>
          <p:cNvSpPr txBox="1"/>
          <p:nvPr/>
        </p:nvSpPr>
        <p:spPr>
          <a:xfrm>
            <a:off x="3728717" y="5635656"/>
            <a:ext cx="732894" cy="246221"/>
          </a:xfrm>
          <a:prstGeom prst="rect">
            <a:avLst/>
          </a:prstGeom>
          <a:noFill/>
        </p:spPr>
        <p:txBody>
          <a:bodyPr wrap="none" rtlCol="0">
            <a:spAutoFit/>
          </a:bodyPr>
          <a:lstStyle/>
          <a:p>
            <a:pPr algn="ctr"/>
            <a:r>
              <a:rPr lang="en-US" altLang="ko-KR" sz="1000" dirty="0"/>
              <a:t>01/2022</a:t>
            </a:r>
            <a:endParaRPr lang="ko-KR" altLang="en-US" sz="1000" dirty="0"/>
          </a:p>
        </p:txBody>
      </p:sp>
      <p:sp>
        <p:nvSpPr>
          <p:cNvPr id="44" name="TextBox 43">
            <a:extLst>
              <a:ext uri="{FF2B5EF4-FFF2-40B4-BE49-F238E27FC236}">
                <a16:creationId xmlns:a16="http://schemas.microsoft.com/office/drawing/2014/main" id="{70F00C66-E84C-4E9B-B0CD-6AA9F181164B}"/>
              </a:ext>
            </a:extLst>
          </p:cNvPr>
          <p:cNvSpPr txBox="1"/>
          <p:nvPr/>
        </p:nvSpPr>
        <p:spPr>
          <a:xfrm>
            <a:off x="3269755" y="5889877"/>
            <a:ext cx="732894" cy="246221"/>
          </a:xfrm>
          <a:prstGeom prst="rect">
            <a:avLst/>
          </a:prstGeom>
          <a:noFill/>
        </p:spPr>
        <p:txBody>
          <a:bodyPr wrap="none" rtlCol="0">
            <a:spAutoFit/>
          </a:bodyPr>
          <a:lstStyle/>
          <a:p>
            <a:pPr algn="ctr"/>
            <a:r>
              <a:rPr lang="en-US" altLang="ko-KR" sz="1000" dirty="0"/>
              <a:t>12/2021</a:t>
            </a:r>
            <a:endParaRPr lang="ko-KR" altLang="en-US" sz="1000" dirty="0"/>
          </a:p>
        </p:txBody>
      </p:sp>
      <p:sp>
        <p:nvSpPr>
          <p:cNvPr id="45" name="TextBox 44">
            <a:extLst>
              <a:ext uri="{FF2B5EF4-FFF2-40B4-BE49-F238E27FC236}">
                <a16:creationId xmlns:a16="http://schemas.microsoft.com/office/drawing/2014/main" id="{3C7E283B-BE0D-4911-8CC4-1FD96EBD8F32}"/>
              </a:ext>
            </a:extLst>
          </p:cNvPr>
          <p:cNvSpPr txBox="1"/>
          <p:nvPr/>
        </p:nvSpPr>
        <p:spPr>
          <a:xfrm>
            <a:off x="2792677" y="5644333"/>
            <a:ext cx="732894" cy="246221"/>
          </a:xfrm>
          <a:prstGeom prst="rect">
            <a:avLst/>
          </a:prstGeom>
          <a:noFill/>
        </p:spPr>
        <p:txBody>
          <a:bodyPr wrap="none" rtlCol="0">
            <a:spAutoFit/>
          </a:bodyPr>
          <a:lstStyle>
            <a:defPPr>
              <a:defRPr lang="en-US"/>
            </a:defPPr>
            <a:lvl1pPr algn="ctr">
              <a:defRPr sz="1000">
                <a:solidFill>
                  <a:srgbClr val="FF0000"/>
                </a:solidFill>
              </a:defRPr>
            </a:lvl1pPr>
          </a:lstStyle>
          <a:p>
            <a:r>
              <a:rPr lang="en-US" altLang="ko-KR" dirty="0"/>
              <a:t>11/2021</a:t>
            </a:r>
            <a:endParaRPr lang="ko-KR" altLang="en-US" dirty="0"/>
          </a:p>
        </p:txBody>
      </p:sp>
      <p:sp>
        <p:nvSpPr>
          <p:cNvPr id="46" name="TextBox 45">
            <a:extLst>
              <a:ext uri="{FF2B5EF4-FFF2-40B4-BE49-F238E27FC236}">
                <a16:creationId xmlns:a16="http://schemas.microsoft.com/office/drawing/2014/main" id="{BB240EE3-F08D-4A04-AFC2-5F0DBCD9ADDA}"/>
              </a:ext>
            </a:extLst>
          </p:cNvPr>
          <p:cNvSpPr txBox="1"/>
          <p:nvPr/>
        </p:nvSpPr>
        <p:spPr>
          <a:xfrm>
            <a:off x="2348729" y="5889876"/>
            <a:ext cx="732894" cy="246221"/>
          </a:xfrm>
          <a:prstGeom prst="rect">
            <a:avLst/>
          </a:prstGeom>
          <a:noFill/>
        </p:spPr>
        <p:txBody>
          <a:bodyPr wrap="none" rtlCol="0">
            <a:spAutoFit/>
          </a:bodyPr>
          <a:lstStyle>
            <a:defPPr>
              <a:defRPr lang="en-US"/>
            </a:defPPr>
            <a:lvl1pPr algn="ctr">
              <a:defRPr sz="1000">
                <a:solidFill>
                  <a:srgbClr val="FF0000"/>
                </a:solidFill>
              </a:defRPr>
            </a:lvl1pPr>
          </a:lstStyle>
          <a:p>
            <a:r>
              <a:rPr lang="en-US" altLang="ko-KR" dirty="0"/>
              <a:t>10/2021</a:t>
            </a:r>
            <a:endParaRPr lang="ko-KR" altLang="en-US" dirty="0"/>
          </a:p>
        </p:txBody>
      </p:sp>
      <p:sp>
        <p:nvSpPr>
          <p:cNvPr id="48" name="TextBox 47">
            <a:extLst>
              <a:ext uri="{FF2B5EF4-FFF2-40B4-BE49-F238E27FC236}">
                <a16:creationId xmlns:a16="http://schemas.microsoft.com/office/drawing/2014/main" id="{1D0066AF-0DEA-49AF-BF05-0926D745419B}"/>
              </a:ext>
            </a:extLst>
          </p:cNvPr>
          <p:cNvSpPr txBox="1"/>
          <p:nvPr/>
        </p:nvSpPr>
        <p:spPr>
          <a:xfrm>
            <a:off x="1918034" y="5644332"/>
            <a:ext cx="732894" cy="246221"/>
          </a:xfrm>
          <a:prstGeom prst="rect">
            <a:avLst/>
          </a:prstGeom>
          <a:noFill/>
        </p:spPr>
        <p:txBody>
          <a:bodyPr wrap="none" rtlCol="0">
            <a:spAutoFit/>
          </a:bodyPr>
          <a:lstStyle>
            <a:defPPr>
              <a:defRPr lang="en-US"/>
            </a:defPPr>
            <a:lvl1pPr algn="ctr">
              <a:defRPr sz="1000">
                <a:solidFill>
                  <a:srgbClr val="FF0000"/>
                </a:solidFill>
              </a:defRPr>
            </a:lvl1pPr>
          </a:lstStyle>
          <a:p>
            <a:r>
              <a:rPr lang="en-US" altLang="ko-KR" dirty="0"/>
              <a:t>09/2021</a:t>
            </a:r>
            <a:endParaRPr lang="ko-KR" altLang="en-US" dirty="0"/>
          </a:p>
        </p:txBody>
      </p:sp>
      <p:sp>
        <p:nvSpPr>
          <p:cNvPr id="50" name="TextBox 49">
            <a:extLst>
              <a:ext uri="{FF2B5EF4-FFF2-40B4-BE49-F238E27FC236}">
                <a16:creationId xmlns:a16="http://schemas.microsoft.com/office/drawing/2014/main" id="{226739B2-A8E0-4A81-9F72-1E4656286E11}"/>
              </a:ext>
            </a:extLst>
          </p:cNvPr>
          <p:cNvSpPr txBox="1"/>
          <p:nvPr/>
        </p:nvSpPr>
        <p:spPr>
          <a:xfrm>
            <a:off x="1306590" y="5644332"/>
            <a:ext cx="732894" cy="246221"/>
          </a:xfrm>
          <a:prstGeom prst="rect">
            <a:avLst/>
          </a:prstGeom>
          <a:noFill/>
        </p:spPr>
        <p:txBody>
          <a:bodyPr wrap="none" rtlCol="0">
            <a:spAutoFit/>
          </a:bodyPr>
          <a:lstStyle/>
          <a:p>
            <a:pPr algn="ctr"/>
            <a:r>
              <a:rPr lang="en-US" altLang="ko-KR" sz="1000" dirty="0"/>
              <a:t>06/2021</a:t>
            </a:r>
            <a:endParaRPr lang="ko-KR" altLang="en-US" sz="1000" dirty="0"/>
          </a:p>
        </p:txBody>
      </p:sp>
      <p:cxnSp>
        <p:nvCxnSpPr>
          <p:cNvPr id="63" name="직선 연결선 62">
            <a:extLst>
              <a:ext uri="{FF2B5EF4-FFF2-40B4-BE49-F238E27FC236}">
                <a16:creationId xmlns:a16="http://schemas.microsoft.com/office/drawing/2014/main" id="{79208200-101B-4289-A656-2EF5E39032FB}"/>
              </a:ext>
            </a:extLst>
          </p:cNvPr>
          <p:cNvCxnSpPr>
            <a:cxnSpLocks/>
            <a:endCxn id="44" idx="0"/>
          </p:cNvCxnSpPr>
          <p:nvPr/>
        </p:nvCxnSpPr>
        <p:spPr>
          <a:xfrm flipH="1">
            <a:off x="3636202" y="5592966"/>
            <a:ext cx="6556" cy="296911"/>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2" name="타원 71">
            <a:extLst>
              <a:ext uri="{FF2B5EF4-FFF2-40B4-BE49-F238E27FC236}">
                <a16:creationId xmlns:a16="http://schemas.microsoft.com/office/drawing/2014/main" id="{E8430D41-2003-48E2-8B45-9467DF16BCD7}"/>
              </a:ext>
            </a:extLst>
          </p:cNvPr>
          <p:cNvSpPr/>
          <p:nvPr/>
        </p:nvSpPr>
        <p:spPr>
          <a:xfrm>
            <a:off x="528471" y="5453814"/>
            <a:ext cx="172278" cy="172278"/>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3" name="TextBox 72">
            <a:extLst>
              <a:ext uri="{FF2B5EF4-FFF2-40B4-BE49-F238E27FC236}">
                <a16:creationId xmlns:a16="http://schemas.microsoft.com/office/drawing/2014/main" id="{B0AA973A-16FA-4202-B544-3EE2D3730D17}"/>
              </a:ext>
            </a:extLst>
          </p:cNvPr>
          <p:cNvSpPr txBox="1"/>
          <p:nvPr/>
        </p:nvSpPr>
        <p:spPr>
          <a:xfrm>
            <a:off x="262657" y="5037813"/>
            <a:ext cx="676787" cy="400110"/>
          </a:xfrm>
          <a:prstGeom prst="rect">
            <a:avLst/>
          </a:prstGeom>
          <a:noFill/>
        </p:spPr>
        <p:txBody>
          <a:bodyPr wrap="none" rtlCol="0">
            <a:spAutoFit/>
          </a:bodyPr>
          <a:lstStyle/>
          <a:p>
            <a:pPr algn="ctr"/>
            <a:r>
              <a:rPr lang="en-US" altLang="ko-KR" sz="1000" dirty="0">
                <a:latin typeface="맑은 고딕" panose="020B0503020000020004" pitchFamily="50" charset="-127"/>
                <a:ea typeface="맑은 고딕" panose="020B0503020000020004" pitchFamily="50" charset="-127"/>
              </a:rPr>
              <a:t>PAR</a:t>
            </a:r>
          </a:p>
          <a:p>
            <a:pPr algn="ctr"/>
            <a:r>
              <a:rPr lang="en-US" altLang="ko-KR" sz="1000" dirty="0">
                <a:latin typeface="맑은 고딕" panose="020B0503020000020004" pitchFamily="50" charset="-127"/>
                <a:ea typeface="맑은 고딕" panose="020B0503020000020004" pitchFamily="50" charset="-127"/>
              </a:rPr>
              <a:t>Approve</a:t>
            </a:r>
            <a:endParaRPr lang="ko-KR" altLang="en-US" sz="1000" dirty="0">
              <a:latin typeface="맑은 고딕" panose="020B0503020000020004" pitchFamily="50" charset="-127"/>
              <a:ea typeface="맑은 고딕" panose="020B0503020000020004" pitchFamily="50" charset="-127"/>
            </a:endParaRPr>
          </a:p>
        </p:txBody>
      </p:sp>
      <p:sp>
        <p:nvSpPr>
          <p:cNvPr id="74" name="TextBox 73">
            <a:extLst>
              <a:ext uri="{FF2B5EF4-FFF2-40B4-BE49-F238E27FC236}">
                <a16:creationId xmlns:a16="http://schemas.microsoft.com/office/drawing/2014/main" id="{B3E99A45-CDF2-42A8-B3BD-F4A8711987CC}"/>
              </a:ext>
            </a:extLst>
          </p:cNvPr>
          <p:cNvSpPr txBox="1"/>
          <p:nvPr/>
        </p:nvSpPr>
        <p:spPr>
          <a:xfrm>
            <a:off x="228600" y="5643655"/>
            <a:ext cx="732894" cy="246221"/>
          </a:xfrm>
          <a:prstGeom prst="rect">
            <a:avLst/>
          </a:prstGeom>
          <a:noFill/>
        </p:spPr>
        <p:txBody>
          <a:bodyPr wrap="none" rtlCol="0">
            <a:spAutoFit/>
          </a:bodyPr>
          <a:lstStyle/>
          <a:p>
            <a:pPr algn="ctr"/>
            <a:r>
              <a:rPr lang="en-US" altLang="ko-KR" sz="1000" dirty="0"/>
              <a:t>09/2019</a:t>
            </a:r>
            <a:endParaRPr lang="ko-KR" altLang="en-US" sz="1000" dirty="0"/>
          </a:p>
        </p:txBody>
      </p:sp>
      <p:cxnSp>
        <p:nvCxnSpPr>
          <p:cNvPr id="75" name="직선 화살표 연결선 74">
            <a:extLst>
              <a:ext uri="{FF2B5EF4-FFF2-40B4-BE49-F238E27FC236}">
                <a16:creationId xmlns:a16="http://schemas.microsoft.com/office/drawing/2014/main" id="{5EF0C7F0-1BE4-4A74-AB6D-BAD0A6854FD4}"/>
              </a:ext>
            </a:extLst>
          </p:cNvPr>
          <p:cNvCxnSpPr/>
          <p:nvPr/>
        </p:nvCxnSpPr>
        <p:spPr>
          <a:xfrm>
            <a:off x="677112" y="5548345"/>
            <a:ext cx="790492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6" name="타원 75">
            <a:extLst>
              <a:ext uri="{FF2B5EF4-FFF2-40B4-BE49-F238E27FC236}">
                <a16:creationId xmlns:a16="http://schemas.microsoft.com/office/drawing/2014/main" id="{0A2CF240-9003-4C0B-9564-709D761C7153}"/>
              </a:ext>
            </a:extLst>
          </p:cNvPr>
          <p:cNvSpPr/>
          <p:nvPr/>
        </p:nvSpPr>
        <p:spPr>
          <a:xfrm>
            <a:off x="8582034" y="5462206"/>
            <a:ext cx="172278" cy="172278"/>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7" name="TextBox 76">
            <a:extLst>
              <a:ext uri="{FF2B5EF4-FFF2-40B4-BE49-F238E27FC236}">
                <a16:creationId xmlns:a16="http://schemas.microsoft.com/office/drawing/2014/main" id="{5B9A7D6E-EE52-43D9-A140-FB8FB8509BA7}"/>
              </a:ext>
            </a:extLst>
          </p:cNvPr>
          <p:cNvSpPr txBox="1"/>
          <p:nvPr/>
        </p:nvSpPr>
        <p:spPr>
          <a:xfrm>
            <a:off x="8275276" y="5207589"/>
            <a:ext cx="785793" cy="246221"/>
          </a:xfrm>
          <a:prstGeom prst="rect">
            <a:avLst/>
          </a:prstGeom>
          <a:noFill/>
        </p:spPr>
        <p:txBody>
          <a:bodyPr wrap="none" rtlCol="0">
            <a:spAutoFit/>
          </a:bodyPr>
          <a:lstStyle/>
          <a:p>
            <a:pPr algn="ctr"/>
            <a:r>
              <a:rPr lang="en-US" altLang="ko-KR" sz="1000" dirty="0">
                <a:latin typeface="맑은 고딕" panose="020B0503020000020004" pitchFamily="50" charset="-127"/>
                <a:ea typeface="맑은 고딕" panose="020B0503020000020004" pitchFamily="50" charset="-127"/>
              </a:rPr>
              <a:t>Publishing</a:t>
            </a:r>
            <a:endParaRPr lang="ko-KR" altLang="en-US" sz="1000" dirty="0">
              <a:latin typeface="맑은 고딕" panose="020B0503020000020004" pitchFamily="50" charset="-127"/>
              <a:ea typeface="맑은 고딕" panose="020B0503020000020004" pitchFamily="50" charset="-127"/>
            </a:endParaRPr>
          </a:p>
        </p:txBody>
      </p:sp>
      <p:cxnSp>
        <p:nvCxnSpPr>
          <p:cNvPr id="78" name="직선 연결선 77">
            <a:extLst>
              <a:ext uri="{FF2B5EF4-FFF2-40B4-BE49-F238E27FC236}">
                <a16:creationId xmlns:a16="http://schemas.microsoft.com/office/drawing/2014/main" id="{AF12FA96-4BA3-4D74-B5A1-A809C8227FAF}"/>
              </a:ext>
            </a:extLst>
          </p:cNvPr>
          <p:cNvCxnSpPr/>
          <p:nvPr/>
        </p:nvCxnSpPr>
        <p:spPr>
          <a:xfrm>
            <a:off x="7712063" y="5462206"/>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D8BDF65D-6C17-4826-87DD-3F6BF45AAB13}"/>
              </a:ext>
            </a:extLst>
          </p:cNvPr>
          <p:cNvSpPr txBox="1"/>
          <p:nvPr/>
        </p:nvSpPr>
        <p:spPr>
          <a:xfrm>
            <a:off x="7186917" y="5207682"/>
            <a:ext cx="1050289" cy="246221"/>
          </a:xfrm>
          <a:prstGeom prst="rect">
            <a:avLst/>
          </a:prstGeom>
          <a:noFill/>
        </p:spPr>
        <p:txBody>
          <a:bodyPr wrap="none" rtlCol="0">
            <a:spAutoFit/>
          </a:bodyPr>
          <a:lstStyle/>
          <a:p>
            <a:pPr algn="ctr"/>
            <a:r>
              <a:rPr lang="en-US" altLang="ko-KR" sz="1000" dirty="0">
                <a:latin typeface="맑은 고딕" panose="020B0503020000020004" pitchFamily="50" charset="-127"/>
                <a:ea typeface="맑은 고딕" panose="020B0503020000020004" pitchFamily="50" charset="-127"/>
              </a:rPr>
              <a:t>SASB Approval</a:t>
            </a:r>
            <a:endParaRPr lang="ko-KR" altLang="en-US" sz="1000" dirty="0">
              <a:latin typeface="맑은 고딕" panose="020B0503020000020004" pitchFamily="50" charset="-127"/>
              <a:ea typeface="맑은 고딕" panose="020B0503020000020004" pitchFamily="50" charset="-127"/>
            </a:endParaRPr>
          </a:p>
        </p:txBody>
      </p:sp>
      <p:cxnSp>
        <p:nvCxnSpPr>
          <p:cNvPr id="80" name="직선 연결선 79">
            <a:extLst>
              <a:ext uri="{FF2B5EF4-FFF2-40B4-BE49-F238E27FC236}">
                <a16:creationId xmlns:a16="http://schemas.microsoft.com/office/drawing/2014/main" id="{26C82F9A-B107-46F2-80E6-301883A5B37A}"/>
              </a:ext>
            </a:extLst>
          </p:cNvPr>
          <p:cNvCxnSpPr/>
          <p:nvPr/>
        </p:nvCxnSpPr>
        <p:spPr>
          <a:xfrm>
            <a:off x="7186917" y="5462206"/>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8E8CD379-B5FC-4578-A31A-4531B7B98AFA}"/>
              </a:ext>
            </a:extLst>
          </p:cNvPr>
          <p:cNvSpPr txBox="1"/>
          <p:nvPr/>
        </p:nvSpPr>
        <p:spPr>
          <a:xfrm>
            <a:off x="6337846" y="4977674"/>
            <a:ext cx="1677062" cy="246221"/>
          </a:xfrm>
          <a:prstGeom prst="rect">
            <a:avLst/>
          </a:prstGeom>
          <a:noFill/>
        </p:spPr>
        <p:txBody>
          <a:bodyPr wrap="none" rtlCol="0">
            <a:spAutoFit/>
          </a:bodyPr>
          <a:lstStyle/>
          <a:p>
            <a:pPr algn="ctr"/>
            <a:r>
              <a:rPr lang="en-US" altLang="ko-KR" sz="1000" dirty="0" err="1">
                <a:solidFill>
                  <a:schemeClr val="accent6">
                    <a:lumMod val="75000"/>
                  </a:schemeClr>
                </a:solidFill>
                <a:latin typeface="맑은 고딕" panose="020B0503020000020004" pitchFamily="50" charset="-127"/>
                <a:ea typeface="맑은 고딕" panose="020B0503020000020004" pitchFamily="50" charset="-127"/>
              </a:rPr>
              <a:t>RevCom</a:t>
            </a:r>
            <a:r>
              <a:rPr lang="en-US" altLang="ko-KR" sz="1000" dirty="0">
                <a:solidFill>
                  <a:schemeClr val="accent6">
                    <a:lumMod val="75000"/>
                  </a:schemeClr>
                </a:solidFill>
                <a:latin typeface="맑은 고딕" panose="020B0503020000020004" pitchFamily="50" charset="-127"/>
                <a:ea typeface="맑은 고딕" panose="020B0503020000020004" pitchFamily="50" charset="-127"/>
              </a:rPr>
              <a:t> comment review</a:t>
            </a:r>
            <a:endParaRPr lang="ko-KR" altLang="en-US" sz="1000" dirty="0">
              <a:solidFill>
                <a:schemeClr val="accent6">
                  <a:lumMod val="75000"/>
                </a:schemeClr>
              </a:solidFill>
              <a:latin typeface="맑은 고딕" panose="020B0503020000020004" pitchFamily="50" charset="-127"/>
              <a:ea typeface="맑은 고딕" panose="020B0503020000020004" pitchFamily="50" charset="-127"/>
            </a:endParaRPr>
          </a:p>
        </p:txBody>
      </p:sp>
      <p:cxnSp>
        <p:nvCxnSpPr>
          <p:cNvPr id="82" name="직선 연결선 81">
            <a:extLst>
              <a:ext uri="{FF2B5EF4-FFF2-40B4-BE49-F238E27FC236}">
                <a16:creationId xmlns:a16="http://schemas.microsoft.com/office/drawing/2014/main" id="{368EF313-354F-454C-A56A-607F274C2996}"/>
              </a:ext>
            </a:extLst>
          </p:cNvPr>
          <p:cNvCxnSpPr>
            <a:cxnSpLocks/>
            <a:stCxn id="81" idx="2"/>
          </p:cNvCxnSpPr>
          <p:nvPr/>
        </p:nvCxnSpPr>
        <p:spPr>
          <a:xfrm>
            <a:off x="7176377" y="5223895"/>
            <a:ext cx="8584" cy="266058"/>
          </a:xfrm>
          <a:prstGeom prst="line">
            <a:avLst/>
          </a:prstGeom>
          <a:ln>
            <a:solidFill>
              <a:schemeClr val="accent6">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3" name="직선 연결선 82">
            <a:extLst>
              <a:ext uri="{FF2B5EF4-FFF2-40B4-BE49-F238E27FC236}">
                <a16:creationId xmlns:a16="http://schemas.microsoft.com/office/drawing/2014/main" id="{B26D7F0E-37AB-4FEE-8BB0-9E1544F2852C}"/>
              </a:ext>
            </a:extLst>
          </p:cNvPr>
          <p:cNvCxnSpPr/>
          <p:nvPr/>
        </p:nvCxnSpPr>
        <p:spPr>
          <a:xfrm>
            <a:off x="6649009" y="5448954"/>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2C3E4D32-8D1C-4FF9-9B3A-A9D41893041F}"/>
              </a:ext>
            </a:extLst>
          </p:cNvPr>
          <p:cNvSpPr txBox="1"/>
          <p:nvPr/>
        </p:nvSpPr>
        <p:spPr>
          <a:xfrm>
            <a:off x="5977993" y="5203825"/>
            <a:ext cx="1342034" cy="246221"/>
          </a:xfrm>
          <a:prstGeom prst="rect">
            <a:avLst/>
          </a:prstGeom>
          <a:noFill/>
        </p:spPr>
        <p:txBody>
          <a:bodyPr wrap="none" rtlCol="0">
            <a:spAutoFit/>
          </a:bodyPr>
          <a:lstStyle/>
          <a:p>
            <a:pPr algn="ctr"/>
            <a:r>
              <a:rPr lang="en-US" altLang="ko-KR" sz="1000" b="1" dirty="0">
                <a:solidFill>
                  <a:srgbClr val="FF0000"/>
                </a:solidFill>
                <a:latin typeface="맑은 고딕" panose="020B0503020000020004" pitchFamily="50" charset="-127"/>
                <a:ea typeface="맑은 고딕" panose="020B0503020000020004" pitchFamily="50" charset="-127"/>
              </a:rPr>
              <a:t>Submit to </a:t>
            </a:r>
            <a:r>
              <a:rPr lang="en-US" altLang="ko-KR" sz="1000" b="1" dirty="0" err="1">
                <a:solidFill>
                  <a:srgbClr val="FF0000"/>
                </a:solidFill>
                <a:latin typeface="맑은 고딕" panose="020B0503020000020004" pitchFamily="50" charset="-127"/>
                <a:ea typeface="맑은 고딕" panose="020B0503020000020004" pitchFamily="50" charset="-127"/>
              </a:rPr>
              <a:t>RevCom</a:t>
            </a:r>
            <a:endParaRPr lang="ko-KR" altLang="en-US" sz="1000" b="1" dirty="0">
              <a:solidFill>
                <a:srgbClr val="FF0000"/>
              </a:solidFill>
              <a:latin typeface="맑은 고딕" panose="020B0503020000020004" pitchFamily="50" charset="-127"/>
              <a:ea typeface="맑은 고딕" panose="020B0503020000020004" pitchFamily="50" charset="-127"/>
            </a:endParaRPr>
          </a:p>
        </p:txBody>
      </p:sp>
      <p:cxnSp>
        <p:nvCxnSpPr>
          <p:cNvPr id="85" name="직선 연결선 84">
            <a:extLst>
              <a:ext uri="{FF2B5EF4-FFF2-40B4-BE49-F238E27FC236}">
                <a16:creationId xmlns:a16="http://schemas.microsoft.com/office/drawing/2014/main" id="{F128F4D5-2015-45C5-BF92-A56641E4C6DC}"/>
              </a:ext>
            </a:extLst>
          </p:cNvPr>
          <p:cNvCxnSpPr/>
          <p:nvPr/>
        </p:nvCxnSpPr>
        <p:spPr>
          <a:xfrm>
            <a:off x="6211687" y="5462206"/>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0FB87F18-A77B-41F6-8A35-A12E635FA404}"/>
              </a:ext>
            </a:extLst>
          </p:cNvPr>
          <p:cNvSpPr txBox="1"/>
          <p:nvPr/>
        </p:nvSpPr>
        <p:spPr>
          <a:xfrm>
            <a:off x="5342701" y="4613760"/>
            <a:ext cx="1737976" cy="400110"/>
          </a:xfrm>
          <a:prstGeom prst="rect">
            <a:avLst/>
          </a:prstGeom>
          <a:noFill/>
        </p:spPr>
        <p:txBody>
          <a:bodyPr wrap="none" rtlCol="0">
            <a:spAutoFit/>
          </a:bodyPr>
          <a:lstStyle/>
          <a:p>
            <a:pPr algn="ctr"/>
            <a:r>
              <a:rPr lang="en-US" altLang="ko-KR" sz="1000" dirty="0">
                <a:solidFill>
                  <a:srgbClr val="0070C0"/>
                </a:solidFill>
                <a:latin typeface="맑은 고딕" panose="020B0503020000020004" pitchFamily="50" charset="-127"/>
                <a:ea typeface="맑은 고딕" panose="020B0503020000020004" pitchFamily="50" charset="-127"/>
              </a:rPr>
              <a:t>Sent comment to the WG</a:t>
            </a:r>
          </a:p>
          <a:p>
            <a:pPr algn="ctr"/>
            <a:r>
              <a:rPr lang="en-US" altLang="ko-KR" sz="1000" dirty="0">
                <a:solidFill>
                  <a:srgbClr val="0070C0"/>
                </a:solidFill>
                <a:latin typeface="맑은 고딕" panose="020B0503020000020004" pitchFamily="50" charset="-127"/>
                <a:ea typeface="맑은 고딕" panose="020B0503020000020004" pitchFamily="50" charset="-127"/>
              </a:rPr>
              <a:t>Ballot Resolution Telecon1</a:t>
            </a:r>
            <a:endParaRPr lang="ko-KR" altLang="en-US" sz="1000" dirty="0">
              <a:solidFill>
                <a:srgbClr val="0070C0"/>
              </a:solidFill>
              <a:latin typeface="맑은 고딕" panose="020B0503020000020004" pitchFamily="50" charset="-127"/>
              <a:ea typeface="맑은 고딕" panose="020B0503020000020004" pitchFamily="50" charset="-127"/>
            </a:endParaRPr>
          </a:p>
        </p:txBody>
      </p:sp>
      <p:cxnSp>
        <p:nvCxnSpPr>
          <p:cNvPr id="87" name="직선 연결선 86">
            <a:extLst>
              <a:ext uri="{FF2B5EF4-FFF2-40B4-BE49-F238E27FC236}">
                <a16:creationId xmlns:a16="http://schemas.microsoft.com/office/drawing/2014/main" id="{81D847A8-ED95-4BFB-8880-41E2A461EC63}"/>
              </a:ext>
            </a:extLst>
          </p:cNvPr>
          <p:cNvCxnSpPr>
            <a:cxnSpLocks/>
            <a:stCxn id="86" idx="2"/>
          </p:cNvCxnSpPr>
          <p:nvPr/>
        </p:nvCxnSpPr>
        <p:spPr>
          <a:xfrm flipH="1">
            <a:off x="6211685" y="5013870"/>
            <a:ext cx="4" cy="553869"/>
          </a:xfrm>
          <a:prstGeom prst="line">
            <a:avLst/>
          </a:prstGeom>
          <a:ln>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88" name="직선 연결선 87">
            <a:extLst>
              <a:ext uri="{FF2B5EF4-FFF2-40B4-BE49-F238E27FC236}">
                <a16:creationId xmlns:a16="http://schemas.microsoft.com/office/drawing/2014/main" id="{78838D1C-31B6-426A-8AD8-32459AF348C2}"/>
              </a:ext>
            </a:extLst>
          </p:cNvPr>
          <p:cNvCxnSpPr/>
          <p:nvPr/>
        </p:nvCxnSpPr>
        <p:spPr>
          <a:xfrm>
            <a:off x="5794244" y="5462206"/>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ABD64D07-F769-44EE-8551-AC595E4CC617}"/>
              </a:ext>
            </a:extLst>
          </p:cNvPr>
          <p:cNvSpPr txBox="1"/>
          <p:nvPr/>
        </p:nvSpPr>
        <p:spPr>
          <a:xfrm>
            <a:off x="5139258" y="4993677"/>
            <a:ext cx="1309974" cy="400110"/>
          </a:xfrm>
          <a:prstGeom prst="rect">
            <a:avLst/>
          </a:prstGeom>
          <a:noFill/>
        </p:spPr>
        <p:txBody>
          <a:bodyPr wrap="none" rtlCol="0">
            <a:spAutoFit/>
          </a:bodyPr>
          <a:lstStyle/>
          <a:p>
            <a:pPr algn="ctr"/>
            <a:r>
              <a:rPr lang="en-US" altLang="ko-KR" sz="1000" b="1" dirty="0">
                <a:solidFill>
                  <a:srgbClr val="FF0000"/>
                </a:solidFill>
                <a:latin typeface="맑은 고딕" panose="020B0503020000020004" pitchFamily="50" charset="-127"/>
                <a:ea typeface="맑은 고딕" panose="020B0503020000020004" pitchFamily="50" charset="-127"/>
              </a:rPr>
              <a:t>Start Recirculation</a:t>
            </a:r>
          </a:p>
          <a:p>
            <a:pPr algn="ctr"/>
            <a:r>
              <a:rPr lang="en-US" altLang="ko-KR" sz="1000" b="1" dirty="0">
                <a:solidFill>
                  <a:srgbClr val="FF0000"/>
                </a:solidFill>
                <a:latin typeface="맑은 고딕" panose="020B0503020000020004" pitchFamily="50" charset="-127"/>
                <a:ea typeface="맑은 고딕" panose="020B0503020000020004" pitchFamily="50" charset="-127"/>
              </a:rPr>
              <a:t>2</a:t>
            </a:r>
            <a:r>
              <a:rPr lang="en-US" altLang="ko-KR" sz="1000" b="1" baseline="30000" dirty="0">
                <a:solidFill>
                  <a:srgbClr val="FF0000"/>
                </a:solidFill>
                <a:latin typeface="맑은 고딕" panose="020B0503020000020004" pitchFamily="50" charset="-127"/>
                <a:ea typeface="맑은 고딕" panose="020B0503020000020004" pitchFamily="50" charset="-127"/>
              </a:rPr>
              <a:t>nd</a:t>
            </a:r>
            <a:r>
              <a:rPr lang="en-US" altLang="ko-KR" sz="1000" b="1" dirty="0">
                <a:solidFill>
                  <a:srgbClr val="FF0000"/>
                </a:solidFill>
                <a:latin typeface="맑은 고딕" panose="020B0503020000020004" pitchFamily="50" charset="-127"/>
                <a:ea typeface="맑은 고딕" panose="020B0503020000020004" pitchFamily="50" charset="-127"/>
              </a:rPr>
              <a:t> Ballot</a:t>
            </a:r>
            <a:endParaRPr lang="ko-KR" altLang="en-US" sz="1000" b="1" dirty="0">
              <a:solidFill>
                <a:srgbClr val="FF0000"/>
              </a:solidFill>
              <a:latin typeface="맑은 고딕" panose="020B0503020000020004" pitchFamily="50" charset="-127"/>
              <a:ea typeface="맑은 고딕" panose="020B0503020000020004" pitchFamily="50" charset="-127"/>
            </a:endParaRPr>
          </a:p>
        </p:txBody>
      </p:sp>
      <p:cxnSp>
        <p:nvCxnSpPr>
          <p:cNvPr id="90" name="직선 연결선 89">
            <a:extLst>
              <a:ext uri="{FF2B5EF4-FFF2-40B4-BE49-F238E27FC236}">
                <a16:creationId xmlns:a16="http://schemas.microsoft.com/office/drawing/2014/main" id="{9BD7A02C-09E6-4147-AC7A-D13DDBAF28BD}"/>
              </a:ext>
            </a:extLst>
          </p:cNvPr>
          <p:cNvCxnSpPr>
            <a:cxnSpLocks/>
            <a:stCxn id="89" idx="2"/>
          </p:cNvCxnSpPr>
          <p:nvPr/>
        </p:nvCxnSpPr>
        <p:spPr>
          <a:xfrm flipH="1">
            <a:off x="5794243" y="5393787"/>
            <a:ext cx="2" cy="154558"/>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91" name="직선 연결선 90">
            <a:extLst>
              <a:ext uri="{FF2B5EF4-FFF2-40B4-BE49-F238E27FC236}">
                <a16:creationId xmlns:a16="http://schemas.microsoft.com/office/drawing/2014/main" id="{D1A1A6C3-E442-451E-A38D-31B90188387A}"/>
              </a:ext>
            </a:extLst>
          </p:cNvPr>
          <p:cNvCxnSpPr/>
          <p:nvPr/>
        </p:nvCxnSpPr>
        <p:spPr>
          <a:xfrm>
            <a:off x="5391779" y="5465690"/>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직선 연결선 91">
            <a:extLst>
              <a:ext uri="{FF2B5EF4-FFF2-40B4-BE49-F238E27FC236}">
                <a16:creationId xmlns:a16="http://schemas.microsoft.com/office/drawing/2014/main" id="{B018375C-2FDD-490D-B39C-FC0ABDAE7330}"/>
              </a:ext>
            </a:extLst>
          </p:cNvPr>
          <p:cNvCxnSpPr/>
          <p:nvPr/>
        </p:nvCxnSpPr>
        <p:spPr>
          <a:xfrm>
            <a:off x="4965370" y="5468348"/>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직선 연결선 92">
            <a:extLst>
              <a:ext uri="{FF2B5EF4-FFF2-40B4-BE49-F238E27FC236}">
                <a16:creationId xmlns:a16="http://schemas.microsoft.com/office/drawing/2014/main" id="{F030E841-6B7B-4388-8881-6B979D2B4760}"/>
              </a:ext>
            </a:extLst>
          </p:cNvPr>
          <p:cNvCxnSpPr/>
          <p:nvPr/>
        </p:nvCxnSpPr>
        <p:spPr>
          <a:xfrm>
            <a:off x="4518723" y="5462206"/>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직선 연결선 93">
            <a:extLst>
              <a:ext uri="{FF2B5EF4-FFF2-40B4-BE49-F238E27FC236}">
                <a16:creationId xmlns:a16="http://schemas.microsoft.com/office/drawing/2014/main" id="{F11BEED8-7142-44DA-A048-1E0BEC26DC31}"/>
              </a:ext>
            </a:extLst>
          </p:cNvPr>
          <p:cNvCxnSpPr/>
          <p:nvPr/>
        </p:nvCxnSpPr>
        <p:spPr>
          <a:xfrm>
            <a:off x="4094654" y="5462206"/>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직선 연결선 94">
            <a:extLst>
              <a:ext uri="{FF2B5EF4-FFF2-40B4-BE49-F238E27FC236}">
                <a16:creationId xmlns:a16="http://schemas.microsoft.com/office/drawing/2014/main" id="{8FE9BC9D-B190-4DF4-8DEF-B7F02B3E6465}"/>
              </a:ext>
            </a:extLst>
          </p:cNvPr>
          <p:cNvCxnSpPr/>
          <p:nvPr/>
        </p:nvCxnSpPr>
        <p:spPr>
          <a:xfrm>
            <a:off x="3637453" y="5458096"/>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직선 연결선 95">
            <a:extLst>
              <a:ext uri="{FF2B5EF4-FFF2-40B4-BE49-F238E27FC236}">
                <a16:creationId xmlns:a16="http://schemas.microsoft.com/office/drawing/2014/main" id="{FBB25C8B-ACAC-4364-B221-4B2481B3E419}"/>
              </a:ext>
            </a:extLst>
          </p:cNvPr>
          <p:cNvCxnSpPr/>
          <p:nvPr/>
        </p:nvCxnSpPr>
        <p:spPr>
          <a:xfrm>
            <a:off x="3160375" y="5462206"/>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직선 연결선 96">
            <a:extLst>
              <a:ext uri="{FF2B5EF4-FFF2-40B4-BE49-F238E27FC236}">
                <a16:creationId xmlns:a16="http://schemas.microsoft.com/office/drawing/2014/main" id="{ECF55E40-704F-4FF8-AC74-4FE36CDF85C2}"/>
              </a:ext>
            </a:extLst>
          </p:cNvPr>
          <p:cNvCxnSpPr/>
          <p:nvPr/>
        </p:nvCxnSpPr>
        <p:spPr>
          <a:xfrm>
            <a:off x="2716427" y="5474974"/>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직선 연결선 97">
            <a:extLst>
              <a:ext uri="{FF2B5EF4-FFF2-40B4-BE49-F238E27FC236}">
                <a16:creationId xmlns:a16="http://schemas.microsoft.com/office/drawing/2014/main" id="{5110F0B3-28FB-498D-A7C6-CC0863F8E7FF}"/>
              </a:ext>
            </a:extLst>
          </p:cNvPr>
          <p:cNvCxnSpPr/>
          <p:nvPr/>
        </p:nvCxnSpPr>
        <p:spPr>
          <a:xfrm>
            <a:off x="2285732" y="5467864"/>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직선 연결선 98">
            <a:extLst>
              <a:ext uri="{FF2B5EF4-FFF2-40B4-BE49-F238E27FC236}">
                <a16:creationId xmlns:a16="http://schemas.microsoft.com/office/drawing/2014/main" id="{7BE22DDD-E472-432B-81CD-FF081F5B9640}"/>
              </a:ext>
            </a:extLst>
          </p:cNvPr>
          <p:cNvCxnSpPr/>
          <p:nvPr/>
        </p:nvCxnSpPr>
        <p:spPr>
          <a:xfrm>
            <a:off x="1684534" y="5450946"/>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BA0094A7-792A-4F54-B430-ED828F810820}"/>
              </a:ext>
            </a:extLst>
          </p:cNvPr>
          <p:cNvSpPr txBox="1"/>
          <p:nvPr/>
        </p:nvSpPr>
        <p:spPr>
          <a:xfrm>
            <a:off x="3862732" y="4980421"/>
            <a:ext cx="1309974" cy="400110"/>
          </a:xfrm>
          <a:prstGeom prst="rect">
            <a:avLst/>
          </a:prstGeom>
          <a:noFill/>
        </p:spPr>
        <p:txBody>
          <a:bodyPr wrap="none" rtlCol="0">
            <a:spAutoFit/>
          </a:bodyPr>
          <a:lstStyle/>
          <a:p>
            <a:pPr algn="ctr"/>
            <a:r>
              <a:rPr lang="en-US" altLang="ko-KR" sz="1000" b="1" dirty="0">
                <a:solidFill>
                  <a:srgbClr val="FF0000"/>
                </a:solidFill>
                <a:latin typeface="맑은 고딕" panose="020B0503020000020004" pitchFamily="50" charset="-127"/>
                <a:ea typeface="맑은 고딕" panose="020B0503020000020004" pitchFamily="50" charset="-127"/>
              </a:rPr>
              <a:t>Start Recirculation</a:t>
            </a:r>
          </a:p>
          <a:p>
            <a:pPr algn="ctr"/>
            <a:r>
              <a:rPr lang="en-US" altLang="ko-KR" sz="1000" b="1" dirty="0">
                <a:solidFill>
                  <a:srgbClr val="FF0000"/>
                </a:solidFill>
                <a:latin typeface="맑은 고딕" panose="020B0503020000020004" pitchFamily="50" charset="-127"/>
                <a:ea typeface="맑은 고딕" panose="020B0503020000020004" pitchFamily="50" charset="-127"/>
              </a:rPr>
              <a:t>1</a:t>
            </a:r>
            <a:r>
              <a:rPr lang="en-US" altLang="ko-KR" sz="1000" b="1" baseline="30000" dirty="0">
                <a:solidFill>
                  <a:srgbClr val="FF0000"/>
                </a:solidFill>
                <a:latin typeface="맑은 고딕" panose="020B0503020000020004" pitchFamily="50" charset="-127"/>
                <a:ea typeface="맑은 고딕" panose="020B0503020000020004" pitchFamily="50" charset="-127"/>
              </a:rPr>
              <a:t>st</a:t>
            </a:r>
            <a:r>
              <a:rPr lang="en-US" altLang="ko-KR" sz="1000" b="1" dirty="0">
                <a:solidFill>
                  <a:srgbClr val="FF0000"/>
                </a:solidFill>
                <a:latin typeface="맑은 고딕" panose="020B0503020000020004" pitchFamily="50" charset="-127"/>
                <a:ea typeface="맑은 고딕" panose="020B0503020000020004" pitchFamily="50" charset="-127"/>
              </a:rPr>
              <a:t> Ballot</a:t>
            </a:r>
            <a:endParaRPr lang="ko-KR" altLang="en-US" sz="1000" b="1" dirty="0">
              <a:solidFill>
                <a:srgbClr val="FF0000"/>
              </a:solidFill>
              <a:latin typeface="맑은 고딕" panose="020B0503020000020004" pitchFamily="50" charset="-127"/>
              <a:ea typeface="맑은 고딕" panose="020B0503020000020004" pitchFamily="50" charset="-127"/>
            </a:endParaRPr>
          </a:p>
        </p:txBody>
      </p:sp>
      <p:sp>
        <p:nvSpPr>
          <p:cNvPr id="101" name="직사각형 100">
            <a:extLst>
              <a:ext uri="{FF2B5EF4-FFF2-40B4-BE49-F238E27FC236}">
                <a16:creationId xmlns:a16="http://schemas.microsoft.com/office/drawing/2014/main" id="{79ACDD7B-2C86-425F-8082-D19D4FD752DD}"/>
              </a:ext>
            </a:extLst>
          </p:cNvPr>
          <p:cNvSpPr/>
          <p:nvPr/>
        </p:nvSpPr>
        <p:spPr>
          <a:xfrm>
            <a:off x="4503899" y="4376430"/>
            <a:ext cx="1782860" cy="246221"/>
          </a:xfrm>
          <a:prstGeom prst="rect">
            <a:avLst/>
          </a:prstGeom>
          <a:noFill/>
        </p:spPr>
        <p:txBody>
          <a:bodyPr wrap="none" rtlCol="0">
            <a:spAutoFit/>
          </a:bodyPr>
          <a:lstStyle/>
          <a:p>
            <a:pPr algn="ctr"/>
            <a:r>
              <a:rPr lang="ko-KR" altLang="en-US" sz="1000" dirty="0" err="1">
                <a:solidFill>
                  <a:schemeClr val="accent6">
                    <a:lumMod val="75000"/>
                  </a:schemeClr>
                </a:solidFill>
                <a:latin typeface="맑은 고딕" panose="020B0503020000020004" pitchFamily="50" charset="-127"/>
                <a:ea typeface="맑은 고딕" panose="020B0503020000020004" pitchFamily="50" charset="-127"/>
              </a:rPr>
              <a:t>Ballot</a:t>
            </a:r>
            <a:r>
              <a:rPr lang="ko-KR" altLang="en-US" sz="1000" dirty="0">
                <a:solidFill>
                  <a:schemeClr val="accent6">
                    <a:lumMod val="75000"/>
                  </a:schemeClr>
                </a:solidFill>
                <a:latin typeface="맑은 고딕" panose="020B0503020000020004" pitchFamily="50" charset="-127"/>
                <a:ea typeface="맑은 고딕" panose="020B0503020000020004" pitchFamily="50" charset="-127"/>
              </a:rPr>
              <a:t> </a:t>
            </a:r>
            <a:r>
              <a:rPr lang="ko-KR" altLang="en-US" sz="1000" dirty="0" err="1">
                <a:solidFill>
                  <a:schemeClr val="accent6">
                    <a:lumMod val="75000"/>
                  </a:schemeClr>
                </a:solidFill>
                <a:latin typeface="맑은 고딕" panose="020B0503020000020004" pitchFamily="50" charset="-127"/>
                <a:ea typeface="맑은 고딕" panose="020B0503020000020004" pitchFamily="50" charset="-127"/>
              </a:rPr>
              <a:t>Resolution</a:t>
            </a:r>
            <a:r>
              <a:rPr lang="ko-KR" altLang="en-US" sz="1000" dirty="0">
                <a:solidFill>
                  <a:schemeClr val="accent6">
                    <a:lumMod val="75000"/>
                  </a:schemeClr>
                </a:solidFill>
                <a:latin typeface="맑은 고딕" panose="020B0503020000020004" pitchFamily="50" charset="-127"/>
                <a:ea typeface="맑은 고딕" panose="020B0503020000020004" pitchFamily="50" charset="-127"/>
              </a:rPr>
              <a:t> </a:t>
            </a:r>
            <a:r>
              <a:rPr lang="ko-KR" altLang="en-US" sz="1000" dirty="0" err="1">
                <a:solidFill>
                  <a:schemeClr val="accent6">
                    <a:lumMod val="75000"/>
                  </a:schemeClr>
                </a:solidFill>
                <a:latin typeface="맑은 고딕" panose="020B0503020000020004" pitchFamily="50" charset="-127"/>
                <a:ea typeface="맑은 고딕" panose="020B0503020000020004" pitchFamily="50" charset="-127"/>
              </a:rPr>
              <a:t>Telecon</a:t>
            </a:r>
            <a:r>
              <a:rPr lang="ko-KR" altLang="en-US" sz="1000" dirty="0">
                <a:solidFill>
                  <a:schemeClr val="accent6">
                    <a:lumMod val="75000"/>
                  </a:schemeClr>
                </a:solidFill>
                <a:latin typeface="맑은 고딕" panose="020B0503020000020004" pitchFamily="50" charset="-127"/>
                <a:ea typeface="맑은 고딕" panose="020B0503020000020004" pitchFamily="50" charset="-127"/>
              </a:rPr>
              <a:t> 1</a:t>
            </a:r>
          </a:p>
        </p:txBody>
      </p:sp>
      <p:cxnSp>
        <p:nvCxnSpPr>
          <p:cNvPr id="102" name="직선 연결선 101">
            <a:extLst>
              <a:ext uri="{FF2B5EF4-FFF2-40B4-BE49-F238E27FC236}">
                <a16:creationId xmlns:a16="http://schemas.microsoft.com/office/drawing/2014/main" id="{D087F7AC-31F0-4D63-9C5F-40D18C8A0C69}"/>
              </a:ext>
            </a:extLst>
          </p:cNvPr>
          <p:cNvCxnSpPr>
            <a:cxnSpLocks/>
            <a:stCxn id="101" idx="2"/>
          </p:cNvCxnSpPr>
          <p:nvPr/>
        </p:nvCxnSpPr>
        <p:spPr>
          <a:xfrm>
            <a:off x="5395329" y="4622651"/>
            <a:ext cx="0" cy="925694"/>
          </a:xfrm>
          <a:prstGeom prst="line">
            <a:avLst/>
          </a:prstGeom>
          <a:ln>
            <a:solidFill>
              <a:schemeClr val="accent6">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B1C69CA3-A719-4610-A2F5-963B5EC71F44}"/>
              </a:ext>
            </a:extLst>
          </p:cNvPr>
          <p:cNvSpPr txBox="1"/>
          <p:nvPr/>
        </p:nvSpPr>
        <p:spPr>
          <a:xfrm>
            <a:off x="2648509" y="4984054"/>
            <a:ext cx="1019831" cy="400110"/>
          </a:xfrm>
          <a:prstGeom prst="rect">
            <a:avLst/>
          </a:prstGeom>
          <a:noFill/>
        </p:spPr>
        <p:txBody>
          <a:bodyPr wrap="none" rtlCol="0">
            <a:spAutoFit/>
          </a:bodyPr>
          <a:lstStyle/>
          <a:p>
            <a:pPr algn="ctr"/>
            <a:r>
              <a:rPr lang="en-US" altLang="ko-KR" sz="1000" b="1" dirty="0">
                <a:solidFill>
                  <a:srgbClr val="FF0000"/>
                </a:solidFill>
                <a:latin typeface="맑은 고딕" panose="020B0503020000020004" pitchFamily="50" charset="-127"/>
                <a:ea typeface="맑은 고딕" panose="020B0503020000020004" pitchFamily="50" charset="-127"/>
              </a:rPr>
              <a:t>Start Sponsor</a:t>
            </a:r>
          </a:p>
          <a:p>
            <a:pPr algn="ctr"/>
            <a:r>
              <a:rPr lang="en-US" altLang="ko-KR" sz="1000" b="1" dirty="0">
                <a:solidFill>
                  <a:srgbClr val="FF0000"/>
                </a:solidFill>
                <a:latin typeface="맑은 고딕" panose="020B0503020000020004" pitchFamily="50" charset="-127"/>
                <a:ea typeface="맑은 고딕" panose="020B0503020000020004" pitchFamily="50" charset="-127"/>
              </a:rPr>
              <a:t>Ballot</a:t>
            </a:r>
            <a:endParaRPr lang="ko-KR" altLang="en-US" sz="1000" b="1" dirty="0">
              <a:solidFill>
                <a:srgbClr val="FF0000"/>
              </a:solidFill>
              <a:latin typeface="맑은 고딕" panose="020B0503020000020004" pitchFamily="50" charset="-127"/>
              <a:ea typeface="맑은 고딕" panose="020B0503020000020004" pitchFamily="50" charset="-127"/>
            </a:endParaRPr>
          </a:p>
        </p:txBody>
      </p:sp>
      <p:sp>
        <p:nvSpPr>
          <p:cNvPr id="104" name="TextBox 103">
            <a:extLst>
              <a:ext uri="{FF2B5EF4-FFF2-40B4-BE49-F238E27FC236}">
                <a16:creationId xmlns:a16="http://schemas.microsoft.com/office/drawing/2014/main" id="{D6C57097-9908-43DB-8AF1-2221F55A47E7}"/>
              </a:ext>
            </a:extLst>
          </p:cNvPr>
          <p:cNvSpPr txBox="1"/>
          <p:nvPr/>
        </p:nvSpPr>
        <p:spPr>
          <a:xfrm>
            <a:off x="1302418" y="3639027"/>
            <a:ext cx="2828018" cy="400110"/>
          </a:xfrm>
          <a:prstGeom prst="rect">
            <a:avLst/>
          </a:prstGeom>
          <a:noFill/>
        </p:spPr>
        <p:txBody>
          <a:bodyPr wrap="none" rtlCol="0">
            <a:spAutoFit/>
          </a:bodyPr>
          <a:lstStyle/>
          <a:p>
            <a:pPr algn="ctr"/>
            <a:r>
              <a:rPr lang="en-US" altLang="ko-KR" sz="1000" b="1" dirty="0">
                <a:solidFill>
                  <a:srgbClr val="FF0000"/>
                </a:solidFill>
                <a:latin typeface="맑은 고딕" panose="020B0503020000020004" pitchFamily="50" charset="-127"/>
                <a:ea typeface="맑은 고딕" panose="020B0503020000020004" pitchFamily="50" charset="-127"/>
              </a:rPr>
              <a:t>Open Sponsor Ballot Invitation</a:t>
            </a:r>
          </a:p>
          <a:p>
            <a:pPr algn="ctr"/>
            <a:r>
              <a:rPr lang="en-US" altLang="ko-KR" sz="1000" dirty="0">
                <a:latin typeface="맑은 고딕" panose="020B0503020000020004" pitchFamily="50" charset="-127"/>
                <a:ea typeface="맑은 고딕" panose="020B0503020000020004" pitchFamily="50" charset="-127"/>
              </a:rPr>
              <a:t>Mandatory Editorial Coordination submission</a:t>
            </a:r>
            <a:endParaRPr lang="ko-KR" altLang="en-US" sz="1000" dirty="0">
              <a:latin typeface="맑은 고딕" panose="020B0503020000020004" pitchFamily="50" charset="-127"/>
              <a:ea typeface="맑은 고딕" panose="020B0503020000020004" pitchFamily="50" charset="-127"/>
            </a:endParaRPr>
          </a:p>
        </p:txBody>
      </p:sp>
      <p:cxnSp>
        <p:nvCxnSpPr>
          <p:cNvPr id="105" name="직선 연결선 104">
            <a:extLst>
              <a:ext uri="{FF2B5EF4-FFF2-40B4-BE49-F238E27FC236}">
                <a16:creationId xmlns:a16="http://schemas.microsoft.com/office/drawing/2014/main" id="{E4CFA94C-D251-47A7-810C-262E7B6BC2A8}"/>
              </a:ext>
            </a:extLst>
          </p:cNvPr>
          <p:cNvCxnSpPr>
            <a:cxnSpLocks/>
            <a:stCxn id="104" idx="2"/>
          </p:cNvCxnSpPr>
          <p:nvPr/>
        </p:nvCxnSpPr>
        <p:spPr>
          <a:xfrm>
            <a:off x="2716427" y="4039137"/>
            <a:ext cx="0" cy="1459291"/>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06" name="직선 연결선 105">
            <a:extLst>
              <a:ext uri="{FF2B5EF4-FFF2-40B4-BE49-F238E27FC236}">
                <a16:creationId xmlns:a16="http://schemas.microsoft.com/office/drawing/2014/main" id="{516BFA38-4350-41E8-B3F0-7A9D0E7B1FB8}"/>
              </a:ext>
            </a:extLst>
          </p:cNvPr>
          <p:cNvCxnSpPr>
            <a:cxnSpLocks/>
            <a:stCxn id="103" idx="2"/>
          </p:cNvCxnSpPr>
          <p:nvPr/>
        </p:nvCxnSpPr>
        <p:spPr>
          <a:xfrm>
            <a:off x="3158425" y="5384164"/>
            <a:ext cx="9426" cy="202431"/>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F65B8B2A-6617-4559-9F64-034C0573EE0F}"/>
              </a:ext>
            </a:extLst>
          </p:cNvPr>
          <p:cNvSpPr txBox="1"/>
          <p:nvPr/>
        </p:nvSpPr>
        <p:spPr>
          <a:xfrm>
            <a:off x="1227583" y="4990484"/>
            <a:ext cx="906017" cy="400110"/>
          </a:xfrm>
          <a:prstGeom prst="rect">
            <a:avLst/>
          </a:prstGeom>
          <a:noFill/>
        </p:spPr>
        <p:txBody>
          <a:bodyPr wrap="none" rtlCol="0">
            <a:spAutoFit/>
          </a:bodyPr>
          <a:lstStyle/>
          <a:p>
            <a:pPr algn="ctr"/>
            <a:r>
              <a:rPr lang="en-US" altLang="ko-KR" sz="1000" b="1" dirty="0">
                <a:solidFill>
                  <a:srgbClr val="FF0000"/>
                </a:solidFill>
                <a:latin typeface="맑은 고딕" panose="020B0503020000020004" pitchFamily="50" charset="-127"/>
                <a:ea typeface="맑은 고딕" panose="020B0503020000020004" pitchFamily="50" charset="-127"/>
              </a:rPr>
              <a:t>WG 1</a:t>
            </a:r>
            <a:r>
              <a:rPr lang="en-US" altLang="ko-KR" sz="1000" b="1" baseline="30000" dirty="0">
                <a:solidFill>
                  <a:srgbClr val="FF0000"/>
                </a:solidFill>
                <a:latin typeface="맑은 고딕" panose="020B0503020000020004" pitchFamily="50" charset="-127"/>
                <a:ea typeface="맑은 고딕" panose="020B0503020000020004" pitchFamily="50" charset="-127"/>
              </a:rPr>
              <a:t>st</a:t>
            </a:r>
          </a:p>
          <a:p>
            <a:pPr algn="ctr"/>
            <a:r>
              <a:rPr lang="en-US" altLang="ko-KR" sz="1000" b="1" dirty="0">
                <a:solidFill>
                  <a:srgbClr val="FF0000"/>
                </a:solidFill>
                <a:latin typeface="맑은 고딕" panose="020B0503020000020004" pitchFamily="50" charset="-127"/>
                <a:ea typeface="맑은 고딕" panose="020B0503020000020004" pitchFamily="50" charset="-127"/>
              </a:rPr>
              <a:t>letter Ballot</a:t>
            </a:r>
            <a:endParaRPr lang="ko-KR" altLang="en-US" sz="1000" b="1" dirty="0">
              <a:solidFill>
                <a:srgbClr val="FF0000"/>
              </a:solidFill>
              <a:latin typeface="맑은 고딕" panose="020B0503020000020004" pitchFamily="50" charset="-127"/>
              <a:ea typeface="맑은 고딕" panose="020B0503020000020004" pitchFamily="50" charset="-127"/>
            </a:endParaRPr>
          </a:p>
        </p:txBody>
      </p:sp>
      <p:sp>
        <p:nvSpPr>
          <p:cNvPr id="108" name="TextBox 107">
            <a:extLst>
              <a:ext uri="{FF2B5EF4-FFF2-40B4-BE49-F238E27FC236}">
                <a16:creationId xmlns:a16="http://schemas.microsoft.com/office/drawing/2014/main" id="{3AE43B40-179E-41EB-9047-755F94AE210A}"/>
              </a:ext>
            </a:extLst>
          </p:cNvPr>
          <p:cNvSpPr txBox="1"/>
          <p:nvPr/>
        </p:nvSpPr>
        <p:spPr>
          <a:xfrm>
            <a:off x="1832722" y="4170044"/>
            <a:ext cx="906017" cy="400110"/>
          </a:xfrm>
          <a:prstGeom prst="rect">
            <a:avLst/>
          </a:prstGeom>
          <a:noFill/>
        </p:spPr>
        <p:txBody>
          <a:bodyPr wrap="none" rtlCol="0">
            <a:spAutoFit/>
          </a:bodyPr>
          <a:lstStyle/>
          <a:p>
            <a:pPr algn="ctr"/>
            <a:r>
              <a:rPr lang="en-US" altLang="ko-KR" sz="1000" b="1" dirty="0">
                <a:solidFill>
                  <a:srgbClr val="FF0000"/>
                </a:solidFill>
                <a:latin typeface="맑은 고딕" panose="020B0503020000020004" pitchFamily="50" charset="-127"/>
                <a:ea typeface="맑은 고딕" panose="020B0503020000020004" pitchFamily="50" charset="-127"/>
              </a:rPr>
              <a:t>WG 2</a:t>
            </a:r>
            <a:r>
              <a:rPr lang="en-US" altLang="ko-KR" sz="1000" b="1" baseline="30000" dirty="0">
                <a:solidFill>
                  <a:srgbClr val="FF0000"/>
                </a:solidFill>
                <a:latin typeface="맑은 고딕" panose="020B0503020000020004" pitchFamily="50" charset="-127"/>
                <a:ea typeface="맑은 고딕" panose="020B0503020000020004" pitchFamily="50" charset="-127"/>
              </a:rPr>
              <a:t>nd</a:t>
            </a:r>
            <a:r>
              <a:rPr lang="en-US" altLang="ko-KR" sz="1000" b="1" dirty="0">
                <a:solidFill>
                  <a:srgbClr val="FF0000"/>
                </a:solidFill>
                <a:latin typeface="맑은 고딕" panose="020B0503020000020004" pitchFamily="50" charset="-127"/>
                <a:ea typeface="맑은 고딕" panose="020B0503020000020004" pitchFamily="50" charset="-127"/>
              </a:rPr>
              <a:t> </a:t>
            </a:r>
            <a:endParaRPr lang="en-US" altLang="ko-KR" sz="1000" b="1" baseline="30000" dirty="0">
              <a:solidFill>
                <a:srgbClr val="FF0000"/>
              </a:solidFill>
              <a:latin typeface="맑은 고딕" panose="020B0503020000020004" pitchFamily="50" charset="-127"/>
              <a:ea typeface="맑은 고딕" panose="020B0503020000020004" pitchFamily="50" charset="-127"/>
            </a:endParaRPr>
          </a:p>
          <a:p>
            <a:pPr algn="ctr"/>
            <a:r>
              <a:rPr lang="en-US" altLang="ko-KR" sz="1000" b="1" dirty="0">
                <a:solidFill>
                  <a:srgbClr val="FF0000"/>
                </a:solidFill>
                <a:latin typeface="맑은 고딕" panose="020B0503020000020004" pitchFamily="50" charset="-127"/>
                <a:ea typeface="맑은 고딕" panose="020B0503020000020004" pitchFamily="50" charset="-127"/>
              </a:rPr>
              <a:t>letter Ballot</a:t>
            </a:r>
            <a:endParaRPr lang="ko-KR" altLang="en-US" sz="1000" b="1" dirty="0">
              <a:solidFill>
                <a:srgbClr val="FF0000"/>
              </a:solidFill>
              <a:latin typeface="맑은 고딕" panose="020B0503020000020004" pitchFamily="50" charset="-127"/>
              <a:ea typeface="맑은 고딕" panose="020B0503020000020004" pitchFamily="50" charset="-127"/>
            </a:endParaRPr>
          </a:p>
        </p:txBody>
      </p:sp>
      <p:cxnSp>
        <p:nvCxnSpPr>
          <p:cNvPr id="109" name="직선 연결선 108">
            <a:extLst>
              <a:ext uri="{FF2B5EF4-FFF2-40B4-BE49-F238E27FC236}">
                <a16:creationId xmlns:a16="http://schemas.microsoft.com/office/drawing/2014/main" id="{56294DAE-55CB-40AF-BB2F-7A16B5A61018}"/>
              </a:ext>
            </a:extLst>
          </p:cNvPr>
          <p:cNvCxnSpPr>
            <a:cxnSpLocks/>
            <a:stCxn id="108" idx="2"/>
          </p:cNvCxnSpPr>
          <p:nvPr/>
        </p:nvCxnSpPr>
        <p:spPr>
          <a:xfrm>
            <a:off x="2285731" y="4570154"/>
            <a:ext cx="0" cy="939942"/>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10" name="직사각형 109">
            <a:extLst>
              <a:ext uri="{FF2B5EF4-FFF2-40B4-BE49-F238E27FC236}">
                <a16:creationId xmlns:a16="http://schemas.microsoft.com/office/drawing/2014/main" id="{9CC963F8-1942-442A-8C5F-B02E6C9C987E}"/>
              </a:ext>
            </a:extLst>
          </p:cNvPr>
          <p:cNvSpPr/>
          <p:nvPr/>
        </p:nvSpPr>
        <p:spPr>
          <a:xfrm>
            <a:off x="2766332" y="4650361"/>
            <a:ext cx="1747594" cy="246221"/>
          </a:xfrm>
          <a:prstGeom prst="rect">
            <a:avLst/>
          </a:prstGeom>
          <a:noFill/>
        </p:spPr>
        <p:txBody>
          <a:bodyPr wrap="none" rtlCol="0">
            <a:spAutoFit/>
          </a:bodyPr>
          <a:lstStyle/>
          <a:p>
            <a:pPr algn="ctr"/>
            <a:r>
              <a:rPr lang="ko-KR" altLang="en-US" sz="1000" dirty="0" err="1">
                <a:latin typeface="맑은 고딕" panose="020B0503020000020004" pitchFamily="50" charset="-127"/>
                <a:ea typeface="맑은 고딕" panose="020B0503020000020004" pitchFamily="50" charset="-127"/>
              </a:rPr>
              <a:t>Sent</a:t>
            </a:r>
            <a:r>
              <a:rPr lang="ko-KR" altLang="en-US" sz="1000" dirty="0">
                <a:latin typeface="맑은 고딕" panose="020B0503020000020004" pitchFamily="50" charset="-127"/>
                <a:ea typeface="맑은 고딕" panose="020B0503020000020004" pitchFamily="50" charset="-127"/>
              </a:rPr>
              <a:t> </a:t>
            </a:r>
            <a:r>
              <a:rPr lang="ko-KR" altLang="en-US" sz="1000" dirty="0" err="1">
                <a:latin typeface="맑은 고딕" panose="020B0503020000020004" pitchFamily="50" charset="-127"/>
                <a:ea typeface="맑은 고딕" panose="020B0503020000020004" pitchFamily="50" charset="-127"/>
              </a:rPr>
              <a:t>comments</a:t>
            </a:r>
            <a:r>
              <a:rPr lang="ko-KR" altLang="en-US" sz="1000" dirty="0">
                <a:latin typeface="맑은 고딕" panose="020B0503020000020004" pitchFamily="50" charset="-127"/>
                <a:ea typeface="맑은 고딕" panose="020B0503020000020004" pitchFamily="50" charset="-127"/>
              </a:rPr>
              <a:t> </a:t>
            </a:r>
            <a:r>
              <a:rPr lang="ko-KR" altLang="en-US" sz="1000" dirty="0" err="1">
                <a:latin typeface="맑은 고딕" panose="020B0503020000020004" pitchFamily="50" charset="-127"/>
                <a:ea typeface="맑은 고딕" panose="020B0503020000020004" pitchFamily="50" charset="-127"/>
              </a:rPr>
              <a:t>to</a:t>
            </a:r>
            <a:r>
              <a:rPr lang="ko-KR" altLang="en-US" sz="1000" dirty="0">
                <a:latin typeface="맑은 고딕" panose="020B0503020000020004" pitchFamily="50" charset="-127"/>
                <a:ea typeface="맑은 고딕" panose="020B0503020000020004" pitchFamily="50" charset="-127"/>
              </a:rPr>
              <a:t> </a:t>
            </a:r>
            <a:r>
              <a:rPr lang="ko-KR" altLang="en-US" sz="1000" dirty="0" err="1">
                <a:latin typeface="맑은 고딕" panose="020B0503020000020004" pitchFamily="50" charset="-127"/>
                <a:ea typeface="맑은 고딕" panose="020B0503020000020004" pitchFamily="50" charset="-127"/>
              </a:rPr>
              <a:t>the</a:t>
            </a:r>
            <a:r>
              <a:rPr lang="ko-KR" altLang="en-US" sz="1000" dirty="0">
                <a:latin typeface="맑은 고딕" panose="020B0503020000020004" pitchFamily="50" charset="-127"/>
                <a:ea typeface="맑은 고딕" panose="020B0503020000020004" pitchFamily="50" charset="-127"/>
              </a:rPr>
              <a:t> WG</a:t>
            </a:r>
          </a:p>
        </p:txBody>
      </p:sp>
      <p:cxnSp>
        <p:nvCxnSpPr>
          <p:cNvPr id="111" name="직선 연결선 110">
            <a:extLst>
              <a:ext uri="{FF2B5EF4-FFF2-40B4-BE49-F238E27FC236}">
                <a16:creationId xmlns:a16="http://schemas.microsoft.com/office/drawing/2014/main" id="{08254E76-DD7C-4CC5-8B3C-758322830999}"/>
              </a:ext>
            </a:extLst>
          </p:cNvPr>
          <p:cNvCxnSpPr>
            <a:cxnSpLocks/>
            <a:stCxn id="110" idx="2"/>
          </p:cNvCxnSpPr>
          <p:nvPr/>
        </p:nvCxnSpPr>
        <p:spPr>
          <a:xfrm>
            <a:off x="3640129" y="4896582"/>
            <a:ext cx="0" cy="611224"/>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12" name="직사각형 111">
            <a:extLst>
              <a:ext uri="{FF2B5EF4-FFF2-40B4-BE49-F238E27FC236}">
                <a16:creationId xmlns:a16="http://schemas.microsoft.com/office/drawing/2014/main" id="{CA203553-9C1B-4D35-A6F9-EF4F0FCF0EBA}"/>
              </a:ext>
            </a:extLst>
          </p:cNvPr>
          <p:cNvSpPr/>
          <p:nvPr/>
        </p:nvSpPr>
        <p:spPr>
          <a:xfrm>
            <a:off x="2985332" y="4140617"/>
            <a:ext cx="2233304" cy="246221"/>
          </a:xfrm>
          <a:prstGeom prst="rect">
            <a:avLst/>
          </a:prstGeom>
          <a:noFill/>
        </p:spPr>
        <p:txBody>
          <a:bodyPr wrap="none" rtlCol="0">
            <a:spAutoFit/>
          </a:bodyPr>
          <a:lstStyle/>
          <a:p>
            <a:pPr algn="ctr"/>
            <a:r>
              <a:rPr lang="ko-KR" altLang="en-US" sz="1000" dirty="0">
                <a:solidFill>
                  <a:srgbClr val="0070C0"/>
                </a:solidFill>
                <a:latin typeface="맑은 고딕" panose="020B0503020000020004" pitchFamily="50" charset="-127"/>
                <a:ea typeface="맑은 고딕" panose="020B0503020000020004" pitchFamily="50" charset="-127"/>
              </a:rPr>
              <a:t>WG </a:t>
            </a:r>
            <a:r>
              <a:rPr lang="ko-KR" altLang="en-US" sz="1000" dirty="0" err="1">
                <a:solidFill>
                  <a:srgbClr val="0070C0"/>
                </a:solidFill>
                <a:latin typeface="맑은 고딕" panose="020B0503020000020004" pitchFamily="50" charset="-127"/>
                <a:ea typeface="맑은 고딕" panose="020B0503020000020004" pitchFamily="50" charset="-127"/>
              </a:rPr>
              <a:t>Meeting</a:t>
            </a:r>
            <a:r>
              <a:rPr lang="ko-KR" altLang="en-US" sz="1000" dirty="0">
                <a:solidFill>
                  <a:srgbClr val="0070C0"/>
                </a:solidFill>
                <a:latin typeface="맑은 고딕" panose="020B0503020000020004" pitchFamily="50" charset="-127"/>
                <a:ea typeface="맑은 고딕" panose="020B0503020000020004" pitchFamily="50" charset="-127"/>
              </a:rPr>
              <a:t> </a:t>
            </a:r>
            <a:r>
              <a:rPr lang="ko-KR" altLang="en-US" sz="1000" dirty="0" err="1">
                <a:solidFill>
                  <a:srgbClr val="0070C0"/>
                </a:solidFill>
                <a:latin typeface="맑은 고딕" panose="020B0503020000020004" pitchFamily="50" charset="-127"/>
                <a:ea typeface="맑은 고딕" panose="020B0503020000020004" pitchFamily="50" charset="-127"/>
              </a:rPr>
              <a:t>to</a:t>
            </a:r>
            <a:r>
              <a:rPr lang="ko-KR" altLang="en-US" sz="1000" dirty="0">
                <a:solidFill>
                  <a:srgbClr val="0070C0"/>
                </a:solidFill>
                <a:latin typeface="맑은 고딕" panose="020B0503020000020004" pitchFamily="50" charset="-127"/>
                <a:ea typeface="맑은 고딕" panose="020B0503020000020004" pitchFamily="50" charset="-127"/>
              </a:rPr>
              <a:t> </a:t>
            </a:r>
            <a:r>
              <a:rPr lang="ko-KR" altLang="en-US" sz="1000" dirty="0" err="1">
                <a:solidFill>
                  <a:srgbClr val="0070C0"/>
                </a:solidFill>
                <a:latin typeface="맑은 고딕" panose="020B0503020000020004" pitchFamily="50" charset="-127"/>
                <a:ea typeface="맑은 고딕" panose="020B0503020000020004" pitchFamily="50" charset="-127"/>
              </a:rPr>
              <a:t>address</a:t>
            </a:r>
            <a:r>
              <a:rPr lang="ko-KR" altLang="en-US" sz="1000" dirty="0">
                <a:solidFill>
                  <a:srgbClr val="0070C0"/>
                </a:solidFill>
                <a:latin typeface="맑은 고딕" panose="020B0503020000020004" pitchFamily="50" charset="-127"/>
                <a:ea typeface="맑은 고딕" panose="020B0503020000020004" pitchFamily="50" charset="-127"/>
              </a:rPr>
              <a:t> </a:t>
            </a:r>
            <a:r>
              <a:rPr lang="ko-KR" altLang="en-US" sz="1000" dirty="0" err="1">
                <a:solidFill>
                  <a:srgbClr val="0070C0"/>
                </a:solidFill>
                <a:latin typeface="맑은 고딕" panose="020B0503020000020004" pitchFamily="50" charset="-127"/>
                <a:ea typeface="맑은 고딕" panose="020B0503020000020004" pitchFamily="50" charset="-127"/>
              </a:rPr>
              <a:t>comments</a:t>
            </a:r>
            <a:endParaRPr lang="ko-KR" altLang="en-US" sz="1000" dirty="0">
              <a:solidFill>
                <a:srgbClr val="0070C0"/>
              </a:solidFill>
              <a:latin typeface="맑은 고딕" panose="020B0503020000020004" pitchFamily="50" charset="-127"/>
              <a:ea typeface="맑은 고딕" panose="020B0503020000020004" pitchFamily="50" charset="-127"/>
            </a:endParaRPr>
          </a:p>
        </p:txBody>
      </p:sp>
      <p:cxnSp>
        <p:nvCxnSpPr>
          <p:cNvPr id="113" name="직선 연결선 112">
            <a:extLst>
              <a:ext uri="{FF2B5EF4-FFF2-40B4-BE49-F238E27FC236}">
                <a16:creationId xmlns:a16="http://schemas.microsoft.com/office/drawing/2014/main" id="{4435A7A7-4A33-49DF-94B7-D30DD959617B}"/>
              </a:ext>
            </a:extLst>
          </p:cNvPr>
          <p:cNvCxnSpPr>
            <a:cxnSpLocks/>
            <a:stCxn id="112" idx="2"/>
          </p:cNvCxnSpPr>
          <p:nvPr/>
        </p:nvCxnSpPr>
        <p:spPr>
          <a:xfrm>
            <a:off x="4101984" y="4386838"/>
            <a:ext cx="0" cy="1161507"/>
          </a:xfrm>
          <a:prstGeom prst="line">
            <a:avLst/>
          </a:prstGeom>
          <a:ln>
            <a:solidFill>
              <a:srgbClr val="0070C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4363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a:cs typeface="ＭＳ Ｐゴシック" pitchFamily="-84" charset="-128"/>
              </a:rPr>
              <a:t>Compliance with </a:t>
            </a:r>
            <a:br>
              <a:rPr lang="en-US" dirty="0">
                <a:cs typeface="ＭＳ Ｐゴシック" pitchFamily="-84" charset="-128"/>
              </a:rPr>
            </a:br>
            <a:r>
              <a:rPr lang="en-US" dirty="0">
                <a:cs typeface="ＭＳ Ｐゴシック" pitchFamily="-84" charset="-128"/>
              </a:rPr>
              <a:t>IEEE Standards Policies and Procedures</a:t>
            </a:r>
          </a:p>
        </p:txBody>
      </p:sp>
      <p:sp>
        <p:nvSpPr>
          <p:cNvPr id="17412" name="Slide Number Placeholder 6"/>
          <p:cNvSpPr>
            <a:spLocks noGrp="1"/>
          </p:cNvSpPr>
          <p:nvPr>
            <p:ph type="sldNum" sz="quarter" idx="12"/>
          </p:nvPr>
        </p:nvSpPr>
        <p:spPr>
          <a:noFill/>
        </p:spPr>
        <p:txBody>
          <a:bodyPr/>
          <a:lstStyle/>
          <a:p>
            <a:fld id="{DFBEED3A-6D63-9244-B6A1-DC72C373F3D9}" type="slidenum">
              <a:rPr lang="en-US"/>
              <a:pPr/>
              <a:t>1</a:t>
            </a:fld>
            <a:endParaRPr lang="en-US" sz="1400">
              <a:latin typeface="Myriad Pro" charset="0"/>
            </a:endParaRPr>
          </a:p>
        </p:txBody>
      </p:sp>
      <p:sp>
        <p:nvSpPr>
          <p:cNvPr id="17411" name="Text Box 4"/>
          <p:cNvSpPr>
            <a:spLocks noGrp="1" noChangeArrowheads="1"/>
          </p:cNvSpPr>
          <p:nvPr>
            <p:ph idx="4294967295"/>
          </p:nvPr>
        </p:nvSpPr>
        <p:spPr>
          <a:xfrm>
            <a:off x="457200" y="1219200"/>
            <a:ext cx="8229600" cy="4705350"/>
          </a:xfrm>
          <a:solidFill>
            <a:srgbClr val="FFFFFF"/>
          </a:solidFill>
          <a:ln>
            <a:solidFill>
              <a:srgbClr val="000000"/>
            </a:solidFill>
          </a:ln>
        </p:spPr>
        <p:txBody>
          <a:bodyPr/>
          <a:lstStyle/>
          <a:p>
            <a:pPr eaLnBrk="1" hangingPunct="1">
              <a:lnSpc>
                <a:spcPct val="80000"/>
              </a:lnSpc>
            </a:pPr>
            <a:endParaRPr lang="en-US" altLang="ja-JP" sz="1200" dirty="0">
              <a:cs typeface="ＭＳ Ｐゴシック" pitchFamily="-84" charset="-128"/>
            </a:endParaRPr>
          </a:p>
          <a:p>
            <a:pPr marL="0" indent="0" eaLnBrk="1" hangingPunct="1"/>
            <a:r>
              <a:rPr lang="en-US" sz="1200" b="1" dirty="0" err="1"/>
              <a:t>Subclause</a:t>
            </a:r>
            <a:r>
              <a:rPr lang="en-US" sz="1200" b="1" dirty="0"/>
              <a:t> 5.2.1 of the </a:t>
            </a:r>
            <a:r>
              <a:rPr lang="en-US" sz="1200" b="1" i="1" dirty="0"/>
              <a:t>IEEE-SA Standards Board Bylaws </a:t>
            </a:r>
            <a:r>
              <a:rPr lang="en-US" sz="1200" b="1" dirty="0"/>
              <a:t>states, "While participating in IEEE standards development activities, all participants...shall act in accordance with all applicable laws (nation-based and international), the IEEE Code of Ethics, and with IEEE Standards policies and procedures."</a:t>
            </a:r>
            <a:endParaRPr lang="en-US" altLang="ja-JP" sz="1200" b="1" dirty="0">
              <a:cs typeface="ＭＳ Ｐゴシック" pitchFamily="-84" charset="-128"/>
            </a:endParaRPr>
          </a:p>
          <a:p>
            <a:pPr eaLnBrk="1" hangingPunct="1">
              <a:buFontTx/>
              <a:buChar char="•"/>
            </a:pPr>
            <a:endParaRPr lang="en-US" altLang="ja-JP" sz="1200" dirty="0">
              <a:cs typeface="ＭＳ Ｐゴシック" pitchFamily="-84" charset="-128"/>
            </a:endParaRPr>
          </a:p>
          <a:p>
            <a:pPr marL="0" indent="0" eaLnBrk="1" hangingPunct="1"/>
            <a:r>
              <a:rPr lang="en-US" altLang="ja-JP" sz="1200" dirty="0">
                <a:cs typeface="ＭＳ Ｐゴシック" pitchFamily="-84" charset="-128"/>
              </a:rPr>
              <a:t>The contributor acknowledges and accepts that this contribution is subject to </a:t>
            </a:r>
          </a:p>
          <a:p>
            <a:pPr eaLnBrk="1" hangingPunct="1">
              <a:buFontTx/>
              <a:buChar char="•"/>
            </a:pPr>
            <a:r>
              <a:rPr lang="en-US" altLang="ja-JP" sz="1200" dirty="0">
                <a:cs typeface="ＭＳ Ｐゴシック" pitchFamily="-84" charset="-128"/>
              </a:rPr>
              <a:t>The IEEE Standards copyright policy as stated in the </a:t>
            </a:r>
            <a:r>
              <a:rPr lang="en-US" altLang="ja-JP" sz="1200" i="1" dirty="0">
                <a:cs typeface="ＭＳ Ｐゴシック" pitchFamily="-84" charset="-128"/>
              </a:rPr>
              <a:t>IEEE-SA Standards Board Bylaws</a:t>
            </a:r>
            <a:r>
              <a:rPr lang="en-US" altLang="ja-JP" sz="1200" dirty="0">
                <a:cs typeface="ＭＳ Ｐゴシック" pitchFamily="-84" charset="-128"/>
              </a:rPr>
              <a:t>, section 7, </a:t>
            </a:r>
            <a:r>
              <a:rPr lang="en-US" altLang="ja-JP" sz="1200" dirty="0">
                <a:cs typeface="ＭＳ Ｐゴシック" pitchFamily="-84" charset="-128"/>
                <a:hlinkClick r:id="rId2"/>
              </a:rPr>
              <a:t>http://standards.ieee.org/develop/policies/bylaws/sect6-7.html#7</a:t>
            </a:r>
            <a:r>
              <a:rPr lang="en-US" altLang="ja-JP" sz="1200" dirty="0">
                <a:cs typeface="ＭＳ Ｐゴシック" pitchFamily="-84" charset="-128"/>
              </a:rPr>
              <a:t>, and the </a:t>
            </a:r>
            <a:r>
              <a:rPr lang="en-US" altLang="ja-JP" sz="1200" i="1" dirty="0">
                <a:cs typeface="ＭＳ Ｐゴシック" pitchFamily="-84" charset="-128"/>
              </a:rPr>
              <a:t>IEEE-SA Standards Board Operations Manual</a:t>
            </a:r>
            <a:r>
              <a:rPr lang="en-US" altLang="ja-JP" sz="1200" dirty="0">
                <a:cs typeface="ＭＳ Ｐゴシック" pitchFamily="-84" charset="-128"/>
              </a:rPr>
              <a:t>, section 6.1, http://standards.ieee.org/develop/policies/opman/sect6.html</a:t>
            </a:r>
          </a:p>
          <a:p>
            <a:pPr eaLnBrk="1" hangingPunct="1">
              <a:buFontTx/>
              <a:buChar char="•"/>
            </a:pPr>
            <a:r>
              <a:rPr lang="en-US" altLang="ja-JP" sz="1200" dirty="0">
                <a:cs typeface="ＭＳ Ｐゴシック" pitchFamily="-84" charset="-128"/>
              </a:rPr>
              <a:t>The IEEE Standards patent policy as stated in the </a:t>
            </a:r>
            <a:r>
              <a:rPr lang="en-US" altLang="ja-JP" sz="1200" i="1" dirty="0">
                <a:cs typeface="ＭＳ Ｐゴシック" pitchFamily="-84" charset="-128"/>
              </a:rPr>
              <a:t>IEEE-SA Standards Board Bylaws</a:t>
            </a:r>
            <a:r>
              <a:rPr lang="en-US" altLang="ja-JP" sz="1200" dirty="0">
                <a:cs typeface="ＭＳ Ｐゴシック" pitchFamily="-84" charset="-128"/>
              </a:rPr>
              <a:t>, section 6, </a:t>
            </a:r>
            <a:r>
              <a:rPr lang="en-US" altLang="ja-JP" sz="1200" dirty="0">
                <a:cs typeface="ＭＳ Ｐゴシック" pitchFamily="-84" charset="-128"/>
                <a:hlinkClick r:id="rId3"/>
              </a:rPr>
              <a:t>http://standards.ieee.org/guides/bylaws/sect6-7.html#6</a:t>
            </a:r>
            <a:r>
              <a:rPr lang="en-US" altLang="ja-JP" sz="1200" dirty="0">
                <a:cs typeface="ＭＳ Ｐゴシック" pitchFamily="-84" charset="-128"/>
              </a:rPr>
              <a:t>, and the </a:t>
            </a:r>
            <a:r>
              <a:rPr lang="en-US" altLang="ja-JP" sz="1200" i="1" dirty="0">
                <a:cs typeface="ＭＳ Ｐゴシック" pitchFamily="-84" charset="-128"/>
              </a:rPr>
              <a:t>IEEE-SA Standards Board Operations Manual</a:t>
            </a:r>
            <a:r>
              <a:rPr lang="en-US" altLang="ja-JP" sz="1200" dirty="0">
                <a:cs typeface="ＭＳ Ｐゴシック" pitchFamily="-84" charset="-128"/>
              </a:rPr>
              <a:t>, section 6.3, http://standards.ieee.org/develop/policies/opman/sect6.html</a:t>
            </a:r>
          </a:p>
          <a:p>
            <a:pPr eaLnBrk="1" hangingPunct="1">
              <a:buFontTx/>
              <a:buChar char="•"/>
            </a:pPr>
            <a:endParaRPr lang="en-US" sz="1200" dirty="0">
              <a:cs typeface="ＭＳ Ｐゴシック" pitchFamily="-84" charset="-128"/>
            </a:endParaRPr>
          </a:p>
        </p:txBody>
      </p:sp>
      <p:sp>
        <p:nvSpPr>
          <p:cNvPr id="2" name="바닥글 개체 틀 1"/>
          <p:cNvSpPr>
            <a:spLocks noGrp="1"/>
          </p:cNvSpPr>
          <p:nvPr>
            <p:ph type="ftr" sz="quarter" idx="11"/>
          </p:nvPr>
        </p:nvSpPr>
        <p:spPr/>
        <p:txBody>
          <a:bodyPr/>
          <a:lstStyle/>
          <a:p>
            <a:pPr>
              <a:defRPr/>
            </a:pPr>
            <a:r>
              <a:rPr lang="en-US"/>
              <a:t>2888-20-0018-01-0000-Session #4 WG Opening Plenary</a:t>
            </a:r>
            <a:endParaRPr lang="en-US" dirty="0"/>
          </a:p>
        </p:txBody>
      </p:sp>
    </p:spTree>
    <p:extLst>
      <p:ext uri="{BB962C8B-B14F-4D97-AF65-F5344CB8AC3E}">
        <p14:creationId xmlns:p14="http://schemas.microsoft.com/office/powerpoint/2010/main" val="1273612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055C87B-0313-4D04-AA96-D1B43396629E}"/>
              </a:ext>
            </a:extLst>
          </p:cNvPr>
          <p:cNvSpPr>
            <a:spLocks noGrp="1"/>
          </p:cNvSpPr>
          <p:nvPr>
            <p:ph type="title"/>
          </p:nvPr>
        </p:nvSpPr>
        <p:spPr/>
        <p:txBody>
          <a:bodyPr/>
          <a:lstStyle/>
          <a:p>
            <a:r>
              <a:rPr lang="en-US" altLang="ko-KR" dirty="0"/>
              <a:t>Future Sessions – 2020</a:t>
            </a:r>
            <a:endParaRPr lang="ko-KR" altLang="en-US" dirty="0"/>
          </a:p>
        </p:txBody>
      </p:sp>
      <p:sp>
        <p:nvSpPr>
          <p:cNvPr id="4" name="슬라이드 번호 개체 틀 3">
            <a:extLst>
              <a:ext uri="{FF2B5EF4-FFF2-40B4-BE49-F238E27FC236}">
                <a16:creationId xmlns:a16="http://schemas.microsoft.com/office/drawing/2014/main" id="{02E67014-8825-4332-89F2-7EE82C632581}"/>
              </a:ext>
            </a:extLst>
          </p:cNvPr>
          <p:cNvSpPr>
            <a:spLocks noGrp="1"/>
          </p:cNvSpPr>
          <p:nvPr>
            <p:ph type="sldNum" sz="quarter" idx="12"/>
          </p:nvPr>
        </p:nvSpPr>
        <p:spPr/>
        <p:txBody>
          <a:bodyPr/>
          <a:lstStyle/>
          <a:p>
            <a:pPr>
              <a:defRPr/>
            </a:pPr>
            <a:fld id="{2E8BD8E8-FEBE-4B48-A872-D5E72F1EB77B}" type="slidenum">
              <a:rPr lang="en-US" smtClean="0"/>
              <a:pPr>
                <a:defRPr/>
              </a:pPr>
              <a:t>19</a:t>
            </a:fld>
            <a:endParaRPr lang="en-US">
              <a:latin typeface="Myriad Pro" charset="0"/>
            </a:endParaRPr>
          </a:p>
        </p:txBody>
      </p:sp>
      <p:sp>
        <p:nvSpPr>
          <p:cNvPr id="6" name="직사각형 5">
            <a:extLst>
              <a:ext uri="{FF2B5EF4-FFF2-40B4-BE49-F238E27FC236}">
                <a16:creationId xmlns:a16="http://schemas.microsoft.com/office/drawing/2014/main" id="{D58E3FCC-A9D8-4C24-B112-B0CD2BDFA8A8}"/>
              </a:ext>
            </a:extLst>
          </p:cNvPr>
          <p:cNvSpPr/>
          <p:nvPr/>
        </p:nvSpPr>
        <p:spPr>
          <a:xfrm>
            <a:off x="266700" y="990600"/>
            <a:ext cx="8458200" cy="1133965"/>
          </a:xfrm>
          <a:prstGeom prst="rect">
            <a:avLst/>
          </a:prstGeom>
        </p:spPr>
        <p:txBody>
          <a:bodyPr wrap="square">
            <a:spAutoFit/>
          </a:bodyPr>
          <a:lstStyle/>
          <a:p>
            <a:pPr marL="342900" lvl="0" indent="-342900">
              <a:lnSpc>
                <a:spcPct val="150000"/>
              </a:lnSpc>
              <a:buFont typeface="Arial" panose="020B0604020202020204" pitchFamily="34" charset="0"/>
              <a:buChar char="•"/>
            </a:pPr>
            <a:r>
              <a:rPr lang="en-US" altLang="ko-KR" sz="2400" b="1" kern="0" dirty="0">
                <a:solidFill>
                  <a:srgbClr val="0000FF"/>
                </a:solidFill>
                <a:latin typeface="Times New Roman"/>
              </a:rPr>
              <a:t>November 24-26, Meeting room A, 9th Floor, TTA Building, 47, </a:t>
            </a:r>
            <a:r>
              <a:rPr lang="en-US" altLang="ko-KR" sz="2400" b="1" kern="0" dirty="0" err="1">
                <a:solidFill>
                  <a:srgbClr val="0000FF"/>
                </a:solidFill>
                <a:latin typeface="Times New Roman"/>
              </a:rPr>
              <a:t>Bundang-ro</a:t>
            </a:r>
            <a:r>
              <a:rPr lang="en-US" altLang="ko-KR" sz="2400" b="1" kern="0" dirty="0">
                <a:solidFill>
                  <a:srgbClr val="0000FF"/>
                </a:solidFill>
                <a:latin typeface="Times New Roman"/>
              </a:rPr>
              <a:t>, </a:t>
            </a:r>
            <a:r>
              <a:rPr lang="en-US" altLang="ko-KR" sz="2400" b="1" kern="0" dirty="0" err="1">
                <a:solidFill>
                  <a:srgbClr val="0000FF"/>
                </a:solidFill>
                <a:latin typeface="Times New Roman"/>
              </a:rPr>
              <a:t>Seongnam-shi</a:t>
            </a:r>
            <a:r>
              <a:rPr lang="en-US" altLang="ko-KR" sz="2400" b="1" kern="0" dirty="0">
                <a:solidFill>
                  <a:srgbClr val="0000FF"/>
                </a:solidFill>
                <a:latin typeface="Times New Roman"/>
              </a:rPr>
              <a:t>, Gyeonggi-do, Korea</a:t>
            </a:r>
            <a:endParaRPr lang="en-US" altLang="ko-KR" sz="2400" b="1" kern="0" dirty="0">
              <a:solidFill>
                <a:srgbClr val="FF0000"/>
              </a:solidFill>
              <a:latin typeface="Times New Roman"/>
            </a:endParaRPr>
          </a:p>
        </p:txBody>
      </p:sp>
      <p:sp>
        <p:nvSpPr>
          <p:cNvPr id="7" name="바닥글 개체 틀 1">
            <a:extLst>
              <a:ext uri="{FF2B5EF4-FFF2-40B4-BE49-F238E27FC236}">
                <a16:creationId xmlns:a16="http://schemas.microsoft.com/office/drawing/2014/main" id="{74B98CC8-A054-4831-819F-BCAEE5D06E75}"/>
              </a:ext>
            </a:extLst>
          </p:cNvPr>
          <p:cNvSpPr>
            <a:spLocks noGrp="1"/>
          </p:cNvSpPr>
          <p:nvPr>
            <p:ph type="ftr" sz="quarter" idx="11"/>
          </p:nvPr>
        </p:nvSpPr>
        <p:spPr>
          <a:xfrm>
            <a:off x="457200" y="6610350"/>
            <a:ext cx="4038600" cy="247650"/>
          </a:xfrm>
        </p:spPr>
        <p:txBody>
          <a:bodyPr/>
          <a:lstStyle/>
          <a:p>
            <a:pPr>
              <a:defRPr/>
            </a:pPr>
            <a:r>
              <a:rPr lang="en-US"/>
              <a:t>2888-20-0018-01-0000-Session #4 WG Opening Plenary</a:t>
            </a:r>
            <a:endParaRPr lang="en-US" dirty="0"/>
          </a:p>
        </p:txBody>
      </p:sp>
    </p:spTree>
    <p:extLst>
      <p:ext uri="{BB962C8B-B14F-4D97-AF65-F5344CB8AC3E}">
        <p14:creationId xmlns:p14="http://schemas.microsoft.com/office/powerpoint/2010/main" val="3793132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055C87B-0313-4D04-AA96-D1B43396629E}"/>
              </a:ext>
            </a:extLst>
          </p:cNvPr>
          <p:cNvSpPr>
            <a:spLocks noGrp="1"/>
          </p:cNvSpPr>
          <p:nvPr>
            <p:ph type="title"/>
          </p:nvPr>
        </p:nvSpPr>
        <p:spPr/>
        <p:txBody>
          <a:bodyPr/>
          <a:lstStyle/>
          <a:p>
            <a:r>
              <a:rPr lang="en-US" altLang="ko-KR" dirty="0"/>
              <a:t>Future Sessions – 2021</a:t>
            </a:r>
            <a:endParaRPr lang="ko-KR" altLang="en-US" dirty="0"/>
          </a:p>
        </p:txBody>
      </p:sp>
      <p:sp>
        <p:nvSpPr>
          <p:cNvPr id="4" name="슬라이드 번호 개체 틀 3">
            <a:extLst>
              <a:ext uri="{FF2B5EF4-FFF2-40B4-BE49-F238E27FC236}">
                <a16:creationId xmlns:a16="http://schemas.microsoft.com/office/drawing/2014/main" id="{02E67014-8825-4332-89F2-7EE82C632581}"/>
              </a:ext>
            </a:extLst>
          </p:cNvPr>
          <p:cNvSpPr>
            <a:spLocks noGrp="1"/>
          </p:cNvSpPr>
          <p:nvPr>
            <p:ph type="sldNum" sz="quarter" idx="12"/>
          </p:nvPr>
        </p:nvSpPr>
        <p:spPr/>
        <p:txBody>
          <a:bodyPr/>
          <a:lstStyle/>
          <a:p>
            <a:pPr>
              <a:defRPr/>
            </a:pPr>
            <a:fld id="{2E8BD8E8-FEBE-4B48-A872-D5E72F1EB77B}" type="slidenum">
              <a:rPr lang="en-US" smtClean="0"/>
              <a:pPr>
                <a:defRPr/>
              </a:pPr>
              <a:t>20</a:t>
            </a:fld>
            <a:endParaRPr lang="en-US">
              <a:latin typeface="Myriad Pro" charset="0"/>
            </a:endParaRPr>
          </a:p>
        </p:txBody>
      </p:sp>
      <p:sp>
        <p:nvSpPr>
          <p:cNvPr id="6" name="직사각형 5">
            <a:extLst>
              <a:ext uri="{FF2B5EF4-FFF2-40B4-BE49-F238E27FC236}">
                <a16:creationId xmlns:a16="http://schemas.microsoft.com/office/drawing/2014/main" id="{D58E3FCC-A9D8-4C24-B112-B0CD2BDFA8A8}"/>
              </a:ext>
            </a:extLst>
          </p:cNvPr>
          <p:cNvSpPr/>
          <p:nvPr/>
        </p:nvSpPr>
        <p:spPr>
          <a:xfrm>
            <a:off x="266700" y="990600"/>
            <a:ext cx="8458200" cy="2241960"/>
          </a:xfrm>
          <a:prstGeom prst="rect">
            <a:avLst/>
          </a:prstGeom>
        </p:spPr>
        <p:txBody>
          <a:bodyPr wrap="square">
            <a:spAutoFit/>
          </a:bodyPr>
          <a:lstStyle/>
          <a:p>
            <a:pPr marL="342900" lvl="0" indent="-342900">
              <a:lnSpc>
                <a:spcPct val="150000"/>
              </a:lnSpc>
              <a:buFont typeface="Arial" panose="020B0604020202020204" pitchFamily="34" charset="0"/>
              <a:buChar char="•"/>
              <a:defRPr/>
            </a:pPr>
            <a:r>
              <a:rPr lang="en-US" altLang="ko-KR" sz="2400" b="1" kern="0" dirty="0">
                <a:solidFill>
                  <a:srgbClr val="3333CC"/>
                </a:solidFill>
                <a:latin typeface="Times New Roman"/>
              </a:rPr>
              <a:t>February 15 - 19, IEEE-SA Office, 10662 Los Vaqueros Cir, </a:t>
            </a:r>
            <a:br>
              <a:rPr lang="en-US" altLang="ko-KR" sz="2400" b="1" kern="0" dirty="0">
                <a:solidFill>
                  <a:srgbClr val="3333CC"/>
                </a:solidFill>
                <a:latin typeface="Times New Roman"/>
              </a:rPr>
            </a:br>
            <a:r>
              <a:rPr lang="en-US" altLang="ko-KR" sz="2400" b="1" kern="0" dirty="0">
                <a:solidFill>
                  <a:srgbClr val="3333CC"/>
                </a:solidFill>
                <a:latin typeface="Times New Roman"/>
              </a:rPr>
              <a:t>Los Alamitos, California, USA</a:t>
            </a:r>
          </a:p>
          <a:p>
            <a:pPr marL="342900" lvl="0" indent="-342900">
              <a:lnSpc>
                <a:spcPct val="150000"/>
              </a:lnSpc>
              <a:buFont typeface="Arial" panose="020B0604020202020204" pitchFamily="34" charset="0"/>
              <a:buChar char="•"/>
              <a:defRPr/>
            </a:pPr>
            <a:r>
              <a:rPr lang="en-US" altLang="ko-KR" sz="2400" b="1" kern="0" dirty="0">
                <a:solidFill>
                  <a:srgbClr val="FF0000"/>
                </a:solidFill>
                <a:latin typeface="Times New Roman"/>
              </a:rPr>
              <a:t>June 28 - July 2, East Asia (TBD) Vladivostok</a:t>
            </a:r>
          </a:p>
          <a:p>
            <a:pPr marL="342900" indent="-342900">
              <a:lnSpc>
                <a:spcPct val="150000"/>
              </a:lnSpc>
              <a:buFont typeface="Arial" panose="020B0604020202020204" pitchFamily="34" charset="0"/>
              <a:buChar char="•"/>
            </a:pPr>
            <a:r>
              <a:rPr lang="en-US" altLang="ko-KR" sz="2400" b="1" kern="0" dirty="0">
                <a:solidFill>
                  <a:srgbClr val="3333CC"/>
                </a:solidFill>
                <a:latin typeface="Times New Roman"/>
              </a:rPr>
              <a:t>October 20-22, Korea (TBD)</a:t>
            </a:r>
          </a:p>
        </p:txBody>
      </p:sp>
      <p:sp>
        <p:nvSpPr>
          <p:cNvPr id="7" name="바닥글 개체 틀 1">
            <a:extLst>
              <a:ext uri="{FF2B5EF4-FFF2-40B4-BE49-F238E27FC236}">
                <a16:creationId xmlns:a16="http://schemas.microsoft.com/office/drawing/2014/main" id="{74B98CC8-A054-4831-819F-BCAEE5D06E75}"/>
              </a:ext>
            </a:extLst>
          </p:cNvPr>
          <p:cNvSpPr>
            <a:spLocks noGrp="1"/>
          </p:cNvSpPr>
          <p:nvPr>
            <p:ph type="ftr" sz="quarter" idx="11"/>
          </p:nvPr>
        </p:nvSpPr>
        <p:spPr>
          <a:xfrm>
            <a:off x="457200" y="6610350"/>
            <a:ext cx="4038600" cy="247650"/>
          </a:xfrm>
        </p:spPr>
        <p:txBody>
          <a:bodyPr/>
          <a:lstStyle/>
          <a:p>
            <a:pPr>
              <a:defRPr/>
            </a:pPr>
            <a:r>
              <a:rPr lang="en-US"/>
              <a:t>2888-20-0018-01-0000-Session #4 WG Opening Plenary</a:t>
            </a:r>
            <a:endParaRPr lang="en-US" dirty="0"/>
          </a:p>
        </p:txBody>
      </p:sp>
    </p:spTree>
    <p:extLst>
      <p:ext uri="{BB962C8B-B14F-4D97-AF65-F5344CB8AC3E}">
        <p14:creationId xmlns:p14="http://schemas.microsoft.com/office/powerpoint/2010/main" val="3555830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부제목 1"/>
          <p:cNvSpPr>
            <a:spLocks noGrp="1"/>
          </p:cNvSpPr>
          <p:nvPr>
            <p:ph type="subTitle" idx="1"/>
          </p:nvPr>
        </p:nvSpPr>
        <p:spPr/>
        <p:txBody>
          <a:bodyPr/>
          <a:lstStyle/>
          <a:p>
            <a:r>
              <a:rPr lang="en-US" altLang="ko-KR" dirty="0"/>
              <a:t>Thank You</a:t>
            </a:r>
            <a:endParaRPr lang="ko-KR" altLang="en-US" dirty="0"/>
          </a:p>
        </p:txBody>
      </p:sp>
    </p:spTree>
    <p:extLst>
      <p:ext uri="{BB962C8B-B14F-4D97-AF65-F5344CB8AC3E}">
        <p14:creationId xmlns:p14="http://schemas.microsoft.com/office/powerpoint/2010/main" val="1030258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76294529"/>
              </p:ext>
            </p:extLst>
          </p:nvPr>
        </p:nvGraphicFramePr>
        <p:xfrm>
          <a:off x="228600" y="1371600"/>
          <a:ext cx="8686800" cy="4116390"/>
        </p:xfrm>
        <a:graphic>
          <a:graphicData uri="http://schemas.openxmlformats.org/drawingml/2006/table">
            <a:tbl>
              <a:tblPr/>
              <a:tblGrid>
                <a:gridCol w="20574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tblGrid>
              <a:tr h="1106488">
                <a:tc gridSpan="4">
                  <a:txBody>
                    <a:bodyPr/>
                    <a:lstStyle/>
                    <a:p>
                      <a:pPr marL="457200" marR="0" lvl="0" indent="0" algn="ctr" defTabSz="914400" rtl="0" eaLnBrk="1" fontAlgn="base" latinLnBrk="0" hangingPunct="1">
                        <a:lnSpc>
                          <a:spcPct val="100000"/>
                        </a:lnSpc>
                        <a:spcBef>
                          <a:spcPct val="0"/>
                        </a:spcBef>
                        <a:spcAft>
                          <a:spcPts val="1200"/>
                        </a:spcAft>
                        <a:buClrTx/>
                        <a:buSzTx/>
                        <a:buFontTx/>
                        <a:buNone/>
                        <a:tabLst/>
                      </a:pPr>
                      <a:r>
                        <a:rPr kumimoji="0" lang="en-US" altLang="ko-KR"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Session #2 WG Opening</a:t>
                      </a:r>
                      <a:r>
                        <a:rPr kumimoji="0" lang="ko-KR"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ko-KR"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Plenary</a:t>
                      </a:r>
                      <a:endParaRPr kumimoji="0" lang="en-US" sz="1600" b="0" i="0" u="none" strike="noStrike" cap="none" normalizeH="0" baseline="0" dirty="0">
                        <a:ln>
                          <a:noFill/>
                        </a:ln>
                        <a:solidFill>
                          <a:schemeClr val="tx1"/>
                        </a:solidFill>
                        <a:effectLst/>
                        <a:latin typeface="Times New Roman" panose="02020603050405020304" pitchFamily="18" charset="0"/>
                        <a:ea typeface="Times New Roman" pitchFamily="-8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9150">
                <a:tc gridSpan="4">
                  <a:txBody>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Date:</a:t>
                      </a: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2020-</a:t>
                      </a:r>
                      <a:r>
                        <a:rPr kumimoji="0" lang="en-US"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07</a:t>
                      </a: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t>
                      </a:r>
                      <a:r>
                        <a:rPr kumimoji="0" lang="en-US"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18</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47688">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Author(s): </a:t>
                      </a:r>
                      <a:r>
                        <a:rPr kumimoji="0" lang="en-GB"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Sangkwon Peter Jeong</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547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Name</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Affiliation</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Phone</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Email</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7688">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Jeong, Sangkwon Peter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JoyFun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+82 10 8667 7329</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ceo@joyfun.kr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7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Yoon, </a:t>
                      </a:r>
                      <a:r>
                        <a:rPr kumimoji="0" lang="en-GB"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Kyoungro</a:t>
                      </a: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600" b="0" i="0" u="none" strike="noStrike" kern="1200" cap="none" normalizeH="0" baseline="0" dirty="0" err="1">
                          <a:ln>
                            <a:noFill/>
                          </a:ln>
                          <a:solidFill>
                            <a:schemeClr val="tx1"/>
                          </a:solidFill>
                          <a:effectLst/>
                          <a:latin typeface="Times New Roman" pitchFamily="-84" charset="0"/>
                          <a:cs typeface="Times New Roman" pitchFamily="-84" charset="0"/>
                        </a:rPr>
                        <a:t>Konkuk</a:t>
                      </a:r>
                      <a:r>
                        <a:rPr kumimoji="0" lang="en-US" altLang="ko-KR" sz="1600" b="0" i="0" u="none" strike="noStrike" kern="1200" cap="none" normalizeH="0" baseline="0" dirty="0">
                          <a:ln>
                            <a:noFill/>
                          </a:ln>
                          <a:solidFill>
                            <a:schemeClr val="tx1"/>
                          </a:solidFill>
                          <a:effectLst/>
                          <a:latin typeface="Times New Roman" pitchFamily="-84" charset="0"/>
                          <a:cs typeface="Times New Roman" pitchFamily="-84" charset="0"/>
                        </a:rPr>
                        <a:t> University</a:t>
                      </a:r>
                      <a:endParaRPr kumimoji="0" lang="ko-KR" altLang="en-US" sz="1600" b="0" i="0" u="none" strike="noStrike" kern="1200" cap="none" normalizeH="0" baseline="0" dirty="0">
                        <a:ln>
                          <a:noFill/>
                        </a:ln>
                        <a:solidFill>
                          <a:schemeClr val="tx1"/>
                        </a:solidFill>
                        <a:effectLst/>
                        <a:latin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kumimoji="0" lang="en-US" altLang="ko-KR" sz="1600" b="0" i="0" u="none" strike="noStrike" kern="1200" cap="none" normalizeH="0" baseline="0" dirty="0">
                          <a:ln>
                            <a:noFill/>
                          </a:ln>
                          <a:solidFill>
                            <a:schemeClr val="tx1"/>
                          </a:solidFill>
                          <a:effectLst/>
                          <a:latin typeface="Times New Roman" pitchFamily="-84" charset="0"/>
                          <a:cs typeface="Times New Roman" pitchFamily="-84" charset="0"/>
                        </a:rPr>
                        <a:t>+82 10 5177 3768</a:t>
                      </a:r>
                      <a:endParaRPr kumimoji="0" lang="ko-KR" altLang="en-US" sz="1600" b="0" i="0" u="none" strike="noStrike" kern="1200" cap="none" normalizeH="0" baseline="0" dirty="0">
                        <a:ln>
                          <a:noFill/>
                        </a:ln>
                        <a:solidFill>
                          <a:schemeClr val="tx1"/>
                        </a:solidFill>
                        <a:effectLst/>
                        <a:latin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kumimoji="0" lang="en-US" altLang="ko-KR" sz="1600" b="0" i="0" u="none" strike="noStrike" kern="1200" cap="none" normalizeH="0" baseline="0" dirty="0">
                          <a:ln>
                            <a:noFill/>
                          </a:ln>
                          <a:solidFill>
                            <a:schemeClr val="tx1"/>
                          </a:solidFill>
                          <a:effectLst/>
                          <a:latin typeface="Times New Roman" pitchFamily="-84" charset="0"/>
                          <a:cs typeface="Times New Roman" pitchFamily="-84" charset="0"/>
                        </a:rPr>
                        <a:t>yoonk@konkuk.ac.kr</a:t>
                      </a:r>
                      <a:endParaRPr kumimoji="0" lang="ko-KR" altLang="en-US" sz="1600" b="0" i="0" u="none" strike="noStrike" kern="1200" cap="none" normalizeH="0" baseline="0" dirty="0">
                        <a:ln>
                          <a:noFill/>
                        </a:ln>
                        <a:solidFill>
                          <a:schemeClr val="tx1"/>
                        </a:solidFill>
                        <a:effectLst/>
                        <a:latin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8467" name="Rectangle 6"/>
          <p:cNvSpPr>
            <a:spLocks noChangeArrowheads="1"/>
          </p:cNvSpPr>
          <p:nvPr/>
        </p:nvSpPr>
        <p:spPr bwMode="auto">
          <a:xfrm>
            <a:off x="0" y="45720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a:p>
        </p:txBody>
      </p:sp>
      <p:sp>
        <p:nvSpPr>
          <p:cNvPr id="2" name="제목 1"/>
          <p:cNvSpPr>
            <a:spLocks noGrp="1"/>
          </p:cNvSpPr>
          <p:nvPr>
            <p:ph type="title"/>
          </p:nvPr>
        </p:nvSpPr>
        <p:spPr>
          <a:xfrm>
            <a:off x="457200" y="152401"/>
            <a:ext cx="8229600" cy="914399"/>
          </a:xfrm>
        </p:spPr>
        <p:txBody>
          <a:bodyPr/>
          <a:lstStyle/>
          <a:p>
            <a:pPr eaLnBrk="0" hangingPunct="0"/>
            <a:r>
              <a:rPr lang="en-GB" altLang="ko-KR" sz="1800" dirty="0"/>
              <a:t>IEEE 2888</a:t>
            </a:r>
            <a:br>
              <a:rPr lang="en-GB" altLang="ko-KR" sz="1800" dirty="0"/>
            </a:br>
            <a:r>
              <a:rPr lang="en-US" altLang="ko-KR" sz="1800" dirty="0"/>
              <a:t>Interfacing Cyber and Physical World Working Group</a:t>
            </a:r>
            <a:br>
              <a:rPr lang="en-US" altLang="ko-KR" sz="1800" dirty="0"/>
            </a:br>
            <a:r>
              <a:rPr lang="en-US" altLang="ko-KR" sz="1800" dirty="0" err="1"/>
              <a:t>Kyoungro</a:t>
            </a:r>
            <a:r>
              <a:rPr lang="en-US" altLang="ko-KR" sz="1800" dirty="0"/>
              <a:t> Yoon, yoonk@konkuk.ac.kr</a:t>
            </a:r>
            <a:endParaRPr lang="ko-KR" altLang="en-US" sz="1800" dirty="0"/>
          </a:p>
        </p:txBody>
      </p:sp>
      <p:sp>
        <p:nvSpPr>
          <p:cNvPr id="6" name="슬라이드 번호 개체 틀 5"/>
          <p:cNvSpPr>
            <a:spLocks noGrp="1"/>
          </p:cNvSpPr>
          <p:nvPr>
            <p:ph type="sldNum" sz="quarter" idx="12"/>
          </p:nvPr>
        </p:nvSpPr>
        <p:spPr/>
        <p:txBody>
          <a:bodyPr/>
          <a:lstStyle/>
          <a:p>
            <a:pPr>
              <a:defRPr/>
            </a:pPr>
            <a:fld id="{2E8BD8E8-FEBE-4B48-A872-D5E72F1EB77B}" type="slidenum">
              <a:rPr lang="en-US" smtClean="0"/>
              <a:pPr>
                <a:defRPr/>
              </a:pPr>
              <a:t>2</a:t>
            </a:fld>
            <a:endParaRPr lang="en-US">
              <a:latin typeface="Myriad Pro" charset="0"/>
            </a:endParaRPr>
          </a:p>
        </p:txBody>
      </p:sp>
      <p:sp>
        <p:nvSpPr>
          <p:cNvPr id="7" name="바닥글 개체 틀 1">
            <a:extLst>
              <a:ext uri="{FF2B5EF4-FFF2-40B4-BE49-F238E27FC236}">
                <a16:creationId xmlns:a16="http://schemas.microsoft.com/office/drawing/2014/main" id="{DA454FB3-4A56-483C-8186-5327C90D95B9}"/>
              </a:ext>
            </a:extLst>
          </p:cNvPr>
          <p:cNvSpPr>
            <a:spLocks noGrp="1"/>
          </p:cNvSpPr>
          <p:nvPr>
            <p:ph type="ftr" sz="quarter" idx="11"/>
          </p:nvPr>
        </p:nvSpPr>
        <p:spPr>
          <a:xfrm>
            <a:off x="457200" y="6610350"/>
            <a:ext cx="4038600" cy="247650"/>
          </a:xfrm>
        </p:spPr>
        <p:txBody>
          <a:bodyPr/>
          <a:lstStyle/>
          <a:p>
            <a:pPr>
              <a:defRPr/>
            </a:pPr>
            <a:r>
              <a:rPr lang="en-US"/>
              <a:t>2888-20-0018-01-0000-Session #4 WG Opening Plenary</a:t>
            </a:r>
            <a:endParaRPr lang="en-US" dirty="0"/>
          </a:p>
        </p:txBody>
      </p:sp>
    </p:spTree>
    <p:extLst>
      <p:ext uri="{BB962C8B-B14F-4D97-AF65-F5344CB8AC3E}">
        <p14:creationId xmlns:p14="http://schemas.microsoft.com/office/powerpoint/2010/main" val="2486871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Session Time and Location</a:t>
            </a:r>
            <a:endParaRPr lang="ko-KR" altLang="en-US" dirty="0"/>
          </a:p>
        </p:txBody>
      </p:sp>
      <p:sp>
        <p:nvSpPr>
          <p:cNvPr id="4" name="슬라이드 번호 개체 틀 3"/>
          <p:cNvSpPr>
            <a:spLocks noGrp="1"/>
          </p:cNvSpPr>
          <p:nvPr>
            <p:ph type="sldNum" sz="quarter" idx="12"/>
          </p:nvPr>
        </p:nvSpPr>
        <p:spPr/>
        <p:txBody>
          <a:bodyPr/>
          <a:lstStyle/>
          <a:p>
            <a:pPr>
              <a:defRPr/>
            </a:pPr>
            <a:fld id="{2E8BD8E8-FEBE-4B48-A872-D5E72F1EB77B}" type="slidenum">
              <a:rPr lang="en-US" smtClean="0"/>
              <a:pPr>
                <a:defRPr/>
              </a:pPr>
              <a:t>3</a:t>
            </a:fld>
            <a:endParaRPr lang="en-US">
              <a:latin typeface="Myriad Pro" charset="0"/>
            </a:endParaRPr>
          </a:p>
        </p:txBody>
      </p:sp>
      <p:sp>
        <p:nvSpPr>
          <p:cNvPr id="8" name="바닥글 개체 틀 1">
            <a:extLst>
              <a:ext uri="{FF2B5EF4-FFF2-40B4-BE49-F238E27FC236}">
                <a16:creationId xmlns:a16="http://schemas.microsoft.com/office/drawing/2014/main" id="{6E19BE5C-5A6C-4575-9D4B-CC888E0C5CE4}"/>
              </a:ext>
            </a:extLst>
          </p:cNvPr>
          <p:cNvSpPr>
            <a:spLocks noGrp="1"/>
          </p:cNvSpPr>
          <p:nvPr>
            <p:ph type="ftr" sz="quarter" idx="11"/>
          </p:nvPr>
        </p:nvSpPr>
        <p:spPr>
          <a:xfrm>
            <a:off x="457200" y="6610350"/>
            <a:ext cx="4038600" cy="247650"/>
          </a:xfrm>
        </p:spPr>
        <p:txBody>
          <a:bodyPr/>
          <a:lstStyle/>
          <a:p>
            <a:pPr>
              <a:defRPr/>
            </a:pPr>
            <a:r>
              <a:rPr lang="en-US"/>
              <a:t>2888-20-0018-01-0000-Session #4 WG Opening Plenary</a:t>
            </a:r>
            <a:endParaRPr lang="en-US" dirty="0"/>
          </a:p>
        </p:txBody>
      </p:sp>
      <p:sp>
        <p:nvSpPr>
          <p:cNvPr id="5" name="Text Box 47">
            <a:extLst>
              <a:ext uri="{FF2B5EF4-FFF2-40B4-BE49-F238E27FC236}">
                <a16:creationId xmlns:a16="http://schemas.microsoft.com/office/drawing/2014/main" id="{AFBF47BE-A7D7-480C-8A23-C769FDD2118E}"/>
              </a:ext>
            </a:extLst>
          </p:cNvPr>
          <p:cNvSpPr txBox="1">
            <a:spLocks noChangeArrowheads="1"/>
          </p:cNvSpPr>
          <p:nvPr/>
        </p:nvSpPr>
        <p:spPr bwMode="auto">
          <a:xfrm>
            <a:off x="195262" y="5334000"/>
            <a:ext cx="8753475" cy="738664"/>
          </a:xfrm>
          <a:prstGeom prst="rect">
            <a:avLst/>
          </a:prstGeom>
          <a:noFill/>
          <a:ln w="9525">
            <a:noFill/>
            <a:miter lim="800000"/>
            <a:headEnd/>
            <a:tailEnd/>
          </a:ln>
        </p:spPr>
        <p:txBody>
          <a:bodyPr wrap="square">
            <a:spAutoFit/>
          </a:bodyPr>
          <a:lstStyle/>
          <a:p>
            <a:r>
              <a:rPr lang="en-US" sz="1400" b="1" dirty="0">
                <a:solidFill>
                  <a:srgbClr val="000000"/>
                </a:solidFill>
                <a:latin typeface="Times New Roman" pitchFamily="18" charset="0"/>
                <a:ea typeface="+mn-ea"/>
                <a:cs typeface="+mn-cs"/>
              </a:rPr>
              <a:t>※ Location</a:t>
            </a:r>
          </a:p>
          <a:p>
            <a:pPr marL="452438" indent="-180975">
              <a:buFont typeface="Arial" panose="020B0604020202020204" pitchFamily="34" charset="0"/>
              <a:buChar char="•"/>
            </a:pPr>
            <a:r>
              <a:rPr lang="en-US" sz="1400" b="1" dirty="0">
                <a:solidFill>
                  <a:srgbClr val="000000"/>
                </a:solidFill>
                <a:latin typeface="Times New Roman" pitchFamily="18" charset="0"/>
                <a:ea typeface="+mn-ea"/>
                <a:cs typeface="+mn-cs"/>
              </a:rPr>
              <a:t>Default: Video Conference by </a:t>
            </a:r>
            <a:r>
              <a:rPr lang="en-US" altLang="ko-KR" sz="1400" b="1" dirty="0" err="1">
                <a:solidFill>
                  <a:srgbClr val="000000"/>
                </a:solidFill>
                <a:latin typeface="Times New Roman" pitchFamily="18" charset="0"/>
                <a:ea typeface="+mn-ea"/>
                <a:cs typeface="+mn-cs"/>
              </a:rPr>
              <a:t>GoTo</a:t>
            </a:r>
            <a:r>
              <a:rPr lang="en-US" altLang="ko-KR" sz="1400" b="1" dirty="0">
                <a:solidFill>
                  <a:srgbClr val="000000"/>
                </a:solidFill>
                <a:latin typeface="Times New Roman" pitchFamily="18" charset="0"/>
                <a:ea typeface="+mn-ea"/>
                <a:cs typeface="+mn-cs"/>
              </a:rPr>
              <a:t> Meeting</a:t>
            </a:r>
            <a:r>
              <a:rPr lang="en-US" sz="1400" b="1" dirty="0">
                <a:solidFill>
                  <a:srgbClr val="000000"/>
                </a:solidFill>
                <a:latin typeface="Times New Roman" pitchFamily="18" charset="0"/>
                <a:ea typeface="+mn-ea"/>
                <a:cs typeface="+mn-cs"/>
              </a:rPr>
              <a:t> (Operate by </a:t>
            </a:r>
            <a:r>
              <a:rPr lang="en-US" altLang="ko-KR" sz="1400" b="1" dirty="0">
                <a:solidFill>
                  <a:srgbClr val="000000"/>
                </a:solidFill>
                <a:latin typeface="Times New Roman" pitchFamily="18" charset="0"/>
                <a:ea typeface="+mn-ea"/>
                <a:cs typeface="+mn-cs"/>
              </a:rPr>
              <a:t>Peter</a:t>
            </a:r>
            <a:r>
              <a:rPr lang="en-US" sz="1400" b="1" dirty="0">
                <a:solidFill>
                  <a:srgbClr val="000000"/>
                </a:solidFill>
                <a:latin typeface="Times New Roman" pitchFamily="18" charset="0"/>
                <a:ea typeface="+mn-ea"/>
                <a:cs typeface="+mn-cs"/>
              </a:rPr>
              <a:t>)</a:t>
            </a:r>
          </a:p>
          <a:p>
            <a:pPr marL="452438" indent="-180975">
              <a:buFont typeface="Arial" panose="020B0604020202020204" pitchFamily="34" charset="0"/>
              <a:buChar char="•"/>
            </a:pPr>
            <a:r>
              <a:rPr lang="en-US" altLang="ko-KR" sz="1400" b="1" dirty="0">
                <a:solidFill>
                  <a:srgbClr val="000000"/>
                </a:solidFill>
                <a:latin typeface="Times New Roman" pitchFamily="18" charset="0"/>
              </a:rPr>
              <a:t>Wednesday: Gangnam 2</a:t>
            </a:r>
            <a:r>
              <a:rPr lang="en-US" altLang="ko-KR" sz="1400" b="1" baseline="30000" dirty="0">
                <a:solidFill>
                  <a:srgbClr val="000000"/>
                </a:solidFill>
                <a:latin typeface="Times New Roman" pitchFamily="18" charset="0"/>
              </a:rPr>
              <a:t>nd</a:t>
            </a:r>
            <a:r>
              <a:rPr lang="en-US" altLang="ko-KR" sz="1400" b="1" dirty="0">
                <a:solidFill>
                  <a:srgbClr val="000000"/>
                </a:solidFill>
                <a:latin typeface="Times New Roman" pitchFamily="18" charset="0"/>
              </a:rPr>
              <a:t> </a:t>
            </a:r>
            <a:r>
              <a:rPr lang="en-US" altLang="ko-KR" sz="1400" b="1" dirty="0" err="1">
                <a:solidFill>
                  <a:srgbClr val="000000"/>
                </a:solidFill>
                <a:latin typeface="Times New Roman" pitchFamily="18" charset="0"/>
              </a:rPr>
              <a:t>ToZ</a:t>
            </a:r>
            <a:r>
              <a:rPr lang="en-US" altLang="ko-KR" sz="1400" b="1" dirty="0">
                <a:solidFill>
                  <a:srgbClr val="000000"/>
                </a:solidFill>
                <a:latin typeface="Times New Roman" pitchFamily="18" charset="0"/>
              </a:rPr>
              <a:t> meeting room, </a:t>
            </a:r>
            <a:r>
              <a:rPr lang="en-US" altLang="ko-KR" sz="1400" b="1" dirty="0" err="1">
                <a:solidFill>
                  <a:srgbClr val="000000"/>
                </a:solidFill>
                <a:latin typeface="Times New Roman" pitchFamily="18" charset="0"/>
              </a:rPr>
              <a:t>Baekam</a:t>
            </a:r>
            <a:r>
              <a:rPr lang="en-US" altLang="ko-KR" sz="1400" b="1" dirty="0">
                <a:solidFill>
                  <a:srgbClr val="000000"/>
                </a:solidFill>
                <a:latin typeface="Times New Roman" pitchFamily="18" charset="0"/>
              </a:rPr>
              <a:t> Bldg. 459 </a:t>
            </a:r>
            <a:r>
              <a:rPr lang="en-US" altLang="ko-KR" sz="1400" b="1" dirty="0" err="1">
                <a:solidFill>
                  <a:srgbClr val="000000"/>
                </a:solidFill>
                <a:latin typeface="Times New Roman" pitchFamily="18" charset="0"/>
              </a:rPr>
              <a:t>Gangnamdaero</a:t>
            </a:r>
            <a:r>
              <a:rPr lang="en-US" altLang="ko-KR" sz="1400" b="1" dirty="0">
                <a:solidFill>
                  <a:srgbClr val="000000"/>
                </a:solidFill>
                <a:latin typeface="Times New Roman" pitchFamily="18" charset="0"/>
              </a:rPr>
              <a:t> </a:t>
            </a:r>
            <a:r>
              <a:rPr lang="en-US" altLang="ko-KR" sz="1400" b="1" dirty="0" err="1">
                <a:solidFill>
                  <a:srgbClr val="000000"/>
                </a:solidFill>
                <a:latin typeface="Times New Roman" pitchFamily="18" charset="0"/>
              </a:rPr>
              <a:t>Seocho-gu</a:t>
            </a:r>
            <a:r>
              <a:rPr lang="en-US" altLang="ko-KR" sz="1400" b="1" dirty="0">
                <a:solidFill>
                  <a:srgbClr val="000000"/>
                </a:solidFill>
                <a:latin typeface="Times New Roman" pitchFamily="18" charset="0"/>
              </a:rPr>
              <a:t>, Seoul, Korea</a:t>
            </a:r>
            <a:endParaRPr lang="en-US" sz="1400" b="1" dirty="0">
              <a:solidFill>
                <a:srgbClr val="000000"/>
              </a:solidFill>
              <a:latin typeface="Times New Roman" pitchFamily="18" charset="0"/>
              <a:ea typeface="+mn-ea"/>
              <a:cs typeface="+mn-cs"/>
            </a:endParaRPr>
          </a:p>
        </p:txBody>
      </p:sp>
      <p:graphicFrame>
        <p:nvGraphicFramePr>
          <p:cNvPr id="6" name="표 5">
            <a:extLst>
              <a:ext uri="{FF2B5EF4-FFF2-40B4-BE49-F238E27FC236}">
                <a16:creationId xmlns:a16="http://schemas.microsoft.com/office/drawing/2014/main" id="{1817D180-BF3F-42A4-9541-B40C6D925596}"/>
              </a:ext>
            </a:extLst>
          </p:cNvPr>
          <p:cNvGraphicFramePr>
            <a:graphicFrameLocks noGrp="1"/>
          </p:cNvGraphicFramePr>
          <p:nvPr>
            <p:extLst>
              <p:ext uri="{D42A27DB-BD31-4B8C-83A1-F6EECF244321}">
                <p14:modId xmlns:p14="http://schemas.microsoft.com/office/powerpoint/2010/main" val="1181325927"/>
              </p:ext>
            </p:extLst>
          </p:nvPr>
        </p:nvGraphicFramePr>
        <p:xfrm>
          <a:off x="345281" y="942892"/>
          <a:ext cx="8382000" cy="4352680"/>
        </p:xfrm>
        <a:graphic>
          <a:graphicData uri="http://schemas.openxmlformats.org/drawingml/2006/table">
            <a:tbl>
              <a:tblPr firstRow="1" firstCol="1" bandRow="1"/>
              <a:tblGrid>
                <a:gridCol w="1060230">
                  <a:extLst>
                    <a:ext uri="{9D8B030D-6E8A-4147-A177-3AD203B41FA5}">
                      <a16:colId xmlns:a16="http://schemas.microsoft.com/office/drawing/2014/main" val="385184775"/>
                    </a:ext>
                  </a:extLst>
                </a:gridCol>
                <a:gridCol w="1185289">
                  <a:extLst>
                    <a:ext uri="{9D8B030D-6E8A-4147-A177-3AD203B41FA5}">
                      <a16:colId xmlns:a16="http://schemas.microsoft.com/office/drawing/2014/main" val="1987718144"/>
                    </a:ext>
                  </a:extLst>
                </a:gridCol>
                <a:gridCol w="1743419">
                  <a:extLst>
                    <a:ext uri="{9D8B030D-6E8A-4147-A177-3AD203B41FA5}">
                      <a16:colId xmlns:a16="http://schemas.microsoft.com/office/drawing/2014/main" val="1701110979"/>
                    </a:ext>
                  </a:extLst>
                </a:gridCol>
                <a:gridCol w="1464354">
                  <a:extLst>
                    <a:ext uri="{9D8B030D-6E8A-4147-A177-3AD203B41FA5}">
                      <a16:colId xmlns:a16="http://schemas.microsoft.com/office/drawing/2014/main" val="2964742883"/>
                    </a:ext>
                  </a:extLst>
                </a:gridCol>
                <a:gridCol w="1464354">
                  <a:extLst>
                    <a:ext uri="{9D8B030D-6E8A-4147-A177-3AD203B41FA5}">
                      <a16:colId xmlns:a16="http://schemas.microsoft.com/office/drawing/2014/main" val="679344801"/>
                    </a:ext>
                  </a:extLst>
                </a:gridCol>
                <a:gridCol w="1464354">
                  <a:extLst>
                    <a:ext uri="{9D8B030D-6E8A-4147-A177-3AD203B41FA5}">
                      <a16:colId xmlns:a16="http://schemas.microsoft.com/office/drawing/2014/main" val="1253518222"/>
                    </a:ext>
                  </a:extLst>
                </a:gridCol>
              </a:tblGrid>
              <a:tr h="613664">
                <a:tc>
                  <a:txBody>
                    <a:bodyPr/>
                    <a:lstStyle/>
                    <a:p>
                      <a:endParaRPr lang="ko-KR" sz="1000" dirty="0">
                        <a:effectLst/>
                        <a:latin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Monday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r>
                        <a:rPr lang="en-US" altLang="ko-KR" sz="1200" b="1" dirty="0">
                          <a:effectLst/>
                          <a:latin typeface="Times New Roman" panose="02020603050405020304" pitchFamily="18" charset="0"/>
                          <a:ea typeface="맑은 고딕" panose="020B0503020000020004" pitchFamily="50" charset="-127"/>
                          <a:cs typeface="Times New Roman" panose="02020603050405020304" pitchFamily="18" charset="0"/>
                        </a:rPr>
                        <a:t>July</a:t>
                      </a: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1200" b="1" dirty="0">
                          <a:effectLst/>
                          <a:latin typeface="Times New Roman" panose="02020603050405020304" pitchFamily="18" charset="0"/>
                          <a:ea typeface="맑은 고딕" panose="020B0503020000020004" pitchFamily="50" charset="-127"/>
                          <a:cs typeface="Times New Roman" panose="02020603050405020304" pitchFamily="18" charset="0"/>
                        </a:rPr>
                        <a:t>20</a:t>
                      </a: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 2020)</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Tuesday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r>
                        <a:rPr lang="en-US" altLang="ko-KR" sz="1200" b="1" dirty="0">
                          <a:effectLst/>
                          <a:latin typeface="Times New Roman" panose="02020603050405020304" pitchFamily="18" charset="0"/>
                          <a:ea typeface="+mn-ea"/>
                          <a:cs typeface="Times New Roman" panose="02020603050405020304" pitchFamily="18" charset="0"/>
                        </a:rPr>
                        <a:t>July 21, 2020</a:t>
                      </a: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Wednesday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r>
                        <a:rPr lang="en-US" altLang="ko-KR" sz="1200" b="1" dirty="0">
                          <a:effectLst/>
                          <a:latin typeface="Times New Roman" panose="02020603050405020304" pitchFamily="18" charset="0"/>
                          <a:ea typeface="+mn-ea"/>
                          <a:cs typeface="Times New Roman" panose="02020603050405020304" pitchFamily="18" charset="0"/>
                        </a:rPr>
                        <a:t>July 22, 2020</a:t>
                      </a: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Thursday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r>
                        <a:rPr lang="en-US" altLang="ko-KR" sz="1200" b="1" dirty="0">
                          <a:effectLst/>
                          <a:latin typeface="Times New Roman" panose="02020603050405020304" pitchFamily="18" charset="0"/>
                          <a:ea typeface="+mn-ea"/>
                          <a:cs typeface="Times New Roman" panose="02020603050405020304" pitchFamily="18" charset="0"/>
                        </a:rPr>
                        <a:t>July 23, 2020</a:t>
                      </a: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Friday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r>
                        <a:rPr lang="en-US" altLang="ko-KR" sz="1200" b="1" dirty="0">
                          <a:effectLst/>
                          <a:latin typeface="Times New Roman" panose="02020603050405020304" pitchFamily="18" charset="0"/>
                          <a:ea typeface="+mn-ea"/>
                          <a:cs typeface="Times New Roman" panose="02020603050405020304" pitchFamily="18" charset="0"/>
                        </a:rPr>
                        <a:t>July 24, 2020</a:t>
                      </a: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750754"/>
                  </a:ext>
                </a:extLst>
              </a:tr>
              <a:tr h="697910">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AM 1</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9:00-10:30a</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TG 2888.1 Meeting</a:t>
                      </a:r>
                    </a:p>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(Topic:</a:t>
                      </a:r>
                      <a:br>
                        <a:rPr lang="en-US" altLang="ko-KR" sz="1200" dirty="0">
                          <a:effectLst/>
                          <a:latin typeface="Times New Roman" panose="02020603050405020304" pitchFamily="18" charset="0"/>
                          <a:ea typeface="+mn-ea"/>
                          <a:cs typeface="Times New Roman" panose="02020603050405020304" pitchFamily="18" charset="0"/>
                        </a:rPr>
                      </a:br>
                      <a:r>
                        <a:rPr lang="en-US" altLang="ko-KR" sz="1200" dirty="0">
                          <a:effectLst/>
                          <a:latin typeface="Times New Roman" panose="02020603050405020304" pitchFamily="18" charset="0"/>
                          <a:ea typeface="+mn-ea"/>
                          <a:cs typeface="Times New Roman" panose="02020603050405020304" pitchFamily="18" charset="0"/>
                        </a:rPr>
                        <a:t>Input contribution documents review)</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p>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(Topic: </a:t>
                      </a:r>
                      <a:br>
                        <a:rPr lang="en-US" altLang="ko-KR" sz="1200" dirty="0">
                          <a:effectLst/>
                          <a:latin typeface="Times New Roman" panose="02020603050405020304" pitchFamily="18" charset="0"/>
                          <a:ea typeface="+mn-ea"/>
                          <a:cs typeface="Times New Roman" panose="02020603050405020304" pitchFamily="18" charset="0"/>
                        </a:rPr>
                      </a:br>
                      <a:r>
                        <a:rPr lang="en-US" altLang="ko-KR" sz="1200" dirty="0">
                          <a:effectLst/>
                          <a:latin typeface="Times New Roman" panose="02020603050405020304" pitchFamily="18" charset="0"/>
                          <a:ea typeface="+mn-ea"/>
                          <a:cs typeface="Times New Roman" panose="02020603050405020304" pitchFamily="18" charset="0"/>
                        </a:rPr>
                        <a:t>Future Schedule)</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9448669"/>
                  </a:ext>
                </a:extLst>
              </a:tr>
              <a:tr h="1071563">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AM 2</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11:00-12:30</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TG 2888.1 Meeting</a:t>
                      </a:r>
                    </a:p>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(Topic:</a:t>
                      </a:r>
                      <a:br>
                        <a:rPr lang="en-US" altLang="ko-KR" sz="1200" dirty="0">
                          <a:effectLst/>
                          <a:latin typeface="Times New Roman" panose="02020603050405020304" pitchFamily="18" charset="0"/>
                          <a:ea typeface="+mn-ea"/>
                          <a:cs typeface="Times New Roman" panose="02020603050405020304" pitchFamily="18" charset="0"/>
                        </a:rPr>
                      </a:br>
                      <a:r>
                        <a:rPr lang="en-US" altLang="ko-KR" sz="1200" dirty="0">
                          <a:effectLst/>
                          <a:latin typeface="Times New Roman" panose="02020603050405020304" pitchFamily="18" charset="0"/>
                          <a:ea typeface="+mn-ea"/>
                          <a:cs typeface="Times New Roman" panose="02020603050405020304" pitchFamily="18" charset="0"/>
                        </a:rPr>
                        <a:t>Input contribution documents review)</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Closing Plenary</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4176381"/>
                  </a:ext>
                </a:extLst>
              </a:tr>
              <a:tr h="1071563">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PM 1</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1:30 – 3:00p</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Open Plenary</a:t>
                      </a:r>
                      <a:endParaRPr lang="ko-KR" altLang="ko-KR" sz="1200" dirty="0">
                        <a:effectLst/>
                        <a:latin typeface="Times New Roman" panose="02020603050405020304" pitchFamily="18" charset="0"/>
                        <a:ea typeface="+mn-ea"/>
                        <a:cs typeface="Times New Roman" panose="02020603050405020304" pitchFamily="18" charset="0"/>
                      </a:endParaRPr>
                    </a:p>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Roll Call</a:t>
                      </a:r>
                      <a:endParaRPr lang="ko-KR" altLang="ko-KR" sz="1200" dirty="0">
                        <a:effectLst/>
                        <a:latin typeface="Times New Roman" panose="02020603050405020304" pitchFamily="18" charset="0"/>
                        <a:ea typeface="+mn-ea"/>
                        <a:cs typeface="Times New Roman" panose="02020603050405020304" pitchFamily="18" charset="0"/>
                      </a:endParaRPr>
                    </a:p>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Reviewing last meeting </a:t>
                      </a:r>
                      <a:br>
                        <a:rPr lang="en-US" altLang="ko-KR" sz="1200" dirty="0">
                          <a:effectLst/>
                          <a:latin typeface="Times New Roman" panose="02020603050405020304" pitchFamily="18" charset="0"/>
                          <a:ea typeface="+mn-ea"/>
                          <a:cs typeface="Times New Roman" panose="02020603050405020304" pitchFamily="18" charset="0"/>
                        </a:rPr>
                      </a:br>
                      <a:r>
                        <a:rPr lang="en-US" altLang="ko-KR" sz="1200" dirty="0">
                          <a:effectLst/>
                          <a:latin typeface="Times New Roman" panose="02020603050405020304" pitchFamily="18" charset="0"/>
                          <a:ea typeface="+mn-ea"/>
                          <a:cs typeface="Times New Roman" panose="02020603050405020304" pitchFamily="18" charset="0"/>
                        </a:rPr>
                        <a:t>minutes</a:t>
                      </a:r>
                      <a:endParaRPr lang="ko-KR" altLang="ko-KR" sz="1200" dirty="0">
                        <a:effectLst/>
                        <a:latin typeface="Times New Roman" panose="02020603050405020304" pitchFamily="18" charset="0"/>
                        <a:ea typeface="+mn-ea"/>
                        <a:cs typeface="Times New Roman" panose="02020603050405020304" pitchFamily="18" charset="0"/>
                      </a:endParaRPr>
                    </a:p>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(Introducing participants)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TG 2888.1 Meeting</a:t>
                      </a:r>
                    </a:p>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(Topic:</a:t>
                      </a:r>
                      <a:br>
                        <a:rPr lang="en-US" altLang="ko-KR" sz="1200" dirty="0">
                          <a:effectLst/>
                          <a:latin typeface="Times New Roman" panose="02020603050405020304" pitchFamily="18" charset="0"/>
                          <a:ea typeface="+mn-ea"/>
                          <a:cs typeface="Times New Roman" panose="02020603050405020304" pitchFamily="18" charset="0"/>
                        </a:rPr>
                      </a:br>
                      <a:r>
                        <a:rPr lang="en-US" altLang="ko-KR" sz="1200" dirty="0">
                          <a:effectLst/>
                          <a:latin typeface="Times New Roman" panose="02020603050405020304" pitchFamily="18" charset="0"/>
                          <a:ea typeface="+mn-ea"/>
                          <a:cs typeface="Times New Roman" panose="02020603050405020304" pitchFamily="18" charset="0"/>
                        </a:rPr>
                        <a:t>Development for Draft)</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880794"/>
                  </a:ext>
                </a:extLst>
              </a:tr>
              <a:tr h="854845">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PM 2</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3:30 – 5:00p</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p>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(Topic: Discuss and Development New Work Item)</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TG 2888.1 Meeting</a:t>
                      </a:r>
                    </a:p>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(Topic:</a:t>
                      </a:r>
                      <a:br>
                        <a:rPr lang="en-US" altLang="ko-KR" sz="1200" dirty="0">
                          <a:effectLst/>
                          <a:latin typeface="Times New Roman" panose="02020603050405020304" pitchFamily="18" charset="0"/>
                          <a:ea typeface="+mn-ea"/>
                          <a:cs typeface="Times New Roman" panose="02020603050405020304" pitchFamily="18" charset="0"/>
                        </a:rPr>
                      </a:br>
                      <a:r>
                        <a:rPr lang="en-US" altLang="ko-KR" sz="1200" dirty="0">
                          <a:effectLst/>
                          <a:latin typeface="Times New Roman" panose="02020603050405020304" pitchFamily="18" charset="0"/>
                          <a:ea typeface="+mn-ea"/>
                          <a:cs typeface="Times New Roman" panose="02020603050405020304" pitchFamily="18" charset="0"/>
                        </a:rPr>
                        <a:t>Development for Draft)</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8532933"/>
                  </a:ext>
                </a:extLst>
              </a:tr>
            </a:tbl>
          </a:graphicData>
        </a:graphic>
      </p:graphicFrame>
    </p:spTree>
    <p:extLst>
      <p:ext uri="{BB962C8B-B14F-4D97-AF65-F5344CB8AC3E}">
        <p14:creationId xmlns:p14="http://schemas.microsoft.com/office/powerpoint/2010/main" val="3489561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Attendance</a:t>
            </a:r>
          </a:p>
        </p:txBody>
      </p:sp>
      <p:sp>
        <p:nvSpPr>
          <p:cNvPr id="5" name="슬라이드 번호 개체 틀 4"/>
          <p:cNvSpPr>
            <a:spLocks noGrp="1"/>
          </p:cNvSpPr>
          <p:nvPr>
            <p:ph type="sldNum" sz="quarter" idx="12"/>
          </p:nvPr>
        </p:nvSpPr>
        <p:spPr/>
        <p:txBody>
          <a:bodyPr/>
          <a:lstStyle/>
          <a:p>
            <a:pPr>
              <a:defRPr/>
            </a:pPr>
            <a:fld id="{2E8BD8E8-FEBE-4B48-A872-D5E72F1EB77B}" type="slidenum">
              <a:rPr lang="en-US" smtClean="0"/>
              <a:pPr>
                <a:defRPr/>
              </a:pPr>
              <a:t>4</a:t>
            </a:fld>
            <a:endParaRPr lang="en-US">
              <a:latin typeface="Myriad Pro" charset="0"/>
            </a:endParaRPr>
          </a:p>
        </p:txBody>
      </p:sp>
      <p:sp>
        <p:nvSpPr>
          <p:cNvPr id="6" name="직사각형 5"/>
          <p:cNvSpPr/>
          <p:nvPr/>
        </p:nvSpPr>
        <p:spPr>
          <a:xfrm>
            <a:off x="457200" y="990600"/>
            <a:ext cx="4419600" cy="2777620"/>
          </a:xfrm>
          <a:prstGeom prst="rect">
            <a:avLst/>
          </a:prstGeom>
        </p:spPr>
        <p:txBody>
          <a:bodyPr wrap="square">
            <a:spAutoFit/>
          </a:bodyPr>
          <a:lstStyle/>
          <a:p>
            <a:pPr marL="342900" lvl="0" indent="-342900" eaLnBrk="0" hangingPunct="0">
              <a:lnSpc>
                <a:spcPct val="130000"/>
              </a:lnSpc>
              <a:spcBef>
                <a:spcPct val="20000"/>
              </a:spcBef>
              <a:buFontTx/>
              <a:buChar char="•"/>
              <a:defRPr/>
            </a:pPr>
            <a:r>
              <a:rPr lang="en-US" altLang="ko-KR" sz="2400" kern="0" dirty="0">
                <a:solidFill>
                  <a:srgbClr val="000000"/>
                </a:solidFill>
                <a:latin typeface="Times New Roman"/>
                <a:ea typeface="+mn-ea"/>
                <a:cs typeface="+mn-cs"/>
              </a:rPr>
              <a:t>Electronic Attendance ONLY</a:t>
            </a:r>
          </a:p>
          <a:p>
            <a:pPr marL="342900" lvl="0" indent="-342900" eaLnBrk="0" hangingPunct="0">
              <a:lnSpc>
                <a:spcPct val="130000"/>
              </a:lnSpc>
              <a:spcBef>
                <a:spcPct val="20000"/>
              </a:spcBef>
              <a:buFontTx/>
              <a:buChar char="•"/>
              <a:defRPr/>
            </a:pPr>
            <a:r>
              <a:rPr lang="en-US" altLang="ko-KR" sz="2400" kern="0" dirty="0">
                <a:solidFill>
                  <a:srgbClr val="000000"/>
                </a:solidFill>
                <a:latin typeface="Times New Roman"/>
                <a:ea typeface="+mn-ea"/>
                <a:cs typeface="+mn-cs"/>
              </a:rPr>
              <a:t>Electronic Attendance</a:t>
            </a:r>
          </a:p>
          <a:p>
            <a:pPr marL="742950" lvl="1" indent="-285750" eaLnBrk="0" hangingPunct="0">
              <a:lnSpc>
                <a:spcPct val="130000"/>
              </a:lnSpc>
              <a:spcBef>
                <a:spcPct val="20000"/>
              </a:spcBef>
              <a:buFontTx/>
              <a:buChar char="–"/>
              <a:defRPr/>
            </a:pPr>
            <a:r>
              <a:rPr lang="en-US" altLang="ja-JP" sz="2000" kern="0" dirty="0">
                <a:solidFill>
                  <a:srgbClr val="000000"/>
                </a:solidFill>
                <a:latin typeface="Times New Roman"/>
                <a:ea typeface="ＭＳ Ｐゴシック" charset="-128"/>
              </a:rPr>
              <a:t>IMAT System </a:t>
            </a:r>
            <a:r>
              <a:rPr lang="en-US" altLang="ja-JP" sz="1600" kern="0" dirty="0">
                <a:solidFill>
                  <a:srgbClr val="000000"/>
                </a:solidFill>
                <a:latin typeface="Times New Roman"/>
                <a:ea typeface="ＭＳ Ｐゴシック" charset="-128"/>
              </a:rPr>
              <a:t>  </a:t>
            </a:r>
          </a:p>
          <a:p>
            <a:pPr marL="1085850" lvl="2" indent="-228600" eaLnBrk="0" hangingPunct="0">
              <a:lnSpc>
                <a:spcPct val="130000"/>
              </a:lnSpc>
              <a:spcBef>
                <a:spcPct val="20000"/>
              </a:spcBef>
              <a:buFontTx/>
              <a:buChar char="•"/>
              <a:defRPr/>
            </a:pPr>
            <a:r>
              <a:rPr lang="en-US" altLang="ja-JP" sz="1600" b="1" kern="0" dirty="0">
                <a:solidFill>
                  <a:srgbClr val="000000"/>
                </a:solidFill>
                <a:latin typeface="Times New Roman"/>
                <a:ea typeface="ＭＳ Ｐゴシック" charset="-128"/>
              </a:rPr>
              <a:t>https://imat.ieee.org/2888/</a:t>
            </a:r>
          </a:p>
          <a:p>
            <a:pPr marL="742950" lvl="1" indent="-285750" eaLnBrk="0" hangingPunct="0">
              <a:lnSpc>
                <a:spcPct val="130000"/>
              </a:lnSpc>
              <a:spcBef>
                <a:spcPct val="20000"/>
              </a:spcBef>
              <a:buFontTx/>
              <a:buChar char="–"/>
              <a:defRPr/>
            </a:pPr>
            <a:r>
              <a:rPr lang="en-US" altLang="ko-KR" sz="2000" kern="0" dirty="0">
                <a:solidFill>
                  <a:srgbClr val="000000"/>
                </a:solidFill>
                <a:latin typeface="Arial" charset="0"/>
              </a:rPr>
              <a:t>Mark attendance during every session </a:t>
            </a:r>
          </a:p>
        </p:txBody>
      </p:sp>
      <p:sp>
        <p:nvSpPr>
          <p:cNvPr id="7" name="바닥글 개체 틀 1">
            <a:extLst>
              <a:ext uri="{FF2B5EF4-FFF2-40B4-BE49-F238E27FC236}">
                <a16:creationId xmlns:a16="http://schemas.microsoft.com/office/drawing/2014/main" id="{EC573D45-56B7-44D7-B9CD-F458236094A4}"/>
              </a:ext>
            </a:extLst>
          </p:cNvPr>
          <p:cNvSpPr>
            <a:spLocks noGrp="1"/>
          </p:cNvSpPr>
          <p:nvPr>
            <p:ph type="ftr" sz="quarter" idx="11"/>
          </p:nvPr>
        </p:nvSpPr>
        <p:spPr>
          <a:xfrm>
            <a:off x="457200" y="6610350"/>
            <a:ext cx="4038600" cy="247650"/>
          </a:xfrm>
        </p:spPr>
        <p:txBody>
          <a:bodyPr/>
          <a:lstStyle/>
          <a:p>
            <a:pPr>
              <a:defRPr/>
            </a:pPr>
            <a:r>
              <a:rPr lang="en-US"/>
              <a:t>2888-20-0018-01-0000-Session #4 WG Opening Plenary</a:t>
            </a:r>
            <a:endParaRPr lang="en-US" dirty="0"/>
          </a:p>
        </p:txBody>
      </p:sp>
      <p:pic>
        <p:nvPicPr>
          <p:cNvPr id="4" name="그림 3">
            <a:extLst>
              <a:ext uri="{FF2B5EF4-FFF2-40B4-BE49-F238E27FC236}">
                <a16:creationId xmlns:a16="http://schemas.microsoft.com/office/drawing/2014/main" id="{AFA2349C-85C1-427E-9933-155C8985B8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1" y="890587"/>
            <a:ext cx="4152900" cy="5155324"/>
          </a:xfrm>
          <a:prstGeom prst="rect">
            <a:avLst/>
          </a:prstGeom>
          <a:ln>
            <a:solidFill>
              <a:schemeClr val="tx1"/>
            </a:solidFill>
          </a:ln>
        </p:spPr>
      </p:pic>
      <p:sp>
        <p:nvSpPr>
          <p:cNvPr id="8" name="직사각형 7">
            <a:extLst>
              <a:ext uri="{FF2B5EF4-FFF2-40B4-BE49-F238E27FC236}">
                <a16:creationId xmlns:a16="http://schemas.microsoft.com/office/drawing/2014/main" id="{25F08AB7-6442-43EB-8DD5-B1032847AAE6}"/>
              </a:ext>
            </a:extLst>
          </p:cNvPr>
          <p:cNvSpPr/>
          <p:nvPr/>
        </p:nvSpPr>
        <p:spPr>
          <a:xfrm>
            <a:off x="4891087" y="5819776"/>
            <a:ext cx="3810000" cy="1785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926234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Attendance</a:t>
            </a:r>
          </a:p>
        </p:txBody>
      </p:sp>
      <p:sp>
        <p:nvSpPr>
          <p:cNvPr id="5" name="슬라이드 번호 개체 틀 4"/>
          <p:cNvSpPr>
            <a:spLocks noGrp="1"/>
          </p:cNvSpPr>
          <p:nvPr>
            <p:ph type="sldNum" sz="quarter" idx="12"/>
          </p:nvPr>
        </p:nvSpPr>
        <p:spPr/>
        <p:txBody>
          <a:bodyPr/>
          <a:lstStyle/>
          <a:p>
            <a:pPr>
              <a:defRPr/>
            </a:pPr>
            <a:fld id="{2E8BD8E8-FEBE-4B48-A872-D5E72F1EB77B}" type="slidenum">
              <a:rPr lang="en-US" smtClean="0"/>
              <a:pPr>
                <a:defRPr/>
              </a:pPr>
              <a:t>5</a:t>
            </a:fld>
            <a:endParaRPr lang="en-US">
              <a:latin typeface="Myriad Pro" charset="0"/>
            </a:endParaRPr>
          </a:p>
        </p:txBody>
      </p:sp>
      <p:sp>
        <p:nvSpPr>
          <p:cNvPr id="6" name="직사각형 5"/>
          <p:cNvSpPr/>
          <p:nvPr/>
        </p:nvSpPr>
        <p:spPr>
          <a:xfrm>
            <a:off x="228600" y="914400"/>
            <a:ext cx="8610600" cy="1795363"/>
          </a:xfrm>
          <a:prstGeom prst="rect">
            <a:avLst/>
          </a:prstGeom>
        </p:spPr>
        <p:txBody>
          <a:bodyPr wrap="square">
            <a:spAutoFit/>
          </a:bodyPr>
          <a:lstStyle/>
          <a:p>
            <a:pPr marL="342900" lvl="0" indent="-342900" eaLnBrk="0" hangingPunct="0">
              <a:lnSpc>
                <a:spcPct val="130000"/>
              </a:lnSpc>
              <a:spcBef>
                <a:spcPct val="20000"/>
              </a:spcBef>
              <a:buFontTx/>
              <a:buChar char="•"/>
              <a:defRPr/>
            </a:pPr>
            <a:r>
              <a:rPr lang="en-US" altLang="ko-KR" sz="2000" kern="0" dirty="0">
                <a:solidFill>
                  <a:srgbClr val="000000"/>
                </a:solidFill>
                <a:latin typeface="Times New Roman" panose="02020603050405020304" pitchFamily="18" charset="0"/>
                <a:ea typeface="+mn-ea"/>
                <a:cs typeface="Times New Roman" panose="02020603050405020304" pitchFamily="18" charset="0"/>
              </a:rPr>
              <a:t>Total number of IEEE 2888 WG timeslots: 8</a:t>
            </a:r>
          </a:p>
          <a:p>
            <a:pPr marL="342900" lvl="0" indent="-342900" eaLnBrk="0" hangingPunct="0">
              <a:lnSpc>
                <a:spcPct val="130000"/>
              </a:lnSpc>
              <a:spcBef>
                <a:spcPct val="20000"/>
              </a:spcBef>
              <a:buFontTx/>
              <a:buChar char="•"/>
              <a:defRPr/>
            </a:pPr>
            <a:r>
              <a:rPr lang="en-US" altLang="ko-KR" sz="2000" kern="0" dirty="0">
                <a:solidFill>
                  <a:srgbClr val="000000"/>
                </a:solidFill>
                <a:latin typeface="Times New Roman" panose="02020603050405020304" pitchFamily="18" charset="0"/>
                <a:ea typeface="+mn-ea"/>
                <a:cs typeface="Times New Roman" panose="02020603050405020304" pitchFamily="18" charset="0"/>
              </a:rPr>
              <a:t>4 timeslots for 50% attendance to be counted towards WG voting membership</a:t>
            </a:r>
          </a:p>
          <a:p>
            <a:pPr marL="342900" lvl="0" indent="-342900" eaLnBrk="0" hangingPunct="0">
              <a:lnSpc>
                <a:spcPct val="130000"/>
              </a:lnSpc>
              <a:spcBef>
                <a:spcPct val="20000"/>
              </a:spcBef>
              <a:buFontTx/>
              <a:buChar char="•"/>
              <a:defRPr/>
            </a:pPr>
            <a:r>
              <a:rPr lang="en-US" altLang="ko-KR" sz="2000" kern="0" dirty="0">
                <a:solidFill>
                  <a:srgbClr val="000000"/>
                </a:solidFill>
                <a:latin typeface="Times New Roman" panose="02020603050405020304" pitchFamily="18" charset="0"/>
                <a:ea typeface="+mn-ea"/>
                <a:cs typeface="Times New Roman" panose="02020603050405020304" pitchFamily="18" charset="0"/>
              </a:rPr>
              <a:t>All attendance records are reported on the meeting minutes </a:t>
            </a:r>
          </a:p>
          <a:p>
            <a:pPr marL="742950" lvl="1" indent="-285750" eaLnBrk="0" hangingPunct="0">
              <a:lnSpc>
                <a:spcPct val="130000"/>
              </a:lnSpc>
              <a:spcBef>
                <a:spcPct val="20000"/>
              </a:spcBef>
              <a:buFontTx/>
              <a:buChar char="–"/>
              <a:defRPr/>
            </a:pPr>
            <a:r>
              <a:rPr lang="en-US" altLang="ko-KR" kern="0" dirty="0">
                <a:solidFill>
                  <a:srgbClr val="000000"/>
                </a:solidFill>
                <a:latin typeface="Times New Roman" panose="02020603050405020304" pitchFamily="18" charset="0"/>
                <a:cs typeface="Times New Roman" panose="02020603050405020304" pitchFamily="18" charset="0"/>
              </a:rPr>
              <a:t>Please check the attendance records for any errors</a:t>
            </a:r>
          </a:p>
        </p:txBody>
      </p:sp>
      <p:sp>
        <p:nvSpPr>
          <p:cNvPr id="8" name="바닥글 개체 틀 1">
            <a:extLst>
              <a:ext uri="{FF2B5EF4-FFF2-40B4-BE49-F238E27FC236}">
                <a16:creationId xmlns:a16="http://schemas.microsoft.com/office/drawing/2014/main" id="{AD1F9374-9B59-4EC9-9555-2A6BFE2E18F2}"/>
              </a:ext>
            </a:extLst>
          </p:cNvPr>
          <p:cNvSpPr>
            <a:spLocks noGrp="1"/>
          </p:cNvSpPr>
          <p:nvPr>
            <p:ph type="ftr" sz="quarter" idx="11"/>
          </p:nvPr>
        </p:nvSpPr>
        <p:spPr>
          <a:xfrm>
            <a:off x="457200" y="6610350"/>
            <a:ext cx="4038600" cy="247650"/>
          </a:xfrm>
        </p:spPr>
        <p:txBody>
          <a:bodyPr/>
          <a:lstStyle/>
          <a:p>
            <a:pPr>
              <a:defRPr/>
            </a:pPr>
            <a:r>
              <a:rPr lang="en-US"/>
              <a:t>2888-20-0018-01-0000-Session #4 WG Opening Plenary</a:t>
            </a:r>
            <a:endParaRPr lang="en-US" dirty="0"/>
          </a:p>
        </p:txBody>
      </p:sp>
      <p:pic>
        <p:nvPicPr>
          <p:cNvPr id="4" name="그림 3">
            <a:extLst>
              <a:ext uri="{FF2B5EF4-FFF2-40B4-BE49-F238E27FC236}">
                <a16:creationId xmlns:a16="http://schemas.microsoft.com/office/drawing/2014/main" id="{8C7C1A0B-F273-4442-8BB7-81416F690F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6419" y="2913945"/>
            <a:ext cx="5491162" cy="3053467"/>
          </a:xfrm>
          <a:prstGeom prst="rect">
            <a:avLst/>
          </a:prstGeom>
          <a:ln>
            <a:solidFill>
              <a:schemeClr val="tx1"/>
            </a:solidFill>
          </a:ln>
        </p:spPr>
      </p:pic>
    </p:spTree>
    <p:extLst>
      <p:ext uri="{BB962C8B-B14F-4D97-AF65-F5344CB8AC3E}">
        <p14:creationId xmlns:p14="http://schemas.microsoft.com/office/powerpoint/2010/main" val="350248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a:xfrm>
            <a:off x="685800" y="685800"/>
            <a:ext cx="7772400" cy="609600"/>
          </a:xfrm>
        </p:spPr>
        <p:txBody>
          <a:bodyPr/>
          <a:lstStyle/>
          <a:p>
            <a:r>
              <a:rPr lang="en-US" dirty="0">
                <a:latin typeface="Arial" charset="0"/>
              </a:rPr>
              <a:t>Voting Membership</a:t>
            </a:r>
          </a:p>
        </p:txBody>
      </p:sp>
      <p:sp>
        <p:nvSpPr>
          <p:cNvPr id="21510" name="Rectangle 3"/>
          <p:cNvSpPr>
            <a:spLocks noGrp="1" noChangeArrowheads="1"/>
          </p:cNvSpPr>
          <p:nvPr>
            <p:ph type="body" idx="1"/>
          </p:nvPr>
        </p:nvSpPr>
        <p:spPr>
          <a:xfrm>
            <a:off x="685800" y="1524000"/>
            <a:ext cx="8153400" cy="4495800"/>
          </a:xfrm>
        </p:spPr>
        <p:txBody>
          <a:bodyPr wrap="square"/>
          <a:lstStyle/>
          <a:p>
            <a:pPr algn="just">
              <a:lnSpc>
                <a:spcPct val="90000"/>
              </a:lnSpc>
            </a:pPr>
            <a:r>
              <a:rPr lang="en-US" sz="2800" dirty="0">
                <a:latin typeface="Times New Roman" panose="02020603050405020304" pitchFamily="18" charset="0"/>
                <a:cs typeface="Times New Roman" panose="02020603050405020304" pitchFamily="18" charset="0"/>
              </a:rPr>
              <a:t>2888 Voting Membership described in</a:t>
            </a:r>
          </a:p>
          <a:p>
            <a:pPr lvl="1" algn="just">
              <a:lnSpc>
                <a:spcPct val="90000"/>
              </a:lnSpc>
            </a:pPr>
            <a:r>
              <a:rPr lang="en-US" sz="2400" dirty="0">
                <a:latin typeface="Times New Roman" panose="02020603050405020304" pitchFamily="18" charset="0"/>
                <a:cs typeface="Times New Roman" panose="02020603050405020304" pitchFamily="18" charset="0"/>
              </a:rPr>
              <a:t>DCN#: 2888-19-0000-00-0000</a:t>
            </a:r>
          </a:p>
          <a:p>
            <a:pPr algn="just">
              <a:lnSpc>
                <a:spcPct val="90000"/>
              </a:lnSpc>
            </a:pPr>
            <a:r>
              <a:rPr lang="en-US" sz="2800" dirty="0">
                <a:latin typeface="Times New Roman" panose="02020603050405020304" pitchFamily="18" charset="0"/>
                <a:cs typeface="Times New Roman" panose="02020603050405020304" pitchFamily="18" charset="0"/>
              </a:rPr>
              <a:t>Maintenance of Voting Membership</a:t>
            </a:r>
          </a:p>
          <a:p>
            <a:pPr lvl="1" algn="just">
              <a:lnSpc>
                <a:spcPct val="90000"/>
              </a:lnSpc>
            </a:pPr>
            <a:r>
              <a:rPr lang="en-US" sz="2400" dirty="0">
                <a:latin typeface="Times New Roman" panose="02020603050405020304" pitchFamily="18" charset="0"/>
                <a:cs typeface="Times New Roman" panose="02020603050405020304" pitchFamily="18" charset="0"/>
              </a:rPr>
              <a:t>Missing two  consecutive plenary sessions may result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in loss of voting rights</a:t>
            </a:r>
          </a:p>
          <a:p>
            <a:pPr algn="just">
              <a:lnSpc>
                <a:spcPct val="90000"/>
              </a:lnSpc>
            </a:pPr>
            <a:r>
              <a:rPr lang="en-US" sz="2800" dirty="0">
                <a:latin typeface="Times New Roman" panose="02020603050405020304" pitchFamily="18" charset="0"/>
                <a:cs typeface="Times New Roman" panose="02020603050405020304" pitchFamily="18" charset="0"/>
              </a:rPr>
              <a:t>WG Letter Ballots</a:t>
            </a:r>
          </a:p>
          <a:p>
            <a:pPr lvl="1" algn="just">
              <a:lnSpc>
                <a:spcPct val="90000"/>
              </a:lnSpc>
            </a:pPr>
            <a:r>
              <a:rPr lang="en-US" sz="2400" dirty="0">
                <a:latin typeface="Times New Roman" panose="02020603050405020304" pitchFamily="18" charset="0"/>
                <a:cs typeface="Times New Roman" panose="02020603050405020304" pitchFamily="18" charset="0"/>
              </a:rPr>
              <a:t>WG members are expected to vote on WG LBs</a:t>
            </a:r>
          </a:p>
          <a:p>
            <a:pPr lvl="1" algn="just">
              <a:lnSpc>
                <a:spcPct val="90000"/>
              </a:lnSpc>
            </a:pPr>
            <a:r>
              <a:rPr lang="en-US" sz="2400" dirty="0">
                <a:latin typeface="Times New Roman" panose="02020603050405020304" pitchFamily="18" charset="0"/>
                <a:cs typeface="Times New Roman" panose="02020603050405020304" pitchFamily="18" charset="0"/>
              </a:rPr>
              <a:t>Failure to vote on 2 out of last 3 WG LBs could result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in loss of voting rights (ref. 4.3.2 WG P&amp;P)</a:t>
            </a:r>
            <a:endParaRPr lang="en-US" sz="2400" b="1" dirty="0">
              <a:latin typeface="Times New Roman" panose="02020603050405020304" pitchFamily="18" charset="0"/>
              <a:cs typeface="Times New Roman" panose="02020603050405020304" pitchFamily="18" charset="0"/>
            </a:endParaRPr>
          </a:p>
        </p:txBody>
      </p:sp>
      <p:sp>
        <p:nvSpPr>
          <p:cNvPr id="3" name="슬라이드 번호 개체 틀 2">
            <a:extLst>
              <a:ext uri="{FF2B5EF4-FFF2-40B4-BE49-F238E27FC236}">
                <a16:creationId xmlns:a16="http://schemas.microsoft.com/office/drawing/2014/main" id="{D102F57F-54BD-43D5-8003-64AE37DA80E0}"/>
              </a:ext>
            </a:extLst>
          </p:cNvPr>
          <p:cNvSpPr>
            <a:spLocks noGrp="1"/>
          </p:cNvSpPr>
          <p:nvPr>
            <p:ph type="sldNum" sz="quarter" idx="12"/>
          </p:nvPr>
        </p:nvSpPr>
        <p:spPr/>
        <p:txBody>
          <a:bodyPr/>
          <a:lstStyle/>
          <a:p>
            <a:pPr>
              <a:defRPr/>
            </a:pPr>
            <a:fld id="{2E8BD8E8-FEBE-4B48-A872-D5E72F1EB77B}" type="slidenum">
              <a:rPr lang="en-US" smtClean="0"/>
              <a:pPr>
                <a:defRPr/>
              </a:pPr>
              <a:t>6</a:t>
            </a:fld>
            <a:endParaRPr lang="en-US">
              <a:latin typeface="Myriad Pro" charset="0"/>
            </a:endParaRPr>
          </a:p>
        </p:txBody>
      </p:sp>
      <p:sp>
        <p:nvSpPr>
          <p:cNvPr id="6" name="바닥글 개체 틀 1">
            <a:extLst>
              <a:ext uri="{FF2B5EF4-FFF2-40B4-BE49-F238E27FC236}">
                <a16:creationId xmlns:a16="http://schemas.microsoft.com/office/drawing/2014/main" id="{10845B46-1010-43DE-BDEE-3AD421796CCC}"/>
              </a:ext>
            </a:extLst>
          </p:cNvPr>
          <p:cNvSpPr>
            <a:spLocks noGrp="1"/>
          </p:cNvSpPr>
          <p:nvPr>
            <p:ph type="ftr" sz="quarter" idx="11"/>
          </p:nvPr>
        </p:nvSpPr>
        <p:spPr>
          <a:xfrm>
            <a:off x="457200" y="6610350"/>
            <a:ext cx="4038600" cy="247650"/>
          </a:xfrm>
        </p:spPr>
        <p:txBody>
          <a:bodyPr/>
          <a:lstStyle/>
          <a:p>
            <a:pPr>
              <a:defRPr/>
            </a:pPr>
            <a:r>
              <a:rPr lang="en-US"/>
              <a:t>2888-20-0018-01-0000-Session #4 WG Opening Plenary</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F0A4D9B-9F30-41AB-A658-FFC3E6003656}"/>
              </a:ext>
            </a:extLst>
          </p:cNvPr>
          <p:cNvSpPr>
            <a:spLocks noGrp="1"/>
          </p:cNvSpPr>
          <p:nvPr>
            <p:ph type="title"/>
          </p:nvPr>
        </p:nvSpPr>
        <p:spPr/>
        <p:txBody>
          <a:bodyPr/>
          <a:lstStyle/>
          <a:p>
            <a:r>
              <a:rPr lang="en-US" altLang="ko-KR" dirty="0">
                <a:latin typeface="Arial" charset="0"/>
              </a:rPr>
              <a:t>Miscellaneous Meeting Logistics</a:t>
            </a:r>
            <a:endParaRPr lang="ko-KR" altLang="en-US" dirty="0"/>
          </a:p>
        </p:txBody>
      </p:sp>
      <p:sp>
        <p:nvSpPr>
          <p:cNvPr id="4" name="슬라이드 번호 개체 틀 3">
            <a:extLst>
              <a:ext uri="{FF2B5EF4-FFF2-40B4-BE49-F238E27FC236}">
                <a16:creationId xmlns:a16="http://schemas.microsoft.com/office/drawing/2014/main" id="{35CB0940-D8CA-4C79-83DD-A230FC0205EF}"/>
              </a:ext>
            </a:extLst>
          </p:cNvPr>
          <p:cNvSpPr>
            <a:spLocks noGrp="1"/>
          </p:cNvSpPr>
          <p:nvPr>
            <p:ph type="sldNum" sz="quarter" idx="12"/>
          </p:nvPr>
        </p:nvSpPr>
        <p:spPr/>
        <p:txBody>
          <a:bodyPr/>
          <a:lstStyle/>
          <a:p>
            <a:pPr>
              <a:defRPr/>
            </a:pPr>
            <a:fld id="{2E8BD8E8-FEBE-4B48-A872-D5E72F1EB77B}" type="slidenum">
              <a:rPr lang="en-US" smtClean="0"/>
              <a:pPr>
                <a:defRPr/>
              </a:pPr>
              <a:t>7</a:t>
            </a:fld>
            <a:endParaRPr lang="en-US">
              <a:latin typeface="Myriad Pro" charset="0"/>
            </a:endParaRPr>
          </a:p>
        </p:txBody>
      </p:sp>
      <p:sp>
        <p:nvSpPr>
          <p:cNvPr id="6" name="Rectangle 3">
            <a:extLst>
              <a:ext uri="{FF2B5EF4-FFF2-40B4-BE49-F238E27FC236}">
                <a16:creationId xmlns:a16="http://schemas.microsoft.com/office/drawing/2014/main" id="{4E5C7193-5AA4-4E6B-85CD-0EDFF4BEAD45}"/>
              </a:ext>
            </a:extLst>
          </p:cNvPr>
          <p:cNvSpPr txBox="1">
            <a:spLocks noChangeArrowheads="1"/>
          </p:cNvSpPr>
          <p:nvPr/>
        </p:nvSpPr>
        <p:spPr bwMode="auto">
          <a:xfrm>
            <a:off x="457200" y="800100"/>
            <a:ext cx="8229600" cy="40767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a:lnSpc>
                <a:spcPct val="150000"/>
              </a:lnSpc>
            </a:pPr>
            <a:r>
              <a:rPr lang="en-US" sz="2000" kern="0" dirty="0">
                <a:latin typeface="Times New Roman" panose="02020603050405020304" pitchFamily="18" charset="0"/>
                <a:cs typeface="Times New Roman" panose="02020603050405020304" pitchFamily="18" charset="0"/>
              </a:rPr>
              <a:t>WG Documents:</a:t>
            </a:r>
            <a:r>
              <a:rPr lang="en-US" altLang="ko-KR" sz="2000" kern="0" dirty="0">
                <a:latin typeface="Times New Roman" panose="02020603050405020304" pitchFamily="18" charset="0"/>
                <a:cs typeface="Times New Roman" panose="02020603050405020304" pitchFamily="18" charset="0"/>
              </a:rPr>
              <a:t> </a:t>
            </a:r>
            <a:r>
              <a:rPr lang="en-US" altLang="ko-KR" sz="2000" kern="0" dirty="0">
                <a:latin typeface="Times New Roman" panose="02020603050405020304" pitchFamily="18" charset="0"/>
                <a:cs typeface="Times New Roman" panose="02020603050405020304" pitchFamily="18" charset="0"/>
                <a:hlinkClick r:id="rId2"/>
              </a:rPr>
              <a:t>https://ieee-sa.imeetcentral.com/2888-wg/</a:t>
            </a:r>
            <a:endParaRPr lang="en-US" altLang="ko-KR" sz="2000" kern="0" dirty="0">
              <a:latin typeface="Times New Roman" panose="02020603050405020304" pitchFamily="18" charset="0"/>
              <a:cs typeface="Times New Roman" panose="02020603050405020304" pitchFamily="18" charset="0"/>
            </a:endParaRPr>
          </a:p>
          <a:p>
            <a:pPr>
              <a:lnSpc>
                <a:spcPct val="150000"/>
              </a:lnSpc>
            </a:pPr>
            <a:r>
              <a:rPr lang="en-US" altLang="ko-KR" sz="2000" kern="0" dirty="0">
                <a:latin typeface="Times New Roman" panose="02020603050405020304" pitchFamily="18" charset="0"/>
                <a:cs typeface="Times New Roman" panose="02020603050405020304" pitchFamily="18" charset="0"/>
              </a:rPr>
              <a:t>Food and Beverages: (Face-to-Face only)</a:t>
            </a:r>
          </a:p>
          <a:p>
            <a:pPr lvl="1">
              <a:lnSpc>
                <a:spcPct val="150000"/>
              </a:lnSpc>
            </a:pPr>
            <a:r>
              <a:rPr lang="en-US" altLang="ko-KR" sz="1800" kern="0" dirty="0">
                <a:latin typeface="Times New Roman" panose="02020603050405020304" pitchFamily="18" charset="0"/>
                <a:cs typeface="Times New Roman" panose="02020603050405020304" pitchFamily="18" charset="0"/>
              </a:rPr>
              <a:t>Morning break: 10:30am – 11:00am</a:t>
            </a:r>
          </a:p>
          <a:p>
            <a:pPr lvl="1">
              <a:lnSpc>
                <a:spcPct val="150000"/>
              </a:lnSpc>
            </a:pPr>
            <a:r>
              <a:rPr lang="en-US" altLang="ko-KR" sz="1800" kern="0" dirty="0">
                <a:latin typeface="Times New Roman" panose="02020603050405020304" pitchFamily="18" charset="0"/>
                <a:cs typeface="Times New Roman" panose="02020603050405020304" pitchFamily="18" charset="0"/>
              </a:rPr>
              <a:t>Lunch Time: 12:30pm – 1:30pm</a:t>
            </a:r>
          </a:p>
          <a:p>
            <a:pPr lvl="1">
              <a:lnSpc>
                <a:spcPct val="150000"/>
              </a:lnSpc>
            </a:pPr>
            <a:r>
              <a:rPr lang="en-US" altLang="ko-KR" sz="1800" kern="0" dirty="0">
                <a:latin typeface="Times New Roman" panose="02020603050405020304" pitchFamily="18" charset="0"/>
                <a:cs typeface="Times New Roman" panose="02020603050405020304" pitchFamily="18" charset="0"/>
              </a:rPr>
              <a:t>Afternoon break: 3:00pm – 3:30pm</a:t>
            </a:r>
          </a:p>
          <a:p>
            <a:pPr lvl="1">
              <a:lnSpc>
                <a:spcPct val="150000"/>
              </a:lnSpc>
            </a:pPr>
            <a:r>
              <a:rPr lang="en-US" altLang="ko-KR" sz="1800" kern="0" dirty="0">
                <a:latin typeface="Times New Roman" panose="02020603050405020304" pitchFamily="18" charset="0"/>
                <a:cs typeface="Times New Roman" panose="02020603050405020304" pitchFamily="18" charset="0"/>
              </a:rPr>
              <a:t>Dinner Time: 5:00pm –6:30pm</a:t>
            </a:r>
          </a:p>
        </p:txBody>
      </p:sp>
      <p:sp>
        <p:nvSpPr>
          <p:cNvPr id="7" name="바닥글 개체 틀 1">
            <a:extLst>
              <a:ext uri="{FF2B5EF4-FFF2-40B4-BE49-F238E27FC236}">
                <a16:creationId xmlns:a16="http://schemas.microsoft.com/office/drawing/2014/main" id="{87308EA3-DC7D-4226-A246-31393C944C25}"/>
              </a:ext>
            </a:extLst>
          </p:cNvPr>
          <p:cNvSpPr>
            <a:spLocks noGrp="1"/>
          </p:cNvSpPr>
          <p:nvPr>
            <p:ph type="ftr" sz="quarter" idx="11"/>
          </p:nvPr>
        </p:nvSpPr>
        <p:spPr>
          <a:xfrm>
            <a:off x="457200" y="6610350"/>
            <a:ext cx="4038600" cy="247650"/>
          </a:xfrm>
        </p:spPr>
        <p:txBody>
          <a:bodyPr/>
          <a:lstStyle/>
          <a:p>
            <a:pPr>
              <a:defRPr/>
            </a:pPr>
            <a:r>
              <a:rPr lang="en-US"/>
              <a:t>2888-20-0018-01-0000-Session #4 WG Opening Plenary</a:t>
            </a:r>
            <a:endParaRPr lang="en-US" dirty="0"/>
          </a:p>
        </p:txBody>
      </p:sp>
    </p:spTree>
    <p:extLst>
      <p:ext uri="{BB962C8B-B14F-4D97-AF65-F5344CB8AC3E}">
        <p14:creationId xmlns:p14="http://schemas.microsoft.com/office/powerpoint/2010/main" val="2911839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pPr>
              <a:defRPr/>
            </a:pPr>
            <a:fld id="{2E8BD8E8-FEBE-4B48-A872-D5E72F1EB77B}" type="slidenum">
              <a:rPr lang="en-US" smtClean="0"/>
              <a:pPr>
                <a:defRPr/>
              </a:pPr>
              <a:t>8</a:t>
            </a:fld>
            <a:endParaRPr lang="en-US">
              <a:latin typeface="Myriad Pro" charset="0"/>
            </a:endParaRPr>
          </a:p>
        </p:txBody>
      </p:sp>
      <p:sp>
        <p:nvSpPr>
          <p:cNvPr id="12" name="Rectangle 2">
            <a:extLst>
              <a:ext uri="{FF2B5EF4-FFF2-40B4-BE49-F238E27FC236}">
                <a16:creationId xmlns:a16="http://schemas.microsoft.com/office/drawing/2014/main" id="{05C17A3E-C151-465F-96CC-8149924E2661}"/>
              </a:ext>
            </a:extLst>
          </p:cNvPr>
          <p:cNvSpPr txBox="1">
            <a:spLocks noChangeArrowheads="1"/>
          </p:cNvSpPr>
          <p:nvPr/>
        </p:nvSpPr>
        <p:spPr bwMode="auto">
          <a:xfrm>
            <a:off x="228600" y="609600"/>
            <a:ext cx="8686800" cy="5638800"/>
          </a:xfrm>
          <a:prstGeom prst="rect">
            <a:avLst/>
          </a:prstGeom>
          <a:noFill/>
          <a:ln w="9525">
            <a:noFill/>
            <a:miter lim="800000"/>
            <a:headEnd/>
            <a:tailEnd/>
          </a:ln>
        </p:spPr>
        <p:txBody>
          <a:bodyPr vert="horz" wrap="square" lIns="90487" tIns="44450" rIns="90487" bIns="4445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80000"/>
              </a:lnSpc>
              <a:spcBef>
                <a:spcPct val="20000"/>
              </a:spcBef>
              <a:spcAft>
                <a:spcPct val="300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Times New Roman"/>
                <a:ea typeface="+mn-ea"/>
                <a:cs typeface="+mn-cs"/>
              </a:rPr>
              <a:t>	The IEEE-SA strongly recommends that at each WG meeting the chair or</a:t>
            </a:r>
            <a:br>
              <a:rPr kumimoji="0" lang="en-US" sz="1800" b="1" i="0" u="none" strike="noStrike" kern="0" cap="none" spc="0" normalizeH="0" baseline="0" noProof="0" dirty="0">
                <a:ln>
                  <a:noFill/>
                </a:ln>
                <a:solidFill>
                  <a:srgbClr val="000000"/>
                </a:solidFill>
                <a:effectLst/>
                <a:uLnTx/>
                <a:uFillTx/>
                <a:latin typeface="Times New Roman"/>
                <a:ea typeface="+mn-ea"/>
                <a:cs typeface="+mn-cs"/>
              </a:rPr>
            </a:br>
            <a:r>
              <a:rPr kumimoji="0" lang="en-US" sz="1800" b="1" i="0" u="none" strike="noStrike" kern="0" cap="none" spc="0" normalizeH="0" baseline="0" noProof="0" dirty="0">
                <a:ln>
                  <a:noFill/>
                </a:ln>
                <a:solidFill>
                  <a:srgbClr val="000000"/>
                </a:solidFill>
                <a:effectLst/>
                <a:uLnTx/>
                <a:uFillTx/>
                <a:latin typeface="Times New Roman"/>
                <a:ea typeface="+mn-ea"/>
                <a:cs typeface="+mn-cs"/>
              </a:rPr>
              <a:t>a designee:</a:t>
            </a: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a:p>
            <a:pPr marL="742950" marR="0" lvl="1" indent="-285750" algn="l" defTabSz="914400" rtl="0" eaLnBrk="0" fontAlgn="base" latinLnBrk="0" hangingPunct="0">
              <a:lnSpc>
                <a:spcPct val="80000"/>
              </a:lnSpc>
              <a:spcBef>
                <a:spcPct val="20000"/>
              </a:spcBef>
              <a:spcAft>
                <a:spcPct val="0"/>
              </a:spcAft>
              <a:buClrTx/>
              <a:buSzTx/>
              <a:buFontTx/>
              <a:buChar char="–"/>
              <a:tabLst/>
              <a:defRPr/>
            </a:pPr>
            <a:r>
              <a:rPr kumimoji="0" lang="en-US" sz="1400" b="1" i="0" u="none" strike="noStrike" kern="0" cap="none" spc="0" normalizeH="0" baseline="0" noProof="0" dirty="0">
                <a:ln>
                  <a:noFill/>
                </a:ln>
                <a:solidFill>
                  <a:srgbClr val="000000"/>
                </a:solidFill>
                <a:effectLst/>
                <a:uLnTx/>
                <a:uFillTx/>
                <a:latin typeface="Times New Roman"/>
              </a:rPr>
              <a:t>Show slides #8 through #15 of this presentation</a:t>
            </a:r>
          </a:p>
          <a:p>
            <a:pPr marL="742950" marR="0" lvl="1" indent="-285750" algn="l" defTabSz="914400" rtl="0" eaLnBrk="0" fontAlgn="base" latinLnBrk="0" hangingPunct="0">
              <a:lnSpc>
                <a:spcPct val="80000"/>
              </a:lnSpc>
              <a:spcBef>
                <a:spcPct val="20000"/>
              </a:spcBef>
              <a:spcAft>
                <a:spcPct val="0"/>
              </a:spcAft>
              <a:buClrTx/>
              <a:buSzTx/>
              <a:buFontTx/>
              <a:buChar char="–"/>
              <a:tabLst/>
              <a:defRPr/>
            </a:pPr>
            <a:r>
              <a:rPr kumimoji="0" lang="en-US" sz="1400" b="1" i="0" u="none" strike="noStrike" kern="0" cap="none" spc="0" normalizeH="0" baseline="0" noProof="0" dirty="0">
                <a:ln>
                  <a:noFill/>
                </a:ln>
                <a:solidFill>
                  <a:srgbClr val="000000"/>
                </a:solidFill>
                <a:effectLst/>
                <a:uLnTx/>
                <a:uFillTx/>
                <a:latin typeface="Times New Roman"/>
              </a:rPr>
              <a:t>Advise the WG attendees that:</a:t>
            </a:r>
            <a:r>
              <a:rPr kumimoji="0" lang="en-US" sz="1400" b="0" i="0" u="none" strike="noStrike" kern="0" cap="none" spc="0" normalizeH="0" baseline="0" noProof="0" dirty="0">
                <a:ln>
                  <a:noFill/>
                </a:ln>
                <a:solidFill>
                  <a:srgbClr val="000000"/>
                </a:solidFill>
                <a:effectLst/>
                <a:uLnTx/>
                <a:uFillTx/>
                <a:latin typeface="Times New Roman"/>
              </a:rPr>
              <a:t> </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The IEEE’s patent policy is consistent with the ANSI patent policy and is described in Clause 6 of the </a:t>
            </a:r>
            <a:r>
              <a:rPr kumimoji="0" lang="en-US" sz="1400" b="0" i="1" u="none" strike="noStrike" kern="0" cap="none" spc="0" normalizeH="0" baseline="0" noProof="0" dirty="0">
                <a:ln>
                  <a:noFill/>
                </a:ln>
                <a:solidFill>
                  <a:srgbClr val="000000"/>
                </a:solidFill>
                <a:effectLst/>
                <a:uLnTx/>
                <a:uFillTx/>
                <a:latin typeface="Times New Roman"/>
              </a:rPr>
              <a:t>IEEE-SA Standards Board Bylaws</a:t>
            </a:r>
            <a:r>
              <a:rPr kumimoji="0" lang="en-US" sz="1400" b="0" i="0" u="none" strike="noStrike" kern="0" cap="none" spc="0" normalizeH="0" baseline="0" noProof="0" dirty="0">
                <a:ln>
                  <a:noFill/>
                </a:ln>
                <a:solidFill>
                  <a:srgbClr val="000000"/>
                </a:solidFill>
                <a:effectLst/>
                <a:uLnTx/>
                <a:uFillTx/>
                <a:latin typeface="Times New Roman"/>
              </a:rPr>
              <a:t>;</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Early identification of patent claims which may be essential for the use of standards under development is strongly encouraged; </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There may be Essential Patent Claims of which the IEEE is not aware. Additionally, neither the IEEE, the WG, nor the WG chair can ensure the accuracy or completeness of any assurance or whether any such assurance is, in fact, of a Patent Claim that is essential for the use of the standard under development.</a:t>
            </a:r>
            <a:br>
              <a:rPr kumimoji="0" lang="en-US" sz="1400" b="0" i="0" u="none" strike="noStrike" kern="0" cap="none" spc="0" normalizeH="0" baseline="0" noProof="0" dirty="0">
                <a:ln>
                  <a:noFill/>
                </a:ln>
                <a:solidFill>
                  <a:srgbClr val="000000"/>
                </a:solidFill>
                <a:effectLst/>
                <a:uLnTx/>
                <a:uFillTx/>
                <a:latin typeface="Times New Roman"/>
              </a:rPr>
            </a:br>
            <a:endParaRPr kumimoji="0" lang="en-US" sz="1400" b="0" i="0" u="none" strike="noStrike" kern="0" cap="none" spc="0" normalizeH="0" baseline="0" noProof="0" dirty="0">
              <a:ln>
                <a:noFill/>
              </a:ln>
              <a:solidFill>
                <a:srgbClr val="000000"/>
              </a:solidFill>
              <a:effectLst/>
              <a:uLnTx/>
              <a:uFillTx/>
              <a:latin typeface="Times New Roman"/>
            </a:endParaRPr>
          </a:p>
          <a:p>
            <a:pPr marL="742950" marR="0" lvl="1" indent="-285750" algn="l" defTabSz="914400" rtl="0" eaLnBrk="0" fontAlgn="base" latinLnBrk="0" hangingPunct="0">
              <a:lnSpc>
                <a:spcPct val="20000"/>
              </a:lnSpc>
              <a:spcBef>
                <a:spcPct val="20000"/>
              </a:spcBef>
              <a:spcAft>
                <a:spcPct val="0"/>
              </a:spcAft>
              <a:buClrTx/>
              <a:buSzTx/>
              <a:buFontTx/>
              <a:buChar char="–"/>
              <a:tabLst/>
              <a:defRPr/>
            </a:pPr>
            <a:r>
              <a:rPr kumimoji="0" lang="en-US" sz="1400" b="1" i="0" u="none" strike="noStrike" kern="0" cap="none" spc="0" normalizeH="0" baseline="0" noProof="0" dirty="0">
                <a:ln>
                  <a:noFill/>
                </a:ln>
                <a:solidFill>
                  <a:srgbClr val="000000"/>
                </a:solidFill>
                <a:effectLst/>
                <a:uLnTx/>
                <a:uFillTx/>
                <a:latin typeface="Times New Roman"/>
              </a:rPr>
              <a:t>Instruct the WG Secretary to record in the minutes of the relevant WG meeting:</a:t>
            </a:r>
            <a:r>
              <a:rPr kumimoji="0" lang="en-US" sz="900" b="0" i="0" u="none" strike="noStrike" kern="0" cap="none" spc="0" normalizeH="0" baseline="0" noProof="0" dirty="0">
                <a:ln>
                  <a:noFill/>
                </a:ln>
                <a:solidFill>
                  <a:srgbClr val="000000"/>
                </a:solidFill>
                <a:effectLst/>
                <a:uLnTx/>
                <a:uFillTx/>
                <a:latin typeface="Times New Roman"/>
              </a:rPr>
              <a:t> </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That the foregoing information was provided and that slides 1 through 4 (and this slide 0, if applicable) were shown; </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That the chair or designee provided an opportunity for participants to identify patent claim(s)/patent application claim(s) and/or the holder of patent claim(s)/patent application claim(s) of which the participant is personally aware and that may be essential for the use of that standard </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Any responses that were given, specifically the patent claim(s)/patent application claim(s) and/or the holder of the patent claim(s)/patent application claim(s) that were identified (if any) and by whom.</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endParaRPr kumimoji="0" lang="en-US" sz="800" b="0" i="0" u="none" strike="noStrike" kern="0" cap="none" spc="0" normalizeH="0" baseline="0" noProof="0" dirty="0">
              <a:ln>
                <a:noFill/>
              </a:ln>
              <a:solidFill>
                <a:srgbClr val="000000"/>
              </a:solidFill>
              <a:effectLst/>
              <a:uLnTx/>
              <a:uFillTx/>
              <a:latin typeface="Times New Roman"/>
            </a:endParaRPr>
          </a:p>
          <a:p>
            <a:pPr marL="742950" marR="0" lvl="1" indent="-285750" algn="l" defTabSz="914400" rtl="0" eaLnBrk="0" fontAlgn="base" latinLnBrk="0" hangingPunct="0">
              <a:lnSpc>
                <a:spcPct val="80000"/>
              </a:lnSpc>
              <a:spcBef>
                <a:spcPct val="5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The WG Chair shall ensure that a request is made to any identified holders of potential essential patent claim(s) to complete and submit a Letter of Assurance.</a:t>
            </a:r>
          </a:p>
          <a:p>
            <a:pPr marL="742950" marR="0" lvl="1" indent="-285750" algn="l" defTabSz="914400" rtl="0" eaLnBrk="0" fontAlgn="base" latinLnBrk="0" hangingPunct="0">
              <a:lnSpc>
                <a:spcPct val="80000"/>
              </a:lnSpc>
              <a:spcBef>
                <a:spcPct val="5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It is recommended that the WG chair review the guidance in </a:t>
            </a:r>
            <a:r>
              <a:rPr kumimoji="0" lang="en-US" sz="1400" b="0" i="1" u="none" strike="noStrike" kern="0" cap="none" spc="0" normalizeH="0" baseline="0" noProof="0" dirty="0">
                <a:ln>
                  <a:noFill/>
                </a:ln>
                <a:solidFill>
                  <a:srgbClr val="000000"/>
                </a:solidFill>
                <a:effectLst/>
                <a:uLnTx/>
                <a:uFillTx/>
                <a:latin typeface="Times New Roman"/>
              </a:rPr>
              <a:t>IEEE-SA Standards Board Operations Manual</a:t>
            </a:r>
            <a:r>
              <a:rPr kumimoji="0" lang="en-US" sz="1400" b="0" i="0" u="none" strike="noStrike" kern="0" cap="none" spc="0" normalizeH="0" baseline="0" noProof="0" dirty="0">
                <a:ln>
                  <a:noFill/>
                </a:ln>
                <a:solidFill>
                  <a:srgbClr val="000000"/>
                </a:solidFill>
                <a:effectLst/>
                <a:uLnTx/>
                <a:uFillTx/>
                <a:latin typeface="Times New Roman"/>
              </a:rPr>
              <a:t> 6.3.5 and in FAQs 12 and 12a on inclusion of potential Essential Patent Claims by incorporation or by reference.</a:t>
            </a:r>
            <a:r>
              <a:rPr kumimoji="0" lang="en-US" sz="1400" b="0" i="0" u="none" strike="noStrike" kern="0" cap="none" spc="0" normalizeH="0" baseline="0" noProof="0" dirty="0">
                <a:ln>
                  <a:noFill/>
                </a:ln>
                <a:solidFill>
                  <a:srgbClr val="FF3300"/>
                </a:solidFill>
                <a:effectLst/>
                <a:uLnTx/>
                <a:uFillTx/>
                <a:latin typeface="Times New Roman"/>
              </a:rPr>
              <a:t> </a:t>
            </a:r>
          </a:p>
          <a:p>
            <a:pPr marL="742950" marR="0" lvl="1" indent="-285750" algn="l" defTabSz="914400" rtl="0" eaLnBrk="0" fontAlgn="base" latinLnBrk="0" hangingPunct="0">
              <a:lnSpc>
                <a:spcPct val="80000"/>
              </a:lnSpc>
              <a:spcBef>
                <a:spcPct val="500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Times New Roman"/>
            </a:endParaRPr>
          </a:p>
          <a:p>
            <a:pPr marL="742950" marR="0" lvl="1" indent="-285750" algn="l" defTabSz="914400" rtl="0" eaLnBrk="0" fontAlgn="base" latinLnBrk="0" hangingPunct="0">
              <a:lnSpc>
                <a:spcPct val="80000"/>
              </a:lnSpc>
              <a:spcBef>
                <a:spcPct val="500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Times New Roman"/>
              </a:rPr>
              <a:t>	Note: </a:t>
            </a:r>
            <a:r>
              <a:rPr kumimoji="0" lang="en-US" sz="1200" b="1" i="0" u="none" strike="noStrike" kern="0" cap="none" spc="0" normalizeH="0" baseline="0" noProof="0" dirty="0">
                <a:ln>
                  <a:noFill/>
                </a:ln>
                <a:solidFill>
                  <a:srgbClr val="000000"/>
                </a:solidFill>
                <a:effectLst/>
                <a:uLnTx/>
                <a:uFillTx/>
                <a:latin typeface="Times New Roman"/>
              </a:rPr>
              <a:t>WG</a:t>
            </a:r>
            <a:r>
              <a:rPr kumimoji="0" lang="en-US" sz="1200" b="0" i="0" u="none" strike="noStrike" kern="0" cap="none" spc="0" normalizeH="0" baseline="0" noProof="0" dirty="0">
                <a:ln>
                  <a:noFill/>
                </a:ln>
                <a:solidFill>
                  <a:srgbClr val="000000"/>
                </a:solidFill>
                <a:effectLst/>
                <a:uLnTx/>
                <a:uFillTx/>
                <a:latin typeface="Times New Roman"/>
              </a:rPr>
              <a:t> includes Working Groups, Task Groups, and other standards-developing committees with a PAR approved by the IEEE-SA Standards Board.</a:t>
            </a:r>
          </a:p>
        </p:txBody>
      </p:sp>
      <p:sp>
        <p:nvSpPr>
          <p:cNvPr id="5" name="바닥글 개체 틀 1">
            <a:extLst>
              <a:ext uri="{FF2B5EF4-FFF2-40B4-BE49-F238E27FC236}">
                <a16:creationId xmlns:a16="http://schemas.microsoft.com/office/drawing/2014/main" id="{AC29C859-ECFE-4A66-9F95-473E2926D5B8}"/>
              </a:ext>
            </a:extLst>
          </p:cNvPr>
          <p:cNvSpPr>
            <a:spLocks noGrp="1"/>
          </p:cNvSpPr>
          <p:nvPr>
            <p:ph type="ftr" sz="quarter" idx="11"/>
          </p:nvPr>
        </p:nvSpPr>
        <p:spPr>
          <a:xfrm>
            <a:off x="457200" y="6610350"/>
            <a:ext cx="4038600" cy="247650"/>
          </a:xfrm>
        </p:spPr>
        <p:txBody>
          <a:bodyPr/>
          <a:lstStyle/>
          <a:p>
            <a:pPr>
              <a:defRPr/>
            </a:pPr>
            <a:r>
              <a:rPr lang="en-US"/>
              <a:t>2888-20-0018-01-0000-Session #4 WG Opening Plenary</a:t>
            </a:r>
            <a:endParaRPr lang="en-US" dirty="0"/>
          </a:p>
        </p:txBody>
      </p:sp>
    </p:spTree>
    <p:extLst>
      <p:ext uri="{BB962C8B-B14F-4D97-AF65-F5344CB8AC3E}">
        <p14:creationId xmlns:p14="http://schemas.microsoft.com/office/powerpoint/2010/main" val="3408857677"/>
      </p:ext>
    </p:extLst>
  </p:cSld>
  <p:clrMapOvr>
    <a:masterClrMapping/>
  </p:clrMapOvr>
</p:sld>
</file>

<file path=ppt/theme/theme1.xml><?xml version="1.0" encoding="utf-8"?>
<a:theme xmlns:a="http://schemas.openxmlformats.org/drawingml/2006/main" name="IEEE-SA Powerpoint Template">
  <a:themeElements>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fontScheme name="Blank Presentatio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clrMap bg1="lt1" tx1="dk1" bg2="lt2" tx2="dk2" accent1="accent1" accent2="accent2" accent3="accent3" accent4="accent4" accent5="accent5" accent6="accent6" hlink="hlink" folHlink="folHlink"/>
    </a:extraClrScheme>
    <a:extraClrScheme>
      <a:clrScheme name="Blank Presentation 2">
        <a:dk1>
          <a:srgbClr val="A6B4AC"/>
        </a:dk1>
        <a:lt1>
          <a:srgbClr val="FFFFFF"/>
        </a:lt1>
        <a:dk2>
          <a:srgbClr val="000000"/>
        </a:dk2>
        <a:lt2>
          <a:srgbClr val="FFFFFF"/>
        </a:lt2>
        <a:accent1>
          <a:srgbClr val="0066A1"/>
        </a:accent1>
        <a:accent2>
          <a:srgbClr val="009FDA"/>
        </a:accent2>
        <a:accent3>
          <a:srgbClr val="AAAAAA"/>
        </a:accent3>
        <a:accent4>
          <a:srgbClr val="DADADA"/>
        </a:accent4>
        <a:accent5>
          <a:srgbClr val="AAB8CD"/>
        </a:accent5>
        <a:accent6>
          <a:srgbClr val="0090C5"/>
        </a:accent6>
        <a:hlink>
          <a:srgbClr val="CC1239"/>
        </a:hlink>
        <a:folHlink>
          <a:srgbClr val="FDC82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IEEE-SA Powerpoint Template</Template>
  <TotalTime>6421</TotalTime>
  <Words>2409</Words>
  <Application>Microsoft Office PowerPoint</Application>
  <PresentationFormat>화면 슬라이드 쇼(4:3)</PresentationFormat>
  <Paragraphs>272</Paragraphs>
  <Slides>22</Slides>
  <Notes>4</Notes>
  <HiddenSlides>0</HiddenSlides>
  <MMClips>0</MMClips>
  <ScaleCrop>false</ScaleCrop>
  <HeadingPairs>
    <vt:vector size="6" baseType="variant">
      <vt:variant>
        <vt:lpstr>사용한 글꼴</vt:lpstr>
      </vt:variant>
      <vt:variant>
        <vt:i4>7</vt:i4>
      </vt:variant>
      <vt:variant>
        <vt:lpstr>테마</vt:lpstr>
      </vt:variant>
      <vt:variant>
        <vt:i4>3</vt:i4>
      </vt:variant>
      <vt:variant>
        <vt:lpstr>슬라이드 제목</vt:lpstr>
      </vt:variant>
      <vt:variant>
        <vt:i4>22</vt:i4>
      </vt:variant>
    </vt:vector>
  </HeadingPairs>
  <TitlesOfParts>
    <vt:vector size="32" baseType="lpstr">
      <vt:lpstr>맑은 고딕</vt:lpstr>
      <vt:lpstr>Arial</vt:lpstr>
      <vt:lpstr>Calibri</vt:lpstr>
      <vt:lpstr>Myriad Pro</vt:lpstr>
      <vt:lpstr>Times New Roman</vt:lpstr>
      <vt:lpstr>Verdana</vt:lpstr>
      <vt:lpstr>Wingdings</vt:lpstr>
      <vt:lpstr>IEEE-SA Powerpoint Template</vt:lpstr>
      <vt:lpstr>Office 테마</vt:lpstr>
      <vt:lpstr>1_Office 테마</vt:lpstr>
      <vt:lpstr>PowerPoint 프레젠테이션</vt:lpstr>
      <vt:lpstr>Compliance with  IEEE Standards Policies and Procedures</vt:lpstr>
      <vt:lpstr>IEEE 2888 Interfacing Cyber and Physical World Working Group Kyoungro Yoon, yoonk@konkuk.ac.kr</vt:lpstr>
      <vt:lpstr>Session Time and Location</vt:lpstr>
      <vt:lpstr>Attendance</vt:lpstr>
      <vt:lpstr>Attendance</vt:lpstr>
      <vt:lpstr>Voting Membership</vt:lpstr>
      <vt:lpstr>Miscellaneous Meeting Logistics</vt:lpstr>
      <vt:lpstr>PowerPoint 프레젠테이션</vt:lpstr>
      <vt:lpstr>Registration and Media Recording</vt:lpstr>
      <vt:lpstr>Membership &amp; Anti-Trust</vt:lpstr>
      <vt:lpstr>Participants, Patents, and Duty to Inform</vt:lpstr>
      <vt:lpstr>Call for Potentially Essential Patents</vt:lpstr>
      <vt:lpstr>Participation in IEEE 2888 Meetings</vt:lpstr>
      <vt:lpstr>Other Guidelines for IEEE WG Meetings</vt:lpstr>
      <vt:lpstr>Copyright</vt:lpstr>
      <vt:lpstr>Work Status</vt:lpstr>
      <vt:lpstr>Objectives for the July Meeting</vt:lpstr>
      <vt:lpstr>Development Timeline</vt:lpstr>
      <vt:lpstr>Future Sessions – 2020</vt:lpstr>
      <vt:lpstr>Future Sessions – 2021</vt:lpstr>
      <vt:lpstr>PowerPoint 프레젠테이션</vt:lpstr>
    </vt:vector>
  </TitlesOfParts>
  <Company>IEEE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Page Using a Light Image</dc:title>
  <dc:creator>jkenny</dc:creator>
  <cp:lastModifiedBy>Jeong Sangkwon</cp:lastModifiedBy>
  <cp:revision>264</cp:revision>
  <dcterms:created xsi:type="dcterms:W3CDTF">2014-10-13T13:02:20Z</dcterms:created>
  <dcterms:modified xsi:type="dcterms:W3CDTF">2020-07-23T01:20:17Z</dcterms:modified>
</cp:coreProperties>
</file>