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26" r:id="rId3"/>
    <p:sldMasterId id="2147483912" r:id="rId4"/>
  </p:sldMasterIdLst>
  <p:notesMasterIdLst>
    <p:notesMasterId r:id="rId31"/>
  </p:notesMasterIdLst>
  <p:handoutMasterIdLst>
    <p:handoutMasterId r:id="rId32"/>
  </p:handoutMasterIdLst>
  <p:sldIdLst>
    <p:sldId id="325" r:id="rId5"/>
    <p:sldId id="365" r:id="rId6"/>
    <p:sldId id="366" r:id="rId7"/>
    <p:sldId id="461" r:id="rId8"/>
    <p:sldId id="395" r:id="rId9"/>
    <p:sldId id="414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71" r:id="rId18"/>
    <p:sldId id="470" r:id="rId19"/>
    <p:sldId id="469" r:id="rId20"/>
    <p:sldId id="472" r:id="rId21"/>
    <p:sldId id="458" r:id="rId22"/>
    <p:sldId id="460" r:id="rId23"/>
    <p:sldId id="399" r:id="rId24"/>
    <p:sldId id="438" r:id="rId25"/>
    <p:sldId id="439" r:id="rId26"/>
    <p:sldId id="422" r:id="rId27"/>
    <p:sldId id="402" r:id="rId28"/>
    <p:sldId id="403" r:id="rId29"/>
    <p:sldId id="356" r:id="rId30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FF"/>
    <a:srgbClr val="0066A1"/>
    <a:srgbClr val="E8E8E8"/>
    <a:srgbClr val="FDC82F"/>
    <a:srgbClr val="009FDA"/>
    <a:srgbClr val="001F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138" d="100"/>
          <a:sy n="138" d="100"/>
        </p:scale>
        <p:origin x="10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46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2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3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90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3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47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2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88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29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41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BE3F38D-9AA0-42D1-A3DB-CC5CB0FF6AB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7581"/>
            <a:ext cx="573881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6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2888-20-0008-00-0000-Session-2-WG-Closing-Plenary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-sa.imeetcentral.com/2888/" TargetMode="Externa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[IEEE</a:t>
            </a:r>
            <a:r>
              <a:rPr lang="ko-KR" altLang="en-US" dirty="0"/>
              <a:t> </a:t>
            </a:r>
            <a:r>
              <a:rPr lang="en-US" altLang="ko-KR" dirty="0"/>
              <a:t>2888</a:t>
            </a:r>
            <a:r>
              <a:rPr lang="ko-KR" altLang="en-US" dirty="0"/>
              <a:t> </a:t>
            </a:r>
            <a:r>
              <a:rPr lang="en-US" altLang="ko-KR" dirty="0"/>
              <a:t>Session</a:t>
            </a:r>
            <a:r>
              <a:rPr lang="ko-KR" altLang="en-US" dirty="0"/>
              <a:t> </a:t>
            </a:r>
            <a:r>
              <a:rPr lang="en-US" altLang="ko-KR" dirty="0"/>
              <a:t>#2</a:t>
            </a:r>
            <a:r>
              <a:rPr lang="ko-KR" altLang="en-US" dirty="0"/>
              <a:t> </a:t>
            </a:r>
            <a:r>
              <a:rPr lang="en-US" altLang="ko-KR" dirty="0"/>
              <a:t>WG</a:t>
            </a:r>
            <a:r>
              <a:rPr lang="ko-KR" altLang="en-US" dirty="0"/>
              <a:t> </a:t>
            </a:r>
            <a:r>
              <a:rPr lang="en-US" altLang="ko-KR" dirty="0"/>
              <a:t>Closing</a:t>
            </a:r>
            <a:r>
              <a:rPr lang="ko-KR" altLang="en-US" dirty="0"/>
              <a:t> </a:t>
            </a:r>
            <a:r>
              <a:rPr lang="en-US" altLang="ko-KR" dirty="0"/>
              <a:t>Plenary</a:t>
            </a:r>
            <a:r>
              <a:rPr lang="en-US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4343400" cy="82867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altLang="ko-KR" dirty="0"/>
              <a:t>Sangkwon</a:t>
            </a:r>
            <a:r>
              <a:rPr lang="ko-KR" altLang="en-US" dirty="0"/>
              <a:t> </a:t>
            </a:r>
            <a:r>
              <a:rPr lang="en-US" altLang="ko-KR" dirty="0"/>
              <a:t>Peter Jeong</a:t>
            </a:r>
            <a:r>
              <a:rPr lang="en-US" dirty="0"/>
              <a:t> / JoyFun]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#5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6998"/>
            <a:ext cx="8686800" cy="32322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-01-0001-JSONVehicle’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Kyoungro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Yoon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9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#6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-01-0001-Sensor data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format_root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structure_JSON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4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#7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9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Audio Video sensor data examples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4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#8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Location-related sensor data formats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3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#9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11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Environmental sensor data formats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3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#10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12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Biosensor data formats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5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#11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13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-01-0001-API examples for microphone and color camera sensor’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5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#12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6998"/>
            <a:ext cx="8686800" cy="32322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‘2888-20-0014-00-0000-IEEESTD-2888.1D1’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6F025-B953-444E-8336-0CA2CC76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Next</a:t>
            </a:r>
            <a:r>
              <a:rPr lang="ko-KR" altLang="en-US" dirty="0"/>
              <a:t> </a:t>
            </a:r>
            <a:r>
              <a:rPr lang="en-US" altLang="ko-KR" dirty="0"/>
              <a:t>Seoul Interim meeting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3EEE0C6-9144-45C8-9093-C70F247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95C99C-F883-4DCC-804A-AC623D1D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6AD0B50-3E6C-4B7F-954D-4D444D91ADBB}"/>
              </a:ext>
            </a:extLst>
          </p:cNvPr>
          <p:cNvSpPr/>
          <p:nvPr/>
        </p:nvSpPr>
        <p:spPr>
          <a:xfrm>
            <a:off x="685800" y="1219200"/>
            <a:ext cx="79248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kern="0" dirty="0">
                <a:latin typeface="Times New Roman"/>
              </a:rPr>
              <a:t>April 16, 4:00pm at Gangnam 2nd of </a:t>
            </a:r>
            <a:r>
              <a:rPr lang="en-US" altLang="ko-KR" b="1" kern="0" dirty="0" err="1">
                <a:latin typeface="Times New Roman"/>
              </a:rPr>
              <a:t>ToZ</a:t>
            </a:r>
            <a:r>
              <a:rPr lang="en-US" altLang="zh-HK" b="1" kern="0" dirty="0">
                <a:latin typeface="Times New Roman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0861756-0165-4868-91CD-F10AE0B106F1}"/>
              </a:ext>
            </a:extLst>
          </p:cNvPr>
          <p:cNvSpPr/>
          <p:nvPr/>
        </p:nvSpPr>
        <p:spPr>
          <a:xfrm>
            <a:off x="685800" y="1652337"/>
            <a:ext cx="79248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kern="0" dirty="0">
                <a:latin typeface="Times New Roman"/>
              </a:rPr>
              <a:t>May 21, 4:00pm at Gangnam 2nd of </a:t>
            </a:r>
            <a:r>
              <a:rPr lang="en-US" altLang="ko-KR" b="1" kern="0" dirty="0" err="1">
                <a:latin typeface="Times New Roman"/>
              </a:rPr>
              <a:t>ToZ</a:t>
            </a:r>
            <a:r>
              <a:rPr lang="en-US" altLang="zh-HK" b="1" kern="0" dirty="0"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57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81EAB-DE01-45C6-A559-24CDBFA6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Next Singapore Meeting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346133-7A6A-43D2-9040-78DA1411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8922DB-9203-4CB4-8D15-C3AE3108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29EB9D6-088E-4780-866B-16DA25C0C841}"/>
              </a:ext>
            </a:extLst>
          </p:cNvPr>
          <p:cNvSpPr/>
          <p:nvPr/>
        </p:nvSpPr>
        <p:spPr>
          <a:xfrm>
            <a:off x="685800" y="1219200"/>
            <a:ext cx="784860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ko-KR" b="1" kern="0" dirty="0">
                <a:latin typeface="Times New Roman"/>
              </a:rPr>
              <a:t>When: July 21-23, 2020 (Upon availability of the meeting venue)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ko-KR" b="1" kern="0" dirty="0">
                <a:latin typeface="Times New Roman"/>
              </a:rPr>
              <a:t>Where: IEEE-SA Office, 1 </a:t>
            </a:r>
            <a:r>
              <a:rPr lang="en-US" altLang="ko-KR" b="1" kern="0" dirty="0" err="1">
                <a:latin typeface="Times New Roman"/>
              </a:rPr>
              <a:t>Fusionopolis</a:t>
            </a:r>
            <a:r>
              <a:rPr lang="en-US" altLang="ko-KR" b="1" kern="0" dirty="0">
                <a:latin typeface="Times New Roman"/>
              </a:rPr>
              <a:t> Walk #04-07 South Tower, Solaris, Singapore, Singapore (To be confirmed)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ko-KR" b="1" kern="0" dirty="0">
                <a:latin typeface="Times New Roman"/>
              </a:rPr>
              <a:t>Issues</a:t>
            </a:r>
          </a:p>
          <a:p>
            <a:pPr marL="450850" lvl="1" indent="-18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b="1" kern="0" dirty="0">
                <a:latin typeface="Times New Roman"/>
              </a:rPr>
              <a:t>Writing for Draft document</a:t>
            </a:r>
          </a:p>
        </p:txBody>
      </p:sp>
    </p:spTree>
    <p:extLst>
      <p:ext uri="{BB962C8B-B14F-4D97-AF65-F5344CB8AC3E}">
        <p14:creationId xmlns:p14="http://schemas.microsoft.com/office/powerpoint/2010/main" val="54220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B4BF5C-71D1-4D4B-BC16-0136A059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95C54-EE0A-4E97-AC4C-188F62E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Meeting</a:t>
            </a:r>
            <a:r>
              <a:rPr lang="ko-KR" altLang="en-US" dirty="0"/>
              <a:t> </a:t>
            </a:r>
            <a:r>
              <a:rPr lang="en-US" altLang="ko-KR" dirty="0"/>
              <a:t>Location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2F2CFB-E67C-463E-B380-3F8C0C7C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B87D1E-906D-4D17-BDD2-D28019A8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D4F2C6-E9C2-45BF-9B8A-1D59BA63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924800" cy="3412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  <a:defRPr b="1" kern="0">
                <a:latin typeface="Times New Roman"/>
              </a:defRPr>
            </a:lvl1pPr>
            <a:lvl2pPr marL="450850" lvl="1" indent="-180975">
              <a:lnSpc>
                <a:spcPct val="150000"/>
              </a:lnSpc>
              <a:buFont typeface="Arial" panose="020B0604020202020204" pitchFamily="34" charset="0"/>
              <a:buChar char="•"/>
              <a:defRPr b="1" kern="0">
                <a:latin typeface="Times New Roman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Location:</a:t>
            </a:r>
          </a:p>
          <a:p>
            <a:r>
              <a:rPr lang="en-US" dirty="0"/>
              <a:t>1 </a:t>
            </a:r>
            <a:r>
              <a:rPr lang="en-US" dirty="0" err="1"/>
              <a:t>Fusionopolis</a:t>
            </a:r>
            <a:r>
              <a:rPr lang="en-US" dirty="0"/>
              <a:t> Walk #04-07 South Tower, Solaris, (IEEE-SA Office), Singapore, Singapore</a:t>
            </a:r>
          </a:p>
          <a:p>
            <a:r>
              <a:rPr lang="en-US" dirty="0"/>
              <a:t>WG Documents: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https://ieee-sa.imeetcentral.com/2888/</a:t>
            </a:r>
            <a:endParaRPr lang="en-US" dirty="0"/>
          </a:p>
          <a:p>
            <a:r>
              <a:rPr lang="en-US" dirty="0"/>
              <a:t>Food and Beverages:</a:t>
            </a:r>
          </a:p>
          <a:p>
            <a:pPr lvl="1"/>
            <a:r>
              <a:rPr lang="en-US" dirty="0"/>
              <a:t>Lunch Time: 12:30PM –1:30PM</a:t>
            </a:r>
          </a:p>
          <a:p>
            <a:pPr lvl="1"/>
            <a:r>
              <a:rPr lang="en-US" altLang="ko-KR" dirty="0"/>
              <a:t>Morning coffee </a:t>
            </a:r>
            <a:r>
              <a:rPr lang="en-US" altLang="ko-KR" dirty="0" err="1"/>
              <a:t>breake</a:t>
            </a:r>
            <a:r>
              <a:rPr lang="en-US" altLang="ko-KR" dirty="0"/>
              <a:t>: 10:00AM-10:30AM</a:t>
            </a:r>
            <a:endParaRPr lang="en-US" dirty="0"/>
          </a:p>
          <a:p>
            <a:pPr lvl="1"/>
            <a:r>
              <a:rPr lang="en-US" dirty="0"/>
              <a:t>Afternoon </a:t>
            </a:r>
            <a:r>
              <a:rPr lang="en-US" altLang="ko-KR" dirty="0"/>
              <a:t>c</a:t>
            </a:r>
            <a:r>
              <a:rPr lang="en-US" dirty="0"/>
              <a:t>offee break: 3:30PM-4:00PM</a:t>
            </a:r>
          </a:p>
        </p:txBody>
      </p:sp>
    </p:spTree>
    <p:extLst>
      <p:ext uri="{BB962C8B-B14F-4D97-AF65-F5344CB8AC3E}">
        <p14:creationId xmlns:p14="http://schemas.microsoft.com/office/powerpoint/2010/main" val="75981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20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A20918-36C0-405F-8F8F-B7D02FAB2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822649"/>
            <a:ext cx="8153400" cy="51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21</a:t>
            </a:fld>
            <a:endParaRPr lang="en-US">
              <a:latin typeface="Myriad Pro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621C531-746A-4D80-A112-91D96D204F21}"/>
              </a:ext>
            </a:extLst>
          </p:cNvPr>
          <p:cNvGrpSpPr/>
          <p:nvPr/>
        </p:nvGrpSpPr>
        <p:grpSpPr>
          <a:xfrm>
            <a:off x="1143000" y="610842"/>
            <a:ext cx="6994905" cy="5636315"/>
            <a:chOff x="1828800" y="901147"/>
            <a:chExt cx="6994905" cy="5636315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B68963F-050D-4810-AB01-E4567BE16E10}"/>
                </a:ext>
              </a:extLst>
            </p:cNvPr>
            <p:cNvGrpSpPr/>
            <p:nvPr/>
          </p:nvGrpSpPr>
          <p:grpSpPr>
            <a:xfrm>
              <a:off x="1828800" y="901147"/>
              <a:ext cx="6994905" cy="5636315"/>
              <a:chOff x="998347" y="855988"/>
              <a:chExt cx="7147305" cy="5764301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7B72C912-DD7E-4087-8DF0-129728200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47" y="855988"/>
                <a:ext cx="7147305" cy="5764301"/>
              </a:xfrm>
              <a:prstGeom prst="rect">
                <a:avLst/>
              </a:prstGeom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820B9A0C-DF28-4936-A16D-C81D28D939E8}"/>
                  </a:ext>
                </a:extLst>
              </p:cNvPr>
              <p:cNvSpPr/>
              <p:nvPr/>
            </p:nvSpPr>
            <p:spPr>
              <a:xfrm>
                <a:off x="2667000" y="4800600"/>
                <a:ext cx="457200" cy="1524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2F5FBD5-02F5-4A3D-9475-27E1BE21EE8B}"/>
                </a:ext>
              </a:extLst>
            </p:cNvPr>
            <p:cNvSpPr/>
            <p:nvPr/>
          </p:nvSpPr>
          <p:spPr>
            <a:xfrm>
              <a:off x="8063024" y="4907191"/>
              <a:ext cx="447451" cy="2486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B25770-C983-41DD-A5C8-416F4D811CAD}"/>
                </a:ext>
              </a:extLst>
            </p:cNvPr>
            <p:cNvSpPr txBox="1"/>
            <p:nvPr/>
          </p:nvSpPr>
          <p:spPr>
            <a:xfrm>
              <a:off x="7859388" y="5156495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solidFill>
                    <a:srgbClr val="FF0000"/>
                  </a:solidFill>
                </a:rPr>
                <a:t>창이 공항</a:t>
              </a:r>
            </a:p>
          </p:txBody>
        </p:sp>
      </p:grp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2E0BAEB-9E3F-4CAB-82E8-D5089363446B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1573726" y="4542379"/>
            <a:ext cx="12023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34E5B4-9D02-48D2-A158-5064C3C26DBA}"/>
              </a:ext>
            </a:extLst>
          </p:cNvPr>
          <p:cNvSpPr txBox="1"/>
          <p:nvPr/>
        </p:nvSpPr>
        <p:spPr>
          <a:xfrm>
            <a:off x="76200" y="4311546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9</a:t>
            </a:r>
            <a:r>
              <a:rPr lang="ko-KR" altLang="en-US" sz="1200" dirty="0">
                <a:solidFill>
                  <a:srgbClr val="FF0000"/>
                </a:solidFill>
              </a:rPr>
              <a:t>호선 </a:t>
            </a:r>
            <a:r>
              <a:rPr lang="en-US" altLang="ko-KR" sz="1200" dirty="0">
                <a:solidFill>
                  <a:srgbClr val="FF0000"/>
                </a:solidFill>
              </a:rPr>
              <a:t>Circle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Line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One-north </a:t>
            </a:r>
            <a:r>
              <a:rPr lang="ko-KR" altLang="en-US" sz="1200" dirty="0">
                <a:solidFill>
                  <a:srgbClr val="FF0000"/>
                </a:solidFill>
              </a:rPr>
              <a:t>역</a:t>
            </a:r>
          </a:p>
        </p:txBody>
      </p:sp>
    </p:spTree>
    <p:extLst>
      <p:ext uri="{BB962C8B-B14F-4D97-AF65-F5344CB8AC3E}">
        <p14:creationId xmlns:p14="http://schemas.microsoft.com/office/powerpoint/2010/main" val="240762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5632A-77EB-45DC-ACBE-8DB6EFBD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Attendees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F7AEEB-8A72-4431-B696-629E7FCC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D9966E-82BF-4B1B-B2B1-F4293B1D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22</a:t>
            </a:fld>
            <a:endParaRPr lang="en-US">
              <a:latin typeface="Myriad Pro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9AB158F-60BA-45E4-A5F6-0FC698B5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64681"/>
              </p:ext>
            </p:extLst>
          </p:nvPr>
        </p:nvGraphicFramePr>
        <p:xfrm>
          <a:off x="876300" y="1905000"/>
          <a:ext cx="7239000" cy="2827020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29133491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375701150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dirty="0" err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Kyoungro</a:t>
                      </a:r>
                      <a:r>
                        <a:rPr lang="en-US" altLang="ko-KR" sz="14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Yoon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Konkuk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University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4439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dirty="0" err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Sangkyoon</a:t>
                      </a:r>
                      <a:r>
                        <a:rPr lang="en-US" altLang="ko-KR" sz="14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Kim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dirty="0" err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Myoungji</a:t>
                      </a:r>
                      <a:r>
                        <a:rPr lang="en-US" altLang="ko-KR" sz="14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University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168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Jeong, Sangkwon Peter</a:t>
                      </a:r>
                      <a:endParaRPr lang="ko-KR" altLang="ko-KR" sz="14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JoyFun Inc.,</a:t>
                      </a:r>
                      <a:endParaRPr lang="ko-KR" altLang="ko-KR" sz="14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0449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Iwao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Hyakutake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IEEE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5369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Meiko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Kajikawa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IEEE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82422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49283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1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0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5C87B-0313-4D04-AA96-D1B43396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2020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E67014-8825-4332-89F2-7EE82C63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23</a:t>
            </a:fld>
            <a:endParaRPr lang="en-US">
              <a:latin typeface="Myriad Pro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8E3FCC-A9D8-4C24-B112-B0CD2BDFA8A8}"/>
              </a:ext>
            </a:extLst>
          </p:cNvPr>
          <p:cNvSpPr/>
          <p:nvPr/>
        </p:nvSpPr>
        <p:spPr>
          <a:xfrm>
            <a:off x="266700" y="990600"/>
            <a:ext cx="845820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July 21-23, 1 </a:t>
            </a:r>
            <a:r>
              <a:rPr lang="en-US" altLang="ko-KR" sz="2400" b="1" kern="0" dirty="0" err="1">
                <a:solidFill>
                  <a:srgbClr val="FF0000"/>
                </a:solidFill>
                <a:latin typeface="Times New Roman"/>
              </a:rPr>
              <a:t>Fusionopolis</a:t>
            </a: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 Walk #04-07 South Tower, Solaris, IEEE-SA Office, Singapore, Singapore (TBD by End of March)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November 24-26, Meeting room A, 9th Floor, TTA Building, 47, </a:t>
            </a:r>
            <a:r>
              <a:rPr lang="en-US" altLang="ko-KR" sz="2400" b="1" kern="0" dirty="0" err="1">
                <a:solidFill>
                  <a:srgbClr val="0000FF"/>
                </a:solidFill>
                <a:latin typeface="Times New Roman"/>
              </a:rPr>
              <a:t>Bundang-ro</a:t>
            </a: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altLang="ko-KR" sz="2400" b="1" kern="0" dirty="0" err="1">
                <a:solidFill>
                  <a:srgbClr val="0000FF"/>
                </a:solidFill>
                <a:latin typeface="Times New Roman"/>
              </a:rPr>
              <a:t>Seongnam-shi</a:t>
            </a: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, Gyeonggi-do, Korea</a:t>
            </a:r>
            <a:endParaRPr lang="en-US" altLang="ko-KR" sz="2400" b="1" kern="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74B98CC8-A054-4831-819F-BCAEE5D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5C87B-0313-4D04-AA96-D1B43396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2021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E67014-8825-4332-89F2-7EE82C63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24</a:t>
            </a:fld>
            <a:endParaRPr lang="en-US">
              <a:latin typeface="Myriad Pro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8E3FCC-A9D8-4C24-B112-B0CD2BDFA8A8}"/>
              </a:ext>
            </a:extLst>
          </p:cNvPr>
          <p:cNvSpPr/>
          <p:nvPr/>
        </p:nvSpPr>
        <p:spPr>
          <a:xfrm>
            <a:off x="266700" y="990600"/>
            <a:ext cx="84582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February 16 - 18, </a:t>
            </a:r>
            <a:r>
              <a:rPr lang="en-US" altLang="ko-KR" sz="2400" b="1" kern="0" dirty="0" err="1">
                <a:solidFill>
                  <a:srgbClr val="3333CC"/>
                </a:solidFill>
                <a:latin typeface="Times New Roman"/>
              </a:rPr>
              <a:t>Altara</a:t>
            </a: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 Suits by Ri-</a:t>
            </a:r>
            <a:r>
              <a:rPr lang="en-US" altLang="ko-KR" sz="2400" b="1" kern="0" dirty="0" err="1">
                <a:solidFill>
                  <a:srgbClr val="3333CC"/>
                </a:solidFill>
                <a:latin typeface="Times New Roman"/>
              </a:rPr>
              <a:t>Yaz</a:t>
            </a: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, Danang, Vietnam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June 28 - July 2, IEEE-SA Office, 10662 Los Vaqueros Cir, </a:t>
            </a:r>
            <a:b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</a:b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Los Alamitos, California, USA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October 20-22, Seoul, Korea (TBD)</a:t>
            </a: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74B98CC8-A054-4831-819F-BCAEE5D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3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61659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IEEE 2888 Session #2 WG Closing Plenary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2020-02-23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Jeong, Sangkwon Peter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B78B3431-B702-46A8-A7BB-7AEBF6F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sz="1800" dirty="0">
                <a:solidFill>
                  <a:srgbClr val="44546A"/>
                </a:solidFill>
              </a:rPr>
              <a:t>IEEE 2888</a:t>
            </a:r>
            <a:br>
              <a:rPr lang="en-GB" altLang="ko-KR" sz="1800" dirty="0">
                <a:solidFill>
                  <a:srgbClr val="44546A"/>
                </a:solidFill>
              </a:rPr>
            </a:br>
            <a:r>
              <a:rPr lang="en-US" altLang="ko-KR" sz="1800" dirty="0">
                <a:solidFill>
                  <a:srgbClr val="44546A"/>
                </a:solidFill>
              </a:rPr>
              <a:t>Interfacing Cyber and Physical World Working Group</a:t>
            </a:r>
            <a:br>
              <a:rPr lang="en-US" altLang="ko-KR" sz="1800" dirty="0">
                <a:solidFill>
                  <a:srgbClr val="44546A"/>
                </a:solidFill>
              </a:rPr>
            </a:br>
            <a:r>
              <a:rPr lang="en-US" altLang="ko-KR" sz="1800" dirty="0" err="1">
                <a:solidFill>
                  <a:srgbClr val="44546A"/>
                </a:solidFill>
              </a:rPr>
              <a:t>Kyoungro</a:t>
            </a:r>
            <a:r>
              <a:rPr lang="en-US" altLang="ko-KR" sz="1800" dirty="0">
                <a:solidFill>
                  <a:srgbClr val="44546A"/>
                </a:solidFill>
              </a:rPr>
              <a:t> Yoon, yoonk@konkuk.ac.kr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1ED674-1241-4F05-88B4-474F1F02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Session Time and Location</a:t>
            </a:r>
            <a:endParaRPr lang="ko-KR" altLang="en-US" dirty="0"/>
          </a:p>
        </p:txBody>
      </p:sp>
      <p:sp>
        <p:nvSpPr>
          <p:cNvPr id="8" name="바닥글 개체 틀 1">
            <a:extLst>
              <a:ext uri="{FF2B5EF4-FFF2-40B4-BE49-F238E27FC236}">
                <a16:creationId xmlns:a16="http://schemas.microsoft.com/office/drawing/2014/main" id="{6E19BE5C-5A6C-4575-9D4B-CC888E0C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E74C5C7C-D2D4-48A0-B3FE-9A44A118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62492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※ Location</a:t>
            </a:r>
          </a:p>
          <a:p>
            <a:pPr marL="452438" indent="-180975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E-1904 Aoyama-Twin Tower Bldg. 1-1-1 Minami-</a:t>
            </a:r>
            <a:r>
              <a:rPr lang="en-US" altLang="ko-KR" sz="1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aoyama</a:t>
            </a: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Minato-ku, Tokyo 107-0062 Japan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A667DEC-F98D-45A6-83F1-0F2307F3639A}"/>
              </a:ext>
            </a:extLst>
          </p:cNvPr>
          <p:cNvGraphicFramePr>
            <a:graphicFrameLocks noGrp="1"/>
          </p:cNvGraphicFramePr>
          <p:nvPr/>
        </p:nvGraphicFramePr>
        <p:xfrm>
          <a:off x="571499" y="1089830"/>
          <a:ext cx="8001002" cy="3939371"/>
        </p:xfrm>
        <a:graphic>
          <a:graphicData uri="http://schemas.openxmlformats.org/drawingml/2006/table">
            <a:tbl>
              <a:tblPr firstRow="1" firstCol="1" bandRow="1"/>
              <a:tblGrid>
                <a:gridCol w="1093496">
                  <a:extLst>
                    <a:ext uri="{9D8B030D-6E8A-4147-A177-3AD203B41FA5}">
                      <a16:colId xmlns:a16="http://schemas.microsoft.com/office/drawing/2014/main" val="385184775"/>
                    </a:ext>
                  </a:extLst>
                </a:gridCol>
                <a:gridCol w="2302502">
                  <a:extLst>
                    <a:ext uri="{9D8B030D-6E8A-4147-A177-3AD203B41FA5}">
                      <a16:colId xmlns:a16="http://schemas.microsoft.com/office/drawing/2014/main" val="2964742883"/>
                    </a:ext>
                  </a:extLst>
                </a:gridCol>
                <a:gridCol w="2302502">
                  <a:extLst>
                    <a:ext uri="{9D8B030D-6E8A-4147-A177-3AD203B41FA5}">
                      <a16:colId xmlns:a16="http://schemas.microsoft.com/office/drawing/2014/main" val="679344801"/>
                    </a:ext>
                  </a:extLst>
                </a:gridCol>
                <a:gridCol w="2302502">
                  <a:extLst>
                    <a:ext uri="{9D8B030D-6E8A-4147-A177-3AD203B41FA5}">
                      <a16:colId xmlns:a16="http://schemas.microsoft.com/office/drawing/2014/main" val="1253518222"/>
                    </a:ext>
                  </a:extLst>
                </a:gridCol>
              </a:tblGrid>
              <a:tr h="618955">
                <a:tc>
                  <a:txBody>
                    <a:bodyPr/>
                    <a:lstStyle/>
                    <a:p>
                      <a:endParaRPr lang="ko-K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February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25, 2020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Wednesday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February 26, 2020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Thursday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February 27, 2020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754"/>
                  </a:ext>
                </a:extLst>
              </a:tr>
              <a:tr h="83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9:00-10:30 AM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48669"/>
                  </a:ext>
                </a:extLst>
              </a:tr>
              <a:tr h="83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11:00-12:30 PM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Closing Plenary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76381"/>
                  </a:ext>
                </a:extLst>
              </a:tr>
              <a:tr h="83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1:30-3:00 PM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Open Plenary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Roll Call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825983"/>
                  </a:ext>
                </a:extLst>
              </a:tr>
              <a:tr h="83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3:30-5:00 PM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8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609599"/>
          </a:xfrm>
        </p:spPr>
        <p:txBody>
          <a:bodyPr/>
          <a:lstStyle/>
          <a:p>
            <a:pPr algn="ctr"/>
            <a:r>
              <a:rPr kumimoji="1" lang="en-US" altLang="ja-JP" dirty="0">
                <a:ea typeface="ＭＳ Ｐゴシック" pitchFamily="50" charset="-128"/>
              </a:rPr>
              <a:t>WG Motions  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20ADEC-9712-49F5-962A-8715779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9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#1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6998"/>
            <a:ext cx="8686800" cy="32322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‘2888-20-0006-01-0000-Session-2-Agenda’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Kyoungro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5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#2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‘2888-20-0004-01-0000-Session-1-WG-Meeting minutes’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Kyun</a:t>
            </a:r>
            <a:r>
              <a:rPr lang="ko-KR" alt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Kim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77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#3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6998"/>
            <a:ext cx="8686800" cy="32322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‘2888-20-0001-01-0001-JSON_UAV’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Kyoungro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Yoon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7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#4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2888-20-0008-00-0000-Session-2-WG-Closing-Plenary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6998"/>
            <a:ext cx="8686800" cy="32322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‘2888-20-0002-01-0001-JSONWaether’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Sangkwon Peter Jeong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Kyoungro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03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67700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5580</TotalTime>
  <Words>1075</Words>
  <Application>Microsoft Office PowerPoint</Application>
  <PresentationFormat>화면 슬라이드 쇼(4:3)</PresentationFormat>
  <Paragraphs>269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맑은 고딕</vt:lpstr>
      <vt:lpstr>Arial</vt:lpstr>
      <vt:lpstr>Calibri</vt:lpstr>
      <vt:lpstr>Myriad Pro</vt:lpstr>
      <vt:lpstr>Times New Roman</vt:lpstr>
      <vt:lpstr>Verdana</vt:lpstr>
      <vt:lpstr>Wingdings</vt:lpstr>
      <vt:lpstr>IEEE-SA Powerpoint Template</vt:lpstr>
      <vt:lpstr>Office 테마</vt:lpstr>
      <vt:lpstr>2_Office 테마</vt:lpstr>
      <vt:lpstr>1_Office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Session Time and Location</vt:lpstr>
      <vt:lpstr>WG Motions  </vt:lpstr>
      <vt:lpstr>WG Motion #1</vt:lpstr>
      <vt:lpstr>WG Motion #2</vt:lpstr>
      <vt:lpstr>WG Motion #3</vt:lpstr>
      <vt:lpstr>WG Motion #4</vt:lpstr>
      <vt:lpstr>WG Motion #5</vt:lpstr>
      <vt:lpstr>WG Motion #6</vt:lpstr>
      <vt:lpstr>WG Motion #7</vt:lpstr>
      <vt:lpstr>WG Motion #8</vt:lpstr>
      <vt:lpstr>WG Motion #9</vt:lpstr>
      <vt:lpstr>WG Motion #10</vt:lpstr>
      <vt:lpstr>WG Motion #11</vt:lpstr>
      <vt:lpstr>WG Motion #12</vt:lpstr>
      <vt:lpstr>Next Seoul Interim meeting</vt:lpstr>
      <vt:lpstr>Next Singapore Meeting</vt:lpstr>
      <vt:lpstr>Meeting Location</vt:lpstr>
      <vt:lpstr>Information of Next Meeting Area</vt:lpstr>
      <vt:lpstr>Information of Next Meeting Area</vt:lpstr>
      <vt:lpstr>Attendees</vt:lpstr>
      <vt:lpstr>Future Sessions – 2020</vt:lpstr>
      <vt:lpstr>Future Sessions – 2021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248</cp:revision>
  <cp:lastPrinted>2018-02-28T09:01:45Z</cp:lastPrinted>
  <dcterms:created xsi:type="dcterms:W3CDTF">2014-10-13T13:02:20Z</dcterms:created>
  <dcterms:modified xsi:type="dcterms:W3CDTF">2020-04-05T14:45:25Z</dcterms:modified>
</cp:coreProperties>
</file>