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 id="2147483899" r:id="rId2"/>
    <p:sldMasterId id="2147483912" r:id="rId3"/>
  </p:sldMasterIdLst>
  <p:notesMasterIdLst>
    <p:notesMasterId r:id="rId26"/>
  </p:notesMasterIdLst>
  <p:handoutMasterIdLst>
    <p:handoutMasterId r:id="rId27"/>
  </p:handoutMasterIdLst>
  <p:sldIdLst>
    <p:sldId id="325" r:id="rId4"/>
    <p:sldId id="365" r:id="rId5"/>
    <p:sldId id="366" r:id="rId6"/>
    <p:sldId id="375" r:id="rId7"/>
    <p:sldId id="390" r:id="rId8"/>
    <p:sldId id="358" r:id="rId9"/>
    <p:sldId id="401" r:id="rId10"/>
    <p:sldId id="380" r:id="rId11"/>
    <p:sldId id="373" r:id="rId12"/>
    <p:sldId id="374" r:id="rId13"/>
    <p:sldId id="378" r:id="rId14"/>
    <p:sldId id="381" r:id="rId15"/>
    <p:sldId id="385" r:id="rId16"/>
    <p:sldId id="382" r:id="rId17"/>
    <p:sldId id="384" r:id="rId18"/>
    <p:sldId id="388" r:id="rId19"/>
    <p:sldId id="383" r:id="rId20"/>
    <p:sldId id="386" r:id="rId21"/>
    <p:sldId id="394" r:id="rId22"/>
    <p:sldId id="402" r:id="rId23"/>
    <p:sldId id="403" r:id="rId24"/>
    <p:sldId id="356"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1pPr>
    <a:lvl2pPr marL="4572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2pPr>
    <a:lvl3pPr marL="9144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3pPr>
    <a:lvl4pPr marL="13716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4pPr>
    <a:lvl5pPr marL="18288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5pPr>
    <a:lvl6pPr marL="22860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6pPr>
    <a:lvl7pPr marL="27432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7pPr>
    <a:lvl8pPr marL="32004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8pPr>
    <a:lvl9pPr marL="36576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8E8"/>
    <a:srgbClr val="FDC82F"/>
    <a:srgbClr val="009FDA"/>
    <a:srgbClr val="001FA1"/>
    <a:srgbClr val="0066A1"/>
    <a:srgbClr val="E37222"/>
    <a:srgbClr val="69BE28"/>
    <a:srgbClr val="6B1F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9" d="100"/>
          <a:sy n="119" d="100"/>
        </p:scale>
        <p:origin x="129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2703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B6451FB5-4252-AA4F-BE74-2C59450FA335}" type="slidenum">
              <a:rPr lang="en-US"/>
              <a:pPr>
                <a:defRPr/>
              </a:pPr>
              <a:t>‹#›</a:t>
            </a:fld>
            <a:endParaRPr lang="en-US"/>
          </a:p>
        </p:txBody>
      </p:sp>
    </p:spTree>
    <p:extLst>
      <p:ext uri="{BB962C8B-B14F-4D97-AF65-F5344CB8AC3E}">
        <p14:creationId xmlns:p14="http://schemas.microsoft.com/office/powerpoint/2010/main" val="46649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7FCCA5F2-1146-D048-AEE3-411CEBD21B49}" type="slidenum">
              <a:rPr lang="en-US"/>
              <a:pPr>
                <a:defRPr/>
              </a:pPr>
              <a:t>‹#›</a:t>
            </a:fld>
            <a:endParaRPr lang="en-US"/>
          </a:p>
        </p:txBody>
      </p:sp>
    </p:spTree>
    <p:extLst>
      <p:ext uri="{BB962C8B-B14F-4D97-AF65-F5344CB8AC3E}">
        <p14:creationId xmlns:p14="http://schemas.microsoft.com/office/powerpoint/2010/main" val="6494507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Geneva" charset="-128"/>
        <a:cs typeface="Geneva"/>
      </a:defRPr>
    </a:lvl1pPr>
    <a:lvl2pPr marL="457200" algn="l" rtl="0" eaLnBrk="0" fontAlgn="base" hangingPunct="0">
      <a:spcBef>
        <a:spcPct val="30000"/>
      </a:spcBef>
      <a:spcAft>
        <a:spcPct val="0"/>
      </a:spcAft>
      <a:defRPr sz="1200" kern="1200">
        <a:solidFill>
          <a:schemeClr val="tx1"/>
        </a:solidFill>
        <a:latin typeface="Arial" charset="0"/>
        <a:ea typeface="Geneva" charset="-128"/>
        <a:cs typeface="Geneva"/>
      </a:defRPr>
    </a:lvl2pPr>
    <a:lvl3pPr marL="914400" algn="l" rtl="0" eaLnBrk="0" fontAlgn="base" hangingPunct="0">
      <a:spcBef>
        <a:spcPct val="30000"/>
      </a:spcBef>
      <a:spcAft>
        <a:spcPct val="0"/>
      </a:spcAft>
      <a:defRPr sz="1200" kern="1200">
        <a:solidFill>
          <a:schemeClr val="tx1"/>
        </a:solidFill>
        <a:latin typeface="Arial" charset="0"/>
        <a:ea typeface="Geneva" charset="-128"/>
        <a:cs typeface="Geneva"/>
      </a:defRPr>
    </a:lvl3pPr>
    <a:lvl4pPr marL="1371600" algn="l" rtl="0" eaLnBrk="0" fontAlgn="base" hangingPunct="0">
      <a:spcBef>
        <a:spcPct val="30000"/>
      </a:spcBef>
      <a:spcAft>
        <a:spcPct val="0"/>
      </a:spcAft>
      <a:defRPr sz="1200" kern="1200">
        <a:solidFill>
          <a:schemeClr val="tx1"/>
        </a:solidFill>
        <a:latin typeface="Arial" charset="0"/>
        <a:ea typeface="Geneva" charset="-128"/>
        <a:cs typeface="Geneva"/>
      </a:defRPr>
    </a:lvl4pPr>
    <a:lvl5pPr marL="1828800" algn="l" rtl="0" eaLnBrk="0" fontAlgn="base" hangingPunct="0">
      <a:spcBef>
        <a:spcPct val="30000"/>
      </a:spcBef>
      <a:spcAft>
        <a:spcPct val="0"/>
      </a:spcAft>
      <a:defRPr sz="1200" kern="1200">
        <a:solidFill>
          <a:schemeClr val="tx1"/>
        </a:solidFill>
        <a:latin typeface="Arial" charset="0"/>
        <a:ea typeface="Geneva" charset="-128"/>
        <a:cs typeface="Geneva"/>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E9656C4-EB93-4304-8A14-93735C71600A}" type="slidenum">
              <a:rPr lang="en-US"/>
              <a:pPr/>
              <a:t>0</a:t>
            </a:fld>
            <a:endParaRPr lang="en-US"/>
          </a:p>
        </p:txBody>
      </p:sp>
      <p:sp>
        <p:nvSpPr>
          <p:cNvPr id="28675" name="Rectangle 2"/>
          <p:cNvSpPr>
            <a:spLocks noGrp="1" noRot="1" noChangeAspect="1" noChangeArrowheads="1" noTextEdit="1"/>
          </p:cNvSpPr>
          <p:nvPr>
            <p:ph type="sldImg"/>
          </p:nvPr>
        </p:nvSpPr>
        <p:spPr>
          <a:xfrm>
            <a:off x="1143000" y="685800"/>
            <a:ext cx="4572000" cy="3429000"/>
          </a:xfrm>
          <a:ln/>
        </p:spPr>
      </p:sp>
      <p:sp>
        <p:nvSpPr>
          <p:cNvPr id="28676" name="Rectangle 3"/>
          <p:cNvSpPr>
            <a:spLocks noGrp="1" noChangeArrowheads="1"/>
          </p:cNvSpPr>
          <p:nvPr>
            <p:ph type="body" idx="1"/>
          </p:nvPr>
        </p:nvSpPr>
        <p:spPr>
          <a:noFill/>
          <a:ln/>
        </p:spPr>
        <p:txBody>
          <a:bodyPr/>
          <a:lstStyle/>
          <a:p>
            <a:pPr eaLnBrk="1" hangingPunct="1"/>
            <a:endParaRPr lang="en-US" sz="1800">
              <a:ea typeface="Geneva" pitchFamily="34" charset="0"/>
              <a:cs typeface="Geneva" pitchFamily="34" charset="0"/>
            </a:endParaRPr>
          </a:p>
        </p:txBody>
      </p:sp>
    </p:spTree>
    <p:extLst>
      <p:ext uri="{BB962C8B-B14F-4D97-AF65-F5344CB8AC3E}">
        <p14:creationId xmlns:p14="http://schemas.microsoft.com/office/powerpoint/2010/main" val="1319864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5"/>
          </p:nvPr>
        </p:nvSpPr>
        <p:spPr/>
        <p:txBody>
          <a:bodyPr/>
          <a:lstStyle/>
          <a:p>
            <a:pPr>
              <a:defRPr/>
            </a:pPr>
            <a:fld id="{7FCCA5F2-1146-D048-AEE3-411CEBD21B49}" type="slidenum">
              <a:rPr lang="en-US" smtClean="0"/>
              <a:pPr>
                <a:defRPr/>
              </a:pPr>
              <a:t>5</a:t>
            </a:fld>
            <a:endParaRPr lang="en-US"/>
          </a:p>
        </p:txBody>
      </p:sp>
    </p:spTree>
    <p:extLst>
      <p:ext uri="{BB962C8B-B14F-4D97-AF65-F5344CB8AC3E}">
        <p14:creationId xmlns:p14="http://schemas.microsoft.com/office/powerpoint/2010/main" val="654806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802.21-02/xxxr0</a:t>
            </a:r>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a:t>Month 20xx</a:t>
            </a:r>
          </a:p>
        </p:txBody>
      </p:sp>
      <p:sp>
        <p:nvSpPr>
          <p:cNvPr id="6" name="Footer Placeholder 5"/>
          <p:cNvSpPr>
            <a:spLocks noGrp="1"/>
          </p:cNvSpPr>
          <p:nvPr>
            <p:ph type="ftr" sz="quarter" idx="12"/>
          </p:nvPr>
        </p:nvSpPr>
        <p:spPr/>
        <p:txBody>
          <a:bodyPr/>
          <a:lstStyle/>
          <a:p>
            <a:pPr lvl="4">
              <a:defRPr/>
            </a:pPr>
            <a:r>
              <a:rPr lang="en-US" dirty="0"/>
              <a:t>XXXX, His Company</a:t>
            </a:r>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a:t>Page </a:t>
            </a:r>
            <a:fld id="{E2D12AD0-39D7-481D-A90E-51416BE1228E}" type="slidenum">
              <a:rPr lang="en-US" smtClean="0"/>
              <a:pPr>
                <a:defRPr/>
              </a:pPr>
              <a:t>6</a:t>
            </a:fld>
            <a:endParaRPr lang="en-US" dirty="0"/>
          </a:p>
        </p:txBody>
      </p:sp>
    </p:spTree>
    <p:extLst>
      <p:ext uri="{BB962C8B-B14F-4D97-AF65-F5344CB8AC3E}">
        <p14:creationId xmlns:p14="http://schemas.microsoft.com/office/powerpoint/2010/main" val="1344813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5"/>
          </p:nvPr>
        </p:nvSpPr>
        <p:spPr/>
        <p:txBody>
          <a:bodyPr/>
          <a:lstStyle/>
          <a:p>
            <a:pPr>
              <a:defRPr/>
            </a:pPr>
            <a:fld id="{7FCCA5F2-1146-D048-AEE3-411CEBD21B49}" type="slidenum">
              <a:rPr lang="en-US" smtClean="0"/>
              <a:pPr>
                <a:defRPr/>
              </a:pPr>
              <a:t>13</a:t>
            </a:fld>
            <a:endParaRPr lang="en-US"/>
          </a:p>
        </p:txBody>
      </p:sp>
    </p:spTree>
    <p:extLst>
      <p:ext uri="{BB962C8B-B14F-4D97-AF65-F5344CB8AC3E}">
        <p14:creationId xmlns:p14="http://schemas.microsoft.com/office/powerpoint/2010/main" val="40985499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3.xml"/><Relationship Id="rId4" Type="http://schemas.openxmlformats.org/officeDocument/2006/relationships/image" Target="../media/image10.pn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iStock_000000821333Medium"/>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23" descr="IEEE_SA_Bar_Graphic_long_rgb"/>
          <p:cNvPicPr>
            <a:picLocks noChangeAspect="1" noChangeArrowheads="1"/>
          </p:cNvPicPr>
          <p:nvPr/>
        </p:nvPicPr>
        <p:blipFill>
          <a:blip/>
          <a:srcRect/>
          <a:stretch>
            <a:fillRect/>
          </a:stretch>
        </p:blipFill>
        <p:spPr bwMode="auto">
          <a:xfrm>
            <a:off x="0" y="501650"/>
            <a:ext cx="9144000" cy="436563"/>
          </a:xfrm>
          <a:prstGeom prst="rect">
            <a:avLst/>
          </a:prstGeom>
          <a:noFill/>
          <a:ln w="9525">
            <a:noFill/>
            <a:miter lim="800000"/>
            <a:headEnd/>
            <a:tailEnd/>
          </a:ln>
        </p:spPr>
      </p:pic>
      <p:pic>
        <p:nvPicPr>
          <p:cNvPr id="6" name="Picture 24" descr="IEEE_white"/>
          <p:cNvPicPr>
            <a:picLocks noChangeAspect="1" noChangeArrowheads="1"/>
          </p:cNvPicPr>
          <p:nvPr/>
        </p:nvPicPr>
        <p:blipFill>
          <a:blip r:embed="rId3"/>
          <a:srcRect/>
          <a:stretch>
            <a:fillRect/>
          </a:stretch>
        </p:blipFill>
        <p:spPr bwMode="auto">
          <a:xfrm>
            <a:off x="8001000" y="577850"/>
            <a:ext cx="901700" cy="265113"/>
          </a:xfrm>
          <a:prstGeom prst="rect">
            <a:avLst/>
          </a:prstGeom>
          <a:noFill/>
          <a:ln w="9525">
            <a:noFill/>
            <a:miter lim="800000"/>
            <a:headEnd/>
            <a:tailEnd/>
          </a:ln>
        </p:spPr>
      </p:pic>
      <p:sp>
        <p:nvSpPr>
          <p:cNvPr id="240644" name="Rectangle 4"/>
          <p:cNvSpPr>
            <a:spLocks noGrp="1" noChangeArrowheads="1"/>
          </p:cNvSpPr>
          <p:nvPr>
            <p:ph type="subTitle" idx="1"/>
          </p:nvPr>
        </p:nvSpPr>
        <p:spPr>
          <a:xfrm>
            <a:off x="533400" y="1676400"/>
            <a:ext cx="7391400" cy="533400"/>
          </a:xfrm>
        </p:spPr>
        <p:txBody>
          <a:bodyPr/>
          <a:lstStyle>
            <a:lvl1pPr>
              <a:defRPr sz="2400">
                <a:solidFill>
                  <a:srgbClr val="FFFFFF"/>
                </a:solidFill>
              </a:defRPr>
            </a:lvl1pPr>
          </a:lstStyle>
          <a:p>
            <a:r>
              <a:rPr lang="en-US" dirty="0"/>
              <a:t>Click to edit Master subtitle style</a:t>
            </a:r>
          </a:p>
        </p:txBody>
      </p:sp>
      <p:sp>
        <p:nvSpPr>
          <p:cNvPr id="240643" name="Rectangle 3"/>
          <p:cNvSpPr>
            <a:spLocks noGrp="1" noChangeArrowheads="1"/>
          </p:cNvSpPr>
          <p:nvPr>
            <p:ph type="ctrTitle"/>
          </p:nvPr>
        </p:nvSpPr>
        <p:spPr>
          <a:xfrm>
            <a:off x="533400" y="1219200"/>
            <a:ext cx="6477000" cy="533400"/>
          </a:xfrm>
        </p:spPr>
        <p:txBody>
          <a:bodyPr anchor="t"/>
          <a:lstStyle>
            <a:lvl1pPr>
              <a:defRPr>
                <a:solidFill>
                  <a:srgbClr val="FFFFFF"/>
                </a:solidFill>
              </a:defRPr>
            </a:lvl1pPr>
          </a:lstStyle>
          <a:p>
            <a:r>
              <a:rPr lang="en-US" dirty="0"/>
              <a:t>Click to edit Master title style</a:t>
            </a:r>
          </a:p>
        </p:txBody>
      </p:sp>
      <p:sp>
        <p:nvSpPr>
          <p:cNvPr id="7" name="Date Placeholder 8"/>
          <p:cNvSpPr>
            <a:spLocks noGrp="1"/>
          </p:cNvSpPr>
          <p:nvPr>
            <p:ph type="dt" sz="half" idx="10"/>
          </p:nvPr>
        </p:nvSpPr>
        <p:spPr/>
        <p:txBody>
          <a:bodyPr/>
          <a:lstStyle>
            <a:lvl1pPr>
              <a:defRPr/>
            </a:lvl1pPr>
          </a:lstStyle>
          <a:p>
            <a:pPr>
              <a:defRPr/>
            </a:pPr>
            <a:r>
              <a:rPr lang="en-US" altLang="ko-KR"/>
              <a:t>Insert Date here</a:t>
            </a:r>
            <a:endParaRPr lang="en-US"/>
          </a:p>
        </p:txBody>
      </p:sp>
      <p:sp>
        <p:nvSpPr>
          <p:cNvPr id="8" name="Slide Number Placeholder 9"/>
          <p:cNvSpPr>
            <a:spLocks noGrp="1"/>
          </p:cNvSpPr>
          <p:nvPr>
            <p:ph type="sldNum" sz="quarter" idx="11"/>
          </p:nvPr>
        </p:nvSpPr>
        <p:spPr/>
        <p:txBody>
          <a:bodyPr/>
          <a:lstStyle>
            <a:lvl1pPr>
              <a:defRPr/>
            </a:lvl1pPr>
          </a:lstStyle>
          <a:p>
            <a:pPr>
              <a:defRPr/>
            </a:pPr>
            <a:fld id="{04F7DB43-830D-1046-BFA1-567429D83337}" type="slidenum">
              <a:rPr lang="en-US"/>
              <a:pPr>
                <a:defRPr/>
              </a:pPr>
              <a:t>‹#›</a:t>
            </a:fld>
            <a:endParaRPr lang="en-US" sz="1400">
              <a:latin typeface="Myriad Pro" charset="0"/>
            </a:endParaRPr>
          </a:p>
        </p:txBody>
      </p:sp>
      <p:sp>
        <p:nvSpPr>
          <p:cNvPr id="9" name="Footer Placeholder 10"/>
          <p:cNvSpPr>
            <a:spLocks noGrp="1"/>
          </p:cNvSpPr>
          <p:nvPr>
            <p:ph type="ftr" sz="quarter" idx="12"/>
          </p:nvPr>
        </p:nvSpPr>
        <p:spPr/>
        <p:txBody>
          <a:bodyPr/>
          <a:lstStyle>
            <a:lvl1pPr>
              <a:defRPr/>
            </a:lvl1pPr>
          </a:lstStyle>
          <a:p>
            <a:pPr>
              <a:defRPr/>
            </a:pPr>
            <a:r>
              <a:rPr lang="en-US"/>
              <a:t>2888-20-0005-01-0000-Session #2 WG Opening Plenary</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2888-20-0005-01-0000-Session #2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5DB8E80B-1874-4C45-88EE-460E555FCA94}" type="slidenum">
              <a:rPr lang="en-US"/>
              <a:pPr>
                <a:defRPr/>
              </a:pPr>
              <a:t>‹#›</a:t>
            </a:fld>
            <a:endParaRPr lang="en-US" sz="1400">
              <a:latin typeface="Myriad Pro"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193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9055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2888-20-0005-01-0000-Session #2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5D6DF435-CD6A-B846-9508-AB4D904659D5}" type="slidenum">
              <a:rPr lang="en-US"/>
              <a:pPr>
                <a:defRPr/>
              </a:pPr>
              <a:t>‹#›</a:t>
            </a:fld>
            <a:endParaRPr lang="en-US" sz="1400">
              <a:latin typeface="Myriad Pro"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40274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4500"/>
            </a:lvl1pPr>
          </a:lstStyle>
          <a:p>
            <a:r>
              <a:rPr lang="ko-KR" altLang="en-US"/>
              <a:t>마스터 제목 스타일 편집</a:t>
            </a:r>
          </a:p>
        </p:txBody>
      </p:sp>
      <p:sp>
        <p:nvSpPr>
          <p:cNvPr id="3" name="부제목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ko-KR" altLang="en-US"/>
              <a:t>클릭하여 마스터 부제목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2888-20-0005-01-0000-Session #2 WG Opening Plenary</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950972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228600"/>
            <a:ext cx="8229600" cy="625474"/>
          </a:xfrm>
          <a:noFill/>
          <a:ln w="9525">
            <a:noFill/>
            <a:miter lim="800000"/>
            <a:headEnd/>
            <a:tailEnd/>
          </a:ln>
        </p:spPr>
        <p:txBody>
          <a:bodyPr vert="horz" wrap="square" lIns="91440" tIns="45720" rIns="91440" bIns="45720" numCol="1" anchor="ctr" anchorCtr="0" compatLnSpc="1">
            <a:prstTxWarp prst="textNoShape">
              <a:avLst/>
            </a:prstTxWarp>
          </a:bodyPr>
          <a:lstStyle>
            <a:lvl1pPr>
              <a:defRPr lang="ko-KR" altLang="en-US" sz="2800" b="1">
                <a:solidFill>
                  <a:schemeClr val="tx2"/>
                </a:solidFill>
                <a:cs typeface="ＭＳ Ｐゴシック" pitchFamily="-112" charset="-128"/>
              </a:defRPr>
            </a:lvl1pPr>
          </a:lstStyle>
          <a:p>
            <a:pPr lvl="0" eaLnBrk="0" fontAlgn="base" hangingPunct="0">
              <a:spcAft>
                <a:spcPct val="0"/>
              </a:spcAft>
            </a:pPr>
            <a:r>
              <a:rPr lang="ko-KR" altLang="en-US"/>
              <a:t>마스터 제목 스타일 편집</a:t>
            </a:r>
          </a:p>
        </p:txBody>
      </p:sp>
      <p:sp>
        <p:nvSpPr>
          <p:cNvPr id="3" name="내용 개체 틀 2"/>
          <p:cNvSpPr>
            <a:spLocks noGrp="1"/>
          </p:cNvSpPr>
          <p:nvPr>
            <p:ph idx="1"/>
          </p:nvPr>
        </p:nvSpPr>
        <p:spPr>
          <a:xfrm>
            <a:off x="457200" y="1219200"/>
            <a:ext cx="8229600" cy="4705350"/>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pic>
        <p:nvPicPr>
          <p:cNvPr id="8"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sp>
        <p:nvSpPr>
          <p:cNvPr id="9"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0"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2888-20-0005-01-0000-Session #2 WG Opening Plenary</a:t>
            </a:r>
            <a:endParaRPr lang="en-US" dirty="0"/>
          </a:p>
        </p:txBody>
      </p:sp>
      <p:sp>
        <p:nvSpPr>
          <p:cNvPr id="11"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25181254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9"/>
            <a:ext cx="7886700" cy="2852737"/>
          </a:xfrm>
        </p:spPr>
        <p:txBody>
          <a:bodyPr anchor="b"/>
          <a:lstStyle>
            <a:lvl1pPr>
              <a:defRPr sz="4500"/>
            </a:lvl1pPr>
          </a:lstStyle>
          <a:p>
            <a:r>
              <a:rPr lang="ko-KR" altLang="en-US"/>
              <a:t>마스터 제목 스타일 편집</a:t>
            </a:r>
          </a:p>
        </p:txBody>
      </p:sp>
      <p:sp>
        <p:nvSpPr>
          <p:cNvPr id="3" name="텍스트 개체 틀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ko-KR" altLang="en-US"/>
              <a:t>마스터 텍스트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2888-20-0005-01-0000-Session #2 WG Opening Plenary</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833964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2888-20-0005-01-0000-Session #2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6262174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29841" y="365126"/>
            <a:ext cx="7886700" cy="1325563"/>
          </a:xfrm>
        </p:spPr>
        <p:txBody>
          <a:bodyPr/>
          <a:lstStyle/>
          <a:p>
            <a:r>
              <a:rPr lang="ko-KR" altLang="en-US"/>
              <a:t>마스터 제목 스타일 편집</a:t>
            </a:r>
          </a:p>
        </p:txBody>
      </p:sp>
      <p:sp>
        <p:nvSpPr>
          <p:cNvPr id="3" name="텍스트 개체 틀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4" name="내용 개체 틀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6" name="내용 개체 틀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8" name="바닥글 개체 틀 7"/>
          <p:cNvSpPr>
            <a:spLocks noGrp="1"/>
          </p:cNvSpPr>
          <p:nvPr>
            <p:ph type="ftr" sz="quarter" idx="11"/>
          </p:nvPr>
        </p:nvSpPr>
        <p:spPr>
          <a:xfrm>
            <a:off x="3028950" y="6356351"/>
            <a:ext cx="3086100" cy="365125"/>
          </a:xfrm>
          <a:prstGeom prst="rect">
            <a:avLst/>
          </a:prstGeom>
        </p:spPr>
        <p:txBody>
          <a:bodyPr/>
          <a:lstStyle/>
          <a:p>
            <a:pPr>
              <a:defRPr/>
            </a:pPr>
            <a:r>
              <a:rPr lang="en-US"/>
              <a:t>2888-20-0005-01-0000-Session #2 WG Opening Plenary</a:t>
            </a:r>
          </a:p>
        </p:txBody>
      </p:sp>
      <p:sp>
        <p:nvSpPr>
          <p:cNvPr id="9" name="슬라이드 번호 개체 틀 8"/>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1123622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6"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7"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2888-20-0005-01-0000-Session #2 WG Opening Plenary</a:t>
            </a:r>
            <a:endParaRPr lang="en-US" dirty="0"/>
          </a:p>
        </p:txBody>
      </p:sp>
      <p:sp>
        <p:nvSpPr>
          <p:cNvPr id="8"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4164727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8"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9"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2888-20-0005-01-0000-Session #2 WG Opening Plenary</a:t>
            </a:r>
            <a:endParaRPr lang="en-US" dirty="0"/>
          </a:p>
        </p:txBody>
      </p:sp>
      <p:sp>
        <p:nvSpPr>
          <p:cNvPr id="10"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387050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Content Placeholder 2"/>
          <p:cNvSpPr>
            <a:spLocks noGrp="1"/>
          </p:cNvSpPr>
          <p:nvPr>
            <p:ph idx="1"/>
          </p:nvPr>
        </p:nvSpPr>
        <p:spPr>
          <a:xfrm>
            <a:off x="609600" y="1371600"/>
            <a:ext cx="8077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2888-20-0005-01-0000-Session #2 WG Opening Plenary</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C2E1C35-070C-B34E-A7FF-C7EF50ECC007}" type="slidenum">
              <a:rPr lang="en-US"/>
              <a:pPr>
                <a:defRPr/>
              </a:pPr>
              <a:t>‹#›</a:t>
            </a:fld>
            <a:endParaRPr lang="en-US" sz="1400">
              <a:latin typeface="Myriad Pro"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내용 개체 틀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2888-20-0005-01-0000-Session #2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68549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그림 개체 틀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ko-KR" altLang="en-US"/>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2888-20-0005-01-0000-Session #2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0823881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2888-20-0005-01-0000-Session #2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41044467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2888-20-0005-01-0000-Session #2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6503667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072032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제목 슬라이드">
    <p:bg>
      <p:bgPr>
        <a:solidFill>
          <a:srgbClr val="1088C4"/>
        </a:solidFill>
        <a:effectLst/>
      </p:bgPr>
    </p:bg>
    <p:spTree>
      <p:nvGrpSpPr>
        <p:cNvPr id="1" name=""/>
        <p:cNvGrpSpPr/>
        <p:nvPr/>
      </p:nvGrpSpPr>
      <p:grpSpPr>
        <a:xfrm>
          <a:off x="0" y="0"/>
          <a:ext cx="0" cy="0"/>
          <a:chOff x="0" y="0"/>
          <a:chExt cx="0" cy="0"/>
        </a:xfrm>
      </p:grpSpPr>
      <p:pic>
        <p:nvPicPr>
          <p:cNvPr id="10" name="Picture 2" descr="00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1" y="4001476"/>
            <a:ext cx="8458200" cy="2141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직사각형 8"/>
          <p:cNvSpPr/>
          <p:nvPr userDrawn="1"/>
        </p:nvSpPr>
        <p:spPr>
          <a:xfrm>
            <a:off x="0" y="1023815"/>
            <a:ext cx="9144000" cy="160997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Title 1"/>
          <p:cNvSpPr>
            <a:spLocks noGrp="1"/>
          </p:cNvSpPr>
          <p:nvPr>
            <p:ph type="ctrTitle"/>
          </p:nvPr>
        </p:nvSpPr>
        <p:spPr>
          <a:xfrm>
            <a:off x="685800" y="1122363"/>
            <a:ext cx="7772400" cy="1344309"/>
          </a:xfrm>
        </p:spPr>
        <p:txBody>
          <a:bodyPr anchor="ctr">
            <a:normAutofit/>
          </a:bodyPr>
          <a:lstStyle>
            <a:lvl1pPr algn="ctr">
              <a:defRPr sz="4800" baseline="0"/>
            </a:lvl1pPr>
          </a:lstStyle>
          <a:p>
            <a:r>
              <a:rPr lang="ko-KR" altLang="en-US"/>
              <a:t>마스터 제목 스타일 편집</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2888-20-0005-01-0000-Session #2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731543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제목 슬라이드">
    <p:bg>
      <p:bgPr>
        <a:solidFill>
          <a:srgbClr val="1088C4"/>
        </a:solidFill>
        <a:effectLst/>
      </p:bgPr>
    </p:bg>
    <p:spTree>
      <p:nvGrpSpPr>
        <p:cNvPr id="1" name=""/>
        <p:cNvGrpSpPr/>
        <p:nvPr/>
      </p:nvGrpSpPr>
      <p:grpSpPr>
        <a:xfrm>
          <a:off x="0" y="0"/>
          <a:ext cx="0" cy="0"/>
          <a:chOff x="0" y="0"/>
          <a:chExt cx="0" cy="0"/>
        </a:xfrm>
      </p:grpSpPr>
      <p:pic>
        <p:nvPicPr>
          <p:cNvPr id="11" name="Picture 2" descr="pattern_0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492375"/>
            <a:ext cx="9144000" cy="318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pattern_0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5148263"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 descr="pattern_0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962150" y="0"/>
            <a:ext cx="718185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143000" y="2336801"/>
            <a:ext cx="6858000" cy="1655762"/>
          </a:xfrm>
        </p:spPr>
        <p:txBody>
          <a:bodyPr anchor="ctr">
            <a:normAutofit/>
          </a:bodyPr>
          <a:lstStyle>
            <a:lvl1pPr marL="0" indent="0" algn="ctr">
              <a:buNone/>
              <a:defRPr sz="4000" b="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Tree>
    <p:extLst>
      <p:ext uri="{BB962C8B-B14F-4D97-AF65-F5344CB8AC3E}">
        <p14:creationId xmlns:p14="http://schemas.microsoft.com/office/powerpoint/2010/main" val="64360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par>
                                <p:cTn id="8" presetID="22" presetClass="entr" presetSubtype="8" fill="hold" nodeType="withEffect">
                                  <p:stCondLst>
                                    <p:cond delay="60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cxnSp>
        <p:nvCxnSpPr>
          <p:cNvPr id="7" name="직선 연결선 6"/>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2888-20-0005-01-0000-Session #2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5" name="그림 4">
            <a:extLst>
              <a:ext uri="{FF2B5EF4-FFF2-40B4-BE49-F238E27FC236}">
                <a16:creationId xmlns:a16="http://schemas.microsoft.com/office/drawing/2014/main" id="{DE1CE7A8-BA9E-4DCB-BE1F-6785074DEF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102193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ko-KR" altLang="en-US"/>
              <a:t>마스터 제목 스타일 편집</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 편집</a:t>
            </a:r>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2888-20-0005-01-0000-Session #2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5991466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2888-20-0005-01-0000-Session #2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43786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2888-20-0005-01-0000-Session #2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25151530-862B-9346-A97E-4A574C8B779C}" type="slidenum">
              <a:rPr lang="en-US"/>
              <a:pPr>
                <a:defRPr/>
              </a:pPr>
              <a:t>‹#›</a:t>
            </a:fld>
            <a:endParaRPr lang="en-US" sz="1400">
              <a:latin typeface="Myriad Pro"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4" name="Content Placeholder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Date Placeholder 6"/>
          <p:cNvSpPr>
            <a:spLocks noGrp="1"/>
          </p:cNvSpPr>
          <p:nvPr>
            <p:ph type="dt" sz="half" idx="10"/>
          </p:nvPr>
        </p:nvSpPr>
        <p:spPr/>
        <p:txBody>
          <a:bodyPr/>
          <a:lstStyle/>
          <a:p>
            <a:r>
              <a:rPr lang="en-US" altLang="ko-KR"/>
              <a:t>Insert Date here</a:t>
            </a:r>
            <a:endParaRPr lang="ko-KR" altLang="en-US"/>
          </a:p>
        </p:txBody>
      </p:sp>
      <p:sp>
        <p:nvSpPr>
          <p:cNvPr id="8" name="Footer Placeholder 7"/>
          <p:cNvSpPr>
            <a:spLocks noGrp="1"/>
          </p:cNvSpPr>
          <p:nvPr>
            <p:ph type="ftr" sz="quarter" idx="11"/>
          </p:nvPr>
        </p:nvSpPr>
        <p:spPr/>
        <p:txBody>
          <a:bodyPr/>
          <a:lstStyle/>
          <a:p>
            <a:r>
              <a:rPr lang="en-US" altLang="ko-KR"/>
              <a:t>2888-20-0005-01-0000-Session #2 WG Opening Plenary</a:t>
            </a:r>
            <a:endParaRPr lang="ko-KR" altLang="en-US"/>
          </a:p>
        </p:txBody>
      </p:sp>
      <p:sp>
        <p:nvSpPr>
          <p:cNvPr id="9" name="Slide Number Placeholder 8"/>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6279538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5"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2888-20-0005-01-0000-Session #2 WG Opening Plenary</a:t>
            </a:r>
          </a:p>
        </p:txBody>
      </p:sp>
      <p:sp>
        <p:nvSpPr>
          <p:cNvPr id="16"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7"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8"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10" name="그림 9">
            <a:extLst>
              <a:ext uri="{FF2B5EF4-FFF2-40B4-BE49-F238E27FC236}">
                <a16:creationId xmlns:a16="http://schemas.microsoft.com/office/drawing/2014/main" id="{2F1DA4E6-C195-4C7B-B23E-D01A6A5A257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8504731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1_빈 화면">
    <p:spTree>
      <p:nvGrpSpPr>
        <p:cNvPr id="1" name=""/>
        <p:cNvGrpSpPr/>
        <p:nvPr/>
      </p:nvGrpSpPr>
      <p:grpSpPr>
        <a:xfrm>
          <a:off x="0" y="0"/>
          <a:ext cx="0" cy="0"/>
          <a:chOff x="0" y="0"/>
          <a:chExt cx="0" cy="0"/>
        </a:xfrm>
      </p:grpSpPr>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2888-20-0005-01-0000-Session #2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9" name="그림 8">
            <a:extLst>
              <a:ext uri="{FF2B5EF4-FFF2-40B4-BE49-F238E27FC236}">
                <a16:creationId xmlns:a16="http://schemas.microsoft.com/office/drawing/2014/main" id="{ECA362BF-C9A2-4FB6-8BDC-F051490F3DC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2173443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2888-20-0005-01-0000-Session #2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8" name="그림 7">
            <a:extLst>
              <a:ext uri="{FF2B5EF4-FFF2-40B4-BE49-F238E27FC236}">
                <a16:creationId xmlns:a16="http://schemas.microsoft.com/office/drawing/2014/main" id="{714E5D77-DD01-4493-BAD3-ADD6993D131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5678974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2888-20-0005-01-0000-Session #2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827540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2888-20-0005-01-0000-Session #2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82262990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2888-20-0005-01-0000-Session #2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9273494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2888-20-0005-01-0000-Session #2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904851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2888-20-0005-01-0000-Session #2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7CBAEA6A-4D89-7943-A8FF-D2FD5DF21EDA}" type="slidenum">
              <a:rPr lang="en-US"/>
              <a:pPr>
                <a:defRPr/>
              </a:pPr>
              <a:t>‹#›</a:t>
            </a:fld>
            <a:endParaRPr lang="en-US" sz="1400">
              <a:latin typeface="Myriad Pro"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2888-20-0005-01-0000-Session #2 WG Opening Plenary</a:t>
            </a:r>
          </a:p>
        </p:txBody>
      </p:sp>
      <p:sp>
        <p:nvSpPr>
          <p:cNvPr id="9" name="Rectangle 6"/>
          <p:cNvSpPr>
            <a:spLocks noGrp="1" noChangeArrowheads="1"/>
          </p:cNvSpPr>
          <p:nvPr>
            <p:ph type="sldNum" sz="quarter" idx="12"/>
          </p:nvPr>
        </p:nvSpPr>
        <p:spPr>
          <a:ln/>
        </p:spPr>
        <p:txBody>
          <a:bodyPr/>
          <a:lstStyle>
            <a:lvl1pPr>
              <a:defRPr/>
            </a:lvl1pPr>
          </a:lstStyle>
          <a:p>
            <a:pPr>
              <a:defRPr/>
            </a:pPr>
            <a:fld id="{B8833148-389D-4145-BA83-3955F191B085}" type="slidenum">
              <a:rPr lang="en-US"/>
              <a:pPr>
                <a:defRPr/>
              </a:pPr>
              <a:t>‹#›</a:t>
            </a:fld>
            <a:endParaRPr lang="en-US" sz="1400">
              <a:latin typeface="Myriad Pro"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2888-20-0005-01-0000-Session #2 WG Opening Plenary</a:t>
            </a:r>
          </a:p>
        </p:txBody>
      </p:sp>
      <p:sp>
        <p:nvSpPr>
          <p:cNvPr id="5" name="Rectangle 6"/>
          <p:cNvSpPr>
            <a:spLocks noGrp="1" noChangeArrowheads="1"/>
          </p:cNvSpPr>
          <p:nvPr>
            <p:ph type="sldNum" sz="quarter" idx="12"/>
          </p:nvPr>
        </p:nvSpPr>
        <p:spPr>
          <a:ln/>
        </p:spPr>
        <p:txBody>
          <a:bodyPr/>
          <a:lstStyle>
            <a:lvl1pPr>
              <a:defRPr/>
            </a:lvl1pPr>
          </a:lstStyle>
          <a:p>
            <a:pPr>
              <a:defRPr/>
            </a:pPr>
            <a:fld id="{5D37D910-186D-B944-A59B-CFB2E82D193D}" type="slidenum">
              <a:rPr lang="en-US"/>
              <a:pPr>
                <a:defRPr/>
              </a:pPr>
              <a:t>‹#›</a:t>
            </a:fld>
            <a:endParaRPr lang="en-US" sz="1400">
              <a:latin typeface="Myriad Pro"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2888-20-0005-01-0000-Session #2 WG Opening Plenary</a:t>
            </a:r>
          </a:p>
        </p:txBody>
      </p:sp>
      <p:sp>
        <p:nvSpPr>
          <p:cNvPr id="4" name="Rectangle 6"/>
          <p:cNvSpPr>
            <a:spLocks noGrp="1" noChangeArrowheads="1"/>
          </p:cNvSpPr>
          <p:nvPr>
            <p:ph type="sldNum" sz="quarter" idx="12"/>
          </p:nvPr>
        </p:nvSpPr>
        <p:spPr>
          <a:ln/>
        </p:spPr>
        <p:txBody>
          <a:bodyPr/>
          <a:lstStyle>
            <a:lvl1pPr>
              <a:defRPr/>
            </a:lvl1pPr>
          </a:lstStyle>
          <a:p>
            <a:pPr>
              <a:defRPr/>
            </a:pPr>
            <a:fld id="{4B9BF26B-5BF7-A441-824D-2B58A1CEF3A6}" type="slidenum">
              <a:rPr lang="en-US"/>
              <a:pPr>
                <a:defRPr/>
              </a:pPr>
              <a:t>‹#›</a:t>
            </a:fld>
            <a:endParaRPr lang="en-US" sz="1400">
              <a:latin typeface="Myriad Pro"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2888-20-0005-01-0000-Session #2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5F4E890C-18FA-EB4D-A659-13D1100DA7A5}" type="slidenum">
              <a:rPr lang="en-US"/>
              <a:pPr>
                <a:defRPr/>
              </a:pPr>
              <a:t>‹#›</a:t>
            </a:fld>
            <a:endParaRPr lang="en-US" sz="1400">
              <a:latin typeface="Myriad Pro"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2888-20-0005-01-0000-Session #2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5A3DE15D-E6AD-C14A-8CF8-1C5B9405B462}" type="slidenum">
              <a:rPr lang="en-US"/>
              <a:pPr>
                <a:defRPr/>
              </a:pPr>
              <a:t>‹#›</a:t>
            </a:fld>
            <a:endParaRPr lang="en-US" sz="1400">
              <a:latin typeface="Myriad Pro"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5.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3" descr="IEEE_SA_Bar_Graphic_long_rgb"/>
          <p:cNvPicPr>
            <a:picLocks noChangeAspect="1" noChangeArrowheads="1"/>
          </p:cNvPicPr>
          <p:nvPr/>
        </p:nvPicPr>
        <p:blipFill>
          <a:blip/>
          <a:srcRect/>
          <a:stretch>
            <a:fillRect/>
          </a:stretch>
        </p:blipFill>
        <p:spPr bwMode="auto">
          <a:xfrm>
            <a:off x="0" y="6172200"/>
            <a:ext cx="9190038" cy="4381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09600" y="304800"/>
            <a:ext cx="8077200"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09600" y="1524000"/>
            <a:ext cx="80772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7086600" y="66294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ltLang="ko-KR"/>
              <a:t>Insert Date here</a:t>
            </a:r>
            <a:endParaRPr lang="en-US"/>
          </a:p>
        </p:txBody>
      </p:sp>
      <p:sp>
        <p:nvSpPr>
          <p:cNvPr id="1029" name="Rectangle 5"/>
          <p:cNvSpPr>
            <a:spLocks noGrp="1" noChangeArrowheads="1"/>
          </p:cNvSpPr>
          <p:nvPr>
            <p:ph type="ftr" sz="quarter" idx="3"/>
          </p:nvPr>
        </p:nvSpPr>
        <p:spPr bwMode="auto">
          <a:xfrm>
            <a:off x="609600" y="6629400"/>
            <a:ext cx="48006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t>2888-20-0005-01-0000-Session #2 WG Opening Plenary</a:t>
            </a:r>
          </a:p>
        </p:txBody>
      </p:sp>
      <p:sp>
        <p:nvSpPr>
          <p:cNvPr id="1030" name="Rectangle 6"/>
          <p:cNvSpPr>
            <a:spLocks noGrp="1" noChangeArrowheads="1"/>
          </p:cNvSpPr>
          <p:nvPr>
            <p:ph type="sldNum" sz="quarter" idx="4"/>
          </p:nvPr>
        </p:nvSpPr>
        <p:spPr bwMode="auto">
          <a:xfrm>
            <a:off x="870585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800" b="1">
                <a:solidFill>
                  <a:srgbClr val="000000"/>
                </a:solidFill>
                <a:latin typeface="Arial" pitchFamily="-84" charset="0"/>
              </a:defRPr>
            </a:lvl1pPr>
          </a:lstStyle>
          <a:p>
            <a:pPr>
              <a:defRPr/>
            </a:pPr>
            <a:fld id="{2E8BD8E8-FEBE-4B48-A872-D5E72F1EB77B}" type="slidenum">
              <a:rPr lang="en-US"/>
              <a:pPr>
                <a:defRPr/>
              </a:pPr>
              <a:t>‹#›</a:t>
            </a:fld>
            <a:endParaRPr lang="en-US" sz="1400">
              <a:latin typeface="Myriad Pro" charset="0"/>
            </a:endParaRPr>
          </a:p>
        </p:txBody>
      </p:sp>
      <p:pic>
        <p:nvPicPr>
          <p:cNvPr id="1032" name="Picture 24" descr="IEEE_white"/>
          <p:cNvPicPr>
            <a:picLocks noChangeAspect="1" noChangeArrowheads="1"/>
          </p:cNvPicPr>
          <p:nvPr/>
        </p:nvPicPr>
        <p:blipFill>
          <a:blip r:embed="rId14"/>
          <a:srcRect/>
          <a:stretch>
            <a:fillRect/>
          </a:stretch>
        </p:blipFill>
        <p:spPr bwMode="auto">
          <a:xfrm>
            <a:off x="8001000" y="6248400"/>
            <a:ext cx="901700" cy="2651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96"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8" r:id="rId12"/>
  </p:sldLayoutIdLst>
  <p:hf hdr="0" dt="0"/>
  <p:txStyles>
    <p:titleStyle>
      <a:lvl1pPr algn="l" rtl="0" eaLnBrk="0" fontAlgn="base" hangingPunct="0">
        <a:spcBef>
          <a:spcPct val="0"/>
        </a:spcBef>
        <a:spcAft>
          <a:spcPct val="0"/>
        </a:spcAft>
        <a:defRPr sz="2800" b="1">
          <a:solidFill>
            <a:schemeClr val="tx2"/>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pitchFamily="-112" charset="-128"/>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pitchFamily="-112" charset="-128"/>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pitchFamily="-112" charset="-128"/>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152401"/>
            <a:ext cx="8229600" cy="6095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fontAlgn="base" hangingPunct="0">
              <a:spcAft>
                <a:spcPct val="0"/>
              </a:spcAft>
            </a:pPr>
            <a:r>
              <a:rPr lang="ko-KR" altLang="en-US"/>
              <a:t>마스터 제목 스타일 편집</a:t>
            </a:r>
          </a:p>
        </p:txBody>
      </p:sp>
      <p:sp>
        <p:nvSpPr>
          <p:cNvPr id="3" name="텍스트 개체 틀 2"/>
          <p:cNvSpPr>
            <a:spLocks noGrp="1"/>
          </p:cNvSpPr>
          <p:nvPr>
            <p:ph type="body" idx="1"/>
          </p:nvPr>
        </p:nvSpPr>
        <p:spPr>
          <a:xfrm>
            <a:off x="457200" y="1066800"/>
            <a:ext cx="8229600" cy="4800600"/>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8"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2888-20-0005-01-0000-Session #2 WG Opening Plenary</a:t>
            </a:r>
          </a:p>
        </p:txBody>
      </p:sp>
      <p:sp>
        <p:nvSpPr>
          <p:cNvPr id="9"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1" name="Picture 24" descr="IEEE_white"/>
          <p:cNvPicPr>
            <a:picLocks noChangeAspect="1" noChangeArrowheads="1"/>
          </p:cNvPicPr>
          <p:nvPr userDrawn="1"/>
        </p:nvPicPr>
        <p:blipFill>
          <a:blip r:embed="rId14"/>
          <a:srcRect/>
          <a:stretch>
            <a:fillRect/>
          </a:stretch>
        </p:blipFill>
        <p:spPr bwMode="auto">
          <a:xfrm>
            <a:off x="8001000" y="6248400"/>
            <a:ext cx="901700" cy="265113"/>
          </a:xfrm>
          <a:prstGeom prst="rect">
            <a:avLst/>
          </a:prstGeom>
          <a:noFill/>
          <a:ln w="9525">
            <a:noFill/>
            <a:miter lim="800000"/>
            <a:headEnd/>
            <a:tailEnd/>
          </a:ln>
        </p:spPr>
      </p:pic>
      <p:pic>
        <p:nvPicPr>
          <p:cNvPr id="12" name="Picture 23" descr="IEEE_SA_Bar_Graphic_long_rgb">
            <a:extLst>
              <a:ext uri="{FF2B5EF4-FFF2-40B4-BE49-F238E27FC236}">
                <a16:creationId xmlns:a16="http://schemas.microsoft.com/office/drawing/2014/main" id="{75C9D90F-5989-45BC-97CE-2CCBD1CED445}"/>
              </a:ext>
            </a:extLst>
          </p:cNvPr>
          <p:cNvPicPr>
            <a:picLocks noChangeAspect="1" noChangeArrowheads="1"/>
          </p:cNvPicPr>
          <p:nvPr userDrawn="1"/>
        </p:nvPicPr>
        <p:blipFill>
          <a:blip r:embed="rId15"/>
          <a:srcRect/>
          <a:stretch>
            <a:fillRect/>
          </a:stretch>
        </p:blipFill>
        <p:spPr bwMode="auto">
          <a:xfrm>
            <a:off x="-23019" y="6154783"/>
            <a:ext cx="9190038" cy="438150"/>
          </a:xfrm>
          <a:prstGeom prst="rect">
            <a:avLst/>
          </a:prstGeom>
          <a:noFill/>
          <a:ln w="9525">
            <a:noFill/>
            <a:miter lim="800000"/>
            <a:headEnd/>
            <a:tailEnd/>
          </a:ln>
        </p:spPr>
      </p:pic>
      <p:pic>
        <p:nvPicPr>
          <p:cNvPr id="13" name="Picture 24" descr="IEEE_white">
            <a:extLst>
              <a:ext uri="{FF2B5EF4-FFF2-40B4-BE49-F238E27FC236}">
                <a16:creationId xmlns:a16="http://schemas.microsoft.com/office/drawing/2014/main" id="{D017F24A-097C-497D-B202-3F04A05189F9}"/>
              </a:ext>
            </a:extLst>
          </p:cNvPr>
          <p:cNvPicPr>
            <a:picLocks noChangeAspect="1" noChangeArrowheads="1"/>
          </p:cNvPicPr>
          <p:nvPr userDrawn="1"/>
        </p:nvPicPr>
        <p:blipFill>
          <a:blip r:embed="rId14"/>
          <a:srcRect/>
          <a:stretch>
            <a:fillRect/>
          </a:stretch>
        </p:blipFill>
        <p:spPr bwMode="auto">
          <a:xfrm>
            <a:off x="7977981" y="6230983"/>
            <a:ext cx="901700" cy="265113"/>
          </a:xfrm>
          <a:prstGeom prst="rect">
            <a:avLst/>
          </a:prstGeom>
          <a:noFill/>
          <a:ln w="9525">
            <a:noFill/>
            <a:miter lim="800000"/>
            <a:headEnd/>
            <a:tailEnd/>
          </a:ln>
        </p:spPr>
      </p:pic>
      <p:pic>
        <p:nvPicPr>
          <p:cNvPr id="5" name="그림 4">
            <a:extLst>
              <a:ext uri="{FF2B5EF4-FFF2-40B4-BE49-F238E27FC236}">
                <a16:creationId xmlns:a16="http://schemas.microsoft.com/office/drawing/2014/main" id="{7BE3F38D-9AA0-42D1-A3DB-CC5CB0FF6ABC}"/>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8321040" y="157581"/>
            <a:ext cx="573881" cy="572774"/>
          </a:xfrm>
          <a:prstGeom prst="rect">
            <a:avLst/>
          </a:prstGeom>
        </p:spPr>
      </p:pic>
    </p:spTree>
    <p:extLst>
      <p:ext uri="{BB962C8B-B14F-4D97-AF65-F5344CB8AC3E}">
        <p14:creationId xmlns:p14="http://schemas.microsoft.com/office/powerpoint/2010/main" val="1211743880"/>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hf hdr="0" dt="0"/>
  <p:txStyles>
    <p:titleStyle>
      <a:lvl1pPr algn="l" defTabSz="685800" rtl="0" eaLnBrk="1" latinLnBrk="1" hangingPunct="1">
        <a:lnSpc>
          <a:spcPct val="90000"/>
        </a:lnSpc>
        <a:spcBef>
          <a:spcPct val="0"/>
        </a:spcBef>
        <a:buNone/>
        <a:defRPr lang="ko-KR" altLang="en-US" sz="2800" b="1" kern="1200">
          <a:solidFill>
            <a:schemeClr val="tx2"/>
          </a:solidFill>
          <a:latin typeface="+mj-lt"/>
          <a:ea typeface="+mj-ea"/>
          <a:cs typeface="+mj-cs"/>
        </a:defRPr>
      </a:lvl1pPr>
    </p:titleStyle>
    <p:body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ko-KR"/>
      </a:defPPr>
      <a:lvl1pPr marL="0" algn="l" defTabSz="685800" rtl="0" eaLnBrk="1" latinLnBrk="1" hangingPunct="1">
        <a:defRPr sz="1350" kern="1200">
          <a:solidFill>
            <a:schemeClr val="tx1"/>
          </a:solidFill>
          <a:latin typeface="+mn-lt"/>
          <a:ea typeface="+mn-ea"/>
          <a:cs typeface="+mn-cs"/>
        </a:defRPr>
      </a:lvl1pPr>
      <a:lvl2pPr marL="342900" algn="l" defTabSz="685800" rtl="0" eaLnBrk="1" latinLnBrk="1" hangingPunct="1">
        <a:defRPr sz="1350" kern="1200">
          <a:solidFill>
            <a:schemeClr val="tx1"/>
          </a:solidFill>
          <a:latin typeface="+mn-lt"/>
          <a:ea typeface="+mn-ea"/>
          <a:cs typeface="+mn-cs"/>
        </a:defRPr>
      </a:lvl2pPr>
      <a:lvl3pPr marL="685800" algn="l" defTabSz="685800" rtl="0" eaLnBrk="1" latinLnBrk="1" hangingPunct="1">
        <a:defRPr sz="1350" kern="1200">
          <a:solidFill>
            <a:schemeClr val="tx1"/>
          </a:solidFill>
          <a:latin typeface="+mn-lt"/>
          <a:ea typeface="+mn-ea"/>
          <a:cs typeface="+mn-cs"/>
        </a:defRPr>
      </a:lvl3pPr>
      <a:lvl4pPr marL="1028700" algn="l" defTabSz="685800" rtl="0" eaLnBrk="1" latinLnBrk="1" hangingPunct="1">
        <a:defRPr sz="1350" kern="1200">
          <a:solidFill>
            <a:schemeClr val="tx1"/>
          </a:solidFill>
          <a:latin typeface="+mn-lt"/>
          <a:ea typeface="+mn-ea"/>
          <a:cs typeface="+mn-cs"/>
        </a:defRPr>
      </a:lvl4pPr>
      <a:lvl5pPr marL="1371600" algn="l" defTabSz="685800" rtl="0" eaLnBrk="1" latinLnBrk="1" hangingPunct="1">
        <a:defRPr sz="1350" kern="1200">
          <a:solidFill>
            <a:schemeClr val="tx1"/>
          </a:solidFill>
          <a:latin typeface="+mn-lt"/>
          <a:ea typeface="+mn-ea"/>
          <a:cs typeface="+mn-cs"/>
        </a:defRPr>
      </a:lvl5pPr>
      <a:lvl6pPr marL="1714500" algn="l" defTabSz="685800" rtl="0" eaLnBrk="1" latinLnBrk="1" hangingPunct="1">
        <a:defRPr sz="1350" kern="1200">
          <a:solidFill>
            <a:schemeClr val="tx1"/>
          </a:solidFill>
          <a:latin typeface="+mn-lt"/>
          <a:ea typeface="+mn-ea"/>
          <a:cs typeface="+mn-cs"/>
        </a:defRPr>
      </a:lvl6pPr>
      <a:lvl7pPr marL="2057400" algn="l" defTabSz="685800" rtl="0" eaLnBrk="1" latinLnBrk="1" hangingPunct="1">
        <a:defRPr sz="1350" kern="1200">
          <a:solidFill>
            <a:schemeClr val="tx1"/>
          </a:solidFill>
          <a:latin typeface="+mn-lt"/>
          <a:ea typeface="+mn-ea"/>
          <a:cs typeface="+mn-cs"/>
        </a:defRPr>
      </a:lvl7pPr>
      <a:lvl8pPr marL="2400300" algn="l" defTabSz="685800" rtl="0" eaLnBrk="1" latinLnBrk="1" hangingPunct="1">
        <a:defRPr sz="1350" kern="1200">
          <a:solidFill>
            <a:schemeClr val="tx1"/>
          </a:solidFill>
          <a:latin typeface="+mn-lt"/>
          <a:ea typeface="+mn-ea"/>
          <a:cs typeface="+mn-cs"/>
        </a:defRPr>
      </a:lvl8pPr>
      <a:lvl9pPr marL="2743200" algn="l" defTabSz="685800" rtl="0" eaLnBrk="1" latinLnBrk="1"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7366" y="134881"/>
            <a:ext cx="8699545" cy="588745"/>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227367" y="999920"/>
            <a:ext cx="8699544" cy="5286579"/>
          </a:xfrm>
          <a:prstGeom prst="rect">
            <a:avLst/>
          </a:prstGeom>
        </p:spPr>
        <p:txBody>
          <a:bodyPr vert="horz" lIns="91440" tIns="45720" rIns="91440" bIns="45720" rtlCol="0">
            <a:normAutofit/>
          </a:bodyPr>
          <a:lstStyle/>
          <a:p>
            <a:pPr lvl="0"/>
            <a:r>
              <a:rPr lang="ko-KR" altLang="en-US" dirty="0"/>
              <a:t>마스터 텍스트 스타일 편집</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endParaRPr lang="en-US" dirty="0"/>
          </a:p>
        </p:txBody>
      </p:sp>
      <p:sp>
        <p:nvSpPr>
          <p:cNvPr id="4" name="Date Placeholder 3"/>
          <p:cNvSpPr>
            <a:spLocks noGrp="1"/>
          </p:cNvSpPr>
          <p:nvPr>
            <p:ph type="dt" sz="half" idx="2"/>
          </p:nvPr>
        </p:nvSpPr>
        <p:spPr>
          <a:xfrm>
            <a:off x="3548438" y="6481833"/>
            <a:ext cx="2057400" cy="305032"/>
          </a:xfrm>
          <a:prstGeom prst="rect">
            <a:avLst/>
          </a:prstGeom>
        </p:spPr>
        <p:txBody>
          <a:bodyPr vert="horz" lIns="91440" tIns="45720" rIns="91440" bIns="45720" rtlCol="0" anchor="ctr"/>
          <a:lstStyle>
            <a:lvl1pPr algn="ctr">
              <a:defRPr sz="1050" baseline="0">
                <a:solidFill>
                  <a:schemeClr val="tx1">
                    <a:tint val="75000"/>
                  </a:schemeClr>
                </a:solidFill>
                <a:latin typeface="Times New Roman" panose="02020603050405020304" pitchFamily="18" charset="0"/>
                <a:ea typeface="굴림" panose="020B0600000101010101" pitchFamily="50" charset="-127"/>
              </a:defRPr>
            </a:lvl1pPr>
          </a:lstStyle>
          <a:p>
            <a:r>
              <a:rPr lang="en-US" altLang="ko-KR"/>
              <a:t>Insert Date here</a:t>
            </a:r>
            <a:endParaRPr lang="ko-KR" altLang="en-US"/>
          </a:p>
        </p:txBody>
      </p:sp>
      <p:sp>
        <p:nvSpPr>
          <p:cNvPr id="5" name="Footer Placeholder 4"/>
          <p:cNvSpPr>
            <a:spLocks noGrp="1"/>
          </p:cNvSpPr>
          <p:nvPr>
            <p:ph type="ftr" sz="quarter" idx="3"/>
          </p:nvPr>
        </p:nvSpPr>
        <p:spPr>
          <a:xfrm>
            <a:off x="227366" y="6481834"/>
            <a:ext cx="3086100" cy="305032"/>
          </a:xfrm>
          <a:prstGeom prst="rect">
            <a:avLst/>
          </a:prstGeom>
        </p:spPr>
        <p:txBody>
          <a:bodyPr vert="horz" lIns="91440" tIns="45720" rIns="91440" bIns="45720" rtlCol="0" anchor="ctr"/>
          <a:lstStyle>
            <a:lvl1pPr algn="l">
              <a:defRPr sz="1050" baseline="0">
                <a:solidFill>
                  <a:schemeClr val="tx1"/>
                </a:solidFill>
                <a:latin typeface="Times New Roman" panose="02020603050405020304" pitchFamily="18" charset="0"/>
                <a:ea typeface="굴림" panose="020B0600000101010101" pitchFamily="50" charset="-127"/>
              </a:defRPr>
            </a:lvl1pPr>
          </a:lstStyle>
          <a:p>
            <a:r>
              <a:rPr lang="en-US" altLang="ko-KR"/>
              <a:t>2888-20-0005-01-0000-Session #2 WG Opening Plenary</a:t>
            </a:r>
            <a:endParaRPr lang="ko-KR" altLang="en-US"/>
          </a:p>
        </p:txBody>
      </p:sp>
      <p:sp>
        <p:nvSpPr>
          <p:cNvPr id="6" name="Slide Number Placeholder 5"/>
          <p:cNvSpPr>
            <a:spLocks noGrp="1"/>
          </p:cNvSpPr>
          <p:nvPr>
            <p:ph type="sldNum" sz="quarter" idx="4"/>
          </p:nvPr>
        </p:nvSpPr>
        <p:spPr>
          <a:xfrm>
            <a:off x="6869511" y="6481833"/>
            <a:ext cx="2057400" cy="305032"/>
          </a:xfrm>
          <a:prstGeom prst="rect">
            <a:avLst/>
          </a:prstGeom>
        </p:spPr>
        <p:txBody>
          <a:bodyPr vert="horz" lIns="91440" tIns="45720" rIns="91440" bIns="45720" rtlCol="0" anchor="ctr"/>
          <a:lstStyle>
            <a:lvl1pPr algn="r">
              <a:defRPr sz="1050" baseline="0">
                <a:solidFill>
                  <a:schemeClr val="tx1"/>
                </a:solidFill>
                <a:latin typeface="Times New Roman" panose="02020603050405020304" pitchFamily="18" charset="0"/>
                <a:ea typeface="굴림" panose="020B0600000101010101" pitchFamily="50" charset="-127"/>
              </a:defRPr>
            </a:lvl1pPr>
          </a:lstStyle>
          <a:p>
            <a:fld id="{089BD885-491E-4550-AA81-9CDC0E8A5503}" type="slidenum">
              <a:rPr lang="ko-KR" altLang="en-US" smtClean="0"/>
              <a:pPr/>
              <a:t>‹#›</a:t>
            </a:fld>
            <a:endParaRPr lang="ko-KR" altLang="en-US"/>
          </a:p>
        </p:txBody>
      </p:sp>
    </p:spTree>
    <p:extLst>
      <p:ext uri="{BB962C8B-B14F-4D97-AF65-F5344CB8AC3E}">
        <p14:creationId xmlns:p14="http://schemas.microsoft.com/office/powerpoint/2010/main" val="446332553"/>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 id="2147483925" r:id="rId13"/>
  </p:sldLayoutIdLst>
  <p:hf hdr="0" dt="0"/>
  <p:txStyles>
    <p:titleStyle>
      <a:lvl1pPr algn="l" defTabSz="914400" rtl="0" eaLnBrk="1" latinLnBrk="1" hangingPunct="1">
        <a:lnSpc>
          <a:spcPct val="90000"/>
        </a:lnSpc>
        <a:spcBef>
          <a:spcPct val="0"/>
        </a:spcBef>
        <a:buNone/>
        <a:defRPr sz="2400" b="1" kern="1200" baseline="0">
          <a:solidFill>
            <a:schemeClr val="tx1"/>
          </a:solidFill>
          <a:latin typeface="Times New Roman" panose="02020603050405020304" pitchFamily="18" charset="0"/>
          <a:ea typeface="굴림" panose="020B0600000101010101" pitchFamily="50" charset="-127"/>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400" kern="1200" baseline="0">
          <a:solidFill>
            <a:schemeClr val="tx1"/>
          </a:solidFill>
          <a:latin typeface="Times New Roman" panose="02020603050405020304" pitchFamily="18" charset="0"/>
          <a:ea typeface="굴림" panose="020B0600000101010101" pitchFamily="50" charset="-127"/>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000" kern="1200" baseline="0">
          <a:solidFill>
            <a:schemeClr val="tx1"/>
          </a:solidFill>
          <a:latin typeface="Times New Roman" panose="02020603050405020304" pitchFamily="18" charset="0"/>
          <a:ea typeface="굴림" panose="020B0600000101010101" pitchFamily="50" charset="-127"/>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1800" kern="1200" baseline="0">
          <a:solidFill>
            <a:schemeClr val="tx1"/>
          </a:solidFill>
          <a:latin typeface="Times New Roman" panose="02020603050405020304" pitchFamily="18" charset="0"/>
          <a:ea typeface="굴림" panose="020B0600000101010101" pitchFamily="50" charset="-127"/>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hyperlink" Target="https://standards.ieee.org/develop/policies/bylaws/sb_bylaws.pdf%20section%205.2.1.3"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bylaws/sect6-7.html#6" TargetMode="External"/><Relationship Id="rId2" Type="http://schemas.openxmlformats.org/officeDocument/2006/relationships/hyperlink" Target="http://standards.ieee.org/develop/policies/bylaws/sect6-7.html#7" TargetMode="Externa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hyperlink" Target="https://ieee-sa.imeetcentral.com/2888/" TargetMode="Externa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[IEEE</a:t>
            </a:r>
            <a:r>
              <a:rPr lang="ko-KR" altLang="en-US" dirty="0"/>
              <a:t> </a:t>
            </a:r>
            <a:r>
              <a:rPr lang="en-US" altLang="ko-KR" dirty="0"/>
              <a:t>2888</a:t>
            </a:r>
            <a:r>
              <a:rPr lang="ko-KR" altLang="en-US" dirty="0"/>
              <a:t> </a:t>
            </a:r>
            <a:r>
              <a:rPr lang="en-US" altLang="ko-KR" dirty="0"/>
              <a:t>Session</a:t>
            </a:r>
            <a:r>
              <a:rPr lang="ko-KR" altLang="en-US" dirty="0"/>
              <a:t> </a:t>
            </a:r>
            <a:r>
              <a:rPr lang="en-US" altLang="ko-KR" dirty="0"/>
              <a:t>#2</a:t>
            </a:r>
            <a:r>
              <a:rPr lang="ko-KR" altLang="en-US" dirty="0"/>
              <a:t> </a:t>
            </a:r>
            <a:r>
              <a:rPr lang="en-US" altLang="ko-KR" dirty="0"/>
              <a:t>WG</a:t>
            </a:r>
            <a:r>
              <a:rPr lang="ko-KR" altLang="en-US" dirty="0"/>
              <a:t> </a:t>
            </a:r>
            <a:r>
              <a:rPr lang="en-US" altLang="ko-KR" dirty="0"/>
              <a:t>Opening</a:t>
            </a:r>
            <a:r>
              <a:rPr lang="ko-KR" altLang="en-US" dirty="0"/>
              <a:t> </a:t>
            </a:r>
            <a:r>
              <a:rPr lang="en-US" altLang="ko-KR" dirty="0"/>
              <a:t>Plenary</a:t>
            </a:r>
            <a:r>
              <a:rPr lang="en-US" dirty="0"/>
              <a:t>]</a:t>
            </a:r>
          </a:p>
        </p:txBody>
      </p:sp>
      <p:sp>
        <p:nvSpPr>
          <p:cNvPr id="7" name="Text Placeholder 6"/>
          <p:cNvSpPr>
            <a:spLocks noGrp="1"/>
          </p:cNvSpPr>
          <p:nvPr>
            <p:ph type="body" sz="quarter" idx="10"/>
          </p:nvPr>
        </p:nvSpPr>
        <p:spPr>
          <a:xfrm>
            <a:off x="685800" y="3014663"/>
            <a:ext cx="4343400" cy="828675"/>
          </a:xfrm>
        </p:spPr>
        <p:txBody>
          <a:bodyPr/>
          <a:lstStyle/>
          <a:p>
            <a:r>
              <a:rPr lang="en-US" dirty="0"/>
              <a:t>[Sangkwon</a:t>
            </a:r>
            <a:r>
              <a:rPr lang="ko-KR" altLang="en-US" dirty="0"/>
              <a:t> </a:t>
            </a:r>
            <a:r>
              <a:rPr lang="en-US" altLang="ko-KR" dirty="0"/>
              <a:t>Peter</a:t>
            </a:r>
            <a:r>
              <a:rPr lang="ko-KR" altLang="en-US" dirty="0"/>
              <a:t> </a:t>
            </a:r>
            <a:r>
              <a:rPr lang="en-US" altLang="ko-KR" dirty="0"/>
              <a:t>Jeong</a:t>
            </a:r>
            <a:r>
              <a:rPr lang="en-US" dirty="0"/>
              <a:t> / JoyFun]</a:t>
            </a:r>
          </a:p>
        </p:txBody>
      </p:sp>
    </p:spTree>
    <p:extLst>
      <p:ext uri="{BB962C8B-B14F-4D97-AF65-F5344CB8AC3E}">
        <p14:creationId xmlns:p14="http://schemas.microsoft.com/office/powerpoint/2010/main" val="4271947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latin typeface="Arial" charset="0"/>
              </a:rPr>
              <a:t>Membership &amp; Anti-Trust</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9</a:t>
            </a:fld>
            <a:endParaRPr lang="en-US">
              <a:latin typeface="Myriad Pro" charset="0"/>
            </a:endParaRPr>
          </a:p>
        </p:txBody>
      </p:sp>
      <p:sp>
        <p:nvSpPr>
          <p:cNvPr id="5" name="직사각형 4"/>
          <p:cNvSpPr/>
          <p:nvPr/>
        </p:nvSpPr>
        <p:spPr>
          <a:xfrm>
            <a:off x="457200" y="990600"/>
            <a:ext cx="8229600" cy="4388894"/>
          </a:xfrm>
          <a:prstGeom prst="rect">
            <a:avLst/>
          </a:prstGeom>
        </p:spPr>
        <p:txBody>
          <a:bodyPr wrap="square">
            <a:spAutoFit/>
          </a:bodyPr>
          <a:lstStyle/>
          <a:p>
            <a:pPr marL="342900" lvl="0" indent="-342900" eaLnBrk="0" hangingPunct="0">
              <a:lnSpc>
                <a:spcPct val="150000"/>
              </a:lnSpc>
              <a:spcBef>
                <a:spcPct val="20000"/>
              </a:spcBef>
              <a:buFontTx/>
              <a:buChar char="•"/>
            </a:pPr>
            <a:r>
              <a:rPr lang="en-US" altLang="ko-KR" sz="2800" kern="0" dirty="0">
                <a:solidFill>
                  <a:srgbClr val="000000"/>
                </a:solidFill>
                <a:latin typeface="Times New Roman" panose="02020603050405020304" pitchFamily="18" charset="0"/>
                <a:ea typeface="+mn-ea"/>
                <a:cs typeface="Times New Roman" panose="02020603050405020304" pitchFamily="18" charset="0"/>
              </a:rPr>
              <a:t>Individual membership</a:t>
            </a:r>
          </a:p>
          <a:p>
            <a:pPr marL="742950" lvl="1" indent="-285750" eaLnBrk="0" hangingPunct="0">
              <a:lnSpc>
                <a:spcPct val="150000"/>
              </a:lnSpc>
              <a:spcBef>
                <a:spcPct val="20000"/>
              </a:spcBef>
              <a:buFontTx/>
              <a:buChar char="–"/>
            </a:pPr>
            <a:r>
              <a:rPr lang="en-US" altLang="ko-KR" sz="2400" kern="0" dirty="0">
                <a:solidFill>
                  <a:srgbClr val="000000"/>
                </a:solidFill>
                <a:latin typeface="Times New Roman" panose="02020603050405020304" pitchFamily="18" charset="0"/>
                <a:cs typeface="Times New Roman" panose="02020603050405020304" pitchFamily="18" charset="0"/>
              </a:rPr>
              <a:t>In all IEEE standards meetings, </a:t>
            </a:r>
            <a:r>
              <a:rPr lang="en-US" altLang="ko-KR" sz="2400" b="1" i="1" u="sng" kern="0" dirty="0">
                <a:solidFill>
                  <a:srgbClr val="3333CC"/>
                </a:solidFill>
                <a:latin typeface="Times New Roman" panose="02020603050405020304" pitchFamily="18" charset="0"/>
                <a:cs typeface="Times New Roman" panose="02020603050405020304" pitchFamily="18" charset="0"/>
              </a:rPr>
              <a:t>membership is by individual</a:t>
            </a:r>
            <a:r>
              <a:rPr lang="en-US" altLang="ko-KR" sz="2400" kern="0" dirty="0">
                <a:solidFill>
                  <a:srgbClr val="000000"/>
                </a:solidFill>
                <a:latin typeface="Times New Roman" panose="02020603050405020304" pitchFamily="18" charset="0"/>
                <a:cs typeface="Times New Roman" panose="02020603050405020304" pitchFamily="18" charset="0"/>
              </a:rPr>
              <a:t>, hence you do </a:t>
            </a:r>
            <a:r>
              <a:rPr lang="en-US" altLang="ko-KR" sz="2400" b="1" kern="0" dirty="0">
                <a:solidFill>
                  <a:srgbClr val="3333CC"/>
                </a:solidFill>
                <a:latin typeface="Times New Roman" panose="02020603050405020304" pitchFamily="18" charset="0"/>
                <a:cs typeface="Times New Roman" panose="02020603050405020304" pitchFamily="18" charset="0"/>
              </a:rPr>
              <a:t>not</a:t>
            </a:r>
            <a:r>
              <a:rPr lang="en-US" altLang="ko-KR" sz="2400" kern="0" dirty="0">
                <a:solidFill>
                  <a:srgbClr val="000000"/>
                </a:solidFill>
                <a:latin typeface="Times New Roman" panose="02020603050405020304" pitchFamily="18" charset="0"/>
                <a:cs typeface="Times New Roman" panose="02020603050405020304" pitchFamily="18" charset="0"/>
              </a:rPr>
              <a:t> represent a </a:t>
            </a:r>
            <a:r>
              <a:rPr lang="en-US" altLang="ko-KR" sz="2400" b="1" kern="0" dirty="0">
                <a:solidFill>
                  <a:srgbClr val="3333CC"/>
                </a:solidFill>
                <a:latin typeface="Times New Roman" panose="02020603050405020304" pitchFamily="18" charset="0"/>
                <a:cs typeface="Times New Roman" panose="02020603050405020304" pitchFamily="18" charset="0"/>
              </a:rPr>
              <a:t>company or organization</a:t>
            </a:r>
            <a:r>
              <a:rPr lang="en-US" altLang="ko-KR" sz="2400" kern="0" dirty="0">
                <a:solidFill>
                  <a:srgbClr val="000000"/>
                </a:solidFill>
                <a:latin typeface="Times New Roman" panose="02020603050405020304" pitchFamily="18" charset="0"/>
                <a:cs typeface="Times New Roman" panose="02020603050405020304" pitchFamily="18" charset="0"/>
              </a:rPr>
              <a:t>.</a:t>
            </a:r>
          </a:p>
          <a:p>
            <a:pPr marL="342900" lvl="0" indent="-342900" eaLnBrk="0" hangingPunct="0">
              <a:lnSpc>
                <a:spcPct val="150000"/>
              </a:lnSpc>
              <a:spcBef>
                <a:spcPct val="20000"/>
              </a:spcBef>
              <a:buFontTx/>
              <a:buChar char="•"/>
            </a:pPr>
            <a:r>
              <a:rPr lang="en-US" altLang="ko-KR" sz="2800" kern="0" dirty="0">
                <a:solidFill>
                  <a:srgbClr val="000000"/>
                </a:solidFill>
                <a:latin typeface="Times New Roman" panose="02020603050405020304" pitchFamily="18" charset="0"/>
                <a:ea typeface="+mn-ea"/>
                <a:cs typeface="Times New Roman" panose="02020603050405020304" pitchFamily="18" charset="0"/>
              </a:rPr>
              <a:t>Anti-Trust laws</a:t>
            </a:r>
          </a:p>
          <a:p>
            <a:pPr marL="742950" lvl="1" indent="-285750" eaLnBrk="0" hangingPunct="0">
              <a:lnSpc>
                <a:spcPct val="150000"/>
              </a:lnSpc>
              <a:spcBef>
                <a:spcPct val="20000"/>
              </a:spcBef>
              <a:buFontTx/>
              <a:buChar char="–"/>
            </a:pPr>
            <a:r>
              <a:rPr lang="en-US" altLang="ko-KR" sz="2400" kern="0" dirty="0">
                <a:solidFill>
                  <a:srgbClr val="000000"/>
                </a:solidFill>
                <a:latin typeface="Times New Roman" panose="02020603050405020304" pitchFamily="18" charset="0"/>
                <a:cs typeface="Times New Roman" panose="02020603050405020304" pitchFamily="18" charset="0"/>
              </a:rPr>
              <a:t>The Anti-Trust laws forbid the </a:t>
            </a:r>
            <a:r>
              <a:rPr lang="en-US" altLang="ko-KR" sz="2400" b="1" i="1" u="sng" kern="0" dirty="0">
                <a:solidFill>
                  <a:srgbClr val="3333CC"/>
                </a:solidFill>
                <a:latin typeface="Times New Roman" panose="02020603050405020304" pitchFamily="18" charset="0"/>
                <a:cs typeface="Times New Roman" panose="02020603050405020304" pitchFamily="18" charset="0"/>
              </a:rPr>
              <a:t>discussion of prices</a:t>
            </a:r>
            <a:r>
              <a:rPr lang="en-US" altLang="ko-KR" sz="2400" kern="0" dirty="0">
                <a:solidFill>
                  <a:srgbClr val="000000"/>
                </a:solidFill>
                <a:latin typeface="Times New Roman" panose="02020603050405020304" pitchFamily="18" charset="0"/>
                <a:cs typeface="Times New Roman" panose="02020603050405020304" pitchFamily="18" charset="0"/>
              </a:rPr>
              <a:t> within our meetings.</a:t>
            </a:r>
          </a:p>
        </p:txBody>
      </p:sp>
      <p:sp>
        <p:nvSpPr>
          <p:cNvPr id="6" name="바닥글 개체 틀 1">
            <a:extLst>
              <a:ext uri="{FF2B5EF4-FFF2-40B4-BE49-F238E27FC236}">
                <a16:creationId xmlns:a16="http://schemas.microsoft.com/office/drawing/2014/main" id="{2362750C-67EE-4448-93AE-0E66137FFBB9}"/>
              </a:ext>
            </a:extLst>
          </p:cNvPr>
          <p:cNvSpPr>
            <a:spLocks noGrp="1"/>
          </p:cNvSpPr>
          <p:nvPr>
            <p:ph type="ftr" sz="quarter" idx="11"/>
          </p:nvPr>
        </p:nvSpPr>
        <p:spPr>
          <a:xfrm>
            <a:off x="457200" y="6610350"/>
            <a:ext cx="4038600" cy="247650"/>
          </a:xfrm>
        </p:spPr>
        <p:txBody>
          <a:bodyPr/>
          <a:lstStyle/>
          <a:p>
            <a:pPr>
              <a:defRPr/>
            </a:pPr>
            <a:r>
              <a:rPr lang="en-US"/>
              <a:t>2888-20-0005-01-0000-Session #2 WG Opening Plenary</a:t>
            </a:r>
            <a:endParaRPr lang="en-US" dirty="0"/>
          </a:p>
        </p:txBody>
      </p:sp>
    </p:spTree>
    <p:extLst>
      <p:ext uri="{BB962C8B-B14F-4D97-AF65-F5344CB8AC3E}">
        <p14:creationId xmlns:p14="http://schemas.microsoft.com/office/powerpoint/2010/main" val="261024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10</a:t>
            </a:fld>
            <a:endParaRPr lang="en-US">
              <a:latin typeface="Myriad Pro" charset="0"/>
            </a:endParaRPr>
          </a:p>
        </p:txBody>
      </p:sp>
      <p:sp>
        <p:nvSpPr>
          <p:cNvPr id="12" name="Rectangle 2">
            <a:extLst>
              <a:ext uri="{FF2B5EF4-FFF2-40B4-BE49-F238E27FC236}">
                <a16:creationId xmlns:a16="http://schemas.microsoft.com/office/drawing/2014/main" id="{05C17A3E-C151-465F-96CC-8149924E2661}"/>
              </a:ext>
            </a:extLst>
          </p:cNvPr>
          <p:cNvSpPr txBox="1">
            <a:spLocks noChangeArrowheads="1"/>
          </p:cNvSpPr>
          <p:nvPr/>
        </p:nvSpPr>
        <p:spPr bwMode="auto">
          <a:xfrm>
            <a:off x="228600" y="609600"/>
            <a:ext cx="8686800" cy="5638800"/>
          </a:xfrm>
          <a:prstGeom prst="rect">
            <a:avLst/>
          </a:prstGeom>
          <a:noFill/>
          <a:ln w="9525">
            <a:noFill/>
            <a:miter lim="800000"/>
            <a:headEnd/>
            <a:tailEnd/>
          </a:ln>
        </p:spPr>
        <p:txBody>
          <a:bodyPr vert="horz" wrap="square" lIns="90487" tIns="44450" rIns="90487" bIns="4445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80000"/>
              </a:lnSpc>
              <a:spcBef>
                <a:spcPct val="20000"/>
              </a:spcBef>
              <a:spcAft>
                <a:spcPct val="30000"/>
              </a:spcAft>
              <a:buClrTx/>
              <a:buSzTx/>
              <a:buFontTx/>
              <a:buNone/>
              <a:tabLst/>
              <a:defRPr/>
            </a:pPr>
            <a:r>
              <a:rPr kumimoji="0" lang="en-US" sz="1800" b="1" i="0" u="none" strike="noStrike" kern="0" cap="none" spc="0" normalizeH="0" baseline="0" noProof="0" dirty="0">
                <a:ln>
                  <a:noFill/>
                </a:ln>
                <a:solidFill>
                  <a:srgbClr val="000000"/>
                </a:solidFill>
                <a:effectLst/>
                <a:uLnTx/>
                <a:uFillTx/>
                <a:latin typeface="Times New Roman"/>
                <a:ea typeface="+mn-ea"/>
                <a:cs typeface="+mn-cs"/>
              </a:rPr>
              <a:t>	The IEEE-SA strongly recommends that at each WG meeting the chair or</a:t>
            </a:r>
            <a:br>
              <a:rPr kumimoji="0" lang="en-US" sz="1800" b="1" i="0" u="none" strike="noStrike" kern="0" cap="none" spc="0" normalizeH="0" baseline="0" noProof="0" dirty="0">
                <a:ln>
                  <a:noFill/>
                </a:ln>
                <a:solidFill>
                  <a:srgbClr val="000000"/>
                </a:solidFill>
                <a:effectLst/>
                <a:uLnTx/>
                <a:uFillTx/>
                <a:latin typeface="Times New Roman"/>
                <a:ea typeface="+mn-ea"/>
                <a:cs typeface="+mn-cs"/>
              </a:rPr>
            </a:br>
            <a:r>
              <a:rPr kumimoji="0" lang="en-US" sz="1800" b="1" i="0" u="none" strike="noStrike" kern="0" cap="none" spc="0" normalizeH="0" baseline="0" noProof="0" dirty="0">
                <a:ln>
                  <a:noFill/>
                </a:ln>
                <a:solidFill>
                  <a:srgbClr val="000000"/>
                </a:solidFill>
                <a:effectLst/>
                <a:uLnTx/>
                <a:uFillTx/>
                <a:latin typeface="Times New Roman"/>
                <a:ea typeface="+mn-ea"/>
                <a:cs typeface="+mn-cs"/>
              </a:rPr>
              <a:t>a designee:</a:t>
            </a:r>
            <a:endParaRPr kumimoji="0" lang="en-US" sz="1800" b="0" i="0" u="none" strike="noStrike" kern="0" cap="none" spc="0" normalizeH="0" baseline="0" noProof="0" dirty="0">
              <a:ln>
                <a:noFill/>
              </a:ln>
              <a:solidFill>
                <a:srgbClr val="000000"/>
              </a:solidFill>
              <a:effectLst/>
              <a:uLnTx/>
              <a:uFillTx/>
              <a:latin typeface="Times New Roman"/>
              <a:ea typeface="+mn-ea"/>
              <a:cs typeface="+mn-cs"/>
            </a:endParaRP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dirty="0">
                <a:ln>
                  <a:noFill/>
                </a:ln>
                <a:solidFill>
                  <a:srgbClr val="000000"/>
                </a:solidFill>
                <a:effectLst/>
                <a:uLnTx/>
                <a:uFillTx/>
                <a:latin typeface="Times New Roman"/>
              </a:rPr>
              <a:t>Show slides #8 through #11 of this presentation</a:t>
            </a: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dirty="0">
                <a:ln>
                  <a:noFill/>
                </a:ln>
                <a:solidFill>
                  <a:srgbClr val="000000"/>
                </a:solidFill>
                <a:effectLst/>
                <a:uLnTx/>
                <a:uFillTx/>
                <a:latin typeface="Times New Roman"/>
              </a:rPr>
              <a:t>Advise the WG attendees that:</a:t>
            </a:r>
            <a:r>
              <a:rPr kumimoji="0" lang="en-US" sz="1400" b="0" i="0" u="none" strike="noStrike" kern="0" cap="none" spc="0" normalizeH="0" baseline="0" noProof="0" dirty="0">
                <a:ln>
                  <a:noFill/>
                </a:ln>
                <a:solidFill>
                  <a:srgbClr val="000000"/>
                </a:solidFill>
                <a:effectLst/>
                <a:uLnTx/>
                <a:uFillTx/>
                <a:latin typeface="Times New Roman"/>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The IEEE’s patent policy is consistent with the ANSI patent policy and is described in Clause 6 of the </a:t>
            </a:r>
            <a:r>
              <a:rPr kumimoji="0" lang="en-US" sz="1400" b="0" i="1" u="none" strike="noStrike" kern="0" cap="none" spc="0" normalizeH="0" baseline="0" noProof="0" dirty="0">
                <a:ln>
                  <a:noFill/>
                </a:ln>
                <a:solidFill>
                  <a:srgbClr val="000000"/>
                </a:solidFill>
                <a:effectLst/>
                <a:uLnTx/>
                <a:uFillTx/>
                <a:latin typeface="Times New Roman"/>
              </a:rPr>
              <a:t>IEEE-SA Standards Board Bylaws</a:t>
            </a:r>
            <a:r>
              <a:rPr kumimoji="0" lang="en-US" sz="1400" b="0" i="0" u="none" strike="noStrike" kern="0" cap="none" spc="0" normalizeH="0" baseline="0" noProof="0" dirty="0">
                <a:ln>
                  <a:noFill/>
                </a:ln>
                <a:solidFill>
                  <a:srgbClr val="000000"/>
                </a:solidFill>
                <a:effectLst/>
                <a:uLnTx/>
                <a:uFillTx/>
                <a:latin typeface="Times New Roman"/>
              </a:rPr>
              <a:t>;</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Early identification of patent claims which may be essential for the use of standards under development is strongly encouraged;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kumimoji="0" lang="en-US" sz="1400" b="0" i="0" u="none" strike="noStrike" kern="0" cap="none" spc="0" normalizeH="0" baseline="0" noProof="0" dirty="0">
                <a:ln>
                  <a:noFill/>
                </a:ln>
                <a:solidFill>
                  <a:srgbClr val="000000"/>
                </a:solidFill>
                <a:effectLst/>
                <a:uLnTx/>
                <a:uFillTx/>
                <a:latin typeface="Times New Roman"/>
              </a:rPr>
            </a:br>
            <a:endParaRPr kumimoji="0" lang="en-US" sz="14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20000"/>
              </a:lnSpc>
              <a:spcBef>
                <a:spcPct val="20000"/>
              </a:spcBef>
              <a:spcAft>
                <a:spcPct val="0"/>
              </a:spcAft>
              <a:buClrTx/>
              <a:buSzTx/>
              <a:buFontTx/>
              <a:buChar char="–"/>
              <a:tabLst/>
              <a:defRPr/>
            </a:pPr>
            <a:r>
              <a:rPr kumimoji="0" lang="en-US" sz="1400" b="1" i="0" u="none" strike="noStrike" kern="0" cap="none" spc="0" normalizeH="0" baseline="0" noProof="0" dirty="0">
                <a:ln>
                  <a:noFill/>
                </a:ln>
                <a:solidFill>
                  <a:srgbClr val="000000"/>
                </a:solidFill>
                <a:effectLst/>
                <a:uLnTx/>
                <a:uFillTx/>
                <a:latin typeface="Times New Roman"/>
              </a:rPr>
              <a:t>Instruct the WG Secretary to record in the minutes of the relevant WG meeting:</a:t>
            </a:r>
            <a:r>
              <a:rPr kumimoji="0" lang="en-US" sz="900" b="0" i="0" u="none" strike="noStrike" kern="0" cap="none" spc="0" normalizeH="0" baseline="0" noProof="0" dirty="0">
                <a:ln>
                  <a:noFill/>
                </a:ln>
                <a:solidFill>
                  <a:srgbClr val="000000"/>
                </a:solidFill>
                <a:effectLst/>
                <a:uLnTx/>
                <a:uFillTx/>
                <a:latin typeface="Times New Roman"/>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That the foregoing information was provided and that slides 1 through 4 (and this slide 0, if applicable) were shown;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Any responses that were given, specifically the patent claim(s)/patent application claim(s) and/or the holder of the patent claim(s)/patent application claim(s) that were identified (if any) and by whom.</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endParaRPr kumimoji="0" lang="en-US" sz="8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The WG Chair shall ensure that a request is made to any identified holders of potential essential patent claim(s) to complete and submit a Letter of Assurance.</a:t>
            </a: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It is recommended that the WG chair review the guidance in </a:t>
            </a:r>
            <a:r>
              <a:rPr kumimoji="0" lang="en-US" sz="1400" b="0" i="1" u="none" strike="noStrike" kern="0" cap="none" spc="0" normalizeH="0" baseline="0" noProof="0" dirty="0">
                <a:ln>
                  <a:noFill/>
                </a:ln>
                <a:solidFill>
                  <a:srgbClr val="000000"/>
                </a:solidFill>
                <a:effectLst/>
                <a:uLnTx/>
                <a:uFillTx/>
                <a:latin typeface="Times New Roman"/>
              </a:rPr>
              <a:t>IEEE-SA Standards Board Operations Manual</a:t>
            </a:r>
            <a:r>
              <a:rPr kumimoji="0" lang="en-US" sz="1400" b="0" i="0" u="none" strike="noStrike" kern="0" cap="none" spc="0" normalizeH="0" baseline="0" noProof="0" dirty="0">
                <a:ln>
                  <a:noFill/>
                </a:ln>
                <a:solidFill>
                  <a:srgbClr val="000000"/>
                </a:solidFill>
                <a:effectLst/>
                <a:uLnTx/>
                <a:uFillTx/>
                <a:latin typeface="Times New Roman"/>
              </a:rPr>
              <a:t> 6.3.5 and in FAQs 12 and 12a on inclusion of potential Essential Patent Claims by incorporation or by reference.</a:t>
            </a:r>
            <a:r>
              <a:rPr kumimoji="0" lang="en-US" sz="1400" b="0" i="0" u="none" strike="noStrike" kern="0" cap="none" spc="0" normalizeH="0" baseline="0" noProof="0" dirty="0">
                <a:ln>
                  <a:noFill/>
                </a:ln>
                <a:solidFill>
                  <a:srgbClr val="FF3300"/>
                </a:solidFill>
                <a:effectLst/>
                <a:uLnTx/>
                <a:uFillTx/>
                <a:latin typeface="Times New Roman"/>
              </a:rPr>
              <a:t> </a:t>
            </a:r>
          </a:p>
          <a:p>
            <a:pPr marL="742950" marR="0" lvl="1" indent="-285750" algn="l" defTabSz="914400" rtl="0" eaLnBrk="0" fontAlgn="base" latinLnBrk="0" hangingPunct="0">
              <a:lnSpc>
                <a:spcPct val="80000"/>
              </a:lnSpc>
              <a:spcBef>
                <a:spcPct val="5000"/>
              </a:spcBef>
              <a:spcAft>
                <a:spcPct val="0"/>
              </a:spcAft>
              <a:buClrTx/>
              <a:buSzTx/>
              <a:buFontTx/>
              <a:buNone/>
              <a:tabLst/>
              <a:defRPr/>
            </a:pPr>
            <a:endParaRPr kumimoji="0" lang="en-US" sz="12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80000"/>
              </a:lnSpc>
              <a:spcBef>
                <a:spcPct val="5000"/>
              </a:spcBef>
              <a:spcAft>
                <a:spcPct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Times New Roman"/>
              </a:rPr>
              <a:t>	Note: </a:t>
            </a:r>
            <a:r>
              <a:rPr kumimoji="0" lang="en-US" sz="1200" b="1" i="0" u="none" strike="noStrike" kern="0" cap="none" spc="0" normalizeH="0" baseline="0" noProof="0" dirty="0">
                <a:ln>
                  <a:noFill/>
                </a:ln>
                <a:solidFill>
                  <a:srgbClr val="000000"/>
                </a:solidFill>
                <a:effectLst/>
                <a:uLnTx/>
                <a:uFillTx/>
                <a:latin typeface="Times New Roman"/>
              </a:rPr>
              <a:t>WG</a:t>
            </a:r>
            <a:r>
              <a:rPr kumimoji="0" lang="en-US" sz="1200" b="0" i="0" u="none" strike="noStrike" kern="0" cap="none" spc="0" normalizeH="0" baseline="0" noProof="0" dirty="0">
                <a:ln>
                  <a:noFill/>
                </a:ln>
                <a:solidFill>
                  <a:srgbClr val="000000"/>
                </a:solidFill>
                <a:effectLst/>
                <a:uLnTx/>
                <a:uFillTx/>
                <a:latin typeface="Times New Roman"/>
              </a:rPr>
              <a:t> includes Working Groups, Task Groups, and other standards-developing committees with a PAR approved by the IEEE-SA Standards Board.</a:t>
            </a:r>
          </a:p>
        </p:txBody>
      </p:sp>
      <p:sp>
        <p:nvSpPr>
          <p:cNvPr id="5" name="바닥글 개체 틀 1">
            <a:extLst>
              <a:ext uri="{FF2B5EF4-FFF2-40B4-BE49-F238E27FC236}">
                <a16:creationId xmlns:a16="http://schemas.microsoft.com/office/drawing/2014/main" id="{AC29C859-ECFE-4A66-9F95-473E2926D5B8}"/>
              </a:ext>
            </a:extLst>
          </p:cNvPr>
          <p:cNvSpPr>
            <a:spLocks noGrp="1"/>
          </p:cNvSpPr>
          <p:nvPr>
            <p:ph type="ftr" sz="quarter" idx="11"/>
          </p:nvPr>
        </p:nvSpPr>
        <p:spPr>
          <a:xfrm>
            <a:off x="457200" y="6610350"/>
            <a:ext cx="4038600" cy="247650"/>
          </a:xfrm>
        </p:spPr>
        <p:txBody>
          <a:bodyPr/>
          <a:lstStyle/>
          <a:p>
            <a:pPr>
              <a:defRPr/>
            </a:pPr>
            <a:r>
              <a:rPr lang="en-US"/>
              <a:t>2888-20-0005-01-0000-Session #2 WG Opening Plenary</a:t>
            </a:r>
            <a:endParaRPr lang="en-US" dirty="0"/>
          </a:p>
        </p:txBody>
      </p:sp>
    </p:spTree>
    <p:extLst>
      <p:ext uri="{BB962C8B-B14F-4D97-AF65-F5344CB8AC3E}">
        <p14:creationId xmlns:p14="http://schemas.microsoft.com/office/powerpoint/2010/main" val="3408857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0AEEAF2-1414-4987-AB11-E7859BBC75D2}"/>
              </a:ext>
            </a:extLst>
          </p:cNvPr>
          <p:cNvSpPr>
            <a:spLocks noGrp="1"/>
          </p:cNvSpPr>
          <p:nvPr>
            <p:ph type="title"/>
          </p:nvPr>
        </p:nvSpPr>
        <p:spPr/>
        <p:txBody>
          <a:bodyPr/>
          <a:lstStyle/>
          <a:p>
            <a:r>
              <a:rPr lang="en-US" altLang="ko-KR" dirty="0"/>
              <a:t>Participants, Patents, and Duty to Inform</a:t>
            </a:r>
            <a:endParaRPr lang="ko-KR" altLang="en-US" dirty="0"/>
          </a:p>
        </p:txBody>
      </p:sp>
      <p:sp>
        <p:nvSpPr>
          <p:cNvPr id="4" name="슬라이드 번호 개체 틀 3">
            <a:extLst>
              <a:ext uri="{FF2B5EF4-FFF2-40B4-BE49-F238E27FC236}">
                <a16:creationId xmlns:a16="http://schemas.microsoft.com/office/drawing/2014/main" id="{33FD7F16-542D-46DD-8C4A-19F49F0A99AA}"/>
              </a:ext>
            </a:extLst>
          </p:cNvPr>
          <p:cNvSpPr>
            <a:spLocks noGrp="1"/>
          </p:cNvSpPr>
          <p:nvPr>
            <p:ph type="sldNum" sz="quarter" idx="12"/>
          </p:nvPr>
        </p:nvSpPr>
        <p:spPr/>
        <p:txBody>
          <a:bodyPr/>
          <a:lstStyle/>
          <a:p>
            <a:pPr>
              <a:defRPr/>
            </a:pPr>
            <a:fld id="{2E8BD8E8-FEBE-4B48-A872-D5E72F1EB77B}" type="slidenum">
              <a:rPr lang="en-US" smtClean="0"/>
              <a:pPr>
                <a:defRPr/>
              </a:pPr>
              <a:t>11</a:t>
            </a:fld>
            <a:endParaRPr lang="en-US">
              <a:latin typeface="Myriad Pro" charset="0"/>
            </a:endParaRPr>
          </a:p>
        </p:txBody>
      </p:sp>
      <p:sp>
        <p:nvSpPr>
          <p:cNvPr id="6" name="Rectangle 4">
            <a:extLst>
              <a:ext uri="{FF2B5EF4-FFF2-40B4-BE49-F238E27FC236}">
                <a16:creationId xmlns:a16="http://schemas.microsoft.com/office/drawing/2014/main" id="{F0323769-6AC0-489F-AABB-3CD4DF8BBCF6}"/>
              </a:ext>
            </a:extLst>
          </p:cNvPr>
          <p:cNvSpPr>
            <a:spLocks noChangeArrowheads="1"/>
          </p:cNvSpPr>
          <p:nvPr/>
        </p:nvSpPr>
        <p:spPr bwMode="auto">
          <a:xfrm>
            <a:off x="457200" y="914400"/>
            <a:ext cx="8229600" cy="5181600"/>
          </a:xfrm>
          <a:prstGeom prst="rect">
            <a:avLst/>
          </a:prstGeom>
          <a:noFill/>
          <a:ln w="9525">
            <a:noFill/>
            <a:miter lim="800000"/>
            <a:headEnd/>
            <a:tailEnd/>
          </a:ln>
        </p:spPr>
        <p:txBody>
          <a:bodyPr/>
          <a:lstStyle/>
          <a:p>
            <a:pPr marL="230188" indent="-230188" eaLnBrk="0" hangingPunct="0">
              <a:lnSpc>
                <a:spcPct val="80000"/>
              </a:lnSpc>
              <a:spcBef>
                <a:spcPct val="20000"/>
              </a:spcBef>
              <a:buFontTx/>
              <a:buChar char="•"/>
            </a:pPr>
            <a:endParaRPr lang="en-US" sz="500" u="sng" dirty="0">
              <a:solidFill>
                <a:srgbClr val="FF0000"/>
              </a:solidFill>
              <a:latin typeface="Times New Roman" pitchFamily="18" charset="0"/>
              <a:ea typeface="+mn-ea"/>
              <a:cs typeface="+mn-cs"/>
            </a:endParaRPr>
          </a:p>
          <a:p>
            <a:pPr marL="230188" indent="-230188" eaLnBrk="0" hangingPunct="0">
              <a:spcBef>
                <a:spcPct val="20000"/>
              </a:spcBef>
            </a:pPr>
            <a:r>
              <a:rPr lang="en-US" sz="1600" b="1" dirty="0">
                <a:solidFill>
                  <a:srgbClr val="000000"/>
                </a:solidFill>
                <a:latin typeface="Times New Roman" pitchFamily="18" charset="0"/>
                <a:ea typeface="+mn-ea"/>
                <a:cs typeface="+mn-cs"/>
              </a:rPr>
              <a:t>	All participants in this meeting have certain obligations under the IEEE-SA Patent Policy.  Participants: </a:t>
            </a:r>
          </a:p>
          <a:p>
            <a:pPr marL="630238" lvl="1" indent="-285750" eaLnBrk="0" hangingPunct="0">
              <a:spcBef>
                <a:spcPct val="20000"/>
              </a:spcBef>
              <a:buFontTx/>
              <a:buChar char="–"/>
            </a:pPr>
            <a:r>
              <a:rPr lang="en-US" sz="1600" b="1" dirty="0">
                <a:solidFill>
                  <a:srgbClr val="000000"/>
                </a:solidFill>
                <a:latin typeface="Times New Roman" pitchFamily="18" charset="0"/>
                <a:ea typeface="+mn-ea"/>
                <a:cs typeface="+mn-cs"/>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eaLnBrk="0" hangingPunct="0">
              <a:spcBef>
                <a:spcPct val="20000"/>
              </a:spcBef>
              <a:buFontTx/>
              <a:buChar char="•"/>
            </a:pPr>
            <a:r>
              <a:rPr lang="en-US" sz="1400" b="1" dirty="0">
                <a:solidFill>
                  <a:srgbClr val="000000"/>
                </a:solidFill>
                <a:latin typeface="Times New Roman" pitchFamily="18" charset="0"/>
                <a:ea typeface="+mn-ea"/>
                <a:cs typeface="+mn-cs"/>
              </a:rPr>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latin typeface="Times New Roman" pitchFamily="18" charset="0"/>
                <a:ea typeface="+mn-ea"/>
                <a:cs typeface="+mn-cs"/>
              </a:rPr>
              <a:t> </a:t>
            </a:r>
            <a:r>
              <a:rPr lang="en-US" sz="1400" b="1" dirty="0">
                <a:solidFill>
                  <a:srgbClr val="000000"/>
                </a:solidFill>
                <a:latin typeface="Times New Roman" pitchFamily="18" charset="0"/>
                <a:ea typeface="+mn-ea"/>
                <a:cs typeface="+mn-cs"/>
              </a:rPr>
              <a:t>patent claims</a:t>
            </a:r>
          </a:p>
          <a:p>
            <a:pPr marL="630238" lvl="1" indent="-285750" eaLnBrk="0" hangingPunct="0">
              <a:spcBef>
                <a:spcPct val="20000"/>
              </a:spcBef>
              <a:buFontTx/>
              <a:buChar char="–"/>
            </a:pPr>
            <a:r>
              <a:rPr lang="en-US" sz="1600" b="1" dirty="0">
                <a:solidFill>
                  <a:srgbClr val="000000"/>
                </a:solidFill>
                <a:latin typeface="Times New Roman" pitchFamily="18" charset="0"/>
                <a:ea typeface="+mn-ea"/>
                <a:cs typeface="+mn-cs"/>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eaLnBrk="0" hangingPunct="0">
              <a:spcBef>
                <a:spcPct val="20000"/>
              </a:spcBef>
              <a:buFontTx/>
              <a:buChar char="–"/>
            </a:pPr>
            <a:r>
              <a:rPr lang="en-US" sz="1600" b="1" dirty="0">
                <a:solidFill>
                  <a:srgbClr val="000000"/>
                </a:solidFill>
                <a:latin typeface="Times New Roman" pitchFamily="18" charset="0"/>
                <a:ea typeface="+mn-ea"/>
                <a:cs typeface="+mn-cs"/>
              </a:rPr>
              <a:t>The above does not apply if the patent</a:t>
            </a:r>
            <a:r>
              <a:rPr lang="en-US" sz="1600" b="1" dirty="0">
                <a:solidFill>
                  <a:srgbClr val="FF3300"/>
                </a:solidFill>
                <a:latin typeface="Times New Roman" pitchFamily="18" charset="0"/>
                <a:ea typeface="+mn-ea"/>
                <a:cs typeface="+mn-cs"/>
              </a:rPr>
              <a:t> </a:t>
            </a:r>
            <a:r>
              <a:rPr lang="en-US" sz="1600" b="1" dirty="0">
                <a:solidFill>
                  <a:srgbClr val="000000"/>
                </a:solidFill>
                <a:latin typeface="Times New Roman" pitchFamily="18" charset="0"/>
                <a:ea typeface="+mn-ea"/>
                <a:cs typeface="+mn-cs"/>
              </a:rPr>
              <a:t>claim is already the subject of an Accepted Letter of Assurance that applies to the proposed standard(s) under consideration by this group</a:t>
            </a:r>
          </a:p>
          <a:p>
            <a:pPr marL="230188" indent="-230188" eaLnBrk="0" hangingPunct="0">
              <a:spcBef>
                <a:spcPct val="20000"/>
              </a:spcBef>
            </a:pPr>
            <a:r>
              <a:rPr lang="en-GB" sz="1600" dirty="0">
                <a:solidFill>
                  <a:srgbClr val="000000"/>
                </a:solidFill>
                <a:latin typeface="Times New Roman" pitchFamily="18" charset="0"/>
                <a:ea typeface="+mn-ea"/>
                <a:cs typeface="+mn-cs"/>
              </a:rPr>
              <a:t>		Quoted text excerpted from IEEE-SA Standards Board Bylaws subclause 6.2</a:t>
            </a:r>
            <a:endParaRPr lang="en-US" sz="1600" dirty="0">
              <a:solidFill>
                <a:srgbClr val="000000"/>
              </a:solidFill>
              <a:latin typeface="Times New Roman" pitchFamily="18" charset="0"/>
              <a:ea typeface="+mn-ea"/>
              <a:cs typeface="+mn-cs"/>
            </a:endParaRPr>
          </a:p>
          <a:p>
            <a:pPr marL="230188" indent="-230188" eaLnBrk="0" hangingPunct="0">
              <a:spcBef>
                <a:spcPct val="20000"/>
              </a:spcBef>
              <a:buFontTx/>
              <a:buChar char="•"/>
            </a:pPr>
            <a:r>
              <a:rPr lang="en-US" sz="1600" b="1" dirty="0">
                <a:solidFill>
                  <a:srgbClr val="000000"/>
                </a:solidFill>
                <a:latin typeface="Times New Roman" pitchFamily="18" charset="0"/>
                <a:ea typeface="+mn-ea"/>
                <a:cs typeface="+mn-cs"/>
              </a:rPr>
              <a:t>Early identification of holders of potential Essential Patent Claims is strongly encouraged</a:t>
            </a:r>
          </a:p>
          <a:p>
            <a:pPr marL="230188" indent="-230188" eaLnBrk="0" hangingPunct="0">
              <a:spcBef>
                <a:spcPct val="20000"/>
              </a:spcBef>
              <a:buFontTx/>
              <a:buChar char="•"/>
            </a:pPr>
            <a:r>
              <a:rPr lang="en-US" sz="1600" b="1" dirty="0">
                <a:solidFill>
                  <a:srgbClr val="000000"/>
                </a:solidFill>
                <a:latin typeface="Times New Roman" pitchFamily="18" charset="0"/>
                <a:ea typeface="+mn-ea"/>
                <a:cs typeface="+mn-cs"/>
              </a:rPr>
              <a:t>No duty to perform a patent search</a:t>
            </a:r>
            <a:endParaRPr lang="en-GB" sz="1600" b="1" dirty="0">
              <a:solidFill>
                <a:srgbClr val="000000"/>
              </a:solidFill>
              <a:latin typeface="Times New Roman" pitchFamily="18" charset="0"/>
              <a:ea typeface="+mn-ea"/>
              <a:cs typeface="+mn-cs"/>
            </a:endParaRPr>
          </a:p>
        </p:txBody>
      </p:sp>
      <p:sp>
        <p:nvSpPr>
          <p:cNvPr id="7" name="바닥글 개체 틀 1">
            <a:extLst>
              <a:ext uri="{FF2B5EF4-FFF2-40B4-BE49-F238E27FC236}">
                <a16:creationId xmlns:a16="http://schemas.microsoft.com/office/drawing/2014/main" id="{B81F1042-F9D9-41D6-8CBD-B343D3A3BF8D}"/>
              </a:ext>
            </a:extLst>
          </p:cNvPr>
          <p:cNvSpPr>
            <a:spLocks noGrp="1"/>
          </p:cNvSpPr>
          <p:nvPr>
            <p:ph type="ftr" sz="quarter" idx="11"/>
          </p:nvPr>
        </p:nvSpPr>
        <p:spPr>
          <a:xfrm>
            <a:off x="457200" y="6610350"/>
            <a:ext cx="4038600" cy="247650"/>
          </a:xfrm>
        </p:spPr>
        <p:txBody>
          <a:bodyPr/>
          <a:lstStyle/>
          <a:p>
            <a:pPr>
              <a:defRPr/>
            </a:pPr>
            <a:r>
              <a:rPr lang="en-US"/>
              <a:t>2888-20-0005-01-0000-Session #2 WG Opening Plenary</a:t>
            </a:r>
            <a:endParaRPr lang="en-US" dirty="0"/>
          </a:p>
        </p:txBody>
      </p:sp>
    </p:spTree>
    <p:extLst>
      <p:ext uri="{BB962C8B-B14F-4D97-AF65-F5344CB8AC3E}">
        <p14:creationId xmlns:p14="http://schemas.microsoft.com/office/powerpoint/2010/main" val="2489473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E46D7D0-BFD0-418F-8AFF-C16CA8DE76FA}"/>
              </a:ext>
            </a:extLst>
          </p:cNvPr>
          <p:cNvSpPr>
            <a:spLocks noGrp="1"/>
          </p:cNvSpPr>
          <p:nvPr>
            <p:ph type="title"/>
          </p:nvPr>
        </p:nvSpPr>
        <p:spPr/>
        <p:txBody>
          <a:bodyPr/>
          <a:lstStyle/>
          <a:p>
            <a:r>
              <a:rPr lang="en-US" altLang="ko-KR" dirty="0"/>
              <a:t>Call for Potentially Essential Patents</a:t>
            </a:r>
            <a:endParaRPr lang="ko-KR" altLang="en-US" dirty="0"/>
          </a:p>
        </p:txBody>
      </p:sp>
      <p:sp>
        <p:nvSpPr>
          <p:cNvPr id="4" name="슬라이드 번호 개체 틀 3">
            <a:extLst>
              <a:ext uri="{FF2B5EF4-FFF2-40B4-BE49-F238E27FC236}">
                <a16:creationId xmlns:a16="http://schemas.microsoft.com/office/drawing/2014/main" id="{4AF915D5-45D7-48FC-ABE2-AABE111FB15E}"/>
              </a:ext>
            </a:extLst>
          </p:cNvPr>
          <p:cNvSpPr>
            <a:spLocks noGrp="1"/>
          </p:cNvSpPr>
          <p:nvPr>
            <p:ph type="sldNum" sz="quarter" idx="12"/>
          </p:nvPr>
        </p:nvSpPr>
        <p:spPr/>
        <p:txBody>
          <a:bodyPr/>
          <a:lstStyle/>
          <a:p>
            <a:pPr>
              <a:defRPr/>
            </a:pPr>
            <a:fld id="{2E8BD8E8-FEBE-4B48-A872-D5E72F1EB77B}" type="slidenum">
              <a:rPr lang="en-US" smtClean="0"/>
              <a:pPr>
                <a:defRPr/>
              </a:pPr>
              <a:t>12</a:t>
            </a:fld>
            <a:endParaRPr lang="en-US">
              <a:latin typeface="Myriad Pro" charset="0"/>
            </a:endParaRPr>
          </a:p>
        </p:txBody>
      </p:sp>
      <p:sp>
        <p:nvSpPr>
          <p:cNvPr id="6" name="Rectangle 3">
            <a:extLst>
              <a:ext uri="{FF2B5EF4-FFF2-40B4-BE49-F238E27FC236}">
                <a16:creationId xmlns:a16="http://schemas.microsoft.com/office/drawing/2014/main" id="{42BF1A73-4B9E-4A74-B5BE-AAF624419380}"/>
              </a:ext>
            </a:extLst>
          </p:cNvPr>
          <p:cNvSpPr txBox="1">
            <a:spLocks noChangeArrowheads="1"/>
          </p:cNvSpPr>
          <p:nvPr/>
        </p:nvSpPr>
        <p:spPr bwMode="auto">
          <a:xfrm>
            <a:off x="685800" y="838200"/>
            <a:ext cx="7772400" cy="5257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30000"/>
              </a:lnSpc>
              <a:spcBef>
                <a:spcPct val="20000"/>
              </a:spcBef>
              <a:spcAft>
                <a:spcPct val="0"/>
              </a:spcAft>
              <a:buClrTx/>
              <a:buSzTx/>
              <a:buFontTx/>
              <a:buChar char="•"/>
              <a:tabLst/>
              <a:defRPr/>
            </a:pPr>
            <a:r>
              <a:rPr kumimoji="0" lang="en-US" sz="2800" b="0" i="0" u="none" strike="noStrike" kern="0" cap="none" spc="0" normalizeH="0" baseline="0" noProof="0">
                <a:ln>
                  <a:noFill/>
                </a:ln>
                <a:solidFill>
                  <a:srgbClr val="000000"/>
                </a:solidFill>
                <a:effectLst/>
                <a:uLnTx/>
                <a:uFillTx/>
                <a:latin typeface="Times New Roman"/>
                <a:ea typeface="+mn-ea"/>
                <a:cs typeface="+mn-cs"/>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marR="0" lvl="1" indent="-285750" algn="l" defTabSz="914400" rtl="0" eaLnBrk="0" fontAlgn="base" latinLnBrk="0" hangingPunct="0">
              <a:lnSpc>
                <a:spcPct val="130000"/>
              </a:lnSpc>
              <a:spcBef>
                <a:spcPct val="20000"/>
              </a:spcBef>
              <a:spcAft>
                <a:spcPct val="0"/>
              </a:spcAft>
              <a:buClrTx/>
              <a:buSzTx/>
              <a:buFontTx/>
              <a:buChar char="–"/>
              <a:tabLst/>
              <a:defRPr/>
            </a:pPr>
            <a:r>
              <a:rPr kumimoji="0" lang="en-US" sz="2000" b="0" i="0" u="none" strike="noStrike" kern="0" cap="none" spc="0" normalizeH="0" baseline="0" noProof="0">
                <a:ln>
                  <a:noFill/>
                </a:ln>
                <a:solidFill>
                  <a:srgbClr val="000000"/>
                </a:solidFill>
                <a:effectLst/>
                <a:uLnTx/>
                <a:uFillTx/>
                <a:latin typeface="Times New Roman"/>
              </a:rPr>
              <a:t>Either speak up now or</a:t>
            </a:r>
          </a:p>
          <a:p>
            <a:pPr marL="742950" marR="0" lvl="1" indent="-285750" algn="l" defTabSz="914400" rtl="0" eaLnBrk="0" fontAlgn="base" latinLnBrk="0" hangingPunct="0">
              <a:lnSpc>
                <a:spcPct val="130000"/>
              </a:lnSpc>
              <a:spcBef>
                <a:spcPct val="20000"/>
              </a:spcBef>
              <a:spcAft>
                <a:spcPct val="0"/>
              </a:spcAft>
              <a:buClrTx/>
              <a:buSzTx/>
              <a:buFontTx/>
              <a:buChar char="–"/>
              <a:tabLst/>
              <a:defRPr/>
            </a:pPr>
            <a:r>
              <a:rPr kumimoji="0" lang="en-US" sz="2000" b="0" i="0" u="none" strike="noStrike" kern="0" cap="none" spc="0" normalizeH="0" baseline="0" noProof="0">
                <a:ln>
                  <a:noFill/>
                </a:ln>
                <a:solidFill>
                  <a:srgbClr val="000000"/>
                </a:solidFill>
                <a:effectLst/>
                <a:uLnTx/>
                <a:uFillTx/>
                <a:latin typeface="Times New Roman"/>
              </a:rPr>
              <a:t>Provide the chair of this group with the identity of the holder(s) of any and all such claims as soon as possible or</a:t>
            </a:r>
          </a:p>
          <a:p>
            <a:pPr marL="742950" marR="0" lvl="1" indent="-285750" algn="l" defTabSz="914400" rtl="0" eaLnBrk="0" fontAlgn="base" latinLnBrk="0" hangingPunct="0">
              <a:lnSpc>
                <a:spcPct val="130000"/>
              </a:lnSpc>
              <a:spcBef>
                <a:spcPct val="20000"/>
              </a:spcBef>
              <a:spcAft>
                <a:spcPct val="0"/>
              </a:spcAft>
              <a:buClrTx/>
              <a:buSzTx/>
              <a:buFontTx/>
              <a:buChar char="–"/>
              <a:tabLst/>
              <a:defRPr/>
            </a:pPr>
            <a:r>
              <a:rPr kumimoji="0" lang="en-US" sz="2000" b="0" i="0" u="none" strike="noStrike" kern="0" cap="none" spc="0" normalizeH="0" baseline="0" noProof="0">
                <a:ln>
                  <a:noFill/>
                </a:ln>
                <a:solidFill>
                  <a:srgbClr val="000000"/>
                </a:solidFill>
                <a:effectLst/>
                <a:uLnTx/>
                <a:uFillTx/>
                <a:latin typeface="Times New Roman"/>
              </a:rPr>
              <a:t>Cause an LOA to be submitted</a:t>
            </a:r>
            <a:endParaRPr kumimoji="0" lang="en-US" sz="2000" b="0" i="0" u="none" strike="noStrike" kern="0" cap="none" spc="0" normalizeH="0" baseline="0" noProof="0" dirty="0">
              <a:ln>
                <a:noFill/>
              </a:ln>
              <a:solidFill>
                <a:srgbClr val="000000"/>
              </a:solidFill>
              <a:effectLst/>
              <a:uLnTx/>
              <a:uFillTx/>
              <a:latin typeface="Times New Roman"/>
            </a:endParaRPr>
          </a:p>
        </p:txBody>
      </p:sp>
      <p:sp>
        <p:nvSpPr>
          <p:cNvPr id="7" name="바닥글 개체 틀 1">
            <a:extLst>
              <a:ext uri="{FF2B5EF4-FFF2-40B4-BE49-F238E27FC236}">
                <a16:creationId xmlns:a16="http://schemas.microsoft.com/office/drawing/2014/main" id="{BBBFB510-4F67-4E61-87EC-A25CA6DDF846}"/>
              </a:ext>
            </a:extLst>
          </p:cNvPr>
          <p:cNvSpPr>
            <a:spLocks noGrp="1"/>
          </p:cNvSpPr>
          <p:nvPr>
            <p:ph type="ftr" sz="quarter" idx="11"/>
          </p:nvPr>
        </p:nvSpPr>
        <p:spPr>
          <a:xfrm>
            <a:off x="457200" y="6610350"/>
            <a:ext cx="4038600" cy="247650"/>
          </a:xfrm>
        </p:spPr>
        <p:txBody>
          <a:bodyPr/>
          <a:lstStyle/>
          <a:p>
            <a:pPr>
              <a:defRPr/>
            </a:pPr>
            <a:r>
              <a:rPr lang="en-US"/>
              <a:t>2888-20-0005-01-0000-Session #2 WG Opening Plenary</a:t>
            </a:r>
            <a:endParaRPr lang="en-US" dirty="0"/>
          </a:p>
        </p:txBody>
      </p:sp>
    </p:spTree>
    <p:extLst>
      <p:ext uri="{BB962C8B-B14F-4D97-AF65-F5344CB8AC3E}">
        <p14:creationId xmlns:p14="http://schemas.microsoft.com/office/powerpoint/2010/main" val="348833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65A6A1F-1546-45F4-97B3-1FA6121C88F1}"/>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GB" altLang="en-US" dirty="0"/>
              <a:t>Participation in IEEE 2888 Meetings</a:t>
            </a:r>
            <a:endParaRPr lang="ko-KR" altLang="en-US" dirty="0"/>
          </a:p>
        </p:txBody>
      </p:sp>
      <p:sp>
        <p:nvSpPr>
          <p:cNvPr id="4" name="슬라이드 번호 개체 틀 3">
            <a:extLst>
              <a:ext uri="{FF2B5EF4-FFF2-40B4-BE49-F238E27FC236}">
                <a16:creationId xmlns:a16="http://schemas.microsoft.com/office/drawing/2014/main" id="{F9586293-79CB-4215-90A9-D8B39E324729}"/>
              </a:ext>
            </a:extLst>
          </p:cNvPr>
          <p:cNvSpPr>
            <a:spLocks noGrp="1"/>
          </p:cNvSpPr>
          <p:nvPr>
            <p:ph type="sldNum" sz="quarter" idx="12"/>
          </p:nvPr>
        </p:nvSpPr>
        <p:spPr/>
        <p:txBody>
          <a:bodyPr/>
          <a:lstStyle/>
          <a:p>
            <a:pPr>
              <a:defRPr/>
            </a:pPr>
            <a:fld id="{2E8BD8E8-FEBE-4B48-A872-D5E72F1EB77B}" type="slidenum">
              <a:rPr lang="en-US" smtClean="0"/>
              <a:pPr>
                <a:defRPr/>
              </a:pPr>
              <a:t>13</a:t>
            </a:fld>
            <a:endParaRPr lang="en-US">
              <a:latin typeface="Myriad Pro" charset="0"/>
            </a:endParaRPr>
          </a:p>
        </p:txBody>
      </p:sp>
      <p:sp>
        <p:nvSpPr>
          <p:cNvPr id="6" name="Text Box 5">
            <a:extLst>
              <a:ext uri="{FF2B5EF4-FFF2-40B4-BE49-F238E27FC236}">
                <a16:creationId xmlns:a16="http://schemas.microsoft.com/office/drawing/2014/main" id="{B16E6184-3162-47F1-B044-3AAE4FF495EE}"/>
              </a:ext>
            </a:extLst>
          </p:cNvPr>
          <p:cNvSpPr txBox="1">
            <a:spLocks noChangeArrowheads="1"/>
          </p:cNvSpPr>
          <p:nvPr/>
        </p:nvSpPr>
        <p:spPr bwMode="auto">
          <a:xfrm>
            <a:off x="647700" y="914400"/>
            <a:ext cx="7848600" cy="510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eaLnBrk="0" hangingPunct="0">
              <a:lnSpc>
                <a:spcPct val="110000"/>
              </a:lnSpc>
              <a:spcBef>
                <a:spcPts val="600"/>
              </a:spcBef>
            </a:pPr>
            <a:r>
              <a:rPr lang="en-GB" altLang="en-US" sz="1600" b="1" dirty="0">
                <a:ea typeface="MS Gothic" panose="020B0609070205080204" pitchFamily="49" charset="-128"/>
                <a:cs typeface="+mn-cs"/>
              </a:rPr>
              <a:t>All participation in IEEE 2888 Working Group meetings is on an individual basis</a:t>
            </a:r>
          </a:p>
          <a:p>
            <a:pPr eaLnBrk="0" hangingPunct="0">
              <a:lnSpc>
                <a:spcPct val="110000"/>
              </a:lnSpc>
              <a:spcBef>
                <a:spcPts val="600"/>
              </a:spcBef>
            </a:pPr>
            <a:r>
              <a:rPr lang="en-GB" altLang="en-US" sz="1400" b="1" i="1" dirty="0">
                <a:ea typeface="MS Gothic" panose="020B0609070205080204" pitchFamily="49" charset="-128"/>
                <a:cs typeface="+mn-cs"/>
              </a:rPr>
              <a:t>•     </a:t>
            </a:r>
            <a:r>
              <a:rPr lang="en-GB" altLang="en-US" sz="1400" b="1" dirty="0">
                <a:ea typeface="MS Gothic" panose="020B0609070205080204" pitchFamily="49" charset="-128"/>
                <a:cs typeface="+mn-cs"/>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cs typeface="+mn-cs"/>
                <a:hlinkClick r:id="rId3"/>
              </a:rPr>
              <a:t>https://standards.ieee.org/develop/policies/bylaws/sb_bylaws.pdf</a:t>
            </a:r>
            <a:r>
              <a:rPr lang="en-GB" altLang="en-US" sz="1400" b="1" dirty="0">
                <a:ea typeface="MS Gothic" panose="020B0609070205080204" pitchFamily="49" charset="-128"/>
                <a:cs typeface="+mn-cs"/>
              </a:rPr>
              <a:t>section 5.2.1)</a:t>
            </a:r>
          </a:p>
          <a:p>
            <a:pPr eaLnBrk="0" hangingPunct="0">
              <a:lnSpc>
                <a:spcPct val="110000"/>
              </a:lnSpc>
              <a:spcBef>
                <a:spcPts val="600"/>
              </a:spcBef>
            </a:pPr>
            <a:r>
              <a:rPr lang="en-GB" altLang="en-US" sz="1400" b="1" dirty="0">
                <a:ea typeface="MS Gothic" panose="020B0609070205080204" pitchFamily="49" charset="-128"/>
                <a:cs typeface="+mn-cs"/>
              </a:rPr>
              <a:t>•    IEEE 2888 Working Group membership is by individual; “Working Group members shall participate in the consensus process in a manner consistent with their professional expert opinion as individuals, and not as organizational representatives”. (subclause 4.2.1 “Establishment”, of the IEEE 2888 Working Group Policies and Procedures)</a:t>
            </a:r>
          </a:p>
          <a:p>
            <a:pPr marL="341313" eaLnBrk="0" hangingPunct="0">
              <a:lnSpc>
                <a:spcPct val="110000"/>
              </a:lnSpc>
              <a:spcBef>
                <a:spcPts val="600"/>
              </a:spcBef>
              <a:buFont typeface="Arial" panose="020B0604020202020204" pitchFamily="34" charset="0"/>
              <a:buChar char="•"/>
            </a:pPr>
            <a:r>
              <a:rPr lang="en-GB" altLang="en-US" sz="1400" b="1"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eaLnBrk="0" hangingPunct="0">
              <a:lnSpc>
                <a:spcPct val="110000"/>
              </a:lnSpc>
              <a:spcBef>
                <a:spcPts val="600"/>
              </a:spcBef>
              <a:buFont typeface="Arial" panose="020B0604020202020204" pitchFamily="34" charset="0"/>
              <a:buChar char="•"/>
            </a:pPr>
            <a:r>
              <a:rPr lang="en-GB" altLang="en-US" sz="1400" b="1" dirty="0">
                <a:ea typeface="MS Gothic" panose="020B0609070205080204" pitchFamily="49" charset="-128"/>
                <a:cs typeface="+mn-cs"/>
              </a:rPr>
              <a:t>Participants shall not direct the actions or votes of any other member of an IEEE </a:t>
            </a:r>
            <a:r>
              <a:rPr lang="en-GB" altLang="en-US" sz="1400" b="1" dirty="0">
                <a:ea typeface="MS Gothic" panose="020B0609070205080204" pitchFamily="49" charset="-128"/>
              </a:rPr>
              <a:t>2888</a:t>
            </a:r>
            <a:r>
              <a:rPr lang="en-GB" altLang="en-US" sz="1400" b="1" dirty="0">
                <a:ea typeface="MS Gothic" panose="020B0609070205080204" pitchFamily="49" charset="-128"/>
                <a:cs typeface="+mn-cs"/>
              </a:rPr>
              <a:t> Working Group or retaliate against any other member for their actions or votes within IEEE </a:t>
            </a:r>
            <a:r>
              <a:rPr lang="en-GB" altLang="en-US" sz="1400" b="1" dirty="0">
                <a:ea typeface="MS Gothic" panose="020B0609070205080204" pitchFamily="49" charset="-128"/>
              </a:rPr>
              <a:t>2888 </a:t>
            </a:r>
            <a:r>
              <a:rPr lang="en-GB" altLang="en-US" sz="1400" b="1" dirty="0">
                <a:ea typeface="MS Gothic" panose="020B0609070205080204" pitchFamily="49" charset="-128"/>
                <a:cs typeface="+mn-cs"/>
              </a:rPr>
              <a:t>Working Group meetings, see </a:t>
            </a:r>
            <a:r>
              <a:rPr lang="en-GB" altLang="en-US" sz="1400" b="1" u="sng" dirty="0">
                <a:solidFill>
                  <a:srgbClr val="CCCCFF"/>
                </a:solidFill>
                <a:ea typeface="MS Gothic" panose="020B0609070205080204" pitchFamily="49" charset="-128"/>
                <a:cs typeface="+mn-cs"/>
                <a:hlinkClick r:id="rId4"/>
              </a:rPr>
              <a:t>https://standards.ieee.org/develop/policies/bylaws/sb_bylaws.pdf </a:t>
            </a:r>
            <a:r>
              <a:rPr lang="en-GB" altLang="en-US" sz="1400" b="1" dirty="0">
                <a:ea typeface="MS Gothic" panose="020B0609070205080204" pitchFamily="49" charset="-128"/>
                <a:cs typeface="+mn-cs"/>
              </a:rPr>
              <a:t> section 5.2.1.3 and the IEEE </a:t>
            </a:r>
            <a:r>
              <a:rPr lang="en-GB" altLang="en-US" sz="1400" b="1" dirty="0">
                <a:ea typeface="MS Gothic" panose="020B0609070205080204" pitchFamily="49" charset="-128"/>
              </a:rPr>
              <a:t>2888</a:t>
            </a:r>
            <a:r>
              <a:rPr lang="en-GB" altLang="en-US" sz="1400" b="1" dirty="0">
                <a:ea typeface="MS Gothic" panose="020B0609070205080204" pitchFamily="49" charset="-128"/>
                <a:cs typeface="+mn-cs"/>
              </a:rPr>
              <a:t> Working Group Policies and Procedures, subclause 3.4.1 “Chair”, list item x.</a:t>
            </a:r>
          </a:p>
          <a:p>
            <a:pPr eaLnBrk="0" hangingPunct="0">
              <a:lnSpc>
                <a:spcPct val="110000"/>
              </a:lnSpc>
              <a:spcBef>
                <a:spcPts val="600"/>
              </a:spcBef>
            </a:pPr>
            <a:r>
              <a:rPr lang="en-GB" altLang="en-US" sz="1600" b="1" dirty="0">
                <a:ea typeface="MS Gothic" panose="020B0609070205080204" pitchFamily="49" charset="-128"/>
                <a:cs typeface="+mn-cs"/>
              </a:rPr>
              <a:t>By participating in IEEE </a:t>
            </a:r>
            <a:r>
              <a:rPr lang="en-GB" altLang="en-US" sz="1600" b="1" dirty="0">
                <a:ea typeface="MS Gothic" panose="020B0609070205080204" pitchFamily="49" charset="-128"/>
              </a:rPr>
              <a:t>2888</a:t>
            </a:r>
            <a:r>
              <a:rPr lang="en-GB" altLang="en-US" sz="1600" b="1" dirty="0">
                <a:ea typeface="MS Gothic" panose="020B0609070205080204" pitchFamily="49" charset="-128"/>
                <a:cs typeface="+mn-cs"/>
              </a:rPr>
              <a:t> meetings, you accept these requirements.  If you do not agree to these policies then you shall not participate.</a:t>
            </a:r>
          </a:p>
        </p:txBody>
      </p:sp>
      <p:sp>
        <p:nvSpPr>
          <p:cNvPr id="7" name="바닥글 개체 틀 1">
            <a:extLst>
              <a:ext uri="{FF2B5EF4-FFF2-40B4-BE49-F238E27FC236}">
                <a16:creationId xmlns:a16="http://schemas.microsoft.com/office/drawing/2014/main" id="{DA941CF9-7D31-46B2-AE08-4D01D9C0DE27}"/>
              </a:ext>
            </a:extLst>
          </p:cNvPr>
          <p:cNvSpPr>
            <a:spLocks noGrp="1"/>
          </p:cNvSpPr>
          <p:nvPr>
            <p:ph type="ftr" sz="quarter" idx="11"/>
          </p:nvPr>
        </p:nvSpPr>
        <p:spPr>
          <a:xfrm>
            <a:off x="457200" y="6610350"/>
            <a:ext cx="4038600" cy="247650"/>
          </a:xfrm>
        </p:spPr>
        <p:txBody>
          <a:bodyPr/>
          <a:lstStyle/>
          <a:p>
            <a:pPr>
              <a:defRPr/>
            </a:pPr>
            <a:r>
              <a:rPr lang="en-US"/>
              <a:t>2888-20-0005-01-0000-Session #2 WG Opening Plenary</a:t>
            </a:r>
            <a:endParaRPr lang="en-US" dirty="0"/>
          </a:p>
        </p:txBody>
      </p:sp>
    </p:spTree>
    <p:extLst>
      <p:ext uri="{BB962C8B-B14F-4D97-AF65-F5344CB8AC3E}">
        <p14:creationId xmlns:p14="http://schemas.microsoft.com/office/powerpoint/2010/main" val="3948919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9BD5D39-8E77-4D4E-AD14-6A6E8BEE8549}"/>
              </a:ext>
            </a:extLst>
          </p:cNvPr>
          <p:cNvSpPr>
            <a:spLocks noGrp="1"/>
          </p:cNvSpPr>
          <p:nvPr>
            <p:ph type="title"/>
          </p:nvPr>
        </p:nvSpPr>
        <p:spPr/>
        <p:txBody>
          <a:bodyPr/>
          <a:lstStyle/>
          <a:p>
            <a:r>
              <a:rPr lang="en-US" altLang="ko-KR" dirty="0"/>
              <a:t>Other Guidelines for IEEE WG Meetings</a:t>
            </a:r>
            <a:endParaRPr lang="ko-KR" altLang="en-US" dirty="0"/>
          </a:p>
        </p:txBody>
      </p:sp>
      <p:sp>
        <p:nvSpPr>
          <p:cNvPr id="4" name="슬라이드 번호 개체 틀 3">
            <a:extLst>
              <a:ext uri="{FF2B5EF4-FFF2-40B4-BE49-F238E27FC236}">
                <a16:creationId xmlns:a16="http://schemas.microsoft.com/office/drawing/2014/main" id="{867332A0-8433-4919-9389-03BEA230A01D}"/>
              </a:ext>
            </a:extLst>
          </p:cNvPr>
          <p:cNvSpPr>
            <a:spLocks noGrp="1"/>
          </p:cNvSpPr>
          <p:nvPr>
            <p:ph type="sldNum" sz="quarter" idx="12"/>
          </p:nvPr>
        </p:nvSpPr>
        <p:spPr/>
        <p:txBody>
          <a:bodyPr/>
          <a:lstStyle/>
          <a:p>
            <a:pPr>
              <a:defRPr/>
            </a:pPr>
            <a:fld id="{2E8BD8E8-FEBE-4B48-A872-D5E72F1EB77B}" type="slidenum">
              <a:rPr lang="en-US" smtClean="0"/>
              <a:pPr>
                <a:defRPr/>
              </a:pPr>
              <a:t>14</a:t>
            </a:fld>
            <a:endParaRPr lang="en-US">
              <a:latin typeface="Myriad Pro" charset="0"/>
            </a:endParaRPr>
          </a:p>
        </p:txBody>
      </p:sp>
      <p:sp>
        <p:nvSpPr>
          <p:cNvPr id="6" name="Rectangle 4">
            <a:extLst>
              <a:ext uri="{FF2B5EF4-FFF2-40B4-BE49-F238E27FC236}">
                <a16:creationId xmlns:a16="http://schemas.microsoft.com/office/drawing/2014/main" id="{8CFDB2D6-0584-4C09-98DF-9F026F833CA4}"/>
              </a:ext>
            </a:extLst>
          </p:cNvPr>
          <p:cNvSpPr>
            <a:spLocks noChangeArrowheads="1"/>
          </p:cNvSpPr>
          <p:nvPr/>
        </p:nvSpPr>
        <p:spPr bwMode="auto">
          <a:xfrm>
            <a:off x="457200" y="762000"/>
            <a:ext cx="8229600" cy="5334000"/>
          </a:xfrm>
          <a:prstGeom prst="rect">
            <a:avLst/>
          </a:prstGeom>
          <a:noFill/>
          <a:ln w="9525">
            <a:noFill/>
            <a:miter lim="800000"/>
            <a:headEnd/>
            <a:tailEnd/>
          </a:ln>
        </p:spPr>
        <p:txBody>
          <a:bodyPr/>
          <a:lstStyle/>
          <a:p>
            <a:pPr marL="230188" indent="-230188" eaLnBrk="0" hangingPunct="0">
              <a:lnSpc>
                <a:spcPct val="120000"/>
              </a:lnSpc>
              <a:spcBef>
                <a:spcPct val="20000"/>
              </a:spcBef>
              <a:buFontTx/>
              <a:buChar char="•"/>
            </a:pPr>
            <a:endParaRPr lang="en-US" sz="700" u="sng" dirty="0">
              <a:solidFill>
                <a:srgbClr val="FF0000"/>
              </a:solidFill>
              <a:latin typeface="Times New Roman" pitchFamily="18" charset="0"/>
              <a:ea typeface="+mn-ea"/>
              <a:cs typeface="+mn-cs"/>
            </a:endParaRPr>
          </a:p>
          <a:p>
            <a:pPr marL="230188" indent="-230188" eaLnBrk="0" hangingPunct="0">
              <a:lnSpc>
                <a:spcPct val="120000"/>
              </a:lnSpc>
              <a:spcBef>
                <a:spcPct val="20000"/>
              </a:spcBef>
              <a:spcAft>
                <a:spcPct val="40000"/>
              </a:spcAft>
              <a:buFontTx/>
              <a:buChar char="•"/>
            </a:pPr>
            <a:r>
              <a:rPr lang="en-US" b="1" dirty="0">
                <a:solidFill>
                  <a:srgbClr val="000000"/>
                </a:solidFill>
                <a:latin typeface="Times New Roman" pitchFamily="18" charset="0"/>
                <a:ea typeface="+mn-ea"/>
                <a:cs typeface="+mn-cs"/>
              </a:rPr>
              <a:t>All IEEE-SA standards meetings shall be conducted in compliance with all applicable laws, including antitrust and competition laws. </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the interpretation, validity, or essentiality of patents/patent claims. </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specific license rates, terms, or conditions.</a:t>
            </a:r>
          </a:p>
          <a:p>
            <a:pPr marL="1143000" lvl="2" indent="-228600" eaLnBrk="0" hangingPunct="0">
              <a:lnSpc>
                <a:spcPct val="120000"/>
              </a:lnSpc>
              <a:spcBef>
                <a:spcPct val="20000"/>
              </a:spcBef>
              <a:spcAft>
                <a:spcPct val="40000"/>
              </a:spcAft>
              <a:buFontTx/>
              <a:buChar char="•"/>
            </a:pPr>
            <a:r>
              <a:rPr lang="en-US" sz="1400" dirty="0">
                <a:solidFill>
                  <a:srgbClr val="000000"/>
                </a:solidFill>
                <a:latin typeface="Times New Roman" pitchFamily="18" charset="0"/>
                <a:ea typeface="+mn-ea"/>
                <a:cs typeface="+mn-cs"/>
              </a:rPr>
              <a:t>Relative costs, including licensing costs of essential patent claims, of different technical approaches may be discussed in standards development meetings. </a:t>
            </a:r>
          </a:p>
          <a:p>
            <a:pPr marL="1600200" lvl="3" indent="-228600" eaLnBrk="0" hangingPunct="0">
              <a:lnSpc>
                <a:spcPct val="120000"/>
              </a:lnSpc>
              <a:spcBef>
                <a:spcPct val="20000"/>
              </a:spcBef>
              <a:spcAft>
                <a:spcPct val="40000"/>
              </a:spcAft>
              <a:buFontTx/>
              <a:buChar char="–"/>
            </a:pPr>
            <a:r>
              <a:rPr lang="en-GB" sz="1400" dirty="0">
                <a:solidFill>
                  <a:srgbClr val="000000"/>
                </a:solidFill>
                <a:latin typeface="Times New Roman" pitchFamily="18" charset="0"/>
                <a:ea typeface="+mn-ea"/>
                <a:cs typeface="+mn-cs"/>
              </a:rPr>
              <a:t>Technical considerations remain primary focus</a:t>
            </a:r>
            <a:endParaRPr lang="en-US" sz="1400" dirty="0">
              <a:solidFill>
                <a:srgbClr val="000000"/>
              </a:solidFill>
              <a:latin typeface="Times New Roman" pitchFamily="18" charset="0"/>
              <a:ea typeface="+mn-ea"/>
              <a:cs typeface="+mn-cs"/>
            </a:endParaRP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or engage in the fixing of product prices, allocation of customers, or division of sales markets.</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the status or substance of ongoing or threatened litigation.</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be silent if inappropriate topics are discussed </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 do formally object.</a:t>
            </a:r>
          </a:p>
          <a:p>
            <a:pPr marL="230188" indent="-230188" algn="ctr" eaLnBrk="0" hangingPunct="0">
              <a:lnSpc>
                <a:spcPct val="120000"/>
              </a:lnSpc>
              <a:spcBef>
                <a:spcPct val="20000"/>
              </a:spcBef>
            </a:pPr>
            <a:r>
              <a:rPr lang="en-US" sz="1000" b="1" dirty="0">
                <a:solidFill>
                  <a:srgbClr val="000000"/>
                </a:solidFill>
                <a:latin typeface="Times New Roman" pitchFamily="18" charset="0"/>
                <a:ea typeface="+mn-ea"/>
                <a:cs typeface="+mn-cs"/>
              </a:rPr>
              <a:t>---------------------------------------------------------------   </a:t>
            </a:r>
            <a:endParaRPr lang="en-US" sz="1200" b="1" dirty="0">
              <a:solidFill>
                <a:srgbClr val="000000"/>
              </a:solidFill>
              <a:latin typeface="Times New Roman" pitchFamily="18" charset="0"/>
              <a:ea typeface="+mn-ea"/>
              <a:cs typeface="+mn-cs"/>
            </a:endParaRPr>
          </a:p>
          <a:p>
            <a:pPr marL="230188" indent="-230188" algn="ctr" eaLnBrk="0" hangingPunct="0">
              <a:lnSpc>
                <a:spcPct val="120000"/>
              </a:lnSpc>
              <a:spcBef>
                <a:spcPct val="20000"/>
              </a:spcBef>
            </a:pPr>
            <a:r>
              <a:rPr lang="en-US" sz="1200" b="1" dirty="0">
                <a:solidFill>
                  <a:srgbClr val="000000"/>
                </a:solidFill>
                <a:latin typeface="Times New Roman" pitchFamily="18" charset="0"/>
                <a:ea typeface="+mn-ea"/>
                <a:cs typeface="+mn-cs"/>
              </a:rPr>
              <a:t>See </a:t>
            </a:r>
            <a:r>
              <a:rPr lang="en-US" sz="1200" b="1" i="1" dirty="0">
                <a:solidFill>
                  <a:srgbClr val="000000"/>
                </a:solidFill>
                <a:latin typeface="Times New Roman" pitchFamily="18" charset="0"/>
                <a:ea typeface="+mn-ea"/>
                <a:cs typeface="+mn-cs"/>
              </a:rPr>
              <a:t>IEEE-SA Standards Board Operations Manual</a:t>
            </a:r>
            <a:r>
              <a:rPr lang="en-US" sz="1200" b="1" dirty="0">
                <a:solidFill>
                  <a:srgbClr val="000000"/>
                </a:solidFill>
                <a:latin typeface="Times New Roman" pitchFamily="18" charset="0"/>
                <a:ea typeface="+mn-ea"/>
                <a:cs typeface="+mn-cs"/>
              </a:rPr>
              <a:t>, clause 5.3.10 and </a:t>
            </a:r>
            <a:r>
              <a:rPr lang="en-GB" sz="1200" b="1" dirty="0">
                <a:solidFill>
                  <a:srgbClr val="000000"/>
                </a:solidFill>
                <a:latin typeface="Times New Roman" pitchFamily="18" charset="0"/>
                <a:ea typeface="+mn-ea"/>
                <a:cs typeface="+mn-cs"/>
              </a:rPr>
              <a:t>“Promoting Competition and Innovation: What You Need to Know about the IEEE Standards Association's Antitrust and Competition Policy”</a:t>
            </a:r>
            <a:r>
              <a:rPr lang="en-US" sz="1200" b="1" dirty="0">
                <a:solidFill>
                  <a:srgbClr val="000000"/>
                </a:solidFill>
                <a:latin typeface="Times New Roman" pitchFamily="18" charset="0"/>
                <a:ea typeface="+mn-ea"/>
                <a:cs typeface="+mn-cs"/>
              </a:rPr>
              <a:t> for more details.</a:t>
            </a:r>
          </a:p>
        </p:txBody>
      </p:sp>
      <p:sp>
        <p:nvSpPr>
          <p:cNvPr id="7" name="바닥글 개체 틀 1">
            <a:extLst>
              <a:ext uri="{FF2B5EF4-FFF2-40B4-BE49-F238E27FC236}">
                <a16:creationId xmlns:a16="http://schemas.microsoft.com/office/drawing/2014/main" id="{FC8696CE-C3B2-43F4-BACC-4444B06F7232}"/>
              </a:ext>
            </a:extLst>
          </p:cNvPr>
          <p:cNvSpPr>
            <a:spLocks noGrp="1"/>
          </p:cNvSpPr>
          <p:nvPr>
            <p:ph type="ftr" sz="quarter" idx="11"/>
          </p:nvPr>
        </p:nvSpPr>
        <p:spPr>
          <a:xfrm>
            <a:off x="457200" y="6610350"/>
            <a:ext cx="4038600" cy="247650"/>
          </a:xfrm>
        </p:spPr>
        <p:txBody>
          <a:bodyPr/>
          <a:lstStyle/>
          <a:p>
            <a:pPr>
              <a:defRPr/>
            </a:pPr>
            <a:r>
              <a:rPr lang="en-US"/>
              <a:t>2888-20-0005-01-0000-Session #2 WG Opening Plenary</a:t>
            </a:r>
            <a:endParaRPr lang="en-US" dirty="0"/>
          </a:p>
        </p:txBody>
      </p:sp>
    </p:spTree>
    <p:extLst>
      <p:ext uri="{BB962C8B-B14F-4D97-AF65-F5344CB8AC3E}">
        <p14:creationId xmlns:p14="http://schemas.microsoft.com/office/powerpoint/2010/main" val="3156915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C5EBA5D-C602-4267-AED1-15C5C03A7011}"/>
              </a:ext>
            </a:extLst>
          </p:cNvPr>
          <p:cNvSpPr>
            <a:spLocks noGrp="1"/>
          </p:cNvSpPr>
          <p:nvPr>
            <p:ph type="title"/>
          </p:nvPr>
        </p:nvSpPr>
        <p:spPr/>
        <p:txBody>
          <a:bodyPr/>
          <a:lstStyle/>
          <a:p>
            <a:r>
              <a:rPr lang="en-US" altLang="ko-KR" dirty="0"/>
              <a:t>Copyright</a:t>
            </a:r>
            <a:endParaRPr lang="ko-KR" altLang="en-US" dirty="0"/>
          </a:p>
        </p:txBody>
      </p:sp>
      <p:sp>
        <p:nvSpPr>
          <p:cNvPr id="4" name="슬라이드 번호 개체 틀 3">
            <a:extLst>
              <a:ext uri="{FF2B5EF4-FFF2-40B4-BE49-F238E27FC236}">
                <a16:creationId xmlns:a16="http://schemas.microsoft.com/office/drawing/2014/main" id="{D9020001-1CD6-4995-ABDB-C248366A4E7C}"/>
              </a:ext>
            </a:extLst>
          </p:cNvPr>
          <p:cNvSpPr>
            <a:spLocks noGrp="1"/>
          </p:cNvSpPr>
          <p:nvPr>
            <p:ph type="sldNum" sz="quarter" idx="12"/>
          </p:nvPr>
        </p:nvSpPr>
        <p:spPr/>
        <p:txBody>
          <a:bodyPr/>
          <a:lstStyle/>
          <a:p>
            <a:pPr>
              <a:defRPr/>
            </a:pPr>
            <a:fld id="{2E8BD8E8-FEBE-4B48-A872-D5E72F1EB77B}" type="slidenum">
              <a:rPr lang="en-US" smtClean="0"/>
              <a:pPr>
                <a:defRPr/>
              </a:pPr>
              <a:t>15</a:t>
            </a:fld>
            <a:endParaRPr lang="en-US">
              <a:latin typeface="Myriad Pro" charset="0"/>
            </a:endParaRPr>
          </a:p>
        </p:txBody>
      </p:sp>
      <p:sp>
        <p:nvSpPr>
          <p:cNvPr id="6" name="Rectangle 3">
            <a:extLst>
              <a:ext uri="{FF2B5EF4-FFF2-40B4-BE49-F238E27FC236}">
                <a16:creationId xmlns:a16="http://schemas.microsoft.com/office/drawing/2014/main" id="{99E26B09-7C45-4A49-94B9-3C55F3E4E6B1}"/>
              </a:ext>
            </a:extLst>
          </p:cNvPr>
          <p:cNvSpPr txBox="1">
            <a:spLocks noChangeArrowheads="1"/>
          </p:cNvSpPr>
          <p:nvPr/>
        </p:nvSpPr>
        <p:spPr bwMode="auto">
          <a:xfrm>
            <a:off x="647700" y="1066800"/>
            <a:ext cx="7848600" cy="4648200"/>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Under the current US copyright law — the author of information is deemed to own the copyright from the moment of creation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The IEEE Bylaws require </a:t>
            </a:r>
            <a:r>
              <a:rPr kumimoji="0" lang="en-US" sz="2800" b="1" i="1" u="sng" strike="noStrike" kern="0" cap="none" spc="0" normalizeH="0" baseline="0" noProof="0" dirty="0">
                <a:ln>
                  <a:noFill/>
                </a:ln>
                <a:solidFill>
                  <a:srgbClr val="3333CC"/>
                </a:solidFill>
                <a:effectLst/>
                <a:uLnTx/>
                <a:uFillTx/>
                <a:latin typeface="Times New Roman" panose="02020603050405020304" pitchFamily="18" charset="0"/>
                <a:cs typeface="Times New Roman" panose="02020603050405020304" pitchFamily="18" charset="0"/>
              </a:rPr>
              <a:t>copyright of all material to be held by the IEEE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Must consult with IEEE for re-use of copyright material</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The IEEE Standards accomplishes </a:t>
            </a:r>
            <a:r>
              <a:rPr kumimoji="0" lang="en-US" sz="2800" b="1" i="0" u="sng" strike="noStrike" kern="0" cap="none" spc="0" normalizeH="0" baseline="0" noProof="0" dirty="0">
                <a:ln>
                  <a:noFill/>
                </a:ln>
                <a:solidFill>
                  <a:srgbClr val="3333CC"/>
                </a:solidFill>
                <a:effectLst/>
                <a:uLnTx/>
                <a:uFillTx/>
                <a:latin typeface="Times New Roman" panose="02020603050405020304" pitchFamily="18" charset="0"/>
                <a:cs typeface="Times New Roman" panose="02020603050405020304" pitchFamily="18" charset="0"/>
              </a:rPr>
              <a:t>transfer of copyright ownership through the Project Authorization Request (PAR) process</a:t>
            </a:r>
          </a:p>
        </p:txBody>
      </p:sp>
      <p:sp>
        <p:nvSpPr>
          <p:cNvPr id="7" name="바닥글 개체 틀 1">
            <a:extLst>
              <a:ext uri="{FF2B5EF4-FFF2-40B4-BE49-F238E27FC236}">
                <a16:creationId xmlns:a16="http://schemas.microsoft.com/office/drawing/2014/main" id="{5A5959E8-3AF5-4672-9105-CFC9A1106705}"/>
              </a:ext>
            </a:extLst>
          </p:cNvPr>
          <p:cNvSpPr>
            <a:spLocks noGrp="1"/>
          </p:cNvSpPr>
          <p:nvPr>
            <p:ph type="ftr" sz="quarter" idx="11"/>
          </p:nvPr>
        </p:nvSpPr>
        <p:spPr>
          <a:xfrm>
            <a:off x="457200" y="6610350"/>
            <a:ext cx="4038600" cy="247650"/>
          </a:xfrm>
        </p:spPr>
        <p:txBody>
          <a:bodyPr/>
          <a:lstStyle/>
          <a:p>
            <a:pPr>
              <a:defRPr/>
            </a:pPr>
            <a:r>
              <a:rPr lang="en-US"/>
              <a:t>2888-20-0005-01-0000-Session #2 WG Opening Plenary</a:t>
            </a:r>
            <a:endParaRPr lang="en-US" dirty="0"/>
          </a:p>
        </p:txBody>
      </p:sp>
    </p:spTree>
    <p:extLst>
      <p:ext uri="{BB962C8B-B14F-4D97-AF65-F5344CB8AC3E}">
        <p14:creationId xmlns:p14="http://schemas.microsoft.com/office/powerpoint/2010/main" val="2578054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30DF074-FF5D-4E5A-AC8B-042AD25AD737}"/>
              </a:ext>
            </a:extLst>
          </p:cNvPr>
          <p:cNvSpPr>
            <a:spLocks noGrp="1"/>
          </p:cNvSpPr>
          <p:nvPr>
            <p:ph type="title"/>
          </p:nvPr>
        </p:nvSpPr>
        <p:spPr/>
        <p:txBody>
          <a:bodyPr/>
          <a:lstStyle/>
          <a:p>
            <a:r>
              <a:rPr lang="en-US" altLang="ko-KR" dirty="0"/>
              <a:t>Work Status</a:t>
            </a:r>
            <a:endParaRPr lang="ko-KR" altLang="en-US" dirty="0"/>
          </a:p>
        </p:txBody>
      </p:sp>
      <p:sp>
        <p:nvSpPr>
          <p:cNvPr id="4" name="슬라이드 번호 개체 틀 3">
            <a:extLst>
              <a:ext uri="{FF2B5EF4-FFF2-40B4-BE49-F238E27FC236}">
                <a16:creationId xmlns:a16="http://schemas.microsoft.com/office/drawing/2014/main" id="{CCE324C8-F855-4283-B62B-98CDAC62D957}"/>
              </a:ext>
            </a:extLst>
          </p:cNvPr>
          <p:cNvSpPr>
            <a:spLocks noGrp="1"/>
          </p:cNvSpPr>
          <p:nvPr>
            <p:ph type="sldNum" sz="quarter" idx="12"/>
          </p:nvPr>
        </p:nvSpPr>
        <p:spPr/>
        <p:txBody>
          <a:bodyPr/>
          <a:lstStyle/>
          <a:p>
            <a:pPr>
              <a:defRPr/>
            </a:pPr>
            <a:fld id="{2E8BD8E8-FEBE-4B48-A872-D5E72F1EB77B}" type="slidenum">
              <a:rPr lang="en-US" smtClean="0"/>
              <a:pPr>
                <a:defRPr/>
              </a:pPr>
              <a:t>16</a:t>
            </a:fld>
            <a:endParaRPr lang="en-US">
              <a:latin typeface="Myriad Pro" charset="0"/>
            </a:endParaRPr>
          </a:p>
        </p:txBody>
      </p:sp>
      <p:sp>
        <p:nvSpPr>
          <p:cNvPr id="6" name="Rectangle 3">
            <a:extLst>
              <a:ext uri="{FF2B5EF4-FFF2-40B4-BE49-F238E27FC236}">
                <a16:creationId xmlns:a16="http://schemas.microsoft.com/office/drawing/2014/main" id="{EE76205C-0F98-4111-8053-34447FB24757}"/>
              </a:ext>
            </a:extLst>
          </p:cNvPr>
          <p:cNvSpPr txBox="1">
            <a:spLocks noChangeArrowheads="1"/>
          </p:cNvSpPr>
          <p:nvPr/>
        </p:nvSpPr>
        <p:spPr bwMode="auto">
          <a:xfrm>
            <a:off x="457200" y="914400"/>
            <a:ext cx="8382000" cy="514826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80000"/>
              </a:lnSpc>
              <a:buFontTx/>
              <a:buNone/>
            </a:pPr>
            <a:endParaRPr lang="en-US" sz="2000" kern="0" dirty="0">
              <a:latin typeface="Times New Roman" panose="02020603050405020304" pitchFamily="18" charset="0"/>
              <a:cs typeface="Times New Roman" panose="02020603050405020304" pitchFamily="18" charset="0"/>
            </a:endParaRPr>
          </a:p>
          <a:p>
            <a:pPr>
              <a:lnSpc>
                <a:spcPct val="80000"/>
              </a:lnSpc>
            </a:pPr>
            <a:r>
              <a:rPr lang="en-US" sz="2800" kern="0" dirty="0">
                <a:latin typeface="Times New Roman" panose="02020603050405020304" pitchFamily="18" charset="0"/>
                <a:cs typeface="Times New Roman" panose="02020603050405020304" pitchFamily="18" charset="0"/>
              </a:rPr>
              <a:t>Working Group Status</a:t>
            </a:r>
          </a:p>
          <a:p>
            <a:pPr lvl="2">
              <a:lnSpc>
                <a:spcPct val="80000"/>
              </a:lnSpc>
              <a:buFontTx/>
              <a:buNone/>
            </a:pPr>
            <a:endParaRPr lang="en-US" sz="1200" kern="0" dirty="0">
              <a:latin typeface="Times New Roman" panose="02020603050405020304" pitchFamily="18" charset="0"/>
              <a:cs typeface="Times New Roman" panose="02020603050405020304" pitchFamily="18" charset="0"/>
            </a:endParaRPr>
          </a:p>
          <a:p>
            <a:pPr lvl="1">
              <a:lnSpc>
                <a:spcPct val="150000"/>
              </a:lnSpc>
            </a:pPr>
            <a:r>
              <a:rPr lang="en-US" altLang="ko-KR" sz="2400" kern="0" dirty="0">
                <a:latin typeface="Times New Roman" panose="02020603050405020304" pitchFamily="18" charset="0"/>
                <a:cs typeface="Times New Roman" panose="02020603050405020304" pitchFamily="18" charset="0"/>
              </a:rPr>
              <a:t>Decision of the Scope for P2888.1 Draft Document</a:t>
            </a:r>
          </a:p>
          <a:p>
            <a:pPr lvl="1">
              <a:lnSpc>
                <a:spcPct val="150000"/>
              </a:lnSpc>
            </a:pPr>
            <a:r>
              <a:rPr lang="en-US" altLang="ko-KR" sz="2400" kern="0" dirty="0">
                <a:latin typeface="Times New Roman" panose="02020603050405020304" pitchFamily="18" charset="0"/>
                <a:cs typeface="Times New Roman" panose="02020603050405020304" pitchFamily="18" charset="0"/>
              </a:rPr>
              <a:t>Decision of the Context for P2888.1 Draft Document</a:t>
            </a:r>
            <a:endParaRPr lang="en-US" sz="2400" kern="0" dirty="0">
              <a:latin typeface="Times New Roman" panose="02020603050405020304" pitchFamily="18" charset="0"/>
              <a:cs typeface="Times New Roman" panose="02020603050405020304" pitchFamily="18" charset="0"/>
            </a:endParaRPr>
          </a:p>
          <a:p>
            <a:pPr lvl="1">
              <a:lnSpc>
                <a:spcPct val="150000"/>
              </a:lnSpc>
            </a:pPr>
            <a:r>
              <a:rPr lang="en-US" altLang="ko-KR" sz="2400" kern="0" dirty="0">
                <a:latin typeface="Times New Roman" panose="02020603050405020304" pitchFamily="18" charset="0"/>
                <a:cs typeface="Times New Roman" panose="02020603050405020304" pitchFamily="18" charset="0"/>
              </a:rPr>
              <a:t>Discussion on the P2888.1 Terms and Definitions</a:t>
            </a:r>
          </a:p>
        </p:txBody>
      </p:sp>
      <p:sp>
        <p:nvSpPr>
          <p:cNvPr id="7" name="바닥글 개체 틀 1">
            <a:extLst>
              <a:ext uri="{FF2B5EF4-FFF2-40B4-BE49-F238E27FC236}">
                <a16:creationId xmlns:a16="http://schemas.microsoft.com/office/drawing/2014/main" id="{FCE108BF-456F-49DF-BDAA-74B5AC0B048F}"/>
              </a:ext>
            </a:extLst>
          </p:cNvPr>
          <p:cNvSpPr>
            <a:spLocks noGrp="1"/>
          </p:cNvSpPr>
          <p:nvPr>
            <p:ph type="ftr" sz="quarter" idx="11"/>
          </p:nvPr>
        </p:nvSpPr>
        <p:spPr>
          <a:xfrm>
            <a:off x="457200" y="6610350"/>
            <a:ext cx="4038600" cy="247650"/>
          </a:xfrm>
        </p:spPr>
        <p:txBody>
          <a:bodyPr/>
          <a:lstStyle/>
          <a:p>
            <a:pPr>
              <a:defRPr/>
            </a:pPr>
            <a:r>
              <a:rPr lang="en-US"/>
              <a:t>2888-20-0005-01-0000-Session #2 WG Opening Plenary</a:t>
            </a:r>
            <a:endParaRPr lang="en-US" dirty="0"/>
          </a:p>
        </p:txBody>
      </p:sp>
    </p:spTree>
    <p:extLst>
      <p:ext uri="{BB962C8B-B14F-4D97-AF65-F5344CB8AC3E}">
        <p14:creationId xmlns:p14="http://schemas.microsoft.com/office/powerpoint/2010/main" val="1875051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B369993F-2DA2-45BF-8407-C58CC03AFCF0}"/>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ko-KR" dirty="0"/>
              <a:t>Objectives for the February Meeting</a:t>
            </a:r>
            <a:endParaRPr lang="ko-KR" altLang="en-US" dirty="0"/>
          </a:p>
        </p:txBody>
      </p:sp>
      <p:sp>
        <p:nvSpPr>
          <p:cNvPr id="4" name="슬라이드 번호 개체 틀 3">
            <a:extLst>
              <a:ext uri="{FF2B5EF4-FFF2-40B4-BE49-F238E27FC236}">
                <a16:creationId xmlns:a16="http://schemas.microsoft.com/office/drawing/2014/main" id="{634DBBB2-0A13-4583-8899-2B9E8D21A1C1}"/>
              </a:ext>
            </a:extLst>
          </p:cNvPr>
          <p:cNvSpPr>
            <a:spLocks noGrp="1"/>
          </p:cNvSpPr>
          <p:nvPr>
            <p:ph type="sldNum" sz="quarter" idx="12"/>
          </p:nvPr>
        </p:nvSpPr>
        <p:spPr/>
        <p:txBody>
          <a:bodyPr/>
          <a:lstStyle/>
          <a:p>
            <a:pPr>
              <a:defRPr/>
            </a:pPr>
            <a:fld id="{2E8BD8E8-FEBE-4B48-A872-D5E72F1EB77B}" type="slidenum">
              <a:rPr lang="en-US" smtClean="0"/>
              <a:pPr>
                <a:defRPr/>
              </a:pPr>
              <a:t>17</a:t>
            </a:fld>
            <a:endParaRPr lang="en-US">
              <a:latin typeface="Myriad Pro" charset="0"/>
            </a:endParaRPr>
          </a:p>
        </p:txBody>
      </p:sp>
      <p:sp>
        <p:nvSpPr>
          <p:cNvPr id="6" name="Rectangle 3">
            <a:extLst>
              <a:ext uri="{FF2B5EF4-FFF2-40B4-BE49-F238E27FC236}">
                <a16:creationId xmlns:a16="http://schemas.microsoft.com/office/drawing/2014/main" id="{924319D0-4B8F-4E37-9608-A24C3CD634AA}"/>
              </a:ext>
            </a:extLst>
          </p:cNvPr>
          <p:cNvSpPr txBox="1">
            <a:spLocks noChangeArrowheads="1"/>
          </p:cNvSpPr>
          <p:nvPr/>
        </p:nvSpPr>
        <p:spPr bwMode="auto">
          <a:xfrm>
            <a:off x="647700" y="990600"/>
            <a:ext cx="7848600" cy="4343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150000"/>
              </a:lnSpc>
            </a:pPr>
            <a:r>
              <a:rPr lang="en-US" sz="2800" kern="0" dirty="0">
                <a:latin typeface="Times New Roman" panose="02020603050405020304" pitchFamily="18" charset="0"/>
                <a:cs typeface="Times New Roman" panose="02020603050405020304" pitchFamily="18" charset="0"/>
              </a:rPr>
              <a:t>Work and Discuss</a:t>
            </a:r>
          </a:p>
          <a:p>
            <a:pPr lvl="1">
              <a:lnSpc>
                <a:spcPct val="150000"/>
              </a:lnSpc>
            </a:pPr>
            <a:r>
              <a:rPr lang="en-US" altLang="ko-KR" sz="2400" kern="0" dirty="0">
                <a:latin typeface="Times New Roman" panose="02020603050405020304" pitchFamily="18" charset="0"/>
                <a:cs typeface="Times New Roman" panose="02020603050405020304" pitchFamily="18" charset="0"/>
              </a:rPr>
              <a:t>Discuss and decide the future Face-to-Face meeting schedule for 2020 and 2021</a:t>
            </a:r>
            <a:endParaRPr lang="en-US" sz="2400" kern="0" dirty="0">
              <a:latin typeface="Times New Roman" panose="02020603050405020304" pitchFamily="18" charset="0"/>
              <a:cs typeface="Times New Roman" panose="02020603050405020304" pitchFamily="18" charset="0"/>
            </a:endParaRPr>
          </a:p>
          <a:p>
            <a:pPr lvl="1">
              <a:lnSpc>
                <a:spcPct val="150000"/>
              </a:lnSpc>
            </a:pPr>
            <a:r>
              <a:rPr lang="en-US" altLang="ko-KR" sz="2400" kern="0" dirty="0">
                <a:latin typeface="Times New Roman" panose="02020603050405020304" pitchFamily="18" charset="0"/>
                <a:cs typeface="Times New Roman" panose="02020603050405020304" pitchFamily="18" charset="0"/>
              </a:rPr>
              <a:t>Discuss the next action plan</a:t>
            </a:r>
          </a:p>
        </p:txBody>
      </p:sp>
      <p:sp>
        <p:nvSpPr>
          <p:cNvPr id="7" name="바닥글 개체 틀 1">
            <a:extLst>
              <a:ext uri="{FF2B5EF4-FFF2-40B4-BE49-F238E27FC236}">
                <a16:creationId xmlns:a16="http://schemas.microsoft.com/office/drawing/2014/main" id="{3694B663-74BD-4188-8ED8-39A0E0DE5849}"/>
              </a:ext>
            </a:extLst>
          </p:cNvPr>
          <p:cNvSpPr>
            <a:spLocks noGrp="1"/>
          </p:cNvSpPr>
          <p:nvPr>
            <p:ph type="ftr" sz="quarter" idx="11"/>
          </p:nvPr>
        </p:nvSpPr>
        <p:spPr>
          <a:xfrm>
            <a:off x="457200" y="6610350"/>
            <a:ext cx="4038600" cy="247650"/>
          </a:xfrm>
        </p:spPr>
        <p:txBody>
          <a:bodyPr/>
          <a:lstStyle/>
          <a:p>
            <a:pPr>
              <a:defRPr/>
            </a:pPr>
            <a:r>
              <a:rPr lang="en-US"/>
              <a:t>2888-20-0005-01-0000-Session #2 WG Opening Plenary</a:t>
            </a:r>
            <a:endParaRPr lang="en-US" dirty="0"/>
          </a:p>
        </p:txBody>
      </p:sp>
    </p:spTree>
    <p:extLst>
      <p:ext uri="{BB962C8B-B14F-4D97-AF65-F5344CB8AC3E}">
        <p14:creationId xmlns:p14="http://schemas.microsoft.com/office/powerpoint/2010/main" val="20881740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D00976C-832B-4306-BA75-AF12551B77A4}"/>
              </a:ext>
            </a:extLst>
          </p:cNvPr>
          <p:cNvSpPr>
            <a:spLocks noGrp="1"/>
          </p:cNvSpPr>
          <p:nvPr>
            <p:ph type="title"/>
          </p:nvPr>
        </p:nvSpPr>
        <p:spPr/>
        <p:txBody>
          <a:bodyPr/>
          <a:lstStyle/>
          <a:p>
            <a:r>
              <a:rPr lang="en-US" altLang="ko-KR" dirty="0"/>
              <a:t>Development Timeline</a:t>
            </a:r>
            <a:endParaRPr lang="ko-KR" altLang="en-US" dirty="0"/>
          </a:p>
        </p:txBody>
      </p:sp>
      <p:sp>
        <p:nvSpPr>
          <p:cNvPr id="4" name="슬라이드 번호 개체 틀 3">
            <a:extLst>
              <a:ext uri="{FF2B5EF4-FFF2-40B4-BE49-F238E27FC236}">
                <a16:creationId xmlns:a16="http://schemas.microsoft.com/office/drawing/2014/main" id="{03ADA7E6-3CE7-426B-921E-66FE1A8E8D73}"/>
              </a:ext>
            </a:extLst>
          </p:cNvPr>
          <p:cNvSpPr>
            <a:spLocks noGrp="1"/>
          </p:cNvSpPr>
          <p:nvPr>
            <p:ph type="sldNum" sz="quarter" idx="12"/>
          </p:nvPr>
        </p:nvSpPr>
        <p:spPr/>
        <p:txBody>
          <a:bodyPr/>
          <a:lstStyle/>
          <a:p>
            <a:pPr>
              <a:defRPr/>
            </a:pPr>
            <a:fld id="{2E8BD8E8-FEBE-4B48-A872-D5E72F1EB77B}" type="slidenum">
              <a:rPr lang="en-US" smtClean="0"/>
              <a:pPr>
                <a:defRPr/>
              </a:pPr>
              <a:t>18</a:t>
            </a:fld>
            <a:endParaRPr lang="en-US">
              <a:latin typeface="Myriad Pro" charset="0"/>
            </a:endParaRPr>
          </a:p>
        </p:txBody>
      </p:sp>
      <p:sp>
        <p:nvSpPr>
          <p:cNvPr id="66" name="내용 개체 틀 2">
            <a:extLst>
              <a:ext uri="{FF2B5EF4-FFF2-40B4-BE49-F238E27FC236}">
                <a16:creationId xmlns:a16="http://schemas.microsoft.com/office/drawing/2014/main" id="{71AC66EE-8E68-4097-8B9A-1C10F8BD14E9}"/>
              </a:ext>
            </a:extLst>
          </p:cNvPr>
          <p:cNvSpPr txBox="1">
            <a:spLocks/>
          </p:cNvSpPr>
          <p:nvPr/>
        </p:nvSpPr>
        <p:spPr>
          <a:xfrm>
            <a:off x="76200" y="1140691"/>
            <a:ext cx="5562600" cy="2031325"/>
          </a:xfrm>
          <a:prstGeom prst="rect">
            <a:avLst/>
          </a:prstGeom>
        </p:spPr>
        <p:txBody>
          <a:bodyPr wrap="square">
            <a:spAutoFit/>
          </a:bodyPr>
          <a:lstStyle>
            <a:defPPr>
              <a:defRPr lang="en-US"/>
            </a:defPPr>
            <a:lvl1pPr marL="444500">
              <a:lnSpc>
                <a:spcPct val="100000"/>
              </a:lnSpc>
              <a:defRPr sz="1600">
                <a:latin typeface="Times New Roman" panose="02020603050405020304" pitchFamily="18" charset="0"/>
                <a:cs typeface="Times New Roman" panose="02020603050405020304" pitchFamily="18" charset="0"/>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730250" indent="-285750">
              <a:lnSpc>
                <a:spcPct val="150000"/>
              </a:lnSpc>
              <a:buFont typeface="Wingdings" panose="05000000000000000000" pitchFamily="2" charset="2"/>
              <a:buChar char="l"/>
            </a:pPr>
            <a:r>
              <a:rPr lang="en-US" altLang="ko-KR" sz="1400" dirty="0"/>
              <a:t>PAR approved: 09/2019</a:t>
            </a:r>
          </a:p>
          <a:p>
            <a:pPr marL="730250" indent="-285750">
              <a:lnSpc>
                <a:spcPct val="150000"/>
              </a:lnSpc>
              <a:buFont typeface="Wingdings" panose="05000000000000000000" pitchFamily="2" charset="2"/>
              <a:buChar char="l"/>
            </a:pPr>
            <a:r>
              <a:rPr lang="en-US" altLang="ko-KR" sz="1400" dirty="0"/>
              <a:t>Working Group 1st Letter Ballot: 06/2021 (20 days)</a:t>
            </a:r>
            <a:br>
              <a:rPr lang="en-US" altLang="ko-KR" sz="1400" dirty="0"/>
            </a:br>
            <a:r>
              <a:rPr lang="en-US" altLang="ko-KR" sz="1400" dirty="0"/>
              <a:t>- Before July meeting</a:t>
            </a:r>
          </a:p>
          <a:p>
            <a:pPr marL="730250" indent="-285750">
              <a:lnSpc>
                <a:spcPct val="150000"/>
              </a:lnSpc>
              <a:buFont typeface="Wingdings" panose="05000000000000000000" pitchFamily="2" charset="2"/>
              <a:buChar char="l"/>
            </a:pPr>
            <a:r>
              <a:rPr lang="en-US" altLang="ko-KR" sz="1400" dirty="0"/>
              <a:t>Working Group 2nd Letter Ballot: 09/2021 (20 days)</a:t>
            </a:r>
            <a:br>
              <a:rPr lang="en-US" altLang="ko-KR" sz="1400" dirty="0"/>
            </a:br>
            <a:r>
              <a:rPr lang="en-US" altLang="ko-KR" sz="1400" dirty="0"/>
              <a:t>- Before October meeting</a:t>
            </a:r>
          </a:p>
          <a:p>
            <a:pPr marL="730250" indent="-285750">
              <a:lnSpc>
                <a:spcPct val="150000"/>
              </a:lnSpc>
              <a:buFont typeface="Wingdings" panose="05000000000000000000" pitchFamily="2" charset="2"/>
              <a:buChar char="l"/>
            </a:pPr>
            <a:endParaRPr lang="ko-KR" altLang="en-US" sz="1400" dirty="0"/>
          </a:p>
        </p:txBody>
      </p:sp>
      <p:sp>
        <p:nvSpPr>
          <p:cNvPr id="67" name="직사각형 66">
            <a:extLst>
              <a:ext uri="{FF2B5EF4-FFF2-40B4-BE49-F238E27FC236}">
                <a16:creationId xmlns:a16="http://schemas.microsoft.com/office/drawing/2014/main" id="{7364D5F4-CAA2-4D88-8E7F-ED0C5F3DEC6E}"/>
              </a:ext>
            </a:extLst>
          </p:cNvPr>
          <p:cNvSpPr/>
          <p:nvPr/>
        </p:nvSpPr>
        <p:spPr>
          <a:xfrm>
            <a:off x="4551775" y="1111237"/>
            <a:ext cx="4862997" cy="2031325"/>
          </a:xfrm>
          <a:prstGeom prst="rect">
            <a:avLst/>
          </a:prstGeom>
        </p:spPr>
        <p:txBody>
          <a:bodyPr wrap="square">
            <a:spAutoFit/>
          </a:bodyPr>
          <a:lstStyle/>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Open Sponsor Ballot Invitation: 10/2021 (30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Sponsor Ballot: 11/2021 (30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Recirculation 1</a:t>
            </a:r>
            <a:r>
              <a:rPr lang="en-US" altLang="ko-KR" sz="1400" baseline="30000" dirty="0">
                <a:latin typeface="Times New Roman" panose="02020603050405020304" pitchFamily="18" charset="0"/>
                <a:cs typeface="Times New Roman" panose="02020603050405020304" pitchFamily="18" charset="0"/>
              </a:rPr>
              <a:t>st</a:t>
            </a:r>
            <a:r>
              <a:rPr lang="en-US" altLang="ko-KR" sz="1400" dirty="0">
                <a:latin typeface="Times New Roman" panose="02020603050405020304" pitchFamily="18" charset="0"/>
                <a:cs typeface="Times New Roman" panose="02020603050405020304" pitchFamily="18" charset="0"/>
              </a:rPr>
              <a:t> Ballot: 02/2022 (10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Recirculation 2</a:t>
            </a:r>
            <a:r>
              <a:rPr lang="en-US" altLang="ko-KR" sz="1400" baseline="30000" dirty="0">
                <a:latin typeface="Times New Roman" panose="02020603050405020304" pitchFamily="18" charset="0"/>
                <a:cs typeface="Times New Roman" panose="02020603050405020304" pitchFamily="18" charset="0"/>
              </a:rPr>
              <a:t>nd</a:t>
            </a:r>
            <a:r>
              <a:rPr lang="en-US" altLang="ko-KR" sz="1400" dirty="0">
                <a:latin typeface="Times New Roman" panose="02020603050405020304" pitchFamily="18" charset="0"/>
                <a:cs typeface="Times New Roman" panose="02020603050405020304" pitchFamily="18" charset="0"/>
              </a:rPr>
              <a:t> Ballot: 05/2022 (10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Submit to </a:t>
            </a:r>
            <a:r>
              <a:rPr lang="en-US" altLang="ko-KR" sz="1400" dirty="0" err="1">
                <a:latin typeface="Times New Roman" panose="02020603050405020304" pitchFamily="18" charset="0"/>
                <a:cs typeface="Times New Roman" panose="02020603050405020304" pitchFamily="18" charset="0"/>
              </a:rPr>
              <a:t>RevCom</a:t>
            </a:r>
            <a:r>
              <a:rPr lang="en-US" altLang="ko-KR" sz="1400" dirty="0">
                <a:latin typeface="Times New Roman" panose="02020603050405020304" pitchFamily="18" charset="0"/>
                <a:cs typeface="Times New Roman" panose="02020603050405020304" pitchFamily="18" charset="0"/>
              </a:rPr>
              <a:t>: 07/2022</a:t>
            </a:r>
          </a:p>
          <a:p>
            <a:pPr marL="730250" indent="-285750">
              <a:lnSpc>
                <a:spcPct val="150000"/>
              </a:lnSpc>
              <a:buFont typeface="Wingdings" panose="05000000000000000000" pitchFamily="2" charset="2"/>
              <a:buChar char="l"/>
            </a:pPr>
            <a:r>
              <a:rPr lang="en-US" altLang="ko-KR" sz="1400" dirty="0">
                <a:solidFill>
                  <a:srgbClr val="FF0000"/>
                </a:solidFill>
                <a:latin typeface="Times New Roman" panose="02020603050405020304" pitchFamily="18" charset="0"/>
                <a:cs typeface="Times New Roman" panose="02020603050405020304" pitchFamily="18" charset="0"/>
              </a:rPr>
              <a:t>Publishing: 01/2023</a:t>
            </a:r>
            <a:endParaRPr lang="ko-KR" altLang="en-US" sz="1400" dirty="0">
              <a:solidFill>
                <a:srgbClr val="FF0000"/>
              </a:solidFill>
              <a:latin typeface="Times New Roman" panose="02020603050405020304" pitchFamily="18" charset="0"/>
              <a:cs typeface="Times New Roman" panose="02020603050405020304" pitchFamily="18" charset="0"/>
            </a:endParaRPr>
          </a:p>
        </p:txBody>
      </p:sp>
      <p:sp>
        <p:nvSpPr>
          <p:cNvPr id="8" name="바닥글 개체 틀 1">
            <a:extLst>
              <a:ext uri="{FF2B5EF4-FFF2-40B4-BE49-F238E27FC236}">
                <a16:creationId xmlns:a16="http://schemas.microsoft.com/office/drawing/2014/main" id="{313E61C8-60E3-4A1C-9503-8F8BFC381ACB}"/>
              </a:ext>
            </a:extLst>
          </p:cNvPr>
          <p:cNvSpPr>
            <a:spLocks noGrp="1"/>
          </p:cNvSpPr>
          <p:nvPr>
            <p:ph type="ftr" sz="quarter" idx="11"/>
          </p:nvPr>
        </p:nvSpPr>
        <p:spPr>
          <a:xfrm>
            <a:off x="457200" y="6610350"/>
            <a:ext cx="4038600" cy="247650"/>
          </a:xfrm>
        </p:spPr>
        <p:txBody>
          <a:bodyPr/>
          <a:lstStyle/>
          <a:p>
            <a:pPr>
              <a:defRPr/>
            </a:pPr>
            <a:r>
              <a:rPr lang="en-US"/>
              <a:t>2888-20-0005-01-0000-Session #2 WG Opening Plenary</a:t>
            </a:r>
            <a:endParaRPr lang="en-US" dirty="0"/>
          </a:p>
        </p:txBody>
      </p:sp>
      <p:sp>
        <p:nvSpPr>
          <p:cNvPr id="11" name="TextBox 10">
            <a:extLst>
              <a:ext uri="{FF2B5EF4-FFF2-40B4-BE49-F238E27FC236}">
                <a16:creationId xmlns:a16="http://schemas.microsoft.com/office/drawing/2014/main" id="{4D90D92E-5825-49AF-9E2C-D6657462CCFD}"/>
              </a:ext>
            </a:extLst>
          </p:cNvPr>
          <p:cNvSpPr txBox="1"/>
          <p:nvPr/>
        </p:nvSpPr>
        <p:spPr>
          <a:xfrm>
            <a:off x="8300475" y="5632172"/>
            <a:ext cx="732894" cy="246221"/>
          </a:xfrm>
          <a:prstGeom prst="rect">
            <a:avLst/>
          </a:prstGeom>
          <a:noFill/>
        </p:spPr>
        <p:txBody>
          <a:bodyPr wrap="none" rtlCol="0">
            <a:spAutoFit/>
          </a:bodyPr>
          <a:lstStyle/>
          <a:p>
            <a:pPr algn="ctr"/>
            <a:r>
              <a:rPr lang="en-US" altLang="ko-KR" sz="1000" dirty="0"/>
              <a:t>01/2023</a:t>
            </a:r>
            <a:endParaRPr lang="ko-KR" altLang="en-US" sz="1000" dirty="0"/>
          </a:p>
        </p:txBody>
      </p:sp>
      <p:sp>
        <p:nvSpPr>
          <p:cNvPr id="14" name="TextBox 13">
            <a:extLst>
              <a:ext uri="{FF2B5EF4-FFF2-40B4-BE49-F238E27FC236}">
                <a16:creationId xmlns:a16="http://schemas.microsoft.com/office/drawing/2014/main" id="{824ADE5B-A6CF-4EBD-AA20-9AB46C846D6E}"/>
              </a:ext>
            </a:extLst>
          </p:cNvPr>
          <p:cNvSpPr txBox="1"/>
          <p:nvPr/>
        </p:nvSpPr>
        <p:spPr>
          <a:xfrm>
            <a:off x="7344365" y="5632172"/>
            <a:ext cx="732894" cy="246221"/>
          </a:xfrm>
          <a:prstGeom prst="rect">
            <a:avLst/>
          </a:prstGeom>
          <a:noFill/>
        </p:spPr>
        <p:txBody>
          <a:bodyPr wrap="none" rtlCol="0">
            <a:spAutoFit/>
          </a:bodyPr>
          <a:lstStyle/>
          <a:p>
            <a:pPr algn="ctr"/>
            <a:r>
              <a:rPr lang="en-US" altLang="ko-KR" sz="1000" dirty="0"/>
              <a:t>09/2022</a:t>
            </a:r>
            <a:endParaRPr lang="ko-KR" altLang="en-US" sz="1000" dirty="0"/>
          </a:p>
        </p:txBody>
      </p:sp>
      <p:sp>
        <p:nvSpPr>
          <p:cNvPr id="17" name="TextBox 16">
            <a:extLst>
              <a:ext uri="{FF2B5EF4-FFF2-40B4-BE49-F238E27FC236}">
                <a16:creationId xmlns:a16="http://schemas.microsoft.com/office/drawing/2014/main" id="{2763AE1D-F911-4B82-8C17-FE16B7B7CCA9}"/>
              </a:ext>
            </a:extLst>
          </p:cNvPr>
          <p:cNvSpPr txBox="1"/>
          <p:nvPr/>
        </p:nvSpPr>
        <p:spPr>
          <a:xfrm>
            <a:off x="6819219" y="5889878"/>
            <a:ext cx="732894" cy="246221"/>
          </a:xfrm>
          <a:prstGeom prst="rect">
            <a:avLst/>
          </a:prstGeom>
          <a:noFill/>
        </p:spPr>
        <p:txBody>
          <a:bodyPr wrap="none" rtlCol="0">
            <a:spAutoFit/>
          </a:bodyPr>
          <a:lstStyle/>
          <a:p>
            <a:pPr algn="ctr"/>
            <a:r>
              <a:rPr lang="en-US" altLang="ko-KR" sz="1000" dirty="0">
                <a:solidFill>
                  <a:schemeClr val="accent6">
                    <a:lumMod val="75000"/>
                  </a:schemeClr>
                </a:solidFill>
              </a:rPr>
              <a:t>08/2022</a:t>
            </a:r>
            <a:endParaRPr lang="ko-KR" altLang="en-US" sz="1000" dirty="0">
              <a:solidFill>
                <a:schemeClr val="accent6">
                  <a:lumMod val="75000"/>
                </a:schemeClr>
              </a:solidFill>
            </a:endParaRPr>
          </a:p>
        </p:txBody>
      </p:sp>
      <p:sp>
        <p:nvSpPr>
          <p:cNvPr id="22" name="TextBox 21">
            <a:extLst>
              <a:ext uri="{FF2B5EF4-FFF2-40B4-BE49-F238E27FC236}">
                <a16:creationId xmlns:a16="http://schemas.microsoft.com/office/drawing/2014/main" id="{52B141D9-DFC6-4FC2-8B94-3BE9C9C57323}"/>
              </a:ext>
            </a:extLst>
          </p:cNvPr>
          <p:cNvSpPr txBox="1"/>
          <p:nvPr/>
        </p:nvSpPr>
        <p:spPr>
          <a:xfrm>
            <a:off x="6281311" y="5627654"/>
            <a:ext cx="732894" cy="246221"/>
          </a:xfrm>
          <a:prstGeom prst="rect">
            <a:avLst/>
          </a:prstGeom>
          <a:noFill/>
        </p:spPr>
        <p:txBody>
          <a:bodyPr wrap="none" rtlCol="0">
            <a:spAutoFit/>
          </a:bodyPr>
          <a:lstStyle/>
          <a:p>
            <a:pPr algn="ctr"/>
            <a:r>
              <a:rPr lang="en-US" altLang="ko-KR" sz="1000" dirty="0">
                <a:solidFill>
                  <a:srgbClr val="FF0000"/>
                </a:solidFill>
              </a:rPr>
              <a:t>07/2022</a:t>
            </a:r>
            <a:endParaRPr lang="ko-KR" altLang="en-US" sz="1000" dirty="0">
              <a:solidFill>
                <a:srgbClr val="FF0000"/>
              </a:solidFill>
            </a:endParaRPr>
          </a:p>
        </p:txBody>
      </p:sp>
      <p:sp>
        <p:nvSpPr>
          <p:cNvPr id="25" name="TextBox 24">
            <a:extLst>
              <a:ext uri="{FF2B5EF4-FFF2-40B4-BE49-F238E27FC236}">
                <a16:creationId xmlns:a16="http://schemas.microsoft.com/office/drawing/2014/main" id="{1DFA738F-513A-4C60-8379-31FA4D0CECA5}"/>
              </a:ext>
            </a:extLst>
          </p:cNvPr>
          <p:cNvSpPr txBox="1"/>
          <p:nvPr/>
        </p:nvSpPr>
        <p:spPr>
          <a:xfrm>
            <a:off x="5843989" y="5889878"/>
            <a:ext cx="732894" cy="246221"/>
          </a:xfrm>
          <a:prstGeom prst="rect">
            <a:avLst/>
          </a:prstGeom>
          <a:noFill/>
        </p:spPr>
        <p:txBody>
          <a:bodyPr wrap="none" rtlCol="0">
            <a:spAutoFit/>
          </a:bodyPr>
          <a:lstStyle/>
          <a:p>
            <a:pPr algn="ctr"/>
            <a:r>
              <a:rPr lang="en-US" altLang="ko-KR" sz="1000" dirty="0">
                <a:solidFill>
                  <a:srgbClr val="0070C0"/>
                </a:solidFill>
              </a:rPr>
              <a:t>06/2022</a:t>
            </a:r>
            <a:endParaRPr lang="ko-KR" altLang="en-US" sz="1000" dirty="0">
              <a:solidFill>
                <a:srgbClr val="0070C0"/>
              </a:solidFill>
            </a:endParaRPr>
          </a:p>
        </p:txBody>
      </p:sp>
      <p:cxnSp>
        <p:nvCxnSpPr>
          <p:cNvPr id="26" name="직선 연결선 25">
            <a:extLst>
              <a:ext uri="{FF2B5EF4-FFF2-40B4-BE49-F238E27FC236}">
                <a16:creationId xmlns:a16="http://schemas.microsoft.com/office/drawing/2014/main" id="{40FA043A-C29F-45F6-B7F2-CD7E1362473B}"/>
              </a:ext>
            </a:extLst>
          </p:cNvPr>
          <p:cNvCxnSpPr>
            <a:cxnSpLocks/>
            <a:endCxn id="25" idx="0"/>
          </p:cNvCxnSpPr>
          <p:nvPr/>
        </p:nvCxnSpPr>
        <p:spPr>
          <a:xfrm>
            <a:off x="6210435" y="5627654"/>
            <a:ext cx="1" cy="262224"/>
          </a:xfrm>
          <a:prstGeom prst="line">
            <a:avLst/>
          </a:prstGeom>
          <a:ln>
            <a:solidFill>
              <a:srgbClr val="0070C0"/>
            </a:solidFill>
            <a:prstDash val="lgDash"/>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89862ABE-F6D3-4A72-A84F-46A1F70398B9}"/>
              </a:ext>
            </a:extLst>
          </p:cNvPr>
          <p:cNvSpPr txBox="1"/>
          <p:nvPr/>
        </p:nvSpPr>
        <p:spPr>
          <a:xfrm>
            <a:off x="5426546" y="5635656"/>
            <a:ext cx="732894" cy="246221"/>
          </a:xfrm>
          <a:prstGeom prst="rect">
            <a:avLst/>
          </a:prstGeom>
          <a:noFill/>
        </p:spPr>
        <p:txBody>
          <a:bodyPr wrap="none" rtlCol="0">
            <a:spAutoFit/>
          </a:bodyPr>
          <a:lstStyle/>
          <a:p>
            <a:pPr algn="ctr"/>
            <a:r>
              <a:rPr lang="en-US" altLang="ko-KR" sz="1000" dirty="0">
                <a:solidFill>
                  <a:srgbClr val="FF0000"/>
                </a:solidFill>
              </a:rPr>
              <a:t>05/2022</a:t>
            </a:r>
            <a:endParaRPr lang="ko-KR" altLang="en-US" sz="1000" dirty="0">
              <a:solidFill>
                <a:srgbClr val="FF0000"/>
              </a:solidFill>
            </a:endParaRPr>
          </a:p>
        </p:txBody>
      </p:sp>
      <p:sp>
        <p:nvSpPr>
          <p:cNvPr id="40" name="TextBox 39">
            <a:extLst>
              <a:ext uri="{FF2B5EF4-FFF2-40B4-BE49-F238E27FC236}">
                <a16:creationId xmlns:a16="http://schemas.microsoft.com/office/drawing/2014/main" id="{3991122A-B24B-46E1-9E74-B1ABC5C5B50B}"/>
              </a:ext>
            </a:extLst>
          </p:cNvPr>
          <p:cNvSpPr txBox="1"/>
          <p:nvPr/>
        </p:nvSpPr>
        <p:spPr>
          <a:xfrm>
            <a:off x="5026796" y="5889877"/>
            <a:ext cx="732894" cy="246221"/>
          </a:xfrm>
          <a:prstGeom prst="rect">
            <a:avLst/>
          </a:prstGeom>
          <a:noFill/>
        </p:spPr>
        <p:txBody>
          <a:bodyPr wrap="none" rtlCol="0">
            <a:spAutoFit/>
          </a:bodyPr>
          <a:lstStyle>
            <a:defPPr>
              <a:defRPr lang="en-US"/>
            </a:defPPr>
            <a:lvl1pPr algn="ctr">
              <a:defRPr sz="1000">
                <a:solidFill>
                  <a:schemeClr val="accent6">
                    <a:lumMod val="75000"/>
                  </a:schemeClr>
                </a:solidFill>
              </a:defRPr>
            </a:lvl1pPr>
          </a:lstStyle>
          <a:p>
            <a:r>
              <a:rPr lang="en-US" altLang="ko-KR" dirty="0"/>
              <a:t>04/2022</a:t>
            </a:r>
            <a:endParaRPr lang="ko-KR" altLang="en-US" dirty="0"/>
          </a:p>
        </p:txBody>
      </p:sp>
      <p:sp>
        <p:nvSpPr>
          <p:cNvPr id="41" name="TextBox 40">
            <a:extLst>
              <a:ext uri="{FF2B5EF4-FFF2-40B4-BE49-F238E27FC236}">
                <a16:creationId xmlns:a16="http://schemas.microsoft.com/office/drawing/2014/main" id="{8661A214-0EA6-4749-8E7F-6B788E3DEDAE}"/>
              </a:ext>
            </a:extLst>
          </p:cNvPr>
          <p:cNvSpPr txBox="1"/>
          <p:nvPr/>
        </p:nvSpPr>
        <p:spPr>
          <a:xfrm>
            <a:off x="4596203" y="5635656"/>
            <a:ext cx="732894" cy="246221"/>
          </a:xfrm>
          <a:prstGeom prst="rect">
            <a:avLst/>
          </a:prstGeom>
          <a:noFill/>
        </p:spPr>
        <p:txBody>
          <a:bodyPr wrap="none" rtlCol="0">
            <a:spAutoFit/>
          </a:bodyPr>
          <a:lstStyle/>
          <a:p>
            <a:pPr algn="ctr"/>
            <a:r>
              <a:rPr lang="en-US" altLang="ko-KR" sz="1000" dirty="0"/>
              <a:t>03/2022</a:t>
            </a:r>
            <a:endParaRPr lang="ko-KR" altLang="en-US" sz="1000" dirty="0"/>
          </a:p>
        </p:txBody>
      </p:sp>
      <p:sp>
        <p:nvSpPr>
          <p:cNvPr id="42" name="TextBox 41">
            <a:extLst>
              <a:ext uri="{FF2B5EF4-FFF2-40B4-BE49-F238E27FC236}">
                <a16:creationId xmlns:a16="http://schemas.microsoft.com/office/drawing/2014/main" id="{9CAB41BC-8BB6-4AAC-B6CE-E324A94A77E9}"/>
              </a:ext>
            </a:extLst>
          </p:cNvPr>
          <p:cNvSpPr txBox="1"/>
          <p:nvPr/>
        </p:nvSpPr>
        <p:spPr>
          <a:xfrm>
            <a:off x="4151025" y="5889877"/>
            <a:ext cx="732894" cy="246221"/>
          </a:xfrm>
          <a:prstGeom prst="rect">
            <a:avLst/>
          </a:prstGeom>
          <a:noFill/>
        </p:spPr>
        <p:txBody>
          <a:bodyPr wrap="none" rtlCol="0">
            <a:spAutoFit/>
          </a:bodyPr>
          <a:lstStyle/>
          <a:p>
            <a:pPr algn="ctr"/>
            <a:r>
              <a:rPr lang="en-US" altLang="ko-KR" sz="1000" dirty="0"/>
              <a:t>02/2022</a:t>
            </a:r>
            <a:endParaRPr lang="ko-KR" altLang="en-US" sz="1000" dirty="0"/>
          </a:p>
        </p:txBody>
      </p:sp>
      <p:sp>
        <p:nvSpPr>
          <p:cNvPr id="43" name="TextBox 42">
            <a:extLst>
              <a:ext uri="{FF2B5EF4-FFF2-40B4-BE49-F238E27FC236}">
                <a16:creationId xmlns:a16="http://schemas.microsoft.com/office/drawing/2014/main" id="{3FF4ACD7-D7FD-4B70-AD42-ECE266071F88}"/>
              </a:ext>
            </a:extLst>
          </p:cNvPr>
          <p:cNvSpPr txBox="1"/>
          <p:nvPr/>
        </p:nvSpPr>
        <p:spPr>
          <a:xfrm>
            <a:off x="3728717" y="5635656"/>
            <a:ext cx="732894" cy="246221"/>
          </a:xfrm>
          <a:prstGeom prst="rect">
            <a:avLst/>
          </a:prstGeom>
          <a:noFill/>
        </p:spPr>
        <p:txBody>
          <a:bodyPr wrap="none" rtlCol="0">
            <a:spAutoFit/>
          </a:bodyPr>
          <a:lstStyle/>
          <a:p>
            <a:pPr algn="ctr"/>
            <a:r>
              <a:rPr lang="en-US" altLang="ko-KR" sz="1000" dirty="0"/>
              <a:t>01/2022</a:t>
            </a:r>
            <a:endParaRPr lang="ko-KR" altLang="en-US" sz="1000" dirty="0"/>
          </a:p>
        </p:txBody>
      </p:sp>
      <p:sp>
        <p:nvSpPr>
          <p:cNvPr id="44" name="TextBox 43">
            <a:extLst>
              <a:ext uri="{FF2B5EF4-FFF2-40B4-BE49-F238E27FC236}">
                <a16:creationId xmlns:a16="http://schemas.microsoft.com/office/drawing/2014/main" id="{70F00C66-E84C-4E9B-B0CD-6AA9F181164B}"/>
              </a:ext>
            </a:extLst>
          </p:cNvPr>
          <p:cNvSpPr txBox="1"/>
          <p:nvPr/>
        </p:nvSpPr>
        <p:spPr>
          <a:xfrm>
            <a:off x="3269755" y="5889877"/>
            <a:ext cx="732894" cy="246221"/>
          </a:xfrm>
          <a:prstGeom prst="rect">
            <a:avLst/>
          </a:prstGeom>
          <a:noFill/>
        </p:spPr>
        <p:txBody>
          <a:bodyPr wrap="none" rtlCol="0">
            <a:spAutoFit/>
          </a:bodyPr>
          <a:lstStyle/>
          <a:p>
            <a:pPr algn="ctr"/>
            <a:r>
              <a:rPr lang="en-US" altLang="ko-KR" sz="1000" dirty="0"/>
              <a:t>12/2021</a:t>
            </a:r>
            <a:endParaRPr lang="ko-KR" altLang="en-US" sz="1000" dirty="0"/>
          </a:p>
        </p:txBody>
      </p:sp>
      <p:sp>
        <p:nvSpPr>
          <p:cNvPr id="45" name="TextBox 44">
            <a:extLst>
              <a:ext uri="{FF2B5EF4-FFF2-40B4-BE49-F238E27FC236}">
                <a16:creationId xmlns:a16="http://schemas.microsoft.com/office/drawing/2014/main" id="{3C7E283B-BE0D-4911-8CC4-1FD96EBD8F32}"/>
              </a:ext>
            </a:extLst>
          </p:cNvPr>
          <p:cNvSpPr txBox="1"/>
          <p:nvPr/>
        </p:nvSpPr>
        <p:spPr>
          <a:xfrm>
            <a:off x="2792677" y="5644333"/>
            <a:ext cx="732894" cy="246221"/>
          </a:xfrm>
          <a:prstGeom prst="rect">
            <a:avLst/>
          </a:prstGeom>
          <a:noFill/>
        </p:spPr>
        <p:txBody>
          <a:bodyPr wrap="none" rtlCol="0">
            <a:spAutoFit/>
          </a:bodyPr>
          <a:lstStyle>
            <a:defPPr>
              <a:defRPr lang="en-US"/>
            </a:defPPr>
            <a:lvl1pPr algn="ctr">
              <a:defRPr sz="1000">
                <a:solidFill>
                  <a:srgbClr val="FF0000"/>
                </a:solidFill>
              </a:defRPr>
            </a:lvl1pPr>
          </a:lstStyle>
          <a:p>
            <a:r>
              <a:rPr lang="en-US" altLang="ko-KR" dirty="0"/>
              <a:t>11/2021</a:t>
            </a:r>
            <a:endParaRPr lang="ko-KR" altLang="en-US" dirty="0"/>
          </a:p>
        </p:txBody>
      </p:sp>
      <p:sp>
        <p:nvSpPr>
          <p:cNvPr id="46" name="TextBox 45">
            <a:extLst>
              <a:ext uri="{FF2B5EF4-FFF2-40B4-BE49-F238E27FC236}">
                <a16:creationId xmlns:a16="http://schemas.microsoft.com/office/drawing/2014/main" id="{BB240EE3-F08D-4A04-AFC2-5F0DBCD9ADDA}"/>
              </a:ext>
            </a:extLst>
          </p:cNvPr>
          <p:cNvSpPr txBox="1"/>
          <p:nvPr/>
        </p:nvSpPr>
        <p:spPr>
          <a:xfrm>
            <a:off x="2348729" y="5889876"/>
            <a:ext cx="732894" cy="246221"/>
          </a:xfrm>
          <a:prstGeom prst="rect">
            <a:avLst/>
          </a:prstGeom>
          <a:noFill/>
        </p:spPr>
        <p:txBody>
          <a:bodyPr wrap="none" rtlCol="0">
            <a:spAutoFit/>
          </a:bodyPr>
          <a:lstStyle>
            <a:defPPr>
              <a:defRPr lang="en-US"/>
            </a:defPPr>
            <a:lvl1pPr algn="ctr">
              <a:defRPr sz="1000">
                <a:solidFill>
                  <a:srgbClr val="FF0000"/>
                </a:solidFill>
              </a:defRPr>
            </a:lvl1pPr>
          </a:lstStyle>
          <a:p>
            <a:r>
              <a:rPr lang="en-US" altLang="ko-KR" dirty="0"/>
              <a:t>10/2021</a:t>
            </a:r>
            <a:endParaRPr lang="ko-KR" altLang="en-US" dirty="0"/>
          </a:p>
        </p:txBody>
      </p:sp>
      <p:sp>
        <p:nvSpPr>
          <p:cNvPr id="48" name="TextBox 47">
            <a:extLst>
              <a:ext uri="{FF2B5EF4-FFF2-40B4-BE49-F238E27FC236}">
                <a16:creationId xmlns:a16="http://schemas.microsoft.com/office/drawing/2014/main" id="{1D0066AF-0DEA-49AF-BF05-0926D745419B}"/>
              </a:ext>
            </a:extLst>
          </p:cNvPr>
          <p:cNvSpPr txBox="1"/>
          <p:nvPr/>
        </p:nvSpPr>
        <p:spPr>
          <a:xfrm>
            <a:off x="1918034" y="5644332"/>
            <a:ext cx="732894" cy="246221"/>
          </a:xfrm>
          <a:prstGeom prst="rect">
            <a:avLst/>
          </a:prstGeom>
          <a:noFill/>
        </p:spPr>
        <p:txBody>
          <a:bodyPr wrap="none" rtlCol="0">
            <a:spAutoFit/>
          </a:bodyPr>
          <a:lstStyle>
            <a:defPPr>
              <a:defRPr lang="en-US"/>
            </a:defPPr>
            <a:lvl1pPr algn="ctr">
              <a:defRPr sz="1000">
                <a:solidFill>
                  <a:srgbClr val="FF0000"/>
                </a:solidFill>
              </a:defRPr>
            </a:lvl1pPr>
          </a:lstStyle>
          <a:p>
            <a:r>
              <a:rPr lang="en-US" altLang="ko-KR" dirty="0"/>
              <a:t>09/2021</a:t>
            </a:r>
            <a:endParaRPr lang="ko-KR" altLang="en-US" dirty="0"/>
          </a:p>
        </p:txBody>
      </p:sp>
      <p:sp>
        <p:nvSpPr>
          <p:cNvPr id="50" name="TextBox 49">
            <a:extLst>
              <a:ext uri="{FF2B5EF4-FFF2-40B4-BE49-F238E27FC236}">
                <a16:creationId xmlns:a16="http://schemas.microsoft.com/office/drawing/2014/main" id="{226739B2-A8E0-4A81-9F72-1E4656286E11}"/>
              </a:ext>
            </a:extLst>
          </p:cNvPr>
          <p:cNvSpPr txBox="1"/>
          <p:nvPr/>
        </p:nvSpPr>
        <p:spPr>
          <a:xfrm>
            <a:off x="1306590" y="5644332"/>
            <a:ext cx="732894" cy="246221"/>
          </a:xfrm>
          <a:prstGeom prst="rect">
            <a:avLst/>
          </a:prstGeom>
          <a:noFill/>
        </p:spPr>
        <p:txBody>
          <a:bodyPr wrap="none" rtlCol="0">
            <a:spAutoFit/>
          </a:bodyPr>
          <a:lstStyle/>
          <a:p>
            <a:pPr algn="ctr"/>
            <a:r>
              <a:rPr lang="en-US" altLang="ko-KR" sz="1000" dirty="0"/>
              <a:t>06/2021</a:t>
            </a:r>
            <a:endParaRPr lang="ko-KR" altLang="en-US" sz="1000" dirty="0"/>
          </a:p>
        </p:txBody>
      </p:sp>
      <p:cxnSp>
        <p:nvCxnSpPr>
          <p:cNvPr id="63" name="직선 연결선 62">
            <a:extLst>
              <a:ext uri="{FF2B5EF4-FFF2-40B4-BE49-F238E27FC236}">
                <a16:creationId xmlns:a16="http://schemas.microsoft.com/office/drawing/2014/main" id="{79208200-101B-4289-A656-2EF5E39032FB}"/>
              </a:ext>
            </a:extLst>
          </p:cNvPr>
          <p:cNvCxnSpPr>
            <a:cxnSpLocks/>
            <a:endCxn id="44" idx="0"/>
          </p:cNvCxnSpPr>
          <p:nvPr/>
        </p:nvCxnSpPr>
        <p:spPr>
          <a:xfrm flipH="1">
            <a:off x="3636202" y="5592966"/>
            <a:ext cx="6556" cy="296911"/>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72" name="타원 71">
            <a:extLst>
              <a:ext uri="{FF2B5EF4-FFF2-40B4-BE49-F238E27FC236}">
                <a16:creationId xmlns:a16="http://schemas.microsoft.com/office/drawing/2014/main" id="{E8430D41-2003-48E2-8B45-9467DF16BCD7}"/>
              </a:ext>
            </a:extLst>
          </p:cNvPr>
          <p:cNvSpPr/>
          <p:nvPr/>
        </p:nvSpPr>
        <p:spPr>
          <a:xfrm>
            <a:off x="528471" y="5453814"/>
            <a:ext cx="172278" cy="172278"/>
          </a:xfrm>
          <a:prstGeom prst="ellips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3" name="TextBox 72">
            <a:extLst>
              <a:ext uri="{FF2B5EF4-FFF2-40B4-BE49-F238E27FC236}">
                <a16:creationId xmlns:a16="http://schemas.microsoft.com/office/drawing/2014/main" id="{B0AA973A-16FA-4202-B544-3EE2D3730D17}"/>
              </a:ext>
            </a:extLst>
          </p:cNvPr>
          <p:cNvSpPr txBox="1"/>
          <p:nvPr/>
        </p:nvSpPr>
        <p:spPr>
          <a:xfrm>
            <a:off x="262657" y="5037813"/>
            <a:ext cx="676787" cy="400110"/>
          </a:xfrm>
          <a:prstGeom prst="rect">
            <a:avLst/>
          </a:prstGeom>
          <a:noFill/>
        </p:spPr>
        <p:txBody>
          <a:bodyPr wrap="none" rtlCol="0">
            <a:spAutoFit/>
          </a:bodyPr>
          <a:lstStyle/>
          <a:p>
            <a:pPr algn="ctr"/>
            <a:r>
              <a:rPr lang="en-US" altLang="ko-KR" sz="1000" dirty="0">
                <a:latin typeface="맑은 고딕" panose="020B0503020000020004" pitchFamily="50" charset="-127"/>
                <a:ea typeface="맑은 고딕" panose="020B0503020000020004" pitchFamily="50" charset="-127"/>
              </a:rPr>
              <a:t>PAR</a:t>
            </a:r>
          </a:p>
          <a:p>
            <a:pPr algn="ctr"/>
            <a:r>
              <a:rPr lang="en-US" altLang="ko-KR" sz="1000" dirty="0">
                <a:latin typeface="맑은 고딕" panose="020B0503020000020004" pitchFamily="50" charset="-127"/>
                <a:ea typeface="맑은 고딕" panose="020B0503020000020004" pitchFamily="50" charset="-127"/>
              </a:rPr>
              <a:t>Approve</a:t>
            </a:r>
            <a:endParaRPr lang="ko-KR" altLang="en-US" sz="1000" dirty="0">
              <a:latin typeface="맑은 고딕" panose="020B0503020000020004" pitchFamily="50" charset="-127"/>
              <a:ea typeface="맑은 고딕" panose="020B0503020000020004" pitchFamily="50" charset="-127"/>
            </a:endParaRPr>
          </a:p>
        </p:txBody>
      </p:sp>
      <p:sp>
        <p:nvSpPr>
          <p:cNvPr id="74" name="TextBox 73">
            <a:extLst>
              <a:ext uri="{FF2B5EF4-FFF2-40B4-BE49-F238E27FC236}">
                <a16:creationId xmlns:a16="http://schemas.microsoft.com/office/drawing/2014/main" id="{B3E99A45-CDF2-42A8-B3BD-F4A8711987CC}"/>
              </a:ext>
            </a:extLst>
          </p:cNvPr>
          <p:cNvSpPr txBox="1"/>
          <p:nvPr/>
        </p:nvSpPr>
        <p:spPr>
          <a:xfrm>
            <a:off x="228600" y="5643655"/>
            <a:ext cx="732894" cy="246221"/>
          </a:xfrm>
          <a:prstGeom prst="rect">
            <a:avLst/>
          </a:prstGeom>
          <a:noFill/>
        </p:spPr>
        <p:txBody>
          <a:bodyPr wrap="none" rtlCol="0">
            <a:spAutoFit/>
          </a:bodyPr>
          <a:lstStyle/>
          <a:p>
            <a:pPr algn="ctr"/>
            <a:r>
              <a:rPr lang="en-US" altLang="ko-KR" sz="1000" dirty="0"/>
              <a:t>09/2019</a:t>
            </a:r>
            <a:endParaRPr lang="ko-KR" altLang="en-US" sz="1000" dirty="0"/>
          </a:p>
        </p:txBody>
      </p:sp>
      <p:cxnSp>
        <p:nvCxnSpPr>
          <p:cNvPr id="75" name="직선 화살표 연결선 74">
            <a:extLst>
              <a:ext uri="{FF2B5EF4-FFF2-40B4-BE49-F238E27FC236}">
                <a16:creationId xmlns:a16="http://schemas.microsoft.com/office/drawing/2014/main" id="{5EF0C7F0-1BE4-4A74-AB6D-BAD0A6854FD4}"/>
              </a:ext>
            </a:extLst>
          </p:cNvPr>
          <p:cNvCxnSpPr/>
          <p:nvPr/>
        </p:nvCxnSpPr>
        <p:spPr>
          <a:xfrm>
            <a:off x="677112" y="5548345"/>
            <a:ext cx="7904922"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76" name="타원 75">
            <a:extLst>
              <a:ext uri="{FF2B5EF4-FFF2-40B4-BE49-F238E27FC236}">
                <a16:creationId xmlns:a16="http://schemas.microsoft.com/office/drawing/2014/main" id="{0A2CF240-9003-4C0B-9564-709D761C7153}"/>
              </a:ext>
            </a:extLst>
          </p:cNvPr>
          <p:cNvSpPr/>
          <p:nvPr/>
        </p:nvSpPr>
        <p:spPr>
          <a:xfrm>
            <a:off x="8582034" y="5462206"/>
            <a:ext cx="172278" cy="172278"/>
          </a:xfrm>
          <a:prstGeom prst="ellips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7" name="TextBox 76">
            <a:extLst>
              <a:ext uri="{FF2B5EF4-FFF2-40B4-BE49-F238E27FC236}">
                <a16:creationId xmlns:a16="http://schemas.microsoft.com/office/drawing/2014/main" id="{5B9A7D6E-EE52-43D9-A140-FB8FB8509BA7}"/>
              </a:ext>
            </a:extLst>
          </p:cNvPr>
          <p:cNvSpPr txBox="1"/>
          <p:nvPr/>
        </p:nvSpPr>
        <p:spPr>
          <a:xfrm>
            <a:off x="8275276" y="5207589"/>
            <a:ext cx="785793" cy="246221"/>
          </a:xfrm>
          <a:prstGeom prst="rect">
            <a:avLst/>
          </a:prstGeom>
          <a:noFill/>
        </p:spPr>
        <p:txBody>
          <a:bodyPr wrap="none" rtlCol="0">
            <a:spAutoFit/>
          </a:bodyPr>
          <a:lstStyle/>
          <a:p>
            <a:pPr algn="ctr"/>
            <a:r>
              <a:rPr lang="en-US" altLang="ko-KR" sz="1000" dirty="0">
                <a:latin typeface="맑은 고딕" panose="020B0503020000020004" pitchFamily="50" charset="-127"/>
                <a:ea typeface="맑은 고딕" panose="020B0503020000020004" pitchFamily="50" charset="-127"/>
              </a:rPr>
              <a:t>Publishing</a:t>
            </a:r>
            <a:endParaRPr lang="ko-KR" altLang="en-US" sz="1000" dirty="0">
              <a:latin typeface="맑은 고딕" panose="020B0503020000020004" pitchFamily="50" charset="-127"/>
              <a:ea typeface="맑은 고딕" panose="020B0503020000020004" pitchFamily="50" charset="-127"/>
            </a:endParaRPr>
          </a:p>
        </p:txBody>
      </p:sp>
      <p:cxnSp>
        <p:nvCxnSpPr>
          <p:cNvPr id="78" name="직선 연결선 77">
            <a:extLst>
              <a:ext uri="{FF2B5EF4-FFF2-40B4-BE49-F238E27FC236}">
                <a16:creationId xmlns:a16="http://schemas.microsoft.com/office/drawing/2014/main" id="{AF12FA96-4BA3-4D74-B5A1-A809C8227FAF}"/>
              </a:ext>
            </a:extLst>
          </p:cNvPr>
          <p:cNvCxnSpPr/>
          <p:nvPr/>
        </p:nvCxnSpPr>
        <p:spPr>
          <a:xfrm>
            <a:off x="7712063" y="546220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D8BDF65D-6C17-4826-87DD-3F6BF45AAB13}"/>
              </a:ext>
            </a:extLst>
          </p:cNvPr>
          <p:cNvSpPr txBox="1"/>
          <p:nvPr/>
        </p:nvSpPr>
        <p:spPr>
          <a:xfrm>
            <a:off x="7186917" y="5207682"/>
            <a:ext cx="1050289" cy="246221"/>
          </a:xfrm>
          <a:prstGeom prst="rect">
            <a:avLst/>
          </a:prstGeom>
          <a:noFill/>
        </p:spPr>
        <p:txBody>
          <a:bodyPr wrap="none" rtlCol="0">
            <a:spAutoFit/>
          </a:bodyPr>
          <a:lstStyle/>
          <a:p>
            <a:pPr algn="ctr"/>
            <a:r>
              <a:rPr lang="en-US" altLang="ko-KR" sz="1000" dirty="0">
                <a:latin typeface="맑은 고딕" panose="020B0503020000020004" pitchFamily="50" charset="-127"/>
                <a:ea typeface="맑은 고딕" panose="020B0503020000020004" pitchFamily="50" charset="-127"/>
              </a:rPr>
              <a:t>SASB Approval</a:t>
            </a:r>
            <a:endParaRPr lang="ko-KR" altLang="en-US" sz="1000" dirty="0">
              <a:latin typeface="맑은 고딕" panose="020B0503020000020004" pitchFamily="50" charset="-127"/>
              <a:ea typeface="맑은 고딕" panose="020B0503020000020004" pitchFamily="50" charset="-127"/>
            </a:endParaRPr>
          </a:p>
        </p:txBody>
      </p:sp>
      <p:cxnSp>
        <p:nvCxnSpPr>
          <p:cNvPr id="80" name="직선 연결선 79">
            <a:extLst>
              <a:ext uri="{FF2B5EF4-FFF2-40B4-BE49-F238E27FC236}">
                <a16:creationId xmlns:a16="http://schemas.microsoft.com/office/drawing/2014/main" id="{26C82F9A-B107-46F2-80E6-301883A5B37A}"/>
              </a:ext>
            </a:extLst>
          </p:cNvPr>
          <p:cNvCxnSpPr/>
          <p:nvPr/>
        </p:nvCxnSpPr>
        <p:spPr>
          <a:xfrm>
            <a:off x="7186917" y="546220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8E8CD379-B5FC-4578-A31A-4531B7B98AFA}"/>
              </a:ext>
            </a:extLst>
          </p:cNvPr>
          <p:cNvSpPr txBox="1"/>
          <p:nvPr/>
        </p:nvSpPr>
        <p:spPr>
          <a:xfrm>
            <a:off x="6337846" y="4977674"/>
            <a:ext cx="1677062" cy="246221"/>
          </a:xfrm>
          <a:prstGeom prst="rect">
            <a:avLst/>
          </a:prstGeom>
          <a:noFill/>
        </p:spPr>
        <p:txBody>
          <a:bodyPr wrap="none" rtlCol="0">
            <a:spAutoFit/>
          </a:bodyPr>
          <a:lstStyle/>
          <a:p>
            <a:pPr algn="ctr"/>
            <a:r>
              <a:rPr lang="en-US" altLang="ko-KR" sz="1000" dirty="0" err="1">
                <a:solidFill>
                  <a:schemeClr val="accent6">
                    <a:lumMod val="75000"/>
                  </a:schemeClr>
                </a:solidFill>
                <a:latin typeface="맑은 고딕" panose="020B0503020000020004" pitchFamily="50" charset="-127"/>
                <a:ea typeface="맑은 고딕" panose="020B0503020000020004" pitchFamily="50" charset="-127"/>
              </a:rPr>
              <a:t>RevCom</a:t>
            </a:r>
            <a:r>
              <a:rPr lang="en-US" altLang="ko-KR" sz="1000" dirty="0">
                <a:solidFill>
                  <a:schemeClr val="accent6">
                    <a:lumMod val="75000"/>
                  </a:schemeClr>
                </a:solidFill>
                <a:latin typeface="맑은 고딕" panose="020B0503020000020004" pitchFamily="50" charset="-127"/>
                <a:ea typeface="맑은 고딕" panose="020B0503020000020004" pitchFamily="50" charset="-127"/>
              </a:rPr>
              <a:t> comment review</a:t>
            </a:r>
            <a:endParaRPr lang="ko-KR" altLang="en-US" sz="1000" dirty="0">
              <a:solidFill>
                <a:schemeClr val="accent6">
                  <a:lumMod val="75000"/>
                </a:schemeClr>
              </a:solidFill>
              <a:latin typeface="맑은 고딕" panose="020B0503020000020004" pitchFamily="50" charset="-127"/>
              <a:ea typeface="맑은 고딕" panose="020B0503020000020004" pitchFamily="50" charset="-127"/>
            </a:endParaRPr>
          </a:p>
        </p:txBody>
      </p:sp>
      <p:cxnSp>
        <p:nvCxnSpPr>
          <p:cNvPr id="82" name="직선 연결선 81">
            <a:extLst>
              <a:ext uri="{FF2B5EF4-FFF2-40B4-BE49-F238E27FC236}">
                <a16:creationId xmlns:a16="http://schemas.microsoft.com/office/drawing/2014/main" id="{368EF313-354F-454C-A56A-607F274C2996}"/>
              </a:ext>
            </a:extLst>
          </p:cNvPr>
          <p:cNvCxnSpPr>
            <a:cxnSpLocks/>
            <a:stCxn id="81" idx="2"/>
          </p:cNvCxnSpPr>
          <p:nvPr/>
        </p:nvCxnSpPr>
        <p:spPr>
          <a:xfrm>
            <a:off x="7176377" y="5223895"/>
            <a:ext cx="8584" cy="266058"/>
          </a:xfrm>
          <a:prstGeom prst="line">
            <a:avLst/>
          </a:prstGeom>
          <a:ln>
            <a:solidFill>
              <a:schemeClr val="accent6">
                <a:lumMod val="7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83" name="직선 연결선 82">
            <a:extLst>
              <a:ext uri="{FF2B5EF4-FFF2-40B4-BE49-F238E27FC236}">
                <a16:creationId xmlns:a16="http://schemas.microsoft.com/office/drawing/2014/main" id="{B26D7F0E-37AB-4FEE-8BB0-9E1544F2852C}"/>
              </a:ext>
            </a:extLst>
          </p:cNvPr>
          <p:cNvCxnSpPr/>
          <p:nvPr/>
        </p:nvCxnSpPr>
        <p:spPr>
          <a:xfrm>
            <a:off x="6649009" y="5448954"/>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84" name="TextBox 83">
            <a:extLst>
              <a:ext uri="{FF2B5EF4-FFF2-40B4-BE49-F238E27FC236}">
                <a16:creationId xmlns:a16="http://schemas.microsoft.com/office/drawing/2014/main" id="{2C3E4D32-8D1C-4FF9-9B3A-A9D41893041F}"/>
              </a:ext>
            </a:extLst>
          </p:cNvPr>
          <p:cNvSpPr txBox="1"/>
          <p:nvPr/>
        </p:nvSpPr>
        <p:spPr>
          <a:xfrm>
            <a:off x="5977993" y="5203825"/>
            <a:ext cx="1342034" cy="246221"/>
          </a:xfrm>
          <a:prstGeom prst="rect">
            <a:avLst/>
          </a:prstGeom>
          <a:noFill/>
        </p:spPr>
        <p:txBody>
          <a:bodyPr wrap="none" rtlCol="0">
            <a:spAutoFit/>
          </a:bodyPr>
          <a:lstStyle/>
          <a:p>
            <a:pPr algn="ctr"/>
            <a:r>
              <a:rPr lang="en-US" altLang="ko-KR" sz="1000" b="1" dirty="0">
                <a:solidFill>
                  <a:srgbClr val="FF0000"/>
                </a:solidFill>
                <a:latin typeface="맑은 고딕" panose="020B0503020000020004" pitchFamily="50" charset="-127"/>
                <a:ea typeface="맑은 고딕" panose="020B0503020000020004" pitchFamily="50" charset="-127"/>
              </a:rPr>
              <a:t>Submit to </a:t>
            </a:r>
            <a:r>
              <a:rPr lang="en-US" altLang="ko-KR" sz="1000" b="1" dirty="0" err="1">
                <a:solidFill>
                  <a:srgbClr val="FF0000"/>
                </a:solidFill>
                <a:latin typeface="맑은 고딕" panose="020B0503020000020004" pitchFamily="50" charset="-127"/>
                <a:ea typeface="맑은 고딕" panose="020B0503020000020004" pitchFamily="50" charset="-127"/>
              </a:rPr>
              <a:t>RevCom</a:t>
            </a:r>
            <a:endParaRPr lang="ko-KR" altLang="en-US" sz="1000" b="1" dirty="0">
              <a:solidFill>
                <a:srgbClr val="FF0000"/>
              </a:solidFill>
              <a:latin typeface="맑은 고딕" panose="020B0503020000020004" pitchFamily="50" charset="-127"/>
              <a:ea typeface="맑은 고딕" panose="020B0503020000020004" pitchFamily="50" charset="-127"/>
            </a:endParaRPr>
          </a:p>
        </p:txBody>
      </p:sp>
      <p:cxnSp>
        <p:nvCxnSpPr>
          <p:cNvPr id="85" name="직선 연결선 84">
            <a:extLst>
              <a:ext uri="{FF2B5EF4-FFF2-40B4-BE49-F238E27FC236}">
                <a16:creationId xmlns:a16="http://schemas.microsoft.com/office/drawing/2014/main" id="{F128F4D5-2015-45C5-BF92-A56641E4C6DC}"/>
              </a:ext>
            </a:extLst>
          </p:cNvPr>
          <p:cNvCxnSpPr/>
          <p:nvPr/>
        </p:nvCxnSpPr>
        <p:spPr>
          <a:xfrm>
            <a:off x="6211687" y="546220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0FB87F18-A77B-41F6-8A35-A12E635FA404}"/>
              </a:ext>
            </a:extLst>
          </p:cNvPr>
          <p:cNvSpPr txBox="1"/>
          <p:nvPr/>
        </p:nvSpPr>
        <p:spPr>
          <a:xfrm>
            <a:off x="5342701" y="4613760"/>
            <a:ext cx="1737976" cy="400110"/>
          </a:xfrm>
          <a:prstGeom prst="rect">
            <a:avLst/>
          </a:prstGeom>
          <a:noFill/>
        </p:spPr>
        <p:txBody>
          <a:bodyPr wrap="none" rtlCol="0">
            <a:spAutoFit/>
          </a:bodyPr>
          <a:lstStyle/>
          <a:p>
            <a:pPr algn="ctr"/>
            <a:r>
              <a:rPr lang="en-US" altLang="ko-KR" sz="1000" dirty="0">
                <a:solidFill>
                  <a:srgbClr val="0070C0"/>
                </a:solidFill>
                <a:latin typeface="맑은 고딕" panose="020B0503020000020004" pitchFamily="50" charset="-127"/>
                <a:ea typeface="맑은 고딕" panose="020B0503020000020004" pitchFamily="50" charset="-127"/>
              </a:rPr>
              <a:t>Sent comment to the WG</a:t>
            </a:r>
          </a:p>
          <a:p>
            <a:pPr algn="ctr"/>
            <a:r>
              <a:rPr lang="en-US" altLang="ko-KR" sz="1000" dirty="0">
                <a:solidFill>
                  <a:srgbClr val="0070C0"/>
                </a:solidFill>
                <a:latin typeface="맑은 고딕" panose="020B0503020000020004" pitchFamily="50" charset="-127"/>
                <a:ea typeface="맑은 고딕" panose="020B0503020000020004" pitchFamily="50" charset="-127"/>
              </a:rPr>
              <a:t>Ballot Resolution Telecon1</a:t>
            </a:r>
            <a:endParaRPr lang="ko-KR" altLang="en-US" sz="1000" dirty="0">
              <a:solidFill>
                <a:srgbClr val="0070C0"/>
              </a:solidFill>
              <a:latin typeface="맑은 고딕" panose="020B0503020000020004" pitchFamily="50" charset="-127"/>
              <a:ea typeface="맑은 고딕" panose="020B0503020000020004" pitchFamily="50" charset="-127"/>
            </a:endParaRPr>
          </a:p>
        </p:txBody>
      </p:sp>
      <p:cxnSp>
        <p:nvCxnSpPr>
          <p:cNvPr id="87" name="직선 연결선 86">
            <a:extLst>
              <a:ext uri="{FF2B5EF4-FFF2-40B4-BE49-F238E27FC236}">
                <a16:creationId xmlns:a16="http://schemas.microsoft.com/office/drawing/2014/main" id="{81D847A8-ED95-4BFB-8880-41E2A461EC63}"/>
              </a:ext>
            </a:extLst>
          </p:cNvPr>
          <p:cNvCxnSpPr>
            <a:cxnSpLocks/>
            <a:stCxn id="86" idx="2"/>
          </p:cNvCxnSpPr>
          <p:nvPr/>
        </p:nvCxnSpPr>
        <p:spPr>
          <a:xfrm flipH="1">
            <a:off x="6211685" y="5013870"/>
            <a:ext cx="4" cy="553869"/>
          </a:xfrm>
          <a:prstGeom prst="line">
            <a:avLst/>
          </a:prstGeom>
          <a:ln>
            <a:solidFill>
              <a:srgbClr val="0070C0"/>
            </a:solidFill>
            <a:prstDash val="lgDash"/>
          </a:ln>
        </p:spPr>
        <p:style>
          <a:lnRef idx="1">
            <a:schemeClr val="accent1"/>
          </a:lnRef>
          <a:fillRef idx="0">
            <a:schemeClr val="accent1"/>
          </a:fillRef>
          <a:effectRef idx="0">
            <a:schemeClr val="accent1"/>
          </a:effectRef>
          <a:fontRef idx="minor">
            <a:schemeClr val="tx1"/>
          </a:fontRef>
        </p:style>
      </p:cxnSp>
      <p:cxnSp>
        <p:nvCxnSpPr>
          <p:cNvPr id="88" name="직선 연결선 87">
            <a:extLst>
              <a:ext uri="{FF2B5EF4-FFF2-40B4-BE49-F238E27FC236}">
                <a16:creationId xmlns:a16="http://schemas.microsoft.com/office/drawing/2014/main" id="{78838D1C-31B6-426A-8AD8-32459AF348C2}"/>
              </a:ext>
            </a:extLst>
          </p:cNvPr>
          <p:cNvCxnSpPr/>
          <p:nvPr/>
        </p:nvCxnSpPr>
        <p:spPr>
          <a:xfrm>
            <a:off x="5794244" y="546220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ABD64D07-F769-44EE-8551-AC595E4CC617}"/>
              </a:ext>
            </a:extLst>
          </p:cNvPr>
          <p:cNvSpPr txBox="1"/>
          <p:nvPr/>
        </p:nvSpPr>
        <p:spPr>
          <a:xfrm>
            <a:off x="5139258" y="4993677"/>
            <a:ext cx="1309974" cy="400110"/>
          </a:xfrm>
          <a:prstGeom prst="rect">
            <a:avLst/>
          </a:prstGeom>
          <a:noFill/>
        </p:spPr>
        <p:txBody>
          <a:bodyPr wrap="none" rtlCol="0">
            <a:spAutoFit/>
          </a:bodyPr>
          <a:lstStyle/>
          <a:p>
            <a:pPr algn="ctr"/>
            <a:r>
              <a:rPr lang="en-US" altLang="ko-KR" sz="1000" b="1" dirty="0">
                <a:solidFill>
                  <a:srgbClr val="FF0000"/>
                </a:solidFill>
                <a:latin typeface="맑은 고딕" panose="020B0503020000020004" pitchFamily="50" charset="-127"/>
                <a:ea typeface="맑은 고딕" panose="020B0503020000020004" pitchFamily="50" charset="-127"/>
              </a:rPr>
              <a:t>Start Recirculation</a:t>
            </a:r>
          </a:p>
          <a:p>
            <a:pPr algn="ctr"/>
            <a:r>
              <a:rPr lang="en-US" altLang="ko-KR" sz="1000" b="1" dirty="0">
                <a:solidFill>
                  <a:srgbClr val="FF0000"/>
                </a:solidFill>
                <a:latin typeface="맑은 고딕" panose="020B0503020000020004" pitchFamily="50" charset="-127"/>
                <a:ea typeface="맑은 고딕" panose="020B0503020000020004" pitchFamily="50" charset="-127"/>
              </a:rPr>
              <a:t>2</a:t>
            </a:r>
            <a:r>
              <a:rPr lang="en-US" altLang="ko-KR" sz="1000" b="1" baseline="30000" dirty="0">
                <a:solidFill>
                  <a:srgbClr val="FF0000"/>
                </a:solidFill>
                <a:latin typeface="맑은 고딕" panose="020B0503020000020004" pitchFamily="50" charset="-127"/>
                <a:ea typeface="맑은 고딕" panose="020B0503020000020004" pitchFamily="50" charset="-127"/>
              </a:rPr>
              <a:t>nd</a:t>
            </a:r>
            <a:r>
              <a:rPr lang="en-US" altLang="ko-KR" sz="1000" b="1" dirty="0">
                <a:solidFill>
                  <a:srgbClr val="FF0000"/>
                </a:solidFill>
                <a:latin typeface="맑은 고딕" panose="020B0503020000020004" pitchFamily="50" charset="-127"/>
                <a:ea typeface="맑은 고딕" panose="020B0503020000020004" pitchFamily="50" charset="-127"/>
              </a:rPr>
              <a:t> Ballot</a:t>
            </a:r>
            <a:endParaRPr lang="ko-KR" altLang="en-US" sz="1000" b="1" dirty="0">
              <a:solidFill>
                <a:srgbClr val="FF0000"/>
              </a:solidFill>
              <a:latin typeface="맑은 고딕" panose="020B0503020000020004" pitchFamily="50" charset="-127"/>
              <a:ea typeface="맑은 고딕" panose="020B0503020000020004" pitchFamily="50" charset="-127"/>
            </a:endParaRPr>
          </a:p>
        </p:txBody>
      </p:sp>
      <p:cxnSp>
        <p:nvCxnSpPr>
          <p:cNvPr id="90" name="직선 연결선 89">
            <a:extLst>
              <a:ext uri="{FF2B5EF4-FFF2-40B4-BE49-F238E27FC236}">
                <a16:creationId xmlns:a16="http://schemas.microsoft.com/office/drawing/2014/main" id="{9BD7A02C-09E6-4147-AC7A-D13DDBAF28BD}"/>
              </a:ext>
            </a:extLst>
          </p:cNvPr>
          <p:cNvCxnSpPr>
            <a:cxnSpLocks/>
            <a:stCxn id="89" idx="2"/>
          </p:cNvCxnSpPr>
          <p:nvPr/>
        </p:nvCxnSpPr>
        <p:spPr>
          <a:xfrm flipH="1">
            <a:off x="5794243" y="5393787"/>
            <a:ext cx="2" cy="154558"/>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91" name="직선 연결선 90">
            <a:extLst>
              <a:ext uri="{FF2B5EF4-FFF2-40B4-BE49-F238E27FC236}">
                <a16:creationId xmlns:a16="http://schemas.microsoft.com/office/drawing/2014/main" id="{D1A1A6C3-E442-451E-A38D-31B90188387A}"/>
              </a:ext>
            </a:extLst>
          </p:cNvPr>
          <p:cNvCxnSpPr/>
          <p:nvPr/>
        </p:nvCxnSpPr>
        <p:spPr>
          <a:xfrm>
            <a:off x="5391779" y="5465690"/>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2" name="직선 연결선 91">
            <a:extLst>
              <a:ext uri="{FF2B5EF4-FFF2-40B4-BE49-F238E27FC236}">
                <a16:creationId xmlns:a16="http://schemas.microsoft.com/office/drawing/2014/main" id="{B018375C-2FDD-490D-B39C-FC0ABDAE7330}"/>
              </a:ext>
            </a:extLst>
          </p:cNvPr>
          <p:cNvCxnSpPr/>
          <p:nvPr/>
        </p:nvCxnSpPr>
        <p:spPr>
          <a:xfrm>
            <a:off x="4965370" y="5468348"/>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3" name="직선 연결선 92">
            <a:extLst>
              <a:ext uri="{FF2B5EF4-FFF2-40B4-BE49-F238E27FC236}">
                <a16:creationId xmlns:a16="http://schemas.microsoft.com/office/drawing/2014/main" id="{F030E841-6B7B-4388-8881-6B979D2B4760}"/>
              </a:ext>
            </a:extLst>
          </p:cNvPr>
          <p:cNvCxnSpPr/>
          <p:nvPr/>
        </p:nvCxnSpPr>
        <p:spPr>
          <a:xfrm>
            <a:off x="4518723" y="546220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4" name="직선 연결선 93">
            <a:extLst>
              <a:ext uri="{FF2B5EF4-FFF2-40B4-BE49-F238E27FC236}">
                <a16:creationId xmlns:a16="http://schemas.microsoft.com/office/drawing/2014/main" id="{F11BEED8-7142-44DA-A048-1E0BEC26DC31}"/>
              </a:ext>
            </a:extLst>
          </p:cNvPr>
          <p:cNvCxnSpPr/>
          <p:nvPr/>
        </p:nvCxnSpPr>
        <p:spPr>
          <a:xfrm>
            <a:off x="4094654" y="546220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5" name="직선 연결선 94">
            <a:extLst>
              <a:ext uri="{FF2B5EF4-FFF2-40B4-BE49-F238E27FC236}">
                <a16:creationId xmlns:a16="http://schemas.microsoft.com/office/drawing/2014/main" id="{8FE9BC9D-B190-4DF4-8DEF-B7F02B3E6465}"/>
              </a:ext>
            </a:extLst>
          </p:cNvPr>
          <p:cNvCxnSpPr/>
          <p:nvPr/>
        </p:nvCxnSpPr>
        <p:spPr>
          <a:xfrm>
            <a:off x="3637453" y="545809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6" name="직선 연결선 95">
            <a:extLst>
              <a:ext uri="{FF2B5EF4-FFF2-40B4-BE49-F238E27FC236}">
                <a16:creationId xmlns:a16="http://schemas.microsoft.com/office/drawing/2014/main" id="{FBB25C8B-ACAC-4364-B221-4B2481B3E419}"/>
              </a:ext>
            </a:extLst>
          </p:cNvPr>
          <p:cNvCxnSpPr/>
          <p:nvPr/>
        </p:nvCxnSpPr>
        <p:spPr>
          <a:xfrm>
            <a:off x="3160375" y="546220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7" name="직선 연결선 96">
            <a:extLst>
              <a:ext uri="{FF2B5EF4-FFF2-40B4-BE49-F238E27FC236}">
                <a16:creationId xmlns:a16="http://schemas.microsoft.com/office/drawing/2014/main" id="{ECF55E40-704F-4FF8-AC74-4FE36CDF85C2}"/>
              </a:ext>
            </a:extLst>
          </p:cNvPr>
          <p:cNvCxnSpPr/>
          <p:nvPr/>
        </p:nvCxnSpPr>
        <p:spPr>
          <a:xfrm>
            <a:off x="2716427" y="5474974"/>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8" name="직선 연결선 97">
            <a:extLst>
              <a:ext uri="{FF2B5EF4-FFF2-40B4-BE49-F238E27FC236}">
                <a16:creationId xmlns:a16="http://schemas.microsoft.com/office/drawing/2014/main" id="{5110F0B3-28FB-498D-A7C6-CC0863F8E7FF}"/>
              </a:ext>
            </a:extLst>
          </p:cNvPr>
          <p:cNvCxnSpPr/>
          <p:nvPr/>
        </p:nvCxnSpPr>
        <p:spPr>
          <a:xfrm>
            <a:off x="2285732" y="5467864"/>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9" name="직선 연결선 98">
            <a:extLst>
              <a:ext uri="{FF2B5EF4-FFF2-40B4-BE49-F238E27FC236}">
                <a16:creationId xmlns:a16="http://schemas.microsoft.com/office/drawing/2014/main" id="{7BE22DDD-E472-432B-81CD-FF081F5B9640}"/>
              </a:ext>
            </a:extLst>
          </p:cNvPr>
          <p:cNvCxnSpPr/>
          <p:nvPr/>
        </p:nvCxnSpPr>
        <p:spPr>
          <a:xfrm>
            <a:off x="1684534" y="545094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BA0094A7-792A-4F54-B430-ED828F810820}"/>
              </a:ext>
            </a:extLst>
          </p:cNvPr>
          <p:cNvSpPr txBox="1"/>
          <p:nvPr/>
        </p:nvSpPr>
        <p:spPr>
          <a:xfrm>
            <a:off x="3862732" y="4980421"/>
            <a:ext cx="1309974" cy="400110"/>
          </a:xfrm>
          <a:prstGeom prst="rect">
            <a:avLst/>
          </a:prstGeom>
          <a:noFill/>
        </p:spPr>
        <p:txBody>
          <a:bodyPr wrap="none" rtlCol="0">
            <a:spAutoFit/>
          </a:bodyPr>
          <a:lstStyle/>
          <a:p>
            <a:pPr algn="ctr"/>
            <a:r>
              <a:rPr lang="en-US" altLang="ko-KR" sz="1000" b="1" dirty="0">
                <a:solidFill>
                  <a:srgbClr val="FF0000"/>
                </a:solidFill>
                <a:latin typeface="맑은 고딕" panose="020B0503020000020004" pitchFamily="50" charset="-127"/>
                <a:ea typeface="맑은 고딕" panose="020B0503020000020004" pitchFamily="50" charset="-127"/>
              </a:rPr>
              <a:t>Start Recirculation</a:t>
            </a:r>
          </a:p>
          <a:p>
            <a:pPr algn="ctr"/>
            <a:r>
              <a:rPr lang="en-US" altLang="ko-KR" sz="1000" b="1" dirty="0">
                <a:solidFill>
                  <a:srgbClr val="FF0000"/>
                </a:solidFill>
                <a:latin typeface="맑은 고딕" panose="020B0503020000020004" pitchFamily="50" charset="-127"/>
                <a:ea typeface="맑은 고딕" panose="020B0503020000020004" pitchFamily="50" charset="-127"/>
              </a:rPr>
              <a:t>1</a:t>
            </a:r>
            <a:r>
              <a:rPr lang="en-US" altLang="ko-KR" sz="1000" b="1" baseline="30000" dirty="0">
                <a:solidFill>
                  <a:srgbClr val="FF0000"/>
                </a:solidFill>
                <a:latin typeface="맑은 고딕" panose="020B0503020000020004" pitchFamily="50" charset="-127"/>
                <a:ea typeface="맑은 고딕" panose="020B0503020000020004" pitchFamily="50" charset="-127"/>
              </a:rPr>
              <a:t>st</a:t>
            </a:r>
            <a:r>
              <a:rPr lang="en-US" altLang="ko-KR" sz="1000" b="1" dirty="0">
                <a:solidFill>
                  <a:srgbClr val="FF0000"/>
                </a:solidFill>
                <a:latin typeface="맑은 고딕" panose="020B0503020000020004" pitchFamily="50" charset="-127"/>
                <a:ea typeface="맑은 고딕" panose="020B0503020000020004" pitchFamily="50" charset="-127"/>
              </a:rPr>
              <a:t> Ballot</a:t>
            </a:r>
            <a:endParaRPr lang="ko-KR" altLang="en-US" sz="1000" b="1" dirty="0">
              <a:solidFill>
                <a:srgbClr val="FF0000"/>
              </a:solidFill>
              <a:latin typeface="맑은 고딕" panose="020B0503020000020004" pitchFamily="50" charset="-127"/>
              <a:ea typeface="맑은 고딕" panose="020B0503020000020004" pitchFamily="50" charset="-127"/>
            </a:endParaRPr>
          </a:p>
        </p:txBody>
      </p:sp>
      <p:sp>
        <p:nvSpPr>
          <p:cNvPr id="101" name="직사각형 100">
            <a:extLst>
              <a:ext uri="{FF2B5EF4-FFF2-40B4-BE49-F238E27FC236}">
                <a16:creationId xmlns:a16="http://schemas.microsoft.com/office/drawing/2014/main" id="{79ACDD7B-2C86-425F-8082-D19D4FD752DD}"/>
              </a:ext>
            </a:extLst>
          </p:cNvPr>
          <p:cNvSpPr/>
          <p:nvPr/>
        </p:nvSpPr>
        <p:spPr>
          <a:xfrm>
            <a:off x="4503899" y="4376430"/>
            <a:ext cx="1782860" cy="246221"/>
          </a:xfrm>
          <a:prstGeom prst="rect">
            <a:avLst/>
          </a:prstGeom>
          <a:noFill/>
        </p:spPr>
        <p:txBody>
          <a:bodyPr wrap="none" rtlCol="0">
            <a:spAutoFit/>
          </a:bodyPr>
          <a:lstStyle/>
          <a:p>
            <a:pPr algn="ctr"/>
            <a:r>
              <a:rPr lang="ko-KR" altLang="en-US" sz="1000" dirty="0" err="1">
                <a:solidFill>
                  <a:schemeClr val="accent6">
                    <a:lumMod val="75000"/>
                  </a:schemeClr>
                </a:solidFill>
                <a:latin typeface="맑은 고딕" panose="020B0503020000020004" pitchFamily="50" charset="-127"/>
                <a:ea typeface="맑은 고딕" panose="020B0503020000020004" pitchFamily="50" charset="-127"/>
              </a:rPr>
              <a:t>Ballot</a:t>
            </a:r>
            <a:r>
              <a:rPr lang="ko-KR" altLang="en-US" sz="1000" dirty="0">
                <a:solidFill>
                  <a:schemeClr val="accent6">
                    <a:lumMod val="75000"/>
                  </a:schemeClr>
                </a:solidFill>
                <a:latin typeface="맑은 고딕" panose="020B0503020000020004" pitchFamily="50" charset="-127"/>
                <a:ea typeface="맑은 고딕" panose="020B0503020000020004" pitchFamily="50" charset="-127"/>
              </a:rPr>
              <a:t> </a:t>
            </a:r>
            <a:r>
              <a:rPr lang="ko-KR" altLang="en-US" sz="1000" dirty="0" err="1">
                <a:solidFill>
                  <a:schemeClr val="accent6">
                    <a:lumMod val="75000"/>
                  </a:schemeClr>
                </a:solidFill>
                <a:latin typeface="맑은 고딕" panose="020B0503020000020004" pitchFamily="50" charset="-127"/>
                <a:ea typeface="맑은 고딕" panose="020B0503020000020004" pitchFamily="50" charset="-127"/>
              </a:rPr>
              <a:t>Resolution</a:t>
            </a:r>
            <a:r>
              <a:rPr lang="ko-KR" altLang="en-US" sz="1000" dirty="0">
                <a:solidFill>
                  <a:schemeClr val="accent6">
                    <a:lumMod val="75000"/>
                  </a:schemeClr>
                </a:solidFill>
                <a:latin typeface="맑은 고딕" panose="020B0503020000020004" pitchFamily="50" charset="-127"/>
                <a:ea typeface="맑은 고딕" panose="020B0503020000020004" pitchFamily="50" charset="-127"/>
              </a:rPr>
              <a:t> </a:t>
            </a:r>
            <a:r>
              <a:rPr lang="ko-KR" altLang="en-US" sz="1000" dirty="0" err="1">
                <a:solidFill>
                  <a:schemeClr val="accent6">
                    <a:lumMod val="75000"/>
                  </a:schemeClr>
                </a:solidFill>
                <a:latin typeface="맑은 고딕" panose="020B0503020000020004" pitchFamily="50" charset="-127"/>
                <a:ea typeface="맑은 고딕" panose="020B0503020000020004" pitchFamily="50" charset="-127"/>
              </a:rPr>
              <a:t>Telecon</a:t>
            </a:r>
            <a:r>
              <a:rPr lang="ko-KR" altLang="en-US" sz="1000" dirty="0">
                <a:solidFill>
                  <a:schemeClr val="accent6">
                    <a:lumMod val="75000"/>
                  </a:schemeClr>
                </a:solidFill>
                <a:latin typeface="맑은 고딕" panose="020B0503020000020004" pitchFamily="50" charset="-127"/>
                <a:ea typeface="맑은 고딕" panose="020B0503020000020004" pitchFamily="50" charset="-127"/>
              </a:rPr>
              <a:t> 1</a:t>
            </a:r>
          </a:p>
        </p:txBody>
      </p:sp>
      <p:cxnSp>
        <p:nvCxnSpPr>
          <p:cNvPr id="102" name="직선 연결선 101">
            <a:extLst>
              <a:ext uri="{FF2B5EF4-FFF2-40B4-BE49-F238E27FC236}">
                <a16:creationId xmlns:a16="http://schemas.microsoft.com/office/drawing/2014/main" id="{D087F7AC-31F0-4D63-9C5F-40D18C8A0C69}"/>
              </a:ext>
            </a:extLst>
          </p:cNvPr>
          <p:cNvCxnSpPr>
            <a:cxnSpLocks/>
            <a:stCxn id="101" idx="2"/>
          </p:cNvCxnSpPr>
          <p:nvPr/>
        </p:nvCxnSpPr>
        <p:spPr>
          <a:xfrm>
            <a:off x="5395329" y="4622651"/>
            <a:ext cx="0" cy="925694"/>
          </a:xfrm>
          <a:prstGeom prst="line">
            <a:avLst/>
          </a:prstGeom>
          <a:ln>
            <a:solidFill>
              <a:schemeClr val="accent6">
                <a:lumMod val="75000"/>
              </a:schemeClr>
            </a:solidFill>
            <a:prstDash val="lgDash"/>
          </a:ln>
        </p:spPr>
        <p:style>
          <a:lnRef idx="1">
            <a:schemeClr val="accent1"/>
          </a:lnRef>
          <a:fillRef idx="0">
            <a:schemeClr val="accent1"/>
          </a:fillRef>
          <a:effectRef idx="0">
            <a:schemeClr val="accent1"/>
          </a:effectRef>
          <a:fontRef idx="minor">
            <a:schemeClr val="tx1"/>
          </a:fontRef>
        </p:style>
      </p:cxnSp>
      <p:sp>
        <p:nvSpPr>
          <p:cNvPr id="103" name="TextBox 102">
            <a:extLst>
              <a:ext uri="{FF2B5EF4-FFF2-40B4-BE49-F238E27FC236}">
                <a16:creationId xmlns:a16="http://schemas.microsoft.com/office/drawing/2014/main" id="{B1C69CA3-A719-4610-A2F5-963B5EC71F44}"/>
              </a:ext>
            </a:extLst>
          </p:cNvPr>
          <p:cNvSpPr txBox="1"/>
          <p:nvPr/>
        </p:nvSpPr>
        <p:spPr>
          <a:xfrm>
            <a:off x="2648509" y="4984054"/>
            <a:ext cx="1019831" cy="400110"/>
          </a:xfrm>
          <a:prstGeom prst="rect">
            <a:avLst/>
          </a:prstGeom>
          <a:noFill/>
        </p:spPr>
        <p:txBody>
          <a:bodyPr wrap="none" rtlCol="0">
            <a:spAutoFit/>
          </a:bodyPr>
          <a:lstStyle/>
          <a:p>
            <a:pPr algn="ctr"/>
            <a:r>
              <a:rPr lang="en-US" altLang="ko-KR" sz="1000" b="1" dirty="0">
                <a:solidFill>
                  <a:srgbClr val="FF0000"/>
                </a:solidFill>
                <a:latin typeface="맑은 고딕" panose="020B0503020000020004" pitchFamily="50" charset="-127"/>
                <a:ea typeface="맑은 고딕" panose="020B0503020000020004" pitchFamily="50" charset="-127"/>
              </a:rPr>
              <a:t>Start Sponsor</a:t>
            </a:r>
          </a:p>
          <a:p>
            <a:pPr algn="ctr"/>
            <a:r>
              <a:rPr lang="en-US" altLang="ko-KR" sz="1000" b="1" dirty="0">
                <a:solidFill>
                  <a:srgbClr val="FF0000"/>
                </a:solidFill>
                <a:latin typeface="맑은 고딕" panose="020B0503020000020004" pitchFamily="50" charset="-127"/>
                <a:ea typeface="맑은 고딕" panose="020B0503020000020004" pitchFamily="50" charset="-127"/>
              </a:rPr>
              <a:t>Ballot</a:t>
            </a:r>
            <a:endParaRPr lang="ko-KR" altLang="en-US" sz="1000" b="1" dirty="0">
              <a:solidFill>
                <a:srgbClr val="FF0000"/>
              </a:solidFill>
              <a:latin typeface="맑은 고딕" panose="020B0503020000020004" pitchFamily="50" charset="-127"/>
              <a:ea typeface="맑은 고딕" panose="020B0503020000020004" pitchFamily="50" charset="-127"/>
            </a:endParaRPr>
          </a:p>
        </p:txBody>
      </p:sp>
      <p:sp>
        <p:nvSpPr>
          <p:cNvPr id="104" name="TextBox 103">
            <a:extLst>
              <a:ext uri="{FF2B5EF4-FFF2-40B4-BE49-F238E27FC236}">
                <a16:creationId xmlns:a16="http://schemas.microsoft.com/office/drawing/2014/main" id="{D6C57097-9908-43DB-8AF1-2221F55A47E7}"/>
              </a:ext>
            </a:extLst>
          </p:cNvPr>
          <p:cNvSpPr txBox="1"/>
          <p:nvPr/>
        </p:nvSpPr>
        <p:spPr>
          <a:xfrm>
            <a:off x="1302418" y="3639027"/>
            <a:ext cx="2828018" cy="400110"/>
          </a:xfrm>
          <a:prstGeom prst="rect">
            <a:avLst/>
          </a:prstGeom>
          <a:noFill/>
        </p:spPr>
        <p:txBody>
          <a:bodyPr wrap="none" rtlCol="0">
            <a:spAutoFit/>
          </a:bodyPr>
          <a:lstStyle/>
          <a:p>
            <a:pPr algn="ctr"/>
            <a:r>
              <a:rPr lang="en-US" altLang="ko-KR" sz="1000" b="1" dirty="0">
                <a:solidFill>
                  <a:srgbClr val="FF0000"/>
                </a:solidFill>
                <a:latin typeface="맑은 고딕" panose="020B0503020000020004" pitchFamily="50" charset="-127"/>
                <a:ea typeface="맑은 고딕" panose="020B0503020000020004" pitchFamily="50" charset="-127"/>
              </a:rPr>
              <a:t>Open Sponsor Ballot Invitation</a:t>
            </a:r>
          </a:p>
          <a:p>
            <a:pPr algn="ctr"/>
            <a:r>
              <a:rPr lang="en-US" altLang="ko-KR" sz="1000" dirty="0">
                <a:latin typeface="맑은 고딕" panose="020B0503020000020004" pitchFamily="50" charset="-127"/>
                <a:ea typeface="맑은 고딕" panose="020B0503020000020004" pitchFamily="50" charset="-127"/>
              </a:rPr>
              <a:t>Mandatory Editorial Coordination submission</a:t>
            </a:r>
            <a:endParaRPr lang="ko-KR" altLang="en-US" sz="1000" dirty="0">
              <a:latin typeface="맑은 고딕" panose="020B0503020000020004" pitchFamily="50" charset="-127"/>
              <a:ea typeface="맑은 고딕" panose="020B0503020000020004" pitchFamily="50" charset="-127"/>
            </a:endParaRPr>
          </a:p>
        </p:txBody>
      </p:sp>
      <p:cxnSp>
        <p:nvCxnSpPr>
          <p:cNvPr id="105" name="직선 연결선 104">
            <a:extLst>
              <a:ext uri="{FF2B5EF4-FFF2-40B4-BE49-F238E27FC236}">
                <a16:creationId xmlns:a16="http://schemas.microsoft.com/office/drawing/2014/main" id="{E4CFA94C-D251-47A7-810C-262E7B6BC2A8}"/>
              </a:ext>
            </a:extLst>
          </p:cNvPr>
          <p:cNvCxnSpPr>
            <a:cxnSpLocks/>
            <a:stCxn id="104" idx="2"/>
          </p:cNvCxnSpPr>
          <p:nvPr/>
        </p:nvCxnSpPr>
        <p:spPr>
          <a:xfrm>
            <a:off x="2716427" y="4039137"/>
            <a:ext cx="0" cy="1459291"/>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106" name="직선 연결선 105">
            <a:extLst>
              <a:ext uri="{FF2B5EF4-FFF2-40B4-BE49-F238E27FC236}">
                <a16:creationId xmlns:a16="http://schemas.microsoft.com/office/drawing/2014/main" id="{516BFA38-4350-41E8-B3F0-7A9D0E7B1FB8}"/>
              </a:ext>
            </a:extLst>
          </p:cNvPr>
          <p:cNvCxnSpPr>
            <a:cxnSpLocks/>
            <a:stCxn id="103" idx="2"/>
          </p:cNvCxnSpPr>
          <p:nvPr/>
        </p:nvCxnSpPr>
        <p:spPr>
          <a:xfrm>
            <a:off x="3158425" y="5384164"/>
            <a:ext cx="9426" cy="202431"/>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F65B8B2A-6617-4559-9F64-034C0573EE0F}"/>
              </a:ext>
            </a:extLst>
          </p:cNvPr>
          <p:cNvSpPr txBox="1"/>
          <p:nvPr/>
        </p:nvSpPr>
        <p:spPr>
          <a:xfrm>
            <a:off x="1227583" y="4990484"/>
            <a:ext cx="906017" cy="400110"/>
          </a:xfrm>
          <a:prstGeom prst="rect">
            <a:avLst/>
          </a:prstGeom>
          <a:noFill/>
        </p:spPr>
        <p:txBody>
          <a:bodyPr wrap="none" rtlCol="0">
            <a:spAutoFit/>
          </a:bodyPr>
          <a:lstStyle/>
          <a:p>
            <a:pPr algn="ctr"/>
            <a:r>
              <a:rPr lang="en-US" altLang="ko-KR" sz="1000" b="1" dirty="0">
                <a:solidFill>
                  <a:srgbClr val="FF0000"/>
                </a:solidFill>
                <a:latin typeface="맑은 고딕" panose="020B0503020000020004" pitchFamily="50" charset="-127"/>
                <a:ea typeface="맑은 고딕" panose="020B0503020000020004" pitchFamily="50" charset="-127"/>
              </a:rPr>
              <a:t>WG 1</a:t>
            </a:r>
            <a:r>
              <a:rPr lang="en-US" altLang="ko-KR" sz="1000" b="1" baseline="30000" dirty="0">
                <a:solidFill>
                  <a:srgbClr val="FF0000"/>
                </a:solidFill>
                <a:latin typeface="맑은 고딕" panose="020B0503020000020004" pitchFamily="50" charset="-127"/>
                <a:ea typeface="맑은 고딕" panose="020B0503020000020004" pitchFamily="50" charset="-127"/>
              </a:rPr>
              <a:t>st</a:t>
            </a:r>
          </a:p>
          <a:p>
            <a:pPr algn="ctr"/>
            <a:r>
              <a:rPr lang="en-US" altLang="ko-KR" sz="1000" b="1" dirty="0">
                <a:solidFill>
                  <a:srgbClr val="FF0000"/>
                </a:solidFill>
                <a:latin typeface="맑은 고딕" panose="020B0503020000020004" pitchFamily="50" charset="-127"/>
                <a:ea typeface="맑은 고딕" panose="020B0503020000020004" pitchFamily="50" charset="-127"/>
              </a:rPr>
              <a:t>letter Ballot</a:t>
            </a:r>
            <a:endParaRPr lang="ko-KR" altLang="en-US" sz="1000" b="1" dirty="0">
              <a:solidFill>
                <a:srgbClr val="FF0000"/>
              </a:solidFill>
              <a:latin typeface="맑은 고딕" panose="020B0503020000020004" pitchFamily="50" charset="-127"/>
              <a:ea typeface="맑은 고딕" panose="020B0503020000020004" pitchFamily="50" charset="-127"/>
            </a:endParaRPr>
          </a:p>
        </p:txBody>
      </p:sp>
      <p:sp>
        <p:nvSpPr>
          <p:cNvPr id="108" name="TextBox 107">
            <a:extLst>
              <a:ext uri="{FF2B5EF4-FFF2-40B4-BE49-F238E27FC236}">
                <a16:creationId xmlns:a16="http://schemas.microsoft.com/office/drawing/2014/main" id="{3AE43B40-179E-41EB-9047-755F94AE210A}"/>
              </a:ext>
            </a:extLst>
          </p:cNvPr>
          <p:cNvSpPr txBox="1"/>
          <p:nvPr/>
        </p:nvSpPr>
        <p:spPr>
          <a:xfrm>
            <a:off x="1832722" y="4170044"/>
            <a:ext cx="906017" cy="400110"/>
          </a:xfrm>
          <a:prstGeom prst="rect">
            <a:avLst/>
          </a:prstGeom>
          <a:noFill/>
        </p:spPr>
        <p:txBody>
          <a:bodyPr wrap="none" rtlCol="0">
            <a:spAutoFit/>
          </a:bodyPr>
          <a:lstStyle/>
          <a:p>
            <a:pPr algn="ctr"/>
            <a:r>
              <a:rPr lang="en-US" altLang="ko-KR" sz="1000" b="1" dirty="0">
                <a:solidFill>
                  <a:srgbClr val="FF0000"/>
                </a:solidFill>
                <a:latin typeface="맑은 고딕" panose="020B0503020000020004" pitchFamily="50" charset="-127"/>
                <a:ea typeface="맑은 고딕" panose="020B0503020000020004" pitchFamily="50" charset="-127"/>
              </a:rPr>
              <a:t>WG 2</a:t>
            </a:r>
            <a:r>
              <a:rPr lang="en-US" altLang="ko-KR" sz="1000" b="1" baseline="30000" dirty="0">
                <a:solidFill>
                  <a:srgbClr val="FF0000"/>
                </a:solidFill>
                <a:latin typeface="맑은 고딕" panose="020B0503020000020004" pitchFamily="50" charset="-127"/>
                <a:ea typeface="맑은 고딕" panose="020B0503020000020004" pitchFamily="50" charset="-127"/>
              </a:rPr>
              <a:t>nd</a:t>
            </a:r>
            <a:r>
              <a:rPr lang="en-US" altLang="ko-KR" sz="1000" b="1" dirty="0">
                <a:solidFill>
                  <a:srgbClr val="FF0000"/>
                </a:solidFill>
                <a:latin typeface="맑은 고딕" panose="020B0503020000020004" pitchFamily="50" charset="-127"/>
                <a:ea typeface="맑은 고딕" panose="020B0503020000020004" pitchFamily="50" charset="-127"/>
              </a:rPr>
              <a:t> </a:t>
            </a:r>
            <a:endParaRPr lang="en-US" altLang="ko-KR" sz="1000" b="1" baseline="30000" dirty="0">
              <a:solidFill>
                <a:srgbClr val="FF0000"/>
              </a:solidFill>
              <a:latin typeface="맑은 고딕" panose="020B0503020000020004" pitchFamily="50" charset="-127"/>
              <a:ea typeface="맑은 고딕" panose="020B0503020000020004" pitchFamily="50" charset="-127"/>
            </a:endParaRPr>
          </a:p>
          <a:p>
            <a:pPr algn="ctr"/>
            <a:r>
              <a:rPr lang="en-US" altLang="ko-KR" sz="1000" b="1" dirty="0">
                <a:solidFill>
                  <a:srgbClr val="FF0000"/>
                </a:solidFill>
                <a:latin typeface="맑은 고딕" panose="020B0503020000020004" pitchFamily="50" charset="-127"/>
                <a:ea typeface="맑은 고딕" panose="020B0503020000020004" pitchFamily="50" charset="-127"/>
              </a:rPr>
              <a:t>letter Ballot</a:t>
            </a:r>
            <a:endParaRPr lang="ko-KR" altLang="en-US" sz="1000" b="1" dirty="0">
              <a:solidFill>
                <a:srgbClr val="FF0000"/>
              </a:solidFill>
              <a:latin typeface="맑은 고딕" panose="020B0503020000020004" pitchFamily="50" charset="-127"/>
              <a:ea typeface="맑은 고딕" panose="020B0503020000020004" pitchFamily="50" charset="-127"/>
            </a:endParaRPr>
          </a:p>
        </p:txBody>
      </p:sp>
      <p:cxnSp>
        <p:nvCxnSpPr>
          <p:cNvPr id="109" name="직선 연결선 108">
            <a:extLst>
              <a:ext uri="{FF2B5EF4-FFF2-40B4-BE49-F238E27FC236}">
                <a16:creationId xmlns:a16="http://schemas.microsoft.com/office/drawing/2014/main" id="{56294DAE-55CB-40AF-BB2F-7A16B5A61018}"/>
              </a:ext>
            </a:extLst>
          </p:cNvPr>
          <p:cNvCxnSpPr>
            <a:cxnSpLocks/>
            <a:stCxn id="108" idx="2"/>
          </p:cNvCxnSpPr>
          <p:nvPr/>
        </p:nvCxnSpPr>
        <p:spPr>
          <a:xfrm>
            <a:off x="2285731" y="4570154"/>
            <a:ext cx="0" cy="939942"/>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sp>
        <p:nvSpPr>
          <p:cNvPr id="110" name="직사각형 109">
            <a:extLst>
              <a:ext uri="{FF2B5EF4-FFF2-40B4-BE49-F238E27FC236}">
                <a16:creationId xmlns:a16="http://schemas.microsoft.com/office/drawing/2014/main" id="{9CC963F8-1942-442A-8C5F-B02E6C9C987E}"/>
              </a:ext>
            </a:extLst>
          </p:cNvPr>
          <p:cNvSpPr/>
          <p:nvPr/>
        </p:nvSpPr>
        <p:spPr>
          <a:xfrm>
            <a:off x="2766332" y="4650361"/>
            <a:ext cx="1747594" cy="246221"/>
          </a:xfrm>
          <a:prstGeom prst="rect">
            <a:avLst/>
          </a:prstGeom>
          <a:noFill/>
        </p:spPr>
        <p:txBody>
          <a:bodyPr wrap="none" rtlCol="0">
            <a:spAutoFit/>
          </a:bodyPr>
          <a:lstStyle/>
          <a:p>
            <a:pPr algn="ctr"/>
            <a:r>
              <a:rPr lang="ko-KR" altLang="en-US" sz="1000" dirty="0" err="1">
                <a:latin typeface="맑은 고딕" panose="020B0503020000020004" pitchFamily="50" charset="-127"/>
                <a:ea typeface="맑은 고딕" panose="020B0503020000020004" pitchFamily="50" charset="-127"/>
              </a:rPr>
              <a:t>Sent</a:t>
            </a:r>
            <a:r>
              <a:rPr lang="ko-KR" altLang="en-US" sz="1000" dirty="0">
                <a:latin typeface="맑은 고딕" panose="020B0503020000020004" pitchFamily="50" charset="-127"/>
                <a:ea typeface="맑은 고딕" panose="020B0503020000020004" pitchFamily="50" charset="-127"/>
              </a:rPr>
              <a:t> </a:t>
            </a:r>
            <a:r>
              <a:rPr lang="ko-KR" altLang="en-US" sz="1000" dirty="0" err="1">
                <a:latin typeface="맑은 고딕" panose="020B0503020000020004" pitchFamily="50" charset="-127"/>
                <a:ea typeface="맑은 고딕" panose="020B0503020000020004" pitchFamily="50" charset="-127"/>
              </a:rPr>
              <a:t>comments</a:t>
            </a:r>
            <a:r>
              <a:rPr lang="ko-KR" altLang="en-US" sz="1000" dirty="0">
                <a:latin typeface="맑은 고딕" panose="020B0503020000020004" pitchFamily="50" charset="-127"/>
                <a:ea typeface="맑은 고딕" panose="020B0503020000020004" pitchFamily="50" charset="-127"/>
              </a:rPr>
              <a:t> </a:t>
            </a:r>
            <a:r>
              <a:rPr lang="ko-KR" altLang="en-US" sz="1000" dirty="0" err="1">
                <a:latin typeface="맑은 고딕" panose="020B0503020000020004" pitchFamily="50" charset="-127"/>
                <a:ea typeface="맑은 고딕" panose="020B0503020000020004" pitchFamily="50" charset="-127"/>
              </a:rPr>
              <a:t>to</a:t>
            </a:r>
            <a:r>
              <a:rPr lang="ko-KR" altLang="en-US" sz="1000" dirty="0">
                <a:latin typeface="맑은 고딕" panose="020B0503020000020004" pitchFamily="50" charset="-127"/>
                <a:ea typeface="맑은 고딕" panose="020B0503020000020004" pitchFamily="50" charset="-127"/>
              </a:rPr>
              <a:t> </a:t>
            </a:r>
            <a:r>
              <a:rPr lang="ko-KR" altLang="en-US" sz="1000" dirty="0" err="1">
                <a:latin typeface="맑은 고딕" panose="020B0503020000020004" pitchFamily="50" charset="-127"/>
                <a:ea typeface="맑은 고딕" panose="020B0503020000020004" pitchFamily="50" charset="-127"/>
              </a:rPr>
              <a:t>the</a:t>
            </a:r>
            <a:r>
              <a:rPr lang="ko-KR" altLang="en-US" sz="1000" dirty="0">
                <a:latin typeface="맑은 고딕" panose="020B0503020000020004" pitchFamily="50" charset="-127"/>
                <a:ea typeface="맑은 고딕" panose="020B0503020000020004" pitchFamily="50" charset="-127"/>
              </a:rPr>
              <a:t> WG</a:t>
            </a:r>
          </a:p>
        </p:txBody>
      </p:sp>
      <p:cxnSp>
        <p:nvCxnSpPr>
          <p:cNvPr id="111" name="직선 연결선 110">
            <a:extLst>
              <a:ext uri="{FF2B5EF4-FFF2-40B4-BE49-F238E27FC236}">
                <a16:creationId xmlns:a16="http://schemas.microsoft.com/office/drawing/2014/main" id="{08254E76-DD7C-4CC5-8B3C-758322830999}"/>
              </a:ext>
            </a:extLst>
          </p:cNvPr>
          <p:cNvCxnSpPr>
            <a:cxnSpLocks/>
            <a:stCxn id="110" idx="2"/>
          </p:cNvCxnSpPr>
          <p:nvPr/>
        </p:nvCxnSpPr>
        <p:spPr>
          <a:xfrm>
            <a:off x="3640129" y="4896582"/>
            <a:ext cx="0" cy="611224"/>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12" name="직사각형 111">
            <a:extLst>
              <a:ext uri="{FF2B5EF4-FFF2-40B4-BE49-F238E27FC236}">
                <a16:creationId xmlns:a16="http://schemas.microsoft.com/office/drawing/2014/main" id="{CA203553-9C1B-4D35-A6F9-EF4F0FCF0EBA}"/>
              </a:ext>
            </a:extLst>
          </p:cNvPr>
          <p:cNvSpPr/>
          <p:nvPr/>
        </p:nvSpPr>
        <p:spPr>
          <a:xfrm>
            <a:off x="2985332" y="4140617"/>
            <a:ext cx="2233304" cy="246221"/>
          </a:xfrm>
          <a:prstGeom prst="rect">
            <a:avLst/>
          </a:prstGeom>
          <a:noFill/>
        </p:spPr>
        <p:txBody>
          <a:bodyPr wrap="none" rtlCol="0">
            <a:spAutoFit/>
          </a:bodyPr>
          <a:lstStyle/>
          <a:p>
            <a:pPr algn="ctr"/>
            <a:r>
              <a:rPr lang="ko-KR" altLang="en-US" sz="1000" dirty="0">
                <a:solidFill>
                  <a:srgbClr val="0070C0"/>
                </a:solidFill>
                <a:latin typeface="맑은 고딕" panose="020B0503020000020004" pitchFamily="50" charset="-127"/>
                <a:ea typeface="맑은 고딕" panose="020B0503020000020004" pitchFamily="50" charset="-127"/>
              </a:rPr>
              <a:t>WG </a:t>
            </a:r>
            <a:r>
              <a:rPr lang="ko-KR" altLang="en-US" sz="1000" dirty="0" err="1">
                <a:solidFill>
                  <a:srgbClr val="0070C0"/>
                </a:solidFill>
                <a:latin typeface="맑은 고딕" panose="020B0503020000020004" pitchFamily="50" charset="-127"/>
                <a:ea typeface="맑은 고딕" panose="020B0503020000020004" pitchFamily="50" charset="-127"/>
              </a:rPr>
              <a:t>Meeting</a:t>
            </a:r>
            <a:r>
              <a:rPr lang="ko-KR" altLang="en-US" sz="1000" dirty="0">
                <a:solidFill>
                  <a:srgbClr val="0070C0"/>
                </a:solidFill>
                <a:latin typeface="맑은 고딕" panose="020B0503020000020004" pitchFamily="50" charset="-127"/>
                <a:ea typeface="맑은 고딕" panose="020B0503020000020004" pitchFamily="50" charset="-127"/>
              </a:rPr>
              <a:t> </a:t>
            </a:r>
            <a:r>
              <a:rPr lang="ko-KR" altLang="en-US" sz="1000" dirty="0" err="1">
                <a:solidFill>
                  <a:srgbClr val="0070C0"/>
                </a:solidFill>
                <a:latin typeface="맑은 고딕" panose="020B0503020000020004" pitchFamily="50" charset="-127"/>
                <a:ea typeface="맑은 고딕" panose="020B0503020000020004" pitchFamily="50" charset="-127"/>
              </a:rPr>
              <a:t>to</a:t>
            </a:r>
            <a:r>
              <a:rPr lang="ko-KR" altLang="en-US" sz="1000" dirty="0">
                <a:solidFill>
                  <a:srgbClr val="0070C0"/>
                </a:solidFill>
                <a:latin typeface="맑은 고딕" panose="020B0503020000020004" pitchFamily="50" charset="-127"/>
                <a:ea typeface="맑은 고딕" panose="020B0503020000020004" pitchFamily="50" charset="-127"/>
              </a:rPr>
              <a:t> </a:t>
            </a:r>
            <a:r>
              <a:rPr lang="ko-KR" altLang="en-US" sz="1000" dirty="0" err="1">
                <a:solidFill>
                  <a:srgbClr val="0070C0"/>
                </a:solidFill>
                <a:latin typeface="맑은 고딕" panose="020B0503020000020004" pitchFamily="50" charset="-127"/>
                <a:ea typeface="맑은 고딕" panose="020B0503020000020004" pitchFamily="50" charset="-127"/>
              </a:rPr>
              <a:t>address</a:t>
            </a:r>
            <a:r>
              <a:rPr lang="ko-KR" altLang="en-US" sz="1000" dirty="0">
                <a:solidFill>
                  <a:srgbClr val="0070C0"/>
                </a:solidFill>
                <a:latin typeface="맑은 고딕" panose="020B0503020000020004" pitchFamily="50" charset="-127"/>
                <a:ea typeface="맑은 고딕" panose="020B0503020000020004" pitchFamily="50" charset="-127"/>
              </a:rPr>
              <a:t> </a:t>
            </a:r>
            <a:r>
              <a:rPr lang="ko-KR" altLang="en-US" sz="1000" dirty="0" err="1">
                <a:solidFill>
                  <a:srgbClr val="0070C0"/>
                </a:solidFill>
                <a:latin typeface="맑은 고딕" panose="020B0503020000020004" pitchFamily="50" charset="-127"/>
                <a:ea typeface="맑은 고딕" panose="020B0503020000020004" pitchFamily="50" charset="-127"/>
              </a:rPr>
              <a:t>comments</a:t>
            </a:r>
            <a:endParaRPr lang="ko-KR" altLang="en-US" sz="1000" dirty="0">
              <a:solidFill>
                <a:srgbClr val="0070C0"/>
              </a:solidFill>
              <a:latin typeface="맑은 고딕" panose="020B0503020000020004" pitchFamily="50" charset="-127"/>
              <a:ea typeface="맑은 고딕" panose="020B0503020000020004" pitchFamily="50" charset="-127"/>
            </a:endParaRPr>
          </a:p>
        </p:txBody>
      </p:sp>
      <p:cxnSp>
        <p:nvCxnSpPr>
          <p:cNvPr id="113" name="직선 연결선 112">
            <a:extLst>
              <a:ext uri="{FF2B5EF4-FFF2-40B4-BE49-F238E27FC236}">
                <a16:creationId xmlns:a16="http://schemas.microsoft.com/office/drawing/2014/main" id="{4435A7A7-4A33-49DF-94B7-D30DD959617B}"/>
              </a:ext>
            </a:extLst>
          </p:cNvPr>
          <p:cNvCxnSpPr>
            <a:cxnSpLocks/>
            <a:stCxn id="112" idx="2"/>
          </p:cNvCxnSpPr>
          <p:nvPr/>
        </p:nvCxnSpPr>
        <p:spPr>
          <a:xfrm>
            <a:off x="4101984" y="4386838"/>
            <a:ext cx="0" cy="1161507"/>
          </a:xfrm>
          <a:prstGeom prst="line">
            <a:avLst/>
          </a:prstGeom>
          <a:ln>
            <a:solidFill>
              <a:srgbClr val="0070C0"/>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4363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a:cs typeface="ＭＳ Ｐゴシック" pitchFamily="-84" charset="-128"/>
              </a:rPr>
              <a:t>Compliance with </a:t>
            </a:r>
            <a:br>
              <a:rPr lang="en-US" dirty="0">
                <a:cs typeface="ＭＳ Ｐゴシック" pitchFamily="-84" charset="-128"/>
              </a:rPr>
            </a:br>
            <a:r>
              <a:rPr lang="en-US" dirty="0">
                <a:cs typeface="ＭＳ Ｐゴシック" pitchFamily="-84" charset="-128"/>
              </a:rPr>
              <a:t>IEEE Standards Policies and Procedures</a:t>
            </a:r>
          </a:p>
        </p:txBody>
      </p:sp>
      <p:sp>
        <p:nvSpPr>
          <p:cNvPr id="17412" name="Slide Number Placeholder 6"/>
          <p:cNvSpPr>
            <a:spLocks noGrp="1"/>
          </p:cNvSpPr>
          <p:nvPr>
            <p:ph type="sldNum" sz="quarter" idx="12"/>
          </p:nvPr>
        </p:nvSpPr>
        <p:spPr>
          <a:noFill/>
        </p:spPr>
        <p:txBody>
          <a:bodyPr/>
          <a:lstStyle/>
          <a:p>
            <a:fld id="{DFBEED3A-6D63-9244-B6A1-DC72C373F3D9}" type="slidenum">
              <a:rPr lang="en-US"/>
              <a:pPr/>
              <a:t>1</a:t>
            </a:fld>
            <a:endParaRPr lang="en-US" sz="1400">
              <a:latin typeface="Myriad Pro" charset="0"/>
            </a:endParaRPr>
          </a:p>
        </p:txBody>
      </p:sp>
      <p:sp>
        <p:nvSpPr>
          <p:cNvPr id="17411" name="Text Box 4"/>
          <p:cNvSpPr>
            <a:spLocks noGrp="1" noChangeArrowheads="1"/>
          </p:cNvSpPr>
          <p:nvPr>
            <p:ph idx="4294967295"/>
          </p:nvPr>
        </p:nvSpPr>
        <p:spPr>
          <a:xfrm>
            <a:off x="457200" y="1219200"/>
            <a:ext cx="8229600" cy="4705350"/>
          </a:xfrm>
          <a:solidFill>
            <a:srgbClr val="FFFFFF"/>
          </a:solidFill>
          <a:ln>
            <a:solidFill>
              <a:srgbClr val="000000"/>
            </a:solidFill>
          </a:ln>
        </p:spPr>
        <p:txBody>
          <a:bodyPr/>
          <a:lstStyle/>
          <a:p>
            <a:pPr eaLnBrk="1" hangingPunct="1">
              <a:lnSpc>
                <a:spcPct val="80000"/>
              </a:lnSpc>
            </a:pPr>
            <a:endParaRPr lang="en-US" altLang="ja-JP" sz="1200" dirty="0">
              <a:cs typeface="ＭＳ Ｐゴシック" pitchFamily="-84" charset="-128"/>
            </a:endParaRPr>
          </a:p>
          <a:p>
            <a:pPr marL="0" indent="0" eaLnBrk="1" hangingPunct="1"/>
            <a:r>
              <a:rPr lang="en-US" sz="1200" b="1" dirty="0" err="1"/>
              <a:t>Subclause</a:t>
            </a:r>
            <a:r>
              <a:rPr lang="en-US" sz="1200" b="1" dirty="0"/>
              <a:t> 5.2.1 of the </a:t>
            </a:r>
            <a:r>
              <a:rPr lang="en-US" sz="1200" b="1" i="1" dirty="0"/>
              <a:t>IEEE-SA Standards Board Bylaws </a:t>
            </a:r>
            <a:r>
              <a:rPr lang="en-US" sz="1200" b="1" dirty="0"/>
              <a:t>states, "While participating in IEEE standards development activities, all participants...shall act in accordance with all applicable laws (nation-based and international), the IEEE Code of Ethics, and with IEEE Standards policies and procedures."</a:t>
            </a:r>
            <a:endParaRPr lang="en-US" altLang="ja-JP" sz="1200" b="1" dirty="0">
              <a:cs typeface="ＭＳ Ｐゴシック" pitchFamily="-84" charset="-128"/>
            </a:endParaRPr>
          </a:p>
          <a:p>
            <a:pPr eaLnBrk="1" hangingPunct="1">
              <a:buFontTx/>
              <a:buChar char="•"/>
            </a:pPr>
            <a:endParaRPr lang="en-US" altLang="ja-JP" sz="1200" dirty="0">
              <a:cs typeface="ＭＳ Ｐゴシック" pitchFamily="-84" charset="-128"/>
            </a:endParaRPr>
          </a:p>
          <a:p>
            <a:pPr marL="0" indent="0" eaLnBrk="1" hangingPunct="1"/>
            <a:r>
              <a:rPr lang="en-US" altLang="ja-JP" sz="1200" dirty="0">
                <a:cs typeface="ＭＳ Ｐゴシック" pitchFamily="-84" charset="-128"/>
              </a:rPr>
              <a:t>The contributor acknowledges and accepts that this contribution is subject to </a:t>
            </a:r>
          </a:p>
          <a:p>
            <a:pPr eaLnBrk="1" hangingPunct="1">
              <a:buFontTx/>
              <a:buChar char="•"/>
            </a:pPr>
            <a:r>
              <a:rPr lang="en-US" altLang="ja-JP" sz="1200" dirty="0">
                <a:cs typeface="ＭＳ Ｐゴシック" pitchFamily="-84" charset="-128"/>
              </a:rPr>
              <a:t>The IEEE Standards copyright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7, </a:t>
            </a:r>
            <a:r>
              <a:rPr lang="en-US" altLang="ja-JP" sz="1200" dirty="0">
                <a:cs typeface="ＭＳ Ｐゴシック" pitchFamily="-84" charset="-128"/>
                <a:hlinkClick r:id="rId2"/>
              </a:rPr>
              <a:t>http://standards.ieee.org/develop/policies/bylaws/sect6-7.html#7</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6.1, http://standards.ieee.org/develop/policies/opman/sect6.html</a:t>
            </a:r>
          </a:p>
          <a:p>
            <a:pPr eaLnBrk="1" hangingPunct="1">
              <a:buFontTx/>
              <a:buChar char="•"/>
            </a:pPr>
            <a:r>
              <a:rPr lang="en-US" altLang="ja-JP" sz="1200" dirty="0">
                <a:cs typeface="ＭＳ Ｐゴシック" pitchFamily="-84" charset="-128"/>
              </a:rPr>
              <a:t>The IEEE Standards patent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6, </a:t>
            </a:r>
            <a:r>
              <a:rPr lang="en-US" altLang="ja-JP" sz="1200" dirty="0">
                <a:cs typeface="ＭＳ Ｐゴシック" pitchFamily="-84" charset="-128"/>
                <a:hlinkClick r:id="rId3"/>
              </a:rPr>
              <a:t>http://standards.ieee.org/guides/bylaws/sect6-7.html#6</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6.3, http://standards.ieee.org/develop/policies/opman/sect6.html</a:t>
            </a:r>
          </a:p>
          <a:p>
            <a:pPr eaLnBrk="1" hangingPunct="1">
              <a:buFontTx/>
              <a:buChar char="•"/>
            </a:pPr>
            <a:endParaRPr lang="en-US" sz="1200" dirty="0">
              <a:cs typeface="ＭＳ Ｐゴシック" pitchFamily="-84" charset="-128"/>
            </a:endParaRPr>
          </a:p>
        </p:txBody>
      </p:sp>
      <p:sp>
        <p:nvSpPr>
          <p:cNvPr id="2" name="바닥글 개체 틀 1"/>
          <p:cNvSpPr>
            <a:spLocks noGrp="1"/>
          </p:cNvSpPr>
          <p:nvPr>
            <p:ph type="ftr" sz="quarter" idx="11"/>
          </p:nvPr>
        </p:nvSpPr>
        <p:spPr/>
        <p:txBody>
          <a:bodyPr/>
          <a:lstStyle/>
          <a:p>
            <a:pPr>
              <a:defRPr/>
            </a:pPr>
            <a:r>
              <a:rPr lang="en-US"/>
              <a:t>2888-20-0005-01-0000-Session #2 WG Opening Plenary</a:t>
            </a:r>
            <a:endParaRPr lang="en-US" dirty="0"/>
          </a:p>
        </p:txBody>
      </p:sp>
    </p:spTree>
    <p:extLst>
      <p:ext uri="{BB962C8B-B14F-4D97-AF65-F5344CB8AC3E}">
        <p14:creationId xmlns:p14="http://schemas.microsoft.com/office/powerpoint/2010/main" val="12736125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055C87B-0313-4D04-AA96-D1B43396629E}"/>
              </a:ext>
            </a:extLst>
          </p:cNvPr>
          <p:cNvSpPr>
            <a:spLocks noGrp="1"/>
          </p:cNvSpPr>
          <p:nvPr>
            <p:ph type="title"/>
          </p:nvPr>
        </p:nvSpPr>
        <p:spPr/>
        <p:txBody>
          <a:bodyPr/>
          <a:lstStyle/>
          <a:p>
            <a:r>
              <a:rPr lang="en-US" altLang="ko-KR" dirty="0"/>
              <a:t>Future Sessions – 2020</a:t>
            </a:r>
            <a:endParaRPr lang="ko-KR" altLang="en-US" dirty="0"/>
          </a:p>
        </p:txBody>
      </p:sp>
      <p:sp>
        <p:nvSpPr>
          <p:cNvPr id="4" name="슬라이드 번호 개체 틀 3">
            <a:extLst>
              <a:ext uri="{FF2B5EF4-FFF2-40B4-BE49-F238E27FC236}">
                <a16:creationId xmlns:a16="http://schemas.microsoft.com/office/drawing/2014/main" id="{02E67014-8825-4332-89F2-7EE82C632581}"/>
              </a:ext>
            </a:extLst>
          </p:cNvPr>
          <p:cNvSpPr>
            <a:spLocks noGrp="1"/>
          </p:cNvSpPr>
          <p:nvPr>
            <p:ph type="sldNum" sz="quarter" idx="12"/>
          </p:nvPr>
        </p:nvSpPr>
        <p:spPr/>
        <p:txBody>
          <a:bodyPr/>
          <a:lstStyle/>
          <a:p>
            <a:pPr>
              <a:defRPr/>
            </a:pPr>
            <a:fld id="{2E8BD8E8-FEBE-4B48-A872-D5E72F1EB77B}" type="slidenum">
              <a:rPr lang="en-US" smtClean="0"/>
              <a:pPr>
                <a:defRPr/>
              </a:pPr>
              <a:t>19</a:t>
            </a:fld>
            <a:endParaRPr lang="en-US">
              <a:latin typeface="Myriad Pro" charset="0"/>
            </a:endParaRPr>
          </a:p>
        </p:txBody>
      </p:sp>
      <p:sp>
        <p:nvSpPr>
          <p:cNvPr id="6" name="직사각형 5">
            <a:extLst>
              <a:ext uri="{FF2B5EF4-FFF2-40B4-BE49-F238E27FC236}">
                <a16:creationId xmlns:a16="http://schemas.microsoft.com/office/drawing/2014/main" id="{D58E3FCC-A9D8-4C24-B112-B0CD2BDFA8A8}"/>
              </a:ext>
            </a:extLst>
          </p:cNvPr>
          <p:cNvSpPr/>
          <p:nvPr/>
        </p:nvSpPr>
        <p:spPr>
          <a:xfrm>
            <a:off x="266700" y="990600"/>
            <a:ext cx="8458200" cy="2241960"/>
          </a:xfrm>
          <a:prstGeom prst="rect">
            <a:avLst/>
          </a:prstGeom>
        </p:spPr>
        <p:txBody>
          <a:bodyPr wrap="square">
            <a:spAutoFit/>
          </a:bodyPr>
          <a:lstStyle/>
          <a:p>
            <a:pPr marL="342900" lvl="0" indent="-342900">
              <a:lnSpc>
                <a:spcPct val="150000"/>
              </a:lnSpc>
              <a:buFont typeface="Arial" panose="020B0604020202020204" pitchFamily="34" charset="0"/>
              <a:buChar char="•"/>
              <a:defRPr/>
            </a:pPr>
            <a:r>
              <a:rPr lang="en-US" altLang="ko-KR" sz="2400" b="1" kern="0" dirty="0">
                <a:solidFill>
                  <a:srgbClr val="FF0000"/>
                </a:solidFill>
                <a:latin typeface="Times New Roman"/>
              </a:rPr>
              <a:t>July 13-17, 1 </a:t>
            </a:r>
            <a:r>
              <a:rPr lang="en-US" altLang="ko-KR" sz="2400" b="1" kern="0" dirty="0" err="1">
                <a:solidFill>
                  <a:srgbClr val="FF0000"/>
                </a:solidFill>
                <a:latin typeface="Times New Roman"/>
              </a:rPr>
              <a:t>Fusionopolis</a:t>
            </a:r>
            <a:r>
              <a:rPr lang="en-US" altLang="ko-KR" sz="2400" b="1" kern="0" dirty="0">
                <a:solidFill>
                  <a:srgbClr val="FF0000"/>
                </a:solidFill>
                <a:latin typeface="Times New Roman"/>
              </a:rPr>
              <a:t> Walk #04-07 South Tower, Solaris, IEEE-SA Office, Singapore, Singapore</a:t>
            </a:r>
          </a:p>
          <a:p>
            <a:pPr marL="342900" lvl="0" indent="-342900">
              <a:lnSpc>
                <a:spcPct val="150000"/>
              </a:lnSpc>
              <a:buFont typeface="Arial" panose="020B0604020202020204" pitchFamily="34" charset="0"/>
              <a:buChar char="•"/>
            </a:pPr>
            <a:r>
              <a:rPr lang="en-US" altLang="ko-KR" sz="2400" b="1" kern="0" dirty="0">
                <a:solidFill>
                  <a:srgbClr val="0000FF"/>
                </a:solidFill>
                <a:latin typeface="Times New Roman"/>
              </a:rPr>
              <a:t>November 26-28, Meeting room A, 9th Floor, TTA Building, 47, </a:t>
            </a:r>
            <a:r>
              <a:rPr lang="en-US" altLang="ko-KR" sz="2400" b="1" kern="0" dirty="0" err="1">
                <a:solidFill>
                  <a:srgbClr val="0000FF"/>
                </a:solidFill>
                <a:latin typeface="Times New Roman"/>
              </a:rPr>
              <a:t>Bundang-ro</a:t>
            </a:r>
            <a:r>
              <a:rPr lang="en-US" altLang="ko-KR" sz="2400" b="1" kern="0" dirty="0">
                <a:solidFill>
                  <a:srgbClr val="0000FF"/>
                </a:solidFill>
                <a:latin typeface="Times New Roman"/>
              </a:rPr>
              <a:t>, </a:t>
            </a:r>
            <a:r>
              <a:rPr lang="en-US" altLang="ko-KR" sz="2400" b="1" kern="0" dirty="0" err="1">
                <a:solidFill>
                  <a:srgbClr val="0000FF"/>
                </a:solidFill>
                <a:latin typeface="Times New Roman"/>
              </a:rPr>
              <a:t>Seongnam-shi</a:t>
            </a:r>
            <a:r>
              <a:rPr lang="en-US" altLang="ko-KR" sz="2400" b="1" kern="0" dirty="0">
                <a:solidFill>
                  <a:srgbClr val="0000FF"/>
                </a:solidFill>
                <a:latin typeface="Times New Roman"/>
              </a:rPr>
              <a:t>, Gyeonggi-do, Korea</a:t>
            </a:r>
            <a:endParaRPr lang="en-US" altLang="ko-KR" sz="2400" b="1" kern="0" dirty="0">
              <a:solidFill>
                <a:srgbClr val="FF0000"/>
              </a:solidFill>
              <a:latin typeface="Times New Roman"/>
            </a:endParaRPr>
          </a:p>
        </p:txBody>
      </p:sp>
      <p:sp>
        <p:nvSpPr>
          <p:cNvPr id="7" name="바닥글 개체 틀 1">
            <a:extLst>
              <a:ext uri="{FF2B5EF4-FFF2-40B4-BE49-F238E27FC236}">
                <a16:creationId xmlns:a16="http://schemas.microsoft.com/office/drawing/2014/main" id="{74B98CC8-A054-4831-819F-BCAEE5D06E75}"/>
              </a:ext>
            </a:extLst>
          </p:cNvPr>
          <p:cNvSpPr>
            <a:spLocks noGrp="1"/>
          </p:cNvSpPr>
          <p:nvPr>
            <p:ph type="ftr" sz="quarter" idx="11"/>
          </p:nvPr>
        </p:nvSpPr>
        <p:spPr>
          <a:xfrm>
            <a:off x="457200" y="6610350"/>
            <a:ext cx="4038600" cy="247650"/>
          </a:xfrm>
        </p:spPr>
        <p:txBody>
          <a:bodyPr/>
          <a:lstStyle/>
          <a:p>
            <a:pPr>
              <a:defRPr/>
            </a:pPr>
            <a:r>
              <a:rPr lang="en-US"/>
              <a:t>2888-20-0005-01-0000-Session #2 WG Opening Plenary</a:t>
            </a:r>
            <a:endParaRPr lang="en-US" dirty="0"/>
          </a:p>
        </p:txBody>
      </p:sp>
    </p:spTree>
    <p:extLst>
      <p:ext uri="{BB962C8B-B14F-4D97-AF65-F5344CB8AC3E}">
        <p14:creationId xmlns:p14="http://schemas.microsoft.com/office/powerpoint/2010/main" val="3793132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055C87B-0313-4D04-AA96-D1B43396629E}"/>
              </a:ext>
            </a:extLst>
          </p:cNvPr>
          <p:cNvSpPr>
            <a:spLocks noGrp="1"/>
          </p:cNvSpPr>
          <p:nvPr>
            <p:ph type="title"/>
          </p:nvPr>
        </p:nvSpPr>
        <p:spPr/>
        <p:txBody>
          <a:bodyPr/>
          <a:lstStyle/>
          <a:p>
            <a:r>
              <a:rPr lang="en-US" altLang="ko-KR" dirty="0"/>
              <a:t>Future Sessions – 2021</a:t>
            </a:r>
            <a:endParaRPr lang="ko-KR" altLang="en-US" dirty="0"/>
          </a:p>
        </p:txBody>
      </p:sp>
      <p:sp>
        <p:nvSpPr>
          <p:cNvPr id="4" name="슬라이드 번호 개체 틀 3">
            <a:extLst>
              <a:ext uri="{FF2B5EF4-FFF2-40B4-BE49-F238E27FC236}">
                <a16:creationId xmlns:a16="http://schemas.microsoft.com/office/drawing/2014/main" id="{02E67014-8825-4332-89F2-7EE82C632581}"/>
              </a:ext>
            </a:extLst>
          </p:cNvPr>
          <p:cNvSpPr>
            <a:spLocks noGrp="1"/>
          </p:cNvSpPr>
          <p:nvPr>
            <p:ph type="sldNum" sz="quarter" idx="12"/>
          </p:nvPr>
        </p:nvSpPr>
        <p:spPr/>
        <p:txBody>
          <a:bodyPr/>
          <a:lstStyle/>
          <a:p>
            <a:pPr>
              <a:defRPr/>
            </a:pPr>
            <a:fld id="{2E8BD8E8-FEBE-4B48-A872-D5E72F1EB77B}" type="slidenum">
              <a:rPr lang="en-US" smtClean="0"/>
              <a:pPr>
                <a:defRPr/>
              </a:pPr>
              <a:t>20</a:t>
            </a:fld>
            <a:endParaRPr lang="en-US">
              <a:latin typeface="Myriad Pro" charset="0"/>
            </a:endParaRPr>
          </a:p>
        </p:txBody>
      </p:sp>
      <p:sp>
        <p:nvSpPr>
          <p:cNvPr id="6" name="직사각형 5">
            <a:extLst>
              <a:ext uri="{FF2B5EF4-FFF2-40B4-BE49-F238E27FC236}">
                <a16:creationId xmlns:a16="http://schemas.microsoft.com/office/drawing/2014/main" id="{D58E3FCC-A9D8-4C24-B112-B0CD2BDFA8A8}"/>
              </a:ext>
            </a:extLst>
          </p:cNvPr>
          <p:cNvSpPr/>
          <p:nvPr/>
        </p:nvSpPr>
        <p:spPr>
          <a:xfrm>
            <a:off x="266700" y="990600"/>
            <a:ext cx="8458200" cy="2241960"/>
          </a:xfrm>
          <a:prstGeom prst="rect">
            <a:avLst/>
          </a:prstGeom>
        </p:spPr>
        <p:txBody>
          <a:bodyPr wrap="square">
            <a:spAutoFit/>
          </a:bodyPr>
          <a:lstStyle/>
          <a:p>
            <a:pPr marL="342900" lvl="0" indent="-342900">
              <a:lnSpc>
                <a:spcPct val="150000"/>
              </a:lnSpc>
              <a:buFont typeface="Arial" panose="020B0604020202020204" pitchFamily="34" charset="0"/>
              <a:buChar char="•"/>
              <a:defRPr/>
            </a:pPr>
            <a:r>
              <a:rPr lang="en-US" altLang="ko-KR" sz="2400" b="1" kern="0" dirty="0">
                <a:solidFill>
                  <a:srgbClr val="3333CC"/>
                </a:solidFill>
                <a:latin typeface="Times New Roman"/>
              </a:rPr>
              <a:t>February 15 - 19, IEEE-SA Office, 10662 Los Vaqueros Cir, </a:t>
            </a:r>
            <a:br>
              <a:rPr lang="en-US" altLang="ko-KR" sz="2400" b="1" kern="0" dirty="0">
                <a:solidFill>
                  <a:srgbClr val="3333CC"/>
                </a:solidFill>
                <a:latin typeface="Times New Roman"/>
              </a:rPr>
            </a:br>
            <a:r>
              <a:rPr lang="en-US" altLang="ko-KR" sz="2400" b="1" kern="0" dirty="0">
                <a:solidFill>
                  <a:srgbClr val="3333CC"/>
                </a:solidFill>
                <a:latin typeface="Times New Roman"/>
              </a:rPr>
              <a:t>Los Alamitos, California, USA</a:t>
            </a:r>
          </a:p>
          <a:p>
            <a:pPr marL="342900" lvl="0" indent="-342900">
              <a:lnSpc>
                <a:spcPct val="150000"/>
              </a:lnSpc>
              <a:buFont typeface="Arial" panose="020B0604020202020204" pitchFamily="34" charset="0"/>
              <a:buChar char="•"/>
              <a:defRPr/>
            </a:pPr>
            <a:r>
              <a:rPr lang="en-US" altLang="ko-KR" sz="2400" b="1" kern="0" dirty="0">
                <a:solidFill>
                  <a:srgbClr val="FF0000"/>
                </a:solidFill>
                <a:latin typeface="Times New Roman"/>
              </a:rPr>
              <a:t>June 28 - July 2, East Asia (TBD) Vladivostok</a:t>
            </a:r>
          </a:p>
          <a:p>
            <a:pPr marL="342900" indent="-342900">
              <a:lnSpc>
                <a:spcPct val="150000"/>
              </a:lnSpc>
              <a:buFont typeface="Arial" panose="020B0604020202020204" pitchFamily="34" charset="0"/>
              <a:buChar char="•"/>
            </a:pPr>
            <a:r>
              <a:rPr lang="en-US" altLang="ko-KR" sz="2400" b="1" kern="0" dirty="0">
                <a:solidFill>
                  <a:srgbClr val="3333CC"/>
                </a:solidFill>
                <a:latin typeface="Times New Roman"/>
              </a:rPr>
              <a:t>October 20-22, Korea (TBD)</a:t>
            </a:r>
          </a:p>
        </p:txBody>
      </p:sp>
      <p:sp>
        <p:nvSpPr>
          <p:cNvPr id="7" name="바닥글 개체 틀 1">
            <a:extLst>
              <a:ext uri="{FF2B5EF4-FFF2-40B4-BE49-F238E27FC236}">
                <a16:creationId xmlns:a16="http://schemas.microsoft.com/office/drawing/2014/main" id="{74B98CC8-A054-4831-819F-BCAEE5D06E75}"/>
              </a:ext>
            </a:extLst>
          </p:cNvPr>
          <p:cNvSpPr>
            <a:spLocks noGrp="1"/>
          </p:cNvSpPr>
          <p:nvPr>
            <p:ph type="ftr" sz="quarter" idx="11"/>
          </p:nvPr>
        </p:nvSpPr>
        <p:spPr>
          <a:xfrm>
            <a:off x="457200" y="6610350"/>
            <a:ext cx="4038600" cy="247650"/>
          </a:xfrm>
        </p:spPr>
        <p:txBody>
          <a:bodyPr/>
          <a:lstStyle/>
          <a:p>
            <a:pPr>
              <a:defRPr/>
            </a:pPr>
            <a:r>
              <a:rPr lang="en-US"/>
              <a:t>2888-20-0005-01-0000-Session #2 WG Opening Plenary</a:t>
            </a:r>
            <a:endParaRPr lang="en-US" dirty="0"/>
          </a:p>
        </p:txBody>
      </p:sp>
    </p:spTree>
    <p:extLst>
      <p:ext uri="{BB962C8B-B14F-4D97-AF65-F5344CB8AC3E}">
        <p14:creationId xmlns:p14="http://schemas.microsoft.com/office/powerpoint/2010/main" val="35558301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부제목 1"/>
          <p:cNvSpPr>
            <a:spLocks noGrp="1"/>
          </p:cNvSpPr>
          <p:nvPr>
            <p:ph type="subTitle" idx="1"/>
          </p:nvPr>
        </p:nvSpPr>
        <p:spPr/>
        <p:txBody>
          <a:bodyPr/>
          <a:lstStyle/>
          <a:p>
            <a:r>
              <a:rPr lang="en-US" altLang="ko-KR" dirty="0"/>
              <a:t>Thank You</a:t>
            </a:r>
            <a:endParaRPr lang="ko-KR" altLang="en-US" dirty="0"/>
          </a:p>
        </p:txBody>
      </p:sp>
    </p:spTree>
    <p:extLst>
      <p:ext uri="{BB962C8B-B14F-4D97-AF65-F5344CB8AC3E}">
        <p14:creationId xmlns:p14="http://schemas.microsoft.com/office/powerpoint/2010/main" val="1030258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12445003"/>
              </p:ext>
            </p:extLst>
          </p:nvPr>
        </p:nvGraphicFramePr>
        <p:xfrm>
          <a:off x="228600" y="1371600"/>
          <a:ext cx="8686800" cy="4116390"/>
        </p:xfrm>
        <a:graphic>
          <a:graphicData uri="http://schemas.openxmlformats.org/drawingml/2006/table">
            <a:tbl>
              <a:tblPr/>
              <a:tblGrid>
                <a:gridCol w="20574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514600">
                  <a:extLst>
                    <a:ext uri="{9D8B030D-6E8A-4147-A177-3AD203B41FA5}">
                      <a16:colId xmlns:a16="http://schemas.microsoft.com/office/drawing/2014/main" val="20003"/>
                    </a:ext>
                  </a:extLst>
                </a:gridCol>
              </a:tblGrid>
              <a:tr h="1106488">
                <a:tc gridSpan="4">
                  <a:txBody>
                    <a:bodyPr/>
                    <a:lstStyle/>
                    <a:p>
                      <a:pPr marL="457200" marR="0" lvl="0" indent="0" algn="ctr" defTabSz="914400" rtl="0" eaLnBrk="1" fontAlgn="base" latinLnBrk="0" hangingPunct="1">
                        <a:lnSpc>
                          <a:spcPct val="100000"/>
                        </a:lnSpc>
                        <a:spcBef>
                          <a:spcPct val="0"/>
                        </a:spcBef>
                        <a:spcAft>
                          <a:spcPts val="1200"/>
                        </a:spcAft>
                        <a:buClrTx/>
                        <a:buSzTx/>
                        <a:buFontTx/>
                        <a:buNone/>
                        <a:tabLst/>
                      </a:pPr>
                      <a:r>
                        <a:rPr kumimoji="0" lang="en-US" altLang="ko-K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Session #2 WG Opening</a:t>
                      </a:r>
                      <a:r>
                        <a:rPr kumimoji="0" lang="ko-KR" alt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altLang="ko-K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Plenary</a:t>
                      </a:r>
                      <a:endParaRPr kumimoji="0" lang="en-US" sz="1600" b="0" i="0" u="none" strike="noStrike" cap="none" normalizeH="0" baseline="0" dirty="0">
                        <a:ln>
                          <a:noFill/>
                        </a:ln>
                        <a:solidFill>
                          <a:schemeClr val="tx1"/>
                        </a:solidFill>
                        <a:effectLst/>
                        <a:latin typeface="Times New Roman" panose="02020603050405020304" pitchFamily="18" charset="0"/>
                        <a:ea typeface="Times New Roman" pitchFamily="-8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19150">
                <a:tc gridSpan="4">
                  <a:txBody>
                    <a:bodyPr/>
                    <a:lstStyle/>
                    <a:p>
                      <a:pPr marL="0" marR="0" lvl="0" indent="0" algn="ctr" defTabSz="914400" rtl="0" eaLnBrk="1" fontAlgn="base" latinLnBrk="0" hangingPunct="1">
                        <a:lnSpc>
                          <a:spcPct val="100000"/>
                        </a:lnSpc>
                        <a:spcBef>
                          <a:spcPct val="0"/>
                        </a:spcBef>
                        <a:spcAft>
                          <a:spcPts val="120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Date:</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2020-</a:t>
                      </a:r>
                      <a:r>
                        <a:rPr kumimoji="0" lang="en-US"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02</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t>
                      </a: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22</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47688">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Author(s): </a:t>
                      </a:r>
                      <a:r>
                        <a:rPr kumimoji="0" lang="en-GB"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Sangkwon Peter Jeong</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Name</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Affiliation</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Phone</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Email</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Jeong, Sangkwon Peter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JoyFun</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+82 10 8667 7329</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ceo@joyfun.kr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endParaRPr lang="ko-KR" altLang="en-US"/>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endParaRPr lang="ko-KR" altLang="en-US"/>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endParaRPr lang="ko-KR" altLang="en-US" dirty="0"/>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8467" name="Rectangle 6"/>
          <p:cNvSpPr>
            <a:spLocks noChangeArrowheads="1"/>
          </p:cNvSpPr>
          <p:nvPr/>
        </p:nvSpPr>
        <p:spPr bwMode="auto">
          <a:xfrm>
            <a:off x="0" y="457200"/>
            <a:ext cx="9144000" cy="0"/>
          </a:xfrm>
          <a:prstGeom prst="rect">
            <a:avLst/>
          </a:prstGeom>
          <a:noFill/>
          <a:ln w="9525">
            <a:noFill/>
            <a:miter lim="800000"/>
            <a:headEnd/>
            <a:tailEnd/>
          </a:ln>
        </p:spPr>
        <p:txBody>
          <a:bodyPr wrap="none" anchor="ctr">
            <a:prstTxWarp prst="textNoShape">
              <a:avLst/>
            </a:prstTxWarp>
            <a:spAutoFit/>
          </a:bodyPr>
          <a:lstStyle/>
          <a:p>
            <a:pPr eaLnBrk="0" hangingPunct="0"/>
            <a:endParaRPr lang="en-US"/>
          </a:p>
        </p:txBody>
      </p:sp>
      <p:sp>
        <p:nvSpPr>
          <p:cNvPr id="2" name="제목 1"/>
          <p:cNvSpPr>
            <a:spLocks noGrp="1"/>
          </p:cNvSpPr>
          <p:nvPr>
            <p:ph type="title"/>
          </p:nvPr>
        </p:nvSpPr>
        <p:spPr>
          <a:xfrm>
            <a:off x="457200" y="152401"/>
            <a:ext cx="8229600" cy="914399"/>
          </a:xfrm>
        </p:spPr>
        <p:txBody>
          <a:bodyPr/>
          <a:lstStyle/>
          <a:p>
            <a:pPr eaLnBrk="0" hangingPunct="0"/>
            <a:r>
              <a:rPr lang="en-GB" altLang="ko-KR" sz="1800" dirty="0"/>
              <a:t>IEEE 2888</a:t>
            </a:r>
            <a:br>
              <a:rPr lang="en-GB" altLang="ko-KR" sz="1800" dirty="0"/>
            </a:br>
            <a:r>
              <a:rPr lang="en-US" altLang="ko-KR" sz="1800" dirty="0"/>
              <a:t>Interfacing Cyber and Physical World Working Group</a:t>
            </a:r>
            <a:br>
              <a:rPr lang="en-US" altLang="ko-KR" sz="1800" dirty="0"/>
            </a:br>
            <a:r>
              <a:rPr lang="en-US" altLang="ko-KR" sz="1800" dirty="0" err="1"/>
              <a:t>Kyoungro</a:t>
            </a:r>
            <a:r>
              <a:rPr lang="en-US" altLang="ko-KR" sz="1800" dirty="0"/>
              <a:t> Yoon, yoonk@konkuk.ac.kr</a:t>
            </a:r>
            <a:endParaRPr lang="ko-KR" altLang="en-US" sz="1800" dirty="0"/>
          </a:p>
        </p:txBody>
      </p:sp>
      <p:sp>
        <p:nvSpPr>
          <p:cNvPr id="6" name="슬라이드 번호 개체 틀 5"/>
          <p:cNvSpPr>
            <a:spLocks noGrp="1"/>
          </p:cNvSpPr>
          <p:nvPr>
            <p:ph type="sldNum" sz="quarter" idx="12"/>
          </p:nvPr>
        </p:nvSpPr>
        <p:spPr/>
        <p:txBody>
          <a:bodyPr/>
          <a:lstStyle/>
          <a:p>
            <a:pPr>
              <a:defRPr/>
            </a:pPr>
            <a:fld id="{2E8BD8E8-FEBE-4B48-A872-D5E72F1EB77B}" type="slidenum">
              <a:rPr lang="en-US" smtClean="0"/>
              <a:pPr>
                <a:defRPr/>
              </a:pPr>
              <a:t>2</a:t>
            </a:fld>
            <a:endParaRPr lang="en-US">
              <a:latin typeface="Myriad Pro" charset="0"/>
            </a:endParaRPr>
          </a:p>
        </p:txBody>
      </p:sp>
      <p:sp>
        <p:nvSpPr>
          <p:cNvPr id="7" name="바닥글 개체 틀 1">
            <a:extLst>
              <a:ext uri="{FF2B5EF4-FFF2-40B4-BE49-F238E27FC236}">
                <a16:creationId xmlns:a16="http://schemas.microsoft.com/office/drawing/2014/main" id="{DA454FB3-4A56-483C-8186-5327C90D95B9}"/>
              </a:ext>
            </a:extLst>
          </p:cNvPr>
          <p:cNvSpPr>
            <a:spLocks noGrp="1"/>
          </p:cNvSpPr>
          <p:nvPr>
            <p:ph type="ftr" sz="quarter" idx="11"/>
          </p:nvPr>
        </p:nvSpPr>
        <p:spPr>
          <a:xfrm>
            <a:off x="457200" y="6610350"/>
            <a:ext cx="4038600" cy="247650"/>
          </a:xfrm>
        </p:spPr>
        <p:txBody>
          <a:bodyPr/>
          <a:lstStyle/>
          <a:p>
            <a:pPr>
              <a:defRPr/>
            </a:pPr>
            <a:r>
              <a:rPr lang="en-US"/>
              <a:t>2888-20-0005-01-0000-Session #2 WG Opening Plenary</a:t>
            </a:r>
            <a:endParaRPr lang="en-US" dirty="0"/>
          </a:p>
        </p:txBody>
      </p:sp>
    </p:spTree>
    <p:extLst>
      <p:ext uri="{BB962C8B-B14F-4D97-AF65-F5344CB8AC3E}">
        <p14:creationId xmlns:p14="http://schemas.microsoft.com/office/powerpoint/2010/main" val="2486871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Session Time and Location</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3</a:t>
            </a:fld>
            <a:endParaRPr lang="en-US">
              <a:latin typeface="Myriad Pro" charset="0"/>
            </a:endParaRPr>
          </a:p>
        </p:txBody>
      </p:sp>
      <p:sp>
        <p:nvSpPr>
          <p:cNvPr id="9" name="Text Box 47">
            <a:extLst>
              <a:ext uri="{FF2B5EF4-FFF2-40B4-BE49-F238E27FC236}">
                <a16:creationId xmlns:a16="http://schemas.microsoft.com/office/drawing/2014/main" id="{E74C5C7C-D2D4-48A0-B3FE-9A44A1183A57}"/>
              </a:ext>
            </a:extLst>
          </p:cNvPr>
          <p:cNvSpPr txBox="1">
            <a:spLocks noChangeArrowheads="1"/>
          </p:cNvSpPr>
          <p:nvPr/>
        </p:nvSpPr>
        <p:spPr bwMode="auto">
          <a:xfrm>
            <a:off x="381000" y="5362492"/>
            <a:ext cx="8382000" cy="523220"/>
          </a:xfrm>
          <a:prstGeom prst="rect">
            <a:avLst/>
          </a:prstGeom>
          <a:noFill/>
          <a:ln w="9525">
            <a:noFill/>
            <a:miter lim="800000"/>
            <a:headEnd/>
            <a:tailEnd/>
          </a:ln>
        </p:spPr>
        <p:txBody>
          <a:bodyPr wrap="square">
            <a:spAutoFit/>
          </a:bodyPr>
          <a:lstStyle/>
          <a:p>
            <a:r>
              <a:rPr lang="en-US" sz="1400" b="1" dirty="0">
                <a:solidFill>
                  <a:srgbClr val="000000"/>
                </a:solidFill>
                <a:latin typeface="Times New Roman" pitchFamily="18" charset="0"/>
                <a:ea typeface="+mn-ea"/>
                <a:cs typeface="+mn-cs"/>
              </a:rPr>
              <a:t>※ Location</a:t>
            </a:r>
          </a:p>
          <a:p>
            <a:pPr marL="452438" indent="-180975">
              <a:buFont typeface="Arial" panose="020B0604020202020204" pitchFamily="34" charset="0"/>
              <a:buChar char="•"/>
            </a:pPr>
            <a:r>
              <a:rPr lang="en-US" altLang="ko-KR" sz="1400" b="1" dirty="0">
                <a:solidFill>
                  <a:srgbClr val="000000"/>
                </a:solidFill>
                <a:latin typeface="Times New Roman" pitchFamily="18" charset="0"/>
                <a:ea typeface="+mn-ea"/>
                <a:cs typeface="+mn-cs"/>
              </a:rPr>
              <a:t>E-1904 Aoyama-Twin Tower Bldg. 1-1-1 Minami-</a:t>
            </a:r>
            <a:r>
              <a:rPr lang="en-US" altLang="ko-KR" sz="1400" b="1" dirty="0" err="1">
                <a:solidFill>
                  <a:srgbClr val="000000"/>
                </a:solidFill>
                <a:latin typeface="Times New Roman" pitchFamily="18" charset="0"/>
                <a:ea typeface="+mn-ea"/>
                <a:cs typeface="+mn-cs"/>
              </a:rPr>
              <a:t>aoyama</a:t>
            </a:r>
            <a:r>
              <a:rPr lang="en-US" altLang="ko-KR" sz="1400" b="1" dirty="0">
                <a:solidFill>
                  <a:srgbClr val="000000"/>
                </a:solidFill>
                <a:latin typeface="Times New Roman" pitchFamily="18" charset="0"/>
                <a:ea typeface="+mn-ea"/>
                <a:cs typeface="+mn-cs"/>
              </a:rPr>
              <a:t> Minato-ku, Tokyo 107-0062 Japan</a:t>
            </a:r>
            <a:endParaRPr lang="en-US" sz="1400" b="1" dirty="0">
              <a:solidFill>
                <a:srgbClr val="000000"/>
              </a:solidFill>
              <a:latin typeface="Times New Roman" pitchFamily="18" charset="0"/>
              <a:ea typeface="+mn-ea"/>
              <a:cs typeface="+mn-cs"/>
            </a:endParaRPr>
          </a:p>
        </p:txBody>
      </p:sp>
      <p:graphicFrame>
        <p:nvGraphicFramePr>
          <p:cNvPr id="7" name="표 6">
            <a:extLst>
              <a:ext uri="{FF2B5EF4-FFF2-40B4-BE49-F238E27FC236}">
                <a16:creationId xmlns:a16="http://schemas.microsoft.com/office/drawing/2014/main" id="{CA667DEC-F98D-45A6-83F1-0F2307F3639A}"/>
              </a:ext>
            </a:extLst>
          </p:cNvPr>
          <p:cNvGraphicFramePr>
            <a:graphicFrameLocks noGrp="1"/>
          </p:cNvGraphicFramePr>
          <p:nvPr>
            <p:extLst>
              <p:ext uri="{D42A27DB-BD31-4B8C-83A1-F6EECF244321}">
                <p14:modId xmlns:p14="http://schemas.microsoft.com/office/powerpoint/2010/main" val="3075891598"/>
              </p:ext>
            </p:extLst>
          </p:nvPr>
        </p:nvGraphicFramePr>
        <p:xfrm>
          <a:off x="571499" y="1089830"/>
          <a:ext cx="8001002" cy="3939371"/>
        </p:xfrm>
        <a:graphic>
          <a:graphicData uri="http://schemas.openxmlformats.org/drawingml/2006/table">
            <a:tbl>
              <a:tblPr firstRow="1" firstCol="1" bandRow="1"/>
              <a:tblGrid>
                <a:gridCol w="1093496">
                  <a:extLst>
                    <a:ext uri="{9D8B030D-6E8A-4147-A177-3AD203B41FA5}">
                      <a16:colId xmlns:a16="http://schemas.microsoft.com/office/drawing/2014/main" val="385184775"/>
                    </a:ext>
                  </a:extLst>
                </a:gridCol>
                <a:gridCol w="2302502">
                  <a:extLst>
                    <a:ext uri="{9D8B030D-6E8A-4147-A177-3AD203B41FA5}">
                      <a16:colId xmlns:a16="http://schemas.microsoft.com/office/drawing/2014/main" val="2964742883"/>
                    </a:ext>
                  </a:extLst>
                </a:gridCol>
                <a:gridCol w="2302502">
                  <a:extLst>
                    <a:ext uri="{9D8B030D-6E8A-4147-A177-3AD203B41FA5}">
                      <a16:colId xmlns:a16="http://schemas.microsoft.com/office/drawing/2014/main" val="679344801"/>
                    </a:ext>
                  </a:extLst>
                </a:gridCol>
                <a:gridCol w="2302502">
                  <a:extLst>
                    <a:ext uri="{9D8B030D-6E8A-4147-A177-3AD203B41FA5}">
                      <a16:colId xmlns:a16="http://schemas.microsoft.com/office/drawing/2014/main" val="1253518222"/>
                    </a:ext>
                  </a:extLst>
                </a:gridCol>
              </a:tblGrid>
              <a:tr h="618955">
                <a:tc>
                  <a:txBody>
                    <a:bodyPr/>
                    <a:lstStyle/>
                    <a:p>
                      <a:endParaRPr lang="ko-KR" sz="1000" dirty="0">
                        <a:effectLst/>
                        <a:latin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Tuesday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sz="1200" b="1" dirty="0">
                          <a:effectLst/>
                          <a:latin typeface="Times New Roman" panose="02020603050405020304" pitchFamily="18" charset="0"/>
                          <a:ea typeface="+mn-ea"/>
                          <a:cs typeface="Times New Roman" panose="02020603050405020304" pitchFamily="18" charset="0"/>
                        </a:rPr>
                        <a:t>February</a:t>
                      </a:r>
                      <a:r>
                        <a:rPr lang="en-US" altLang="ko-KR" sz="1200" b="1" dirty="0">
                          <a:effectLst/>
                          <a:latin typeface="Times New Roman" panose="02020603050405020304" pitchFamily="18" charset="0"/>
                          <a:ea typeface="+mn-ea"/>
                          <a:cs typeface="Times New Roman" panose="02020603050405020304" pitchFamily="18" charset="0"/>
                        </a:rPr>
                        <a:t> 25, 2020</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altLang="ko-KR" sz="1200" b="1" dirty="0">
                          <a:effectLst/>
                          <a:latin typeface="Times New Roman" panose="02020603050405020304" pitchFamily="18" charset="0"/>
                          <a:ea typeface="+mn-ea"/>
                          <a:cs typeface="Times New Roman" panose="02020603050405020304" pitchFamily="18" charset="0"/>
                        </a:rPr>
                        <a:t>Wednesday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February 26, 2020</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altLang="ko-KR" sz="1200" b="1" dirty="0">
                          <a:effectLst/>
                          <a:latin typeface="Times New Roman" panose="02020603050405020304" pitchFamily="18" charset="0"/>
                          <a:ea typeface="+mn-ea"/>
                          <a:cs typeface="Times New Roman" panose="02020603050405020304" pitchFamily="18" charset="0"/>
                        </a:rPr>
                        <a:t>Thursday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February 27, 2020</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1750754"/>
                  </a:ext>
                </a:extLst>
              </a:tr>
              <a:tr h="830104">
                <a:tc>
                  <a:txBody>
                    <a:bodyPr/>
                    <a:lstStyle/>
                    <a:p>
                      <a:pPr algn="ctr">
                        <a:spcAft>
                          <a:spcPts val="0"/>
                        </a:spcAft>
                      </a:pPr>
                      <a:r>
                        <a:rPr lang="en-US" altLang="ko-KR" sz="1200" b="1" kern="1200" dirty="0">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rPr>
                        <a:t>AM1</a:t>
                      </a:r>
                    </a:p>
                    <a:p>
                      <a:pPr algn="ctr">
                        <a:spcAft>
                          <a:spcPts val="0"/>
                        </a:spcAft>
                      </a:pPr>
                      <a:r>
                        <a:rPr lang="en-US" altLang="ko-KR" sz="1200" b="1" kern="1200" dirty="0">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rPr>
                        <a:t>9:00-10:30 AM</a:t>
                      </a:r>
                      <a:endParaRPr lang="ko-KR" altLang="en-US" sz="1200" b="1" kern="1200" dirty="0">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9448669"/>
                  </a:ext>
                </a:extLst>
              </a:tr>
              <a:tr h="830104">
                <a:tc>
                  <a:txBody>
                    <a:bodyPr/>
                    <a:lstStyle/>
                    <a:p>
                      <a:pPr algn="ctr">
                        <a:spcAft>
                          <a:spcPts val="0"/>
                        </a:spcAft>
                      </a:pPr>
                      <a:r>
                        <a:rPr lang="en-US" altLang="ko-KR" sz="1200" b="1" kern="1200" dirty="0">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rPr>
                        <a:t>AM2</a:t>
                      </a:r>
                    </a:p>
                    <a:p>
                      <a:pPr algn="ctr">
                        <a:spcAft>
                          <a:spcPts val="0"/>
                        </a:spcAft>
                      </a:pPr>
                      <a:r>
                        <a:rPr lang="en-US" altLang="ko-KR" sz="1200" b="1" kern="1200" dirty="0">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rPr>
                        <a:t>11:00-12:30 PM</a:t>
                      </a:r>
                      <a:endParaRPr lang="ko-KR" altLang="en-US" sz="1200" b="1" kern="1200" dirty="0">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1200" dirty="0">
                          <a:effectLst/>
                          <a:latin typeface="Times New Roman" panose="02020603050405020304" pitchFamily="18" charset="0"/>
                          <a:ea typeface="+mn-ea"/>
                          <a:cs typeface="Times New Roman" panose="02020603050405020304" pitchFamily="18" charset="0"/>
                        </a:rPr>
                        <a:t>WG Closing Plenary</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176381"/>
                  </a:ext>
                </a:extLst>
              </a:tr>
              <a:tr h="830104">
                <a:tc>
                  <a:txBody>
                    <a:bodyPr/>
                    <a:lstStyle/>
                    <a:p>
                      <a:pPr algn="ctr">
                        <a:spcAft>
                          <a:spcPts val="0"/>
                        </a:spcAft>
                      </a:pPr>
                      <a:r>
                        <a:rPr lang="en-US" altLang="ko-KR" sz="1200" b="1" kern="1200" dirty="0">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rPr>
                        <a:t>PM1</a:t>
                      </a:r>
                    </a:p>
                    <a:p>
                      <a:pPr algn="ctr">
                        <a:spcAft>
                          <a:spcPts val="0"/>
                        </a:spcAft>
                      </a:pPr>
                      <a:r>
                        <a:rPr lang="en-US" altLang="ko-KR" sz="1200" b="1" kern="1200" dirty="0">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rPr>
                        <a:t>1:30-3:00 PM</a:t>
                      </a:r>
                      <a:endParaRPr lang="ko-KR" altLang="en-US" sz="1200" b="1" kern="1200" dirty="0">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Open Plenary</a:t>
                      </a: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Roll Call</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48825983"/>
                  </a:ext>
                </a:extLst>
              </a:tr>
              <a:tr h="830104">
                <a:tc>
                  <a:txBody>
                    <a:bodyPr/>
                    <a:lstStyle/>
                    <a:p>
                      <a:pPr algn="ctr">
                        <a:spcAft>
                          <a:spcPts val="0"/>
                        </a:spcAft>
                      </a:pPr>
                      <a:r>
                        <a:rPr lang="en-US" altLang="ko-KR" sz="1200" b="1" kern="1200" dirty="0">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rPr>
                        <a:t>PM2</a:t>
                      </a:r>
                    </a:p>
                    <a:p>
                      <a:pPr algn="ctr">
                        <a:spcAft>
                          <a:spcPts val="0"/>
                        </a:spcAft>
                      </a:pPr>
                      <a:r>
                        <a:rPr lang="en-US" altLang="ko-KR" sz="1200" b="1" kern="1200" dirty="0">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rPr>
                        <a:t>3:30-5:00 PM</a:t>
                      </a:r>
                      <a:endParaRPr lang="ko-KR" altLang="en-US" sz="1200" b="1" kern="1200" dirty="0">
                        <a:solidFill>
                          <a:schemeClr val="tx1"/>
                        </a:solidFill>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880794"/>
                  </a:ext>
                </a:extLst>
              </a:tr>
            </a:tbl>
          </a:graphicData>
        </a:graphic>
      </p:graphicFrame>
      <p:sp>
        <p:nvSpPr>
          <p:cNvPr id="8" name="바닥글 개체 틀 1">
            <a:extLst>
              <a:ext uri="{FF2B5EF4-FFF2-40B4-BE49-F238E27FC236}">
                <a16:creationId xmlns:a16="http://schemas.microsoft.com/office/drawing/2014/main" id="{6E19BE5C-5A6C-4575-9D4B-CC888E0C5CE4}"/>
              </a:ext>
            </a:extLst>
          </p:cNvPr>
          <p:cNvSpPr>
            <a:spLocks noGrp="1"/>
          </p:cNvSpPr>
          <p:nvPr>
            <p:ph type="ftr" sz="quarter" idx="11"/>
          </p:nvPr>
        </p:nvSpPr>
        <p:spPr>
          <a:xfrm>
            <a:off x="457200" y="6610350"/>
            <a:ext cx="4038600" cy="247650"/>
          </a:xfrm>
        </p:spPr>
        <p:txBody>
          <a:bodyPr/>
          <a:lstStyle/>
          <a:p>
            <a:pPr>
              <a:defRPr/>
            </a:pPr>
            <a:r>
              <a:rPr lang="en-US"/>
              <a:t>2888-20-0005-01-0000-Session #2 WG Opening Plenary</a:t>
            </a:r>
            <a:endParaRPr lang="en-US" dirty="0"/>
          </a:p>
        </p:txBody>
      </p:sp>
    </p:spTree>
    <p:extLst>
      <p:ext uri="{BB962C8B-B14F-4D97-AF65-F5344CB8AC3E}">
        <p14:creationId xmlns:p14="http://schemas.microsoft.com/office/powerpoint/2010/main" val="3489561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Attendance</a:t>
            </a:r>
          </a:p>
        </p:txBody>
      </p:sp>
      <p:sp>
        <p:nvSpPr>
          <p:cNvPr id="5" name="슬라이드 번호 개체 틀 4"/>
          <p:cNvSpPr>
            <a:spLocks noGrp="1"/>
          </p:cNvSpPr>
          <p:nvPr>
            <p:ph type="sldNum" sz="quarter" idx="12"/>
          </p:nvPr>
        </p:nvSpPr>
        <p:spPr/>
        <p:txBody>
          <a:bodyPr/>
          <a:lstStyle/>
          <a:p>
            <a:pPr>
              <a:defRPr/>
            </a:pPr>
            <a:fld id="{2E8BD8E8-FEBE-4B48-A872-D5E72F1EB77B}" type="slidenum">
              <a:rPr lang="en-US" smtClean="0"/>
              <a:pPr>
                <a:defRPr/>
              </a:pPr>
              <a:t>4</a:t>
            </a:fld>
            <a:endParaRPr lang="en-US">
              <a:latin typeface="Myriad Pro" charset="0"/>
            </a:endParaRPr>
          </a:p>
        </p:txBody>
      </p:sp>
      <p:sp>
        <p:nvSpPr>
          <p:cNvPr id="6" name="직사각형 5"/>
          <p:cNvSpPr/>
          <p:nvPr/>
        </p:nvSpPr>
        <p:spPr>
          <a:xfrm>
            <a:off x="457200" y="990600"/>
            <a:ext cx="8229600" cy="2419124"/>
          </a:xfrm>
          <a:prstGeom prst="rect">
            <a:avLst/>
          </a:prstGeom>
        </p:spPr>
        <p:txBody>
          <a:bodyPr wrap="square">
            <a:spAutoFit/>
          </a:bodyPr>
          <a:lstStyle/>
          <a:p>
            <a:pPr marL="342900" lvl="0" indent="-342900" eaLnBrk="0" hangingPunct="0">
              <a:lnSpc>
                <a:spcPct val="130000"/>
              </a:lnSpc>
              <a:spcBef>
                <a:spcPct val="20000"/>
              </a:spcBef>
              <a:buFontTx/>
              <a:buChar char="•"/>
              <a:defRPr/>
            </a:pPr>
            <a:r>
              <a:rPr lang="en-US" altLang="ko-KR" sz="2400" kern="0" dirty="0">
                <a:solidFill>
                  <a:srgbClr val="000000"/>
                </a:solidFill>
                <a:latin typeface="Times New Roman"/>
                <a:ea typeface="+mn-ea"/>
                <a:cs typeface="+mn-cs"/>
              </a:rPr>
              <a:t>Electronic Attendance ONLY</a:t>
            </a:r>
          </a:p>
          <a:p>
            <a:pPr marL="342900" lvl="0" indent="-342900" eaLnBrk="0" hangingPunct="0">
              <a:lnSpc>
                <a:spcPct val="130000"/>
              </a:lnSpc>
              <a:spcBef>
                <a:spcPct val="20000"/>
              </a:spcBef>
              <a:buFontTx/>
              <a:buChar char="•"/>
              <a:defRPr/>
            </a:pPr>
            <a:r>
              <a:rPr lang="en-US" altLang="ko-KR" sz="2400" kern="0" dirty="0">
                <a:solidFill>
                  <a:srgbClr val="000000"/>
                </a:solidFill>
                <a:latin typeface="Times New Roman"/>
                <a:ea typeface="+mn-ea"/>
                <a:cs typeface="+mn-cs"/>
              </a:rPr>
              <a:t>Electronic Attendance</a:t>
            </a:r>
          </a:p>
          <a:p>
            <a:pPr marL="742950" lvl="1" indent="-285750" eaLnBrk="0" hangingPunct="0">
              <a:lnSpc>
                <a:spcPct val="130000"/>
              </a:lnSpc>
              <a:spcBef>
                <a:spcPct val="20000"/>
              </a:spcBef>
              <a:buFontTx/>
              <a:buChar char="–"/>
              <a:defRPr/>
            </a:pPr>
            <a:r>
              <a:rPr lang="en-US" altLang="ja-JP" sz="2000" kern="0" dirty="0">
                <a:solidFill>
                  <a:srgbClr val="000000"/>
                </a:solidFill>
                <a:latin typeface="Times New Roman"/>
                <a:ea typeface="ＭＳ Ｐゴシック" charset="-128"/>
              </a:rPr>
              <a:t>IMAT System </a:t>
            </a:r>
            <a:r>
              <a:rPr lang="en-US" altLang="ja-JP" sz="1600" kern="0" dirty="0">
                <a:solidFill>
                  <a:srgbClr val="000000"/>
                </a:solidFill>
                <a:latin typeface="Times New Roman"/>
                <a:ea typeface="ＭＳ Ｐゴシック" charset="-128"/>
              </a:rPr>
              <a:t>  </a:t>
            </a:r>
          </a:p>
          <a:p>
            <a:pPr marL="1085850" lvl="2" indent="-228600" eaLnBrk="0" hangingPunct="0">
              <a:lnSpc>
                <a:spcPct val="130000"/>
              </a:lnSpc>
              <a:spcBef>
                <a:spcPct val="20000"/>
              </a:spcBef>
              <a:buFontTx/>
              <a:buChar char="•"/>
              <a:defRPr/>
            </a:pPr>
            <a:r>
              <a:rPr lang="en-US" altLang="ja-JP" sz="1600" b="1" kern="0" dirty="0">
                <a:solidFill>
                  <a:srgbClr val="000000"/>
                </a:solidFill>
                <a:latin typeface="Times New Roman"/>
                <a:ea typeface="ＭＳ Ｐゴシック" charset="-128"/>
              </a:rPr>
              <a:t>https://imat.ieee.org/2888/</a:t>
            </a:r>
          </a:p>
          <a:p>
            <a:pPr marL="742950" lvl="1" indent="-285750" eaLnBrk="0" hangingPunct="0">
              <a:lnSpc>
                <a:spcPct val="130000"/>
              </a:lnSpc>
              <a:spcBef>
                <a:spcPct val="20000"/>
              </a:spcBef>
              <a:buFontTx/>
              <a:buChar char="–"/>
              <a:defRPr/>
            </a:pPr>
            <a:r>
              <a:rPr lang="en-US" altLang="ko-KR" sz="2000" kern="0" dirty="0">
                <a:solidFill>
                  <a:srgbClr val="000000"/>
                </a:solidFill>
                <a:latin typeface="Arial" charset="0"/>
              </a:rPr>
              <a:t>Mark attendance during every session </a:t>
            </a:r>
          </a:p>
        </p:txBody>
      </p:sp>
      <p:sp>
        <p:nvSpPr>
          <p:cNvPr id="7" name="바닥글 개체 틀 1">
            <a:extLst>
              <a:ext uri="{FF2B5EF4-FFF2-40B4-BE49-F238E27FC236}">
                <a16:creationId xmlns:a16="http://schemas.microsoft.com/office/drawing/2014/main" id="{EC573D45-56B7-44D7-B9CD-F458236094A4}"/>
              </a:ext>
            </a:extLst>
          </p:cNvPr>
          <p:cNvSpPr>
            <a:spLocks noGrp="1"/>
          </p:cNvSpPr>
          <p:nvPr>
            <p:ph type="ftr" sz="quarter" idx="11"/>
          </p:nvPr>
        </p:nvSpPr>
        <p:spPr>
          <a:xfrm>
            <a:off x="457200" y="6610350"/>
            <a:ext cx="4038600" cy="247650"/>
          </a:xfrm>
        </p:spPr>
        <p:txBody>
          <a:bodyPr/>
          <a:lstStyle/>
          <a:p>
            <a:pPr>
              <a:defRPr/>
            </a:pPr>
            <a:r>
              <a:rPr lang="en-US"/>
              <a:t>2888-20-0005-01-0000-Session #2 WG Opening Plenary</a:t>
            </a:r>
            <a:endParaRPr lang="en-US" dirty="0"/>
          </a:p>
        </p:txBody>
      </p:sp>
      <p:pic>
        <p:nvPicPr>
          <p:cNvPr id="10" name="그림 9">
            <a:extLst>
              <a:ext uri="{FF2B5EF4-FFF2-40B4-BE49-F238E27FC236}">
                <a16:creationId xmlns:a16="http://schemas.microsoft.com/office/drawing/2014/main" id="{7F6BB900-E5AA-4CE1-82A5-86DE5289F7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2700" y="3352800"/>
            <a:ext cx="4038600" cy="2787118"/>
          </a:xfrm>
          <a:prstGeom prst="rect">
            <a:avLst/>
          </a:prstGeom>
          <a:ln>
            <a:solidFill>
              <a:schemeClr val="tx1"/>
            </a:solidFill>
          </a:ln>
        </p:spPr>
      </p:pic>
    </p:spTree>
    <p:extLst>
      <p:ext uri="{BB962C8B-B14F-4D97-AF65-F5344CB8AC3E}">
        <p14:creationId xmlns:p14="http://schemas.microsoft.com/office/powerpoint/2010/main" val="1926234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Attendance</a:t>
            </a:r>
          </a:p>
        </p:txBody>
      </p:sp>
      <p:sp>
        <p:nvSpPr>
          <p:cNvPr id="5" name="슬라이드 번호 개체 틀 4"/>
          <p:cNvSpPr>
            <a:spLocks noGrp="1"/>
          </p:cNvSpPr>
          <p:nvPr>
            <p:ph type="sldNum" sz="quarter" idx="12"/>
          </p:nvPr>
        </p:nvSpPr>
        <p:spPr/>
        <p:txBody>
          <a:bodyPr/>
          <a:lstStyle/>
          <a:p>
            <a:pPr>
              <a:defRPr/>
            </a:pPr>
            <a:fld id="{2E8BD8E8-FEBE-4B48-A872-D5E72F1EB77B}" type="slidenum">
              <a:rPr lang="en-US" smtClean="0"/>
              <a:pPr>
                <a:defRPr/>
              </a:pPr>
              <a:t>5</a:t>
            </a:fld>
            <a:endParaRPr lang="en-US">
              <a:latin typeface="Myriad Pro" charset="0"/>
            </a:endParaRPr>
          </a:p>
        </p:txBody>
      </p:sp>
      <p:sp>
        <p:nvSpPr>
          <p:cNvPr id="6" name="직사각형 5"/>
          <p:cNvSpPr/>
          <p:nvPr/>
        </p:nvSpPr>
        <p:spPr>
          <a:xfrm>
            <a:off x="228600" y="914400"/>
            <a:ext cx="8610600" cy="1795363"/>
          </a:xfrm>
          <a:prstGeom prst="rect">
            <a:avLst/>
          </a:prstGeom>
        </p:spPr>
        <p:txBody>
          <a:bodyPr wrap="square">
            <a:spAutoFit/>
          </a:bodyPr>
          <a:lstStyle/>
          <a:p>
            <a:pPr marL="342900" lvl="0" indent="-342900" eaLnBrk="0" hangingPunct="0">
              <a:lnSpc>
                <a:spcPct val="130000"/>
              </a:lnSpc>
              <a:spcBef>
                <a:spcPct val="20000"/>
              </a:spcBef>
              <a:buFontTx/>
              <a:buChar char="•"/>
              <a:defRPr/>
            </a:pPr>
            <a:r>
              <a:rPr lang="en-US" altLang="ko-KR" sz="2000" kern="0" dirty="0">
                <a:solidFill>
                  <a:srgbClr val="000000"/>
                </a:solidFill>
                <a:latin typeface="Times New Roman" panose="02020603050405020304" pitchFamily="18" charset="0"/>
                <a:ea typeface="+mn-ea"/>
                <a:cs typeface="Times New Roman" panose="02020603050405020304" pitchFamily="18" charset="0"/>
              </a:rPr>
              <a:t>Total number of IEEE 2888 WG timeslots: 8</a:t>
            </a:r>
          </a:p>
          <a:p>
            <a:pPr marL="342900" lvl="0" indent="-342900" eaLnBrk="0" hangingPunct="0">
              <a:lnSpc>
                <a:spcPct val="130000"/>
              </a:lnSpc>
              <a:spcBef>
                <a:spcPct val="20000"/>
              </a:spcBef>
              <a:buFontTx/>
              <a:buChar char="•"/>
              <a:defRPr/>
            </a:pPr>
            <a:r>
              <a:rPr lang="en-US" altLang="ko-KR" sz="2000" kern="0" dirty="0">
                <a:solidFill>
                  <a:srgbClr val="000000"/>
                </a:solidFill>
                <a:latin typeface="Times New Roman" panose="02020603050405020304" pitchFamily="18" charset="0"/>
                <a:ea typeface="+mn-ea"/>
                <a:cs typeface="Times New Roman" panose="02020603050405020304" pitchFamily="18" charset="0"/>
              </a:rPr>
              <a:t>04 timeslots for 50% attendance to be counted towards WG voting membership</a:t>
            </a:r>
          </a:p>
          <a:p>
            <a:pPr marL="342900" lvl="0" indent="-342900" eaLnBrk="0" hangingPunct="0">
              <a:lnSpc>
                <a:spcPct val="130000"/>
              </a:lnSpc>
              <a:spcBef>
                <a:spcPct val="20000"/>
              </a:spcBef>
              <a:buFontTx/>
              <a:buChar char="•"/>
              <a:defRPr/>
            </a:pPr>
            <a:r>
              <a:rPr lang="en-US" altLang="ko-KR" sz="2000" kern="0" dirty="0">
                <a:solidFill>
                  <a:srgbClr val="000000"/>
                </a:solidFill>
                <a:latin typeface="Times New Roman" panose="02020603050405020304" pitchFamily="18" charset="0"/>
                <a:ea typeface="+mn-ea"/>
                <a:cs typeface="Times New Roman" panose="02020603050405020304" pitchFamily="18" charset="0"/>
              </a:rPr>
              <a:t>All attendance records are reported on the meeting minutes </a:t>
            </a:r>
          </a:p>
          <a:p>
            <a:pPr marL="742950" lvl="1" indent="-285750" eaLnBrk="0" hangingPunct="0">
              <a:lnSpc>
                <a:spcPct val="130000"/>
              </a:lnSpc>
              <a:spcBef>
                <a:spcPct val="20000"/>
              </a:spcBef>
              <a:buFontTx/>
              <a:buChar char="–"/>
              <a:defRPr/>
            </a:pPr>
            <a:r>
              <a:rPr lang="en-US" altLang="ko-KR" kern="0" dirty="0">
                <a:solidFill>
                  <a:srgbClr val="000000"/>
                </a:solidFill>
                <a:latin typeface="Times New Roman" panose="02020603050405020304" pitchFamily="18" charset="0"/>
                <a:cs typeface="Times New Roman" panose="02020603050405020304" pitchFamily="18" charset="0"/>
              </a:rPr>
              <a:t>Please check the attendance records for any errors</a:t>
            </a:r>
          </a:p>
        </p:txBody>
      </p:sp>
      <p:sp>
        <p:nvSpPr>
          <p:cNvPr id="8" name="바닥글 개체 틀 1">
            <a:extLst>
              <a:ext uri="{FF2B5EF4-FFF2-40B4-BE49-F238E27FC236}">
                <a16:creationId xmlns:a16="http://schemas.microsoft.com/office/drawing/2014/main" id="{AD1F9374-9B59-4EC9-9555-2A6BFE2E18F2}"/>
              </a:ext>
            </a:extLst>
          </p:cNvPr>
          <p:cNvSpPr>
            <a:spLocks noGrp="1"/>
          </p:cNvSpPr>
          <p:nvPr>
            <p:ph type="ftr" sz="quarter" idx="11"/>
          </p:nvPr>
        </p:nvSpPr>
        <p:spPr>
          <a:xfrm>
            <a:off x="457200" y="6610350"/>
            <a:ext cx="4038600" cy="247650"/>
          </a:xfrm>
        </p:spPr>
        <p:txBody>
          <a:bodyPr/>
          <a:lstStyle/>
          <a:p>
            <a:pPr>
              <a:defRPr/>
            </a:pPr>
            <a:r>
              <a:rPr lang="en-US"/>
              <a:t>2888-20-0005-01-0000-Session #2 WG Opening Plenary</a:t>
            </a:r>
            <a:endParaRPr lang="en-US" dirty="0"/>
          </a:p>
        </p:txBody>
      </p:sp>
      <p:pic>
        <p:nvPicPr>
          <p:cNvPr id="9" name="그림 8">
            <a:extLst>
              <a:ext uri="{FF2B5EF4-FFF2-40B4-BE49-F238E27FC236}">
                <a16:creationId xmlns:a16="http://schemas.microsoft.com/office/drawing/2014/main" id="{D20B9B39-8AB6-4EC6-ABC1-DB0BD1D03F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3600" y="3124200"/>
            <a:ext cx="4876800" cy="2683995"/>
          </a:xfrm>
          <a:prstGeom prst="rect">
            <a:avLst/>
          </a:prstGeom>
          <a:ln>
            <a:solidFill>
              <a:schemeClr val="tx1"/>
            </a:solidFill>
          </a:ln>
        </p:spPr>
      </p:pic>
    </p:spTree>
    <p:extLst>
      <p:ext uri="{BB962C8B-B14F-4D97-AF65-F5344CB8AC3E}">
        <p14:creationId xmlns:p14="http://schemas.microsoft.com/office/powerpoint/2010/main" val="350248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a:latin typeface="Arial" charset="0"/>
              </a:rPr>
              <a:t>Voting Membership</a:t>
            </a:r>
          </a:p>
        </p:txBody>
      </p:sp>
      <p:sp>
        <p:nvSpPr>
          <p:cNvPr id="21510" name="Rectangle 3"/>
          <p:cNvSpPr>
            <a:spLocks noGrp="1" noChangeArrowheads="1"/>
          </p:cNvSpPr>
          <p:nvPr>
            <p:ph type="body" idx="1"/>
          </p:nvPr>
        </p:nvSpPr>
        <p:spPr>
          <a:xfrm>
            <a:off x="685800" y="1524000"/>
            <a:ext cx="8343900" cy="4495800"/>
          </a:xfrm>
        </p:spPr>
        <p:txBody>
          <a:bodyPr wrap="square"/>
          <a:lstStyle/>
          <a:p>
            <a:pPr algn="just">
              <a:lnSpc>
                <a:spcPct val="90000"/>
              </a:lnSpc>
            </a:pPr>
            <a:r>
              <a:rPr lang="en-US" sz="2800" dirty="0">
                <a:latin typeface="Times New Roman" panose="02020603050405020304" pitchFamily="18" charset="0"/>
                <a:cs typeface="Times New Roman" panose="02020603050405020304" pitchFamily="18" charset="0"/>
              </a:rPr>
              <a:t>2888 Voting Membership described in</a:t>
            </a:r>
          </a:p>
          <a:p>
            <a:pPr lvl="1" algn="just">
              <a:lnSpc>
                <a:spcPct val="90000"/>
              </a:lnSpc>
            </a:pPr>
            <a:r>
              <a:rPr lang="en-US" sz="2400" dirty="0">
                <a:latin typeface="Times New Roman" panose="02020603050405020304" pitchFamily="18" charset="0"/>
                <a:cs typeface="Times New Roman" panose="02020603050405020304" pitchFamily="18" charset="0"/>
              </a:rPr>
              <a:t>DCN#: 2888-19-0000-00-0000</a:t>
            </a:r>
          </a:p>
          <a:p>
            <a:pPr algn="just">
              <a:lnSpc>
                <a:spcPct val="90000"/>
              </a:lnSpc>
            </a:pPr>
            <a:r>
              <a:rPr lang="en-US" sz="2800" dirty="0">
                <a:latin typeface="Times New Roman" panose="02020603050405020304" pitchFamily="18" charset="0"/>
                <a:cs typeface="Times New Roman" panose="02020603050405020304" pitchFamily="18" charset="0"/>
              </a:rPr>
              <a:t>Maintenance of Voting Membership</a:t>
            </a:r>
          </a:p>
          <a:p>
            <a:pPr lvl="1" algn="just">
              <a:lnSpc>
                <a:spcPct val="90000"/>
              </a:lnSpc>
            </a:pPr>
            <a:r>
              <a:rPr lang="en-US" sz="2400" dirty="0">
                <a:latin typeface="Times New Roman" panose="02020603050405020304" pitchFamily="18" charset="0"/>
                <a:cs typeface="Times New Roman" panose="02020603050405020304" pitchFamily="18" charset="0"/>
              </a:rPr>
              <a:t>Missing two  consecutive plenary sessions may result in loss of voting rights</a:t>
            </a:r>
          </a:p>
          <a:p>
            <a:pPr algn="just">
              <a:lnSpc>
                <a:spcPct val="90000"/>
              </a:lnSpc>
            </a:pPr>
            <a:r>
              <a:rPr lang="en-US" sz="2800" dirty="0">
                <a:latin typeface="Times New Roman" panose="02020603050405020304" pitchFamily="18" charset="0"/>
                <a:cs typeface="Times New Roman" panose="02020603050405020304" pitchFamily="18" charset="0"/>
              </a:rPr>
              <a:t>WG Letter Ballots</a:t>
            </a:r>
          </a:p>
          <a:p>
            <a:pPr lvl="1" algn="just">
              <a:lnSpc>
                <a:spcPct val="90000"/>
              </a:lnSpc>
            </a:pPr>
            <a:r>
              <a:rPr lang="en-US" sz="2400" dirty="0">
                <a:latin typeface="Times New Roman" panose="02020603050405020304" pitchFamily="18" charset="0"/>
                <a:cs typeface="Times New Roman" panose="02020603050405020304" pitchFamily="18" charset="0"/>
              </a:rPr>
              <a:t>WG members are expected to vote on WG LBs</a:t>
            </a:r>
          </a:p>
          <a:p>
            <a:pPr lvl="1" algn="just">
              <a:lnSpc>
                <a:spcPct val="90000"/>
              </a:lnSpc>
            </a:pPr>
            <a:r>
              <a:rPr lang="en-US" sz="2400" strike="sngStrike" dirty="0">
                <a:latin typeface="Times New Roman" panose="02020603050405020304" pitchFamily="18" charset="0"/>
                <a:cs typeface="Times New Roman" panose="02020603050405020304" pitchFamily="18" charset="0"/>
              </a:rPr>
              <a:t>Failure to vote on 2 out of last 3 WG LBs could result </a:t>
            </a:r>
            <a:br>
              <a:rPr lang="en-US" sz="2400" strike="sngStrike" dirty="0">
                <a:latin typeface="Times New Roman" panose="02020603050405020304" pitchFamily="18" charset="0"/>
                <a:cs typeface="Times New Roman" panose="02020603050405020304" pitchFamily="18" charset="0"/>
              </a:rPr>
            </a:br>
            <a:r>
              <a:rPr lang="en-US" sz="2400" strike="sngStrike" dirty="0">
                <a:latin typeface="Times New Roman" panose="02020603050405020304" pitchFamily="18" charset="0"/>
                <a:cs typeface="Times New Roman" panose="02020603050405020304" pitchFamily="18" charset="0"/>
              </a:rPr>
              <a:t>in loss of voting rights</a:t>
            </a:r>
            <a:endParaRPr lang="en-US" sz="2400" b="1" strike="sngStrike" dirty="0">
              <a:latin typeface="Times New Roman" panose="02020603050405020304" pitchFamily="18" charset="0"/>
              <a:cs typeface="Times New Roman" panose="02020603050405020304" pitchFamily="18" charset="0"/>
            </a:endParaRPr>
          </a:p>
        </p:txBody>
      </p:sp>
      <p:sp>
        <p:nvSpPr>
          <p:cNvPr id="3" name="슬라이드 번호 개체 틀 2">
            <a:extLst>
              <a:ext uri="{FF2B5EF4-FFF2-40B4-BE49-F238E27FC236}">
                <a16:creationId xmlns:a16="http://schemas.microsoft.com/office/drawing/2014/main" id="{D102F57F-54BD-43D5-8003-64AE37DA80E0}"/>
              </a:ext>
            </a:extLst>
          </p:cNvPr>
          <p:cNvSpPr>
            <a:spLocks noGrp="1"/>
          </p:cNvSpPr>
          <p:nvPr>
            <p:ph type="sldNum" sz="quarter" idx="12"/>
          </p:nvPr>
        </p:nvSpPr>
        <p:spPr/>
        <p:txBody>
          <a:bodyPr/>
          <a:lstStyle/>
          <a:p>
            <a:pPr>
              <a:defRPr/>
            </a:pPr>
            <a:fld id="{2E8BD8E8-FEBE-4B48-A872-D5E72F1EB77B}" type="slidenum">
              <a:rPr lang="en-US" smtClean="0"/>
              <a:pPr>
                <a:defRPr/>
              </a:pPr>
              <a:t>6</a:t>
            </a:fld>
            <a:endParaRPr lang="en-US">
              <a:latin typeface="Myriad Pro" charset="0"/>
            </a:endParaRPr>
          </a:p>
        </p:txBody>
      </p:sp>
      <p:sp>
        <p:nvSpPr>
          <p:cNvPr id="6" name="바닥글 개체 틀 1">
            <a:extLst>
              <a:ext uri="{FF2B5EF4-FFF2-40B4-BE49-F238E27FC236}">
                <a16:creationId xmlns:a16="http://schemas.microsoft.com/office/drawing/2014/main" id="{10845B46-1010-43DE-BDEE-3AD421796CCC}"/>
              </a:ext>
            </a:extLst>
          </p:cNvPr>
          <p:cNvSpPr>
            <a:spLocks noGrp="1"/>
          </p:cNvSpPr>
          <p:nvPr>
            <p:ph type="ftr" sz="quarter" idx="11"/>
          </p:nvPr>
        </p:nvSpPr>
        <p:spPr>
          <a:xfrm>
            <a:off x="457200" y="6610350"/>
            <a:ext cx="4038600" cy="247650"/>
          </a:xfrm>
        </p:spPr>
        <p:txBody>
          <a:bodyPr/>
          <a:lstStyle/>
          <a:p>
            <a:pPr>
              <a:defRPr/>
            </a:pPr>
            <a:r>
              <a:rPr lang="en-US"/>
              <a:t>2888-20-0005-01-0000-Session #2 WG Opening Plenary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F0A4D9B-9F30-41AB-A658-FFC3E6003656}"/>
              </a:ext>
            </a:extLst>
          </p:cNvPr>
          <p:cNvSpPr>
            <a:spLocks noGrp="1"/>
          </p:cNvSpPr>
          <p:nvPr>
            <p:ph type="title"/>
          </p:nvPr>
        </p:nvSpPr>
        <p:spPr/>
        <p:txBody>
          <a:bodyPr/>
          <a:lstStyle/>
          <a:p>
            <a:r>
              <a:rPr lang="en-US" altLang="ko-KR" dirty="0">
                <a:latin typeface="Arial" charset="0"/>
              </a:rPr>
              <a:t>Miscellaneous Meeting Logistics</a:t>
            </a:r>
            <a:endParaRPr lang="ko-KR" altLang="en-US" dirty="0"/>
          </a:p>
        </p:txBody>
      </p:sp>
      <p:sp>
        <p:nvSpPr>
          <p:cNvPr id="4" name="슬라이드 번호 개체 틀 3">
            <a:extLst>
              <a:ext uri="{FF2B5EF4-FFF2-40B4-BE49-F238E27FC236}">
                <a16:creationId xmlns:a16="http://schemas.microsoft.com/office/drawing/2014/main" id="{35CB0940-D8CA-4C79-83DD-A230FC0205EF}"/>
              </a:ext>
            </a:extLst>
          </p:cNvPr>
          <p:cNvSpPr>
            <a:spLocks noGrp="1"/>
          </p:cNvSpPr>
          <p:nvPr>
            <p:ph type="sldNum" sz="quarter" idx="12"/>
          </p:nvPr>
        </p:nvSpPr>
        <p:spPr/>
        <p:txBody>
          <a:bodyPr/>
          <a:lstStyle/>
          <a:p>
            <a:pPr>
              <a:defRPr/>
            </a:pPr>
            <a:fld id="{2E8BD8E8-FEBE-4B48-A872-D5E72F1EB77B}" type="slidenum">
              <a:rPr lang="en-US" smtClean="0"/>
              <a:pPr>
                <a:defRPr/>
              </a:pPr>
              <a:t>7</a:t>
            </a:fld>
            <a:endParaRPr lang="en-US">
              <a:latin typeface="Myriad Pro" charset="0"/>
            </a:endParaRPr>
          </a:p>
        </p:txBody>
      </p:sp>
      <p:sp>
        <p:nvSpPr>
          <p:cNvPr id="6" name="Rectangle 3">
            <a:extLst>
              <a:ext uri="{FF2B5EF4-FFF2-40B4-BE49-F238E27FC236}">
                <a16:creationId xmlns:a16="http://schemas.microsoft.com/office/drawing/2014/main" id="{4E5C7193-5AA4-4E6B-85CD-0EDFF4BEAD45}"/>
              </a:ext>
            </a:extLst>
          </p:cNvPr>
          <p:cNvSpPr txBox="1">
            <a:spLocks noChangeArrowheads="1"/>
          </p:cNvSpPr>
          <p:nvPr/>
        </p:nvSpPr>
        <p:spPr bwMode="auto">
          <a:xfrm>
            <a:off x="457200" y="800100"/>
            <a:ext cx="8229600" cy="40767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150000"/>
              </a:lnSpc>
            </a:pPr>
            <a:r>
              <a:rPr lang="en-US" sz="2000" kern="0" dirty="0">
                <a:latin typeface="Times New Roman" panose="02020603050405020304" pitchFamily="18" charset="0"/>
                <a:cs typeface="Times New Roman" panose="02020603050405020304" pitchFamily="18" charset="0"/>
              </a:rPr>
              <a:t>WG Documents:</a:t>
            </a:r>
            <a:r>
              <a:rPr lang="en-US" altLang="ko-KR" sz="2000" kern="0" dirty="0">
                <a:latin typeface="Times New Roman" panose="02020603050405020304" pitchFamily="18" charset="0"/>
                <a:cs typeface="Times New Roman" panose="02020603050405020304" pitchFamily="18" charset="0"/>
              </a:rPr>
              <a:t> </a:t>
            </a:r>
            <a:r>
              <a:rPr lang="en-US" altLang="ko-KR" sz="2000" kern="0" dirty="0">
                <a:latin typeface="Times New Roman" panose="02020603050405020304" pitchFamily="18" charset="0"/>
                <a:cs typeface="Times New Roman" panose="02020603050405020304" pitchFamily="18" charset="0"/>
                <a:hlinkClick r:id="rId2"/>
              </a:rPr>
              <a:t>https://ieee-sa.imeetcentral.com/2888/</a:t>
            </a:r>
            <a:endParaRPr lang="en-US" altLang="ko-KR" sz="2000" kern="0" dirty="0">
              <a:latin typeface="Times New Roman" panose="02020603050405020304" pitchFamily="18" charset="0"/>
              <a:cs typeface="Times New Roman" panose="02020603050405020304" pitchFamily="18" charset="0"/>
            </a:endParaRPr>
          </a:p>
          <a:p>
            <a:pPr>
              <a:lnSpc>
                <a:spcPct val="150000"/>
              </a:lnSpc>
            </a:pPr>
            <a:r>
              <a:rPr lang="en-US" altLang="ko-KR" sz="2000" kern="0" dirty="0">
                <a:latin typeface="Times New Roman" panose="02020603050405020304" pitchFamily="18" charset="0"/>
                <a:cs typeface="Times New Roman" panose="02020603050405020304" pitchFamily="18" charset="0"/>
              </a:rPr>
              <a:t>Food and Beverages:</a:t>
            </a:r>
          </a:p>
          <a:p>
            <a:pPr lvl="1">
              <a:lnSpc>
                <a:spcPct val="150000"/>
              </a:lnSpc>
            </a:pPr>
            <a:r>
              <a:rPr lang="en-US" altLang="ko-KR" sz="1800" kern="0" dirty="0">
                <a:latin typeface="Times New Roman" panose="02020603050405020304" pitchFamily="18" charset="0"/>
                <a:cs typeface="Times New Roman" panose="02020603050405020304" pitchFamily="18" charset="0"/>
              </a:rPr>
              <a:t>Lunch Time: 12:30PM –1:30PM</a:t>
            </a:r>
          </a:p>
          <a:p>
            <a:pPr lvl="1">
              <a:lnSpc>
                <a:spcPct val="150000"/>
              </a:lnSpc>
            </a:pPr>
            <a:r>
              <a:rPr lang="en-US" altLang="ko-KR" sz="1800" kern="0" dirty="0">
                <a:latin typeface="Times New Roman" panose="02020603050405020304" pitchFamily="18" charset="0"/>
                <a:cs typeface="Times New Roman" panose="02020603050405020304" pitchFamily="18" charset="0"/>
              </a:rPr>
              <a:t>Morning Coffee break: 10:30AM-11:00AM</a:t>
            </a:r>
          </a:p>
          <a:p>
            <a:pPr lvl="1">
              <a:lnSpc>
                <a:spcPct val="150000"/>
              </a:lnSpc>
            </a:pPr>
            <a:r>
              <a:rPr lang="en-US" altLang="ko-KR" sz="1800" kern="0" dirty="0">
                <a:latin typeface="Times New Roman" panose="02020603050405020304" pitchFamily="18" charset="0"/>
                <a:cs typeface="Times New Roman" panose="02020603050405020304" pitchFamily="18" charset="0"/>
              </a:rPr>
              <a:t>Afternoon Coffee break: 3:00PM-3:30PM</a:t>
            </a:r>
          </a:p>
        </p:txBody>
      </p:sp>
      <p:sp>
        <p:nvSpPr>
          <p:cNvPr id="7" name="바닥글 개체 틀 1">
            <a:extLst>
              <a:ext uri="{FF2B5EF4-FFF2-40B4-BE49-F238E27FC236}">
                <a16:creationId xmlns:a16="http://schemas.microsoft.com/office/drawing/2014/main" id="{87308EA3-DC7D-4226-A246-31393C944C25}"/>
              </a:ext>
            </a:extLst>
          </p:cNvPr>
          <p:cNvSpPr>
            <a:spLocks noGrp="1"/>
          </p:cNvSpPr>
          <p:nvPr>
            <p:ph type="ftr" sz="quarter" idx="11"/>
          </p:nvPr>
        </p:nvSpPr>
        <p:spPr>
          <a:xfrm>
            <a:off x="457200" y="6610350"/>
            <a:ext cx="4038600" cy="247650"/>
          </a:xfrm>
        </p:spPr>
        <p:txBody>
          <a:bodyPr/>
          <a:lstStyle/>
          <a:p>
            <a:pPr>
              <a:defRPr/>
            </a:pPr>
            <a:r>
              <a:rPr lang="en-US"/>
              <a:t>2888-20-0005-01-0000-Session #2 WG Opening Plenary</a:t>
            </a:r>
            <a:endParaRPr lang="en-US" dirty="0"/>
          </a:p>
        </p:txBody>
      </p:sp>
    </p:spTree>
    <p:extLst>
      <p:ext uri="{BB962C8B-B14F-4D97-AF65-F5344CB8AC3E}">
        <p14:creationId xmlns:p14="http://schemas.microsoft.com/office/powerpoint/2010/main" val="2911839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ko-KR" dirty="0"/>
              <a:t>Registration and Media Recording</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8</a:t>
            </a:fld>
            <a:endParaRPr lang="en-US">
              <a:latin typeface="Myriad Pro" charset="0"/>
            </a:endParaRPr>
          </a:p>
        </p:txBody>
      </p:sp>
      <p:sp>
        <p:nvSpPr>
          <p:cNvPr id="5" name="직사각형 4"/>
          <p:cNvSpPr/>
          <p:nvPr/>
        </p:nvSpPr>
        <p:spPr>
          <a:xfrm>
            <a:off x="457200" y="889844"/>
            <a:ext cx="8229600" cy="4401205"/>
          </a:xfrm>
          <a:prstGeom prst="rect">
            <a:avLst/>
          </a:prstGeom>
        </p:spPr>
        <p:txBody>
          <a:bodyPr wrap="square">
            <a:spAutoFit/>
          </a:bodyPr>
          <a:lstStyle/>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Each Attendee must provide contact information and pay conference fee</a:t>
            </a:r>
          </a:p>
          <a:p>
            <a:pPr marL="342900" lvl="0" indent="-342900" eaLnBrk="0" hangingPunct="0">
              <a:spcBef>
                <a:spcPct val="20000"/>
              </a:spcBef>
              <a:buFontTx/>
              <a:buChar char="•"/>
            </a:pPr>
            <a:r>
              <a:rPr lang="en-US" altLang="ko-KR" sz="2400" kern="0" dirty="0">
                <a:solidFill>
                  <a:srgbClr val="3333CC"/>
                </a:solidFill>
                <a:latin typeface="Times New Roman" panose="02020603050405020304" pitchFamily="18" charset="0"/>
                <a:ea typeface="+mn-ea"/>
                <a:cs typeface="Times New Roman" panose="02020603050405020304" pitchFamily="18" charset="0"/>
              </a:rPr>
              <a:t>Conference fee</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has to be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paid through</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the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registration desk </a:t>
            </a:r>
          </a:p>
          <a:p>
            <a:pPr marL="342900" lvl="0" indent="-342900" eaLnBrk="0" hangingPunct="0">
              <a:spcBef>
                <a:spcPct val="20000"/>
              </a:spcBef>
              <a:buFontTx/>
              <a:buChar char="•"/>
            </a:pPr>
            <a:r>
              <a:rPr lang="en-US" altLang="ko-KR" sz="2400" kern="0" dirty="0">
                <a:solidFill>
                  <a:srgbClr val="3333CC"/>
                </a:solidFill>
                <a:latin typeface="Times New Roman" panose="02020603050405020304" pitchFamily="18" charset="0"/>
                <a:ea typeface="+mn-ea"/>
                <a:cs typeface="Times New Roman" panose="02020603050405020304" pitchFamily="18" charset="0"/>
              </a:rPr>
              <a:t>Failure to pay conference fee</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results in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loss </a:t>
            </a:r>
            <a:r>
              <a:rPr lang="en-US" altLang="ko-KR" sz="2400" kern="0" dirty="0">
                <a:solidFill>
                  <a:srgbClr val="000000"/>
                </a:solidFill>
                <a:latin typeface="Times New Roman" panose="02020603050405020304" pitchFamily="18" charset="0"/>
                <a:ea typeface="+mn-ea"/>
                <a:cs typeface="Times New Roman" panose="02020603050405020304" pitchFamily="18" charset="0"/>
              </a:rPr>
              <a:t>of credit for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voting rights</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Photography not permitted unless approved by WG Chair</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Audio taping of IEEE 2888 meetings is NOT allowed</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Media – Press and Analyst briefings</a:t>
            </a:r>
          </a:p>
          <a:p>
            <a:pPr marL="742950" lvl="1" indent="-285750" eaLnBrk="0" hangingPunct="0">
              <a:spcBef>
                <a:spcPct val="20000"/>
              </a:spcBef>
              <a:buFontTx/>
              <a:buChar char="–"/>
            </a:pPr>
            <a:r>
              <a:rPr lang="en-US" altLang="ko-KR" sz="2000" kern="0" dirty="0">
                <a:solidFill>
                  <a:srgbClr val="000000"/>
                </a:solidFill>
                <a:latin typeface="Times New Roman" panose="02020603050405020304" pitchFamily="18" charset="0"/>
                <a:cs typeface="Times New Roman" panose="02020603050405020304" pitchFamily="18" charset="0"/>
              </a:rPr>
              <a:t>Only the 2888 WG Chair is allowed to give verbal statements/interviews to the media on behalf of the IEEE 2888 working group</a:t>
            </a:r>
            <a:endParaRPr lang="en-US" altLang="ko-KR" sz="2000" kern="0" dirty="0">
              <a:solidFill>
                <a:srgbClr val="3333CC"/>
              </a:solidFill>
              <a:latin typeface="Times New Roman" panose="02020603050405020304" pitchFamily="18" charset="0"/>
              <a:cs typeface="Times New Roman" panose="02020603050405020304" pitchFamily="18" charset="0"/>
            </a:endParaRPr>
          </a:p>
        </p:txBody>
      </p:sp>
      <p:sp>
        <p:nvSpPr>
          <p:cNvPr id="6" name="바닥글 개체 틀 1">
            <a:extLst>
              <a:ext uri="{FF2B5EF4-FFF2-40B4-BE49-F238E27FC236}">
                <a16:creationId xmlns:a16="http://schemas.microsoft.com/office/drawing/2014/main" id="{8E124C1F-56E5-45E5-B731-1D03661931F5}"/>
              </a:ext>
            </a:extLst>
          </p:cNvPr>
          <p:cNvSpPr>
            <a:spLocks noGrp="1"/>
          </p:cNvSpPr>
          <p:nvPr>
            <p:ph type="ftr" sz="quarter" idx="11"/>
          </p:nvPr>
        </p:nvSpPr>
        <p:spPr>
          <a:xfrm>
            <a:off x="457200" y="6610350"/>
            <a:ext cx="4038600" cy="247650"/>
          </a:xfrm>
        </p:spPr>
        <p:txBody>
          <a:bodyPr/>
          <a:lstStyle/>
          <a:p>
            <a:pPr>
              <a:defRPr/>
            </a:pPr>
            <a:r>
              <a:rPr lang="en-US"/>
              <a:t>2888-20-0005-01-0000-Session #2 WG Opening Plenary</a:t>
            </a:r>
            <a:endParaRPr lang="en-US" dirty="0"/>
          </a:p>
        </p:txBody>
      </p:sp>
    </p:spTree>
    <p:extLst>
      <p:ext uri="{BB962C8B-B14F-4D97-AF65-F5344CB8AC3E}">
        <p14:creationId xmlns:p14="http://schemas.microsoft.com/office/powerpoint/2010/main" val="1884021827"/>
      </p:ext>
    </p:extLst>
  </p:cSld>
  <p:clrMapOvr>
    <a:masterClrMapping/>
  </p:clrMapOvr>
</p:sld>
</file>

<file path=ppt/theme/theme1.xml><?xml version="1.0" encoding="utf-8"?>
<a:theme xmlns:a="http://schemas.openxmlformats.org/drawingml/2006/main" name="IEEE-SA Powerpoint 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테마">
  <a:themeElements>
    <a:clrScheme name="Office 테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테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IEEE-SA Powerpoint Template</Template>
  <TotalTime>6114</TotalTime>
  <Words>2286</Words>
  <Application>Microsoft Office PowerPoint</Application>
  <PresentationFormat>화면 슬라이드 쇼(4:3)</PresentationFormat>
  <Paragraphs>254</Paragraphs>
  <Slides>22</Slides>
  <Notes>4</Notes>
  <HiddenSlides>0</HiddenSlides>
  <MMClips>0</MMClips>
  <ScaleCrop>false</ScaleCrop>
  <HeadingPairs>
    <vt:vector size="6" baseType="variant">
      <vt:variant>
        <vt:lpstr>사용한 글꼴</vt:lpstr>
      </vt:variant>
      <vt:variant>
        <vt:i4>7</vt:i4>
      </vt:variant>
      <vt:variant>
        <vt:lpstr>테마</vt:lpstr>
      </vt:variant>
      <vt:variant>
        <vt:i4>3</vt:i4>
      </vt:variant>
      <vt:variant>
        <vt:lpstr>슬라이드 제목</vt:lpstr>
      </vt:variant>
      <vt:variant>
        <vt:i4>22</vt:i4>
      </vt:variant>
    </vt:vector>
  </HeadingPairs>
  <TitlesOfParts>
    <vt:vector size="32" baseType="lpstr">
      <vt:lpstr>Myriad Pro</vt:lpstr>
      <vt:lpstr>맑은 고딕</vt:lpstr>
      <vt:lpstr>Arial</vt:lpstr>
      <vt:lpstr>Calibri</vt:lpstr>
      <vt:lpstr>Times New Roman</vt:lpstr>
      <vt:lpstr>Verdana</vt:lpstr>
      <vt:lpstr>Wingdings</vt:lpstr>
      <vt:lpstr>IEEE-SA Powerpoint Template</vt:lpstr>
      <vt:lpstr>Office 테마</vt:lpstr>
      <vt:lpstr>1_Office 테마</vt:lpstr>
      <vt:lpstr>PowerPoint 프레젠테이션</vt:lpstr>
      <vt:lpstr>Compliance with  IEEE Standards Policies and Procedures</vt:lpstr>
      <vt:lpstr>IEEE 2888 Interfacing Cyber and Physical World Working Group Kyoungro Yoon, yoonk@konkuk.ac.kr</vt:lpstr>
      <vt:lpstr>Session Time and Location</vt:lpstr>
      <vt:lpstr>Attendance</vt:lpstr>
      <vt:lpstr>Attendance</vt:lpstr>
      <vt:lpstr>Voting Membership</vt:lpstr>
      <vt:lpstr>Miscellaneous Meeting Logistics</vt:lpstr>
      <vt:lpstr>Registration and Media Recording</vt:lpstr>
      <vt:lpstr>Membership &amp; Anti-Trust</vt:lpstr>
      <vt:lpstr>PowerPoint 프레젠테이션</vt:lpstr>
      <vt:lpstr>Participants, Patents, and Duty to Inform</vt:lpstr>
      <vt:lpstr>Call for Potentially Essential Patents</vt:lpstr>
      <vt:lpstr>Participation in IEEE 2888 Meetings</vt:lpstr>
      <vt:lpstr>Other Guidelines for IEEE WG Meetings</vt:lpstr>
      <vt:lpstr>Copyright</vt:lpstr>
      <vt:lpstr>Work Status</vt:lpstr>
      <vt:lpstr>Objectives for the February Meeting</vt:lpstr>
      <vt:lpstr>Development Timeline</vt:lpstr>
      <vt:lpstr>Future Sessions – 2020</vt:lpstr>
      <vt:lpstr>Future Sessions – 2021</vt:lpstr>
      <vt:lpstr>PowerPoint 프레젠테이션</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Page Using a Light Image</dc:title>
  <dc:creator>jkenny</dc:creator>
  <cp:lastModifiedBy>user</cp:lastModifiedBy>
  <cp:revision>244</cp:revision>
  <dcterms:created xsi:type="dcterms:W3CDTF">2014-10-13T13:02:20Z</dcterms:created>
  <dcterms:modified xsi:type="dcterms:W3CDTF">2020-02-25T06:08:51Z</dcterms:modified>
</cp:coreProperties>
</file>