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09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P1900.7</a:t>
            </a:r>
            <a:br>
              <a:rPr lang="en-IN" dirty="0" smtClean="0"/>
            </a:br>
            <a:r>
              <a:rPr lang="en-IN" dirty="0" smtClean="0"/>
              <a:t>Future Directions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en-IN" dirty="0" smtClean="0"/>
          </a:p>
          <a:p>
            <a:pPr algn="r"/>
            <a:endParaRPr lang="en-IN" dirty="0" smtClean="0"/>
          </a:p>
          <a:p>
            <a:pPr algn="r"/>
            <a:r>
              <a:rPr lang="en-IN" dirty="0" err="1" smtClean="0"/>
              <a:t>Sajeev</a:t>
            </a:r>
            <a:r>
              <a:rPr lang="en-IN" dirty="0" smtClean="0"/>
              <a:t> </a:t>
            </a:r>
            <a:r>
              <a:rPr lang="en-IN" dirty="0" err="1" smtClean="0"/>
              <a:t>Manikkoth</a:t>
            </a: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Cognitive Layer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sz="2400" dirty="0" smtClean="0"/>
              <a:t>Cognitive layer inclusion in Whitespace radio spec</a:t>
            </a:r>
          </a:p>
          <a:p>
            <a:r>
              <a:rPr lang="en-IN" sz="2400" dirty="0" smtClean="0"/>
              <a:t>Whitespace and Geo-db operation related primitives</a:t>
            </a:r>
          </a:p>
          <a:p>
            <a:r>
              <a:rPr lang="en-IN" sz="2400" dirty="0" smtClean="0"/>
              <a:t>Channel/Spectra availability and permission related constructs</a:t>
            </a:r>
          </a:p>
          <a:p>
            <a:pPr lvl="1"/>
            <a:r>
              <a:rPr lang="en-IN" sz="2000" dirty="0" smtClean="0"/>
              <a:t>AVAIL_SPECTRUM_REQ Message from Slave to Master</a:t>
            </a:r>
          </a:p>
          <a:p>
            <a:r>
              <a:rPr lang="en-IN" sz="2400" dirty="0" smtClean="0"/>
              <a:t>Primary/Secondary user identification for Busy channels</a:t>
            </a:r>
          </a:p>
          <a:p>
            <a:r>
              <a:rPr lang="en-IN" sz="2400" dirty="0" smtClean="0"/>
              <a:t>Channel scan and Beacon scan based on the available spectra at a given location/time</a:t>
            </a:r>
          </a:p>
          <a:p>
            <a:r>
              <a:rPr lang="en-IN" sz="2400" dirty="0" smtClean="0"/>
              <a:t>Support primitives in MAC and PHY layer</a:t>
            </a:r>
          </a:p>
          <a:p>
            <a:pPr lvl="1"/>
            <a:r>
              <a:rPr lang="en-IN" sz="2000" dirty="0" smtClean="0"/>
              <a:t>Fair MAC, DCR MAC, etc.</a:t>
            </a:r>
          </a:p>
          <a:p>
            <a:r>
              <a:rPr lang="en-IN" sz="2400" dirty="0" smtClean="0"/>
              <a:t>Device capability and permissions</a:t>
            </a:r>
          </a:p>
          <a:p>
            <a:pPr lvl="1"/>
            <a:r>
              <a:rPr lang="en-IN" sz="2400" dirty="0" err="1" smtClean="0"/>
              <a:t>Ruleset</a:t>
            </a:r>
            <a:r>
              <a:rPr lang="en-IN" sz="2400" dirty="0" smtClean="0"/>
              <a:t>, antenna, power levels, mobility, and location</a:t>
            </a:r>
          </a:p>
          <a:p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Cognitive Coexistence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IN" dirty="0" smtClean="0"/>
              <a:t>Self Coexistence of Radios</a:t>
            </a:r>
          </a:p>
          <a:p>
            <a:pPr lvl="1"/>
            <a:r>
              <a:rPr lang="en-IN" dirty="0" smtClean="0"/>
              <a:t>Both in License and Unlicensed bands</a:t>
            </a:r>
          </a:p>
          <a:p>
            <a:r>
              <a:rPr lang="en-IN" dirty="0" smtClean="0"/>
              <a:t>Hybrid mechanisms;  autonomous + centralized</a:t>
            </a:r>
          </a:p>
          <a:p>
            <a:r>
              <a:rPr lang="en-IN" dirty="0" smtClean="0"/>
              <a:t>Dynamic opportunistic spectrum sharing between networks</a:t>
            </a:r>
          </a:p>
          <a:p>
            <a:r>
              <a:rPr lang="en-IN" dirty="0" smtClean="0"/>
              <a:t>Home network, Foreign network identification for idle and busy channels/spectra</a:t>
            </a:r>
          </a:p>
          <a:p>
            <a:r>
              <a:rPr lang="en-IN" dirty="0" smtClean="0"/>
              <a:t>Intelligent </a:t>
            </a:r>
            <a:r>
              <a:rPr lang="en-IN" dirty="0" smtClean="0"/>
              <a:t>adaptive manipulation of interference and opportunistic access</a:t>
            </a:r>
          </a:p>
          <a:p>
            <a:r>
              <a:rPr lang="en-IN" dirty="0" smtClean="0"/>
              <a:t>Interference prediction, analytics and </a:t>
            </a:r>
            <a:r>
              <a:rPr lang="en-IN" dirty="0" smtClean="0"/>
              <a:t>learning</a:t>
            </a:r>
          </a:p>
          <a:p>
            <a:r>
              <a:rPr lang="en-IN" dirty="0" smtClean="0"/>
              <a:t>Adaptive Multi user detection schemes</a:t>
            </a:r>
          </a:p>
          <a:p>
            <a:r>
              <a:rPr lang="en-IN" dirty="0" smtClean="0"/>
              <a:t>Parallel </a:t>
            </a:r>
            <a:r>
              <a:rPr lang="en-IN" dirty="0" smtClean="0"/>
              <a:t>simultaneous transmissions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7189</TotalTime>
  <Words>120</Words>
  <Application>Microsoft Office PowerPoint</Application>
  <PresentationFormat>On-screen Show (4:3)</PresentationFormat>
  <Paragraphs>25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P1900.7 Future Directions</vt:lpstr>
      <vt:lpstr>Cognitive Layer</vt:lpstr>
      <vt:lpstr>Cognitive Coexistence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P1900.7 Future Directions</dc:title>
  <dc:creator>Manikkoth</dc:creator>
  <cp:lastModifiedBy>user</cp:lastModifiedBy>
  <cp:revision>26</cp:revision>
  <dcterms:created xsi:type="dcterms:W3CDTF">2006-08-16T00:00:00Z</dcterms:created>
  <dcterms:modified xsi:type="dcterms:W3CDTF">2015-10-03T07:26:51Z</dcterms:modified>
</cp:coreProperties>
</file>