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9" r:id="rId16"/>
    <p:sldId id="502" r:id="rId17"/>
    <p:sldId id="503" r:id="rId18"/>
    <p:sldId id="504"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89" d="100"/>
          <a:sy n="89"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2/5/2025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#:5-25-0004-00-agen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2/5/2025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#:5-25-0004-00-agen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2/5/2025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#:5-25-0004-00-agen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2/5/2025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#:5-25-0004-00-agen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2/5/2025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#:5-25-0004-00-agen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2/5/2025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#:5-25-0004-00-agen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2/5/2025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#:5-25-0004-00-agen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2/5/2025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#:5-25-0004-00-agen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2/5/2025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2/5/2025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#:5-25-0004-00-agen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2/5/2025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#:5-25-0004-00-agen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93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Feb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Feb 2025</a:t>
            </a:r>
          </a:p>
          <a:p>
            <a:pPr eaLnBrk="0" hangingPunct="0"/>
            <a:r>
              <a:rPr lang="en-US" sz="1200" b="1" dirty="0">
                <a:latin typeface="Arial" pitchFamily="34" charset="0"/>
                <a:cs typeface="Times New Roman" pitchFamily="18" charset="0"/>
              </a:rPr>
              <a:t>Document No: 5-25-0004-00-agen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 </a:t>
            </a:r>
            <a:r>
              <a:rPr lang="en-US" dirty="0">
                <a:solidFill>
                  <a:schemeClr val="tx1"/>
                </a:solidFill>
              </a:rPr>
              <a:t>5-25-0002-00-mins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2/5/2025</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2/5/2025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E6D6D-5F09-DF62-3B19-20DF6C641000}"/>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740F411-F1EA-F394-B764-75389FDA305B}"/>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1ABAFB0C-D1BF-1209-87EE-00C5D492A879}"/>
              </a:ext>
            </a:extLst>
          </p:cNvPr>
          <p:cNvSpPr>
            <a:spLocks noGrp="1"/>
          </p:cNvSpPr>
          <p:nvPr>
            <p:ph idx="1"/>
          </p:nvPr>
        </p:nvSpPr>
        <p:spPr/>
        <p:txBody>
          <a:bodyPr/>
          <a:lstStyle/>
          <a:p>
            <a:r>
              <a:rPr dirty="0"/>
              <a:t>Motion to approve </a:t>
            </a:r>
            <a:r>
              <a:rPr lang="en-US" dirty="0">
                <a:solidFill>
                  <a:schemeClr val="tx1"/>
                </a:solidFill>
              </a:rPr>
              <a:t>12/6/24 </a:t>
            </a:r>
            <a:r>
              <a:rPr dirty="0"/>
              <a:t>WG minutes contained in </a:t>
            </a:r>
            <a:r>
              <a:rPr lang="en-US" dirty="0">
                <a:solidFill>
                  <a:schemeClr val="tx1"/>
                </a:solidFill>
              </a:rPr>
              <a:t>5-25-0002-00-mins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FDBD794-80F0-BDD7-0706-5B5270C52C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2/5/2025</a:t>
            </a:fld>
            <a:endParaRPr lang="en-US" dirty="0"/>
          </a:p>
        </p:txBody>
      </p:sp>
      <p:sp>
        <p:nvSpPr>
          <p:cNvPr id="5" name="Footer Placeholder 4">
            <a:extLst>
              <a:ext uri="{FF2B5EF4-FFF2-40B4-BE49-F238E27FC236}">
                <a16:creationId xmlns:a16="http://schemas.microsoft.com/office/drawing/2014/main" id="{B9C82CA6-D8C4-2F2C-5878-89052BC5E49E}"/>
              </a:ext>
            </a:extLst>
          </p:cNvPr>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a:extLst>
              <a:ext uri="{FF2B5EF4-FFF2-40B4-BE49-F238E27FC236}">
                <a16:creationId xmlns:a16="http://schemas.microsoft.com/office/drawing/2014/main" id="{6FDFB4C7-DBBA-BD2E-430A-7A31646BFA7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1819B9A0-C394-3260-60CC-A9735A2F0C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02317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2/5/2025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r>
              <a:rPr lang="en-US" sz="1800" dirty="0"/>
              <a:t>Started to work from the template.  Right worldwide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r>
              <a:rPr lang="en-US" sz="1600" dirty="0"/>
              <a:t>Registered a paper for </a:t>
            </a:r>
            <a:r>
              <a:rPr lang="en-US" sz="1600" dirty="0" err="1"/>
              <a:t>DySPAN</a:t>
            </a:r>
            <a:r>
              <a:rPr lang="en-US" sz="1600" dirty="0"/>
              <a:t> in London. Will upload a draft onto the </a:t>
            </a:r>
            <a:r>
              <a:rPr lang="en-US" sz="1600" dirty="0" err="1"/>
              <a:t>iMEET</a:t>
            </a:r>
            <a:r>
              <a:rPr lang="en-US" sz="1600" dirty="0"/>
              <a:t> central and will send the link so the group can give feedback.</a:t>
            </a:r>
          </a:p>
          <a:p>
            <a:pPr lvl="1"/>
            <a:r>
              <a:rPr lang="en-US" sz="1600" dirty="0"/>
              <a:t>Ad Hoc to be scheduled in the future.</a:t>
            </a:r>
          </a:p>
          <a:p>
            <a:r>
              <a:rPr lang="en-US" sz="2000" dirty="0"/>
              <a:t>1/3/25</a:t>
            </a:r>
          </a:p>
          <a:p>
            <a:pPr lvl="1"/>
            <a:r>
              <a:rPr lang="en-US" sz="1600" dirty="0"/>
              <a:t>Working on the syntax of the automatic policy language and will present in the following ad hoc.  Supports Lambda Expressions.</a:t>
            </a:r>
          </a:p>
          <a:p>
            <a:r>
              <a:rPr lang="en-US" sz="2000" dirty="0"/>
              <a:t>2/7/25</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2/7/25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2/5/2025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#:5-25-0004-00-agen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20000"/>
          </a:bodyPr>
          <a:lstStyle/>
          <a:p>
            <a:r>
              <a:rPr lang="en-US" sz="2000" dirty="0"/>
              <a:t>Met on 21 Jan 25–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47,407.90</a:t>
            </a:r>
            <a:r>
              <a:rPr lang="en-US" sz="2000" dirty="0"/>
              <a:t> in the account </a:t>
            </a:r>
          </a:p>
          <a:p>
            <a:r>
              <a:rPr lang="en-US" sz="2000" dirty="0"/>
              <a:t>Selected updates</a:t>
            </a:r>
          </a:p>
          <a:p>
            <a:pPr lvl="1"/>
            <a:r>
              <a:rPr lang="en-US" sz="1600" dirty="0"/>
              <a:t>1900.1 – Working to get Webex accounts aligned with new leadership. Only one meeting since Reinhard took over</a:t>
            </a:r>
          </a:p>
          <a:p>
            <a:pPr lvl="1"/>
            <a:r>
              <a:rPr lang="en-US" sz="1500" dirty="0"/>
              <a:t>1900.2 – Eric  advertised on X and Linked-In to garner participants in the meetings. Presenting at AOC on Feb 4th about encodings and formats for spectrum management.</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Held an ad hoc in the new year and the official meeting with a contribution to cover a flexible way for data sets to be defined that are highly scalable to the data set authors.  They could use our vocabulary,.  They are pursuing a more software driven approach where they would import the schema and build a data representation based on that schema and making it compatible with existing tools such as SIGMF.  Still making steady process.  They divested themselves of some overwhelming software development activities.  </a:t>
            </a:r>
            <a:r>
              <a:rPr lang="en-US" sz="1500" dirty="0" err="1"/>
              <a:t>Theyare</a:t>
            </a:r>
            <a:r>
              <a:rPr lang="en-US" sz="1500" dirty="0"/>
              <a:t> focused on SA – spectrum inferencing and interpreting spectrum samples.  That is their sweet spot.  They carved that out as a doable standard.  They are not looking at control.  They do not want to take that on right now.  It is spectrum SA.  Maybe in the future.</a:t>
            </a:r>
          </a:p>
          <a:p>
            <a:r>
              <a:rPr lang="en-US" sz="21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r>
              <a:rPr lang="en-US" sz="2100" dirty="0" err="1"/>
              <a:t>DySPAN</a:t>
            </a:r>
            <a:r>
              <a:rPr lang="en-US" sz="2100" dirty="0"/>
              <a:t> 2025 will be in London – Oliver is coordinating </a:t>
            </a:r>
            <a:r>
              <a:rPr lang="en-US" sz="2100" dirty="0" err="1"/>
              <a:t>DySPAN</a:t>
            </a:r>
            <a:r>
              <a:rPr lang="en-US" sz="2100" dirty="0"/>
              <a:t>-SC participation</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2/5/2025</a:t>
            </a:fld>
            <a:endParaRPr lang="en-US"/>
          </a:p>
        </p:txBody>
      </p:sp>
      <p:sp>
        <p:nvSpPr>
          <p:cNvPr id="5" name="Footer Placeholder 4"/>
          <p:cNvSpPr>
            <a:spLocks noGrp="1"/>
          </p:cNvSpPr>
          <p:nvPr>
            <p:ph type="ftr" sz="quarter" idx="11"/>
          </p:nvPr>
        </p:nvSpPr>
        <p:spPr/>
        <p:txBody>
          <a:bodyPr/>
          <a:lstStyle/>
          <a:p>
            <a:pPr>
              <a:defRPr/>
            </a:pPr>
            <a:r>
              <a:rPr lang="en-US" dirty="0"/>
              <a:t>Doc #:5-25-0004-00-agen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2/5/2025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#:5-25-0004-00-agen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2/5/2025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#:5-25-0004-00-agen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1/3/25 0800 ET</a:t>
            </a:r>
          </a:p>
          <a:p>
            <a:r>
              <a:rPr lang="en-US" sz="1600" strike="sngStrike" dirty="0"/>
              <a:t>P1900.5 Revision Ad-hoc 1/24/25 1300 ET</a:t>
            </a:r>
          </a:p>
          <a:p>
            <a:r>
              <a:rPr lang="en-US" sz="1600" dirty="0"/>
              <a:t>P1900.5 WG Mtg 2/7/25 1430 ET</a:t>
            </a:r>
          </a:p>
          <a:p>
            <a:r>
              <a:rPr lang="en-US" sz="1600" dirty="0"/>
              <a:t>P1900.5.1 Revision Ad-hoc 2/7/25 1430+ ET </a:t>
            </a:r>
          </a:p>
          <a:p>
            <a:r>
              <a:rPr lang="en-US" sz="1600" dirty="0"/>
              <a:t>P1900.5 Revision Ad-hoc 2/14/25 1330 ET</a:t>
            </a:r>
          </a:p>
          <a:p>
            <a:r>
              <a:rPr lang="en-US" sz="1600" dirty="0"/>
              <a:t>P1900.5 Revision Ad-hoc 2/28/25 1300 ET</a:t>
            </a:r>
          </a:p>
          <a:p>
            <a:r>
              <a:rPr lang="en-US" sz="1600" dirty="0"/>
              <a:t>P1900.5 WG Mtg 3/7/25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2/5/2025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#:5-25-0004-00-agen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2/5/2025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745121218"/>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2/7/25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5-25-0004-00-agen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2/5/2025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2/5/2025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2/5/2025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2/5/2025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2/5/2025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#:5-25-0004-00-agen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38511</TotalTime>
  <Words>3290</Words>
  <Application>Microsoft Office PowerPoint</Application>
  <PresentationFormat>On-screen Show (4:3)</PresentationFormat>
  <Paragraphs>489</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688</cp:revision>
  <dcterms:created xsi:type="dcterms:W3CDTF">2013-08-13T02:52:21Z</dcterms:created>
  <dcterms:modified xsi:type="dcterms:W3CDTF">2025-02-05T13:07:52Z</dcterms:modified>
</cp:coreProperties>
</file>