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89" r:id="rId3"/>
    <p:sldId id="413" r:id="rId4"/>
    <p:sldId id="332" r:id="rId5"/>
    <p:sldId id="414" r:id="rId6"/>
    <p:sldId id="337" r:id="rId7"/>
    <p:sldId id="461" r:id="rId8"/>
    <p:sldId id="462" r:id="rId9"/>
    <p:sldId id="463" r:id="rId10"/>
    <p:sldId id="368" r:id="rId11"/>
    <p:sldId id="369" r:id="rId12"/>
    <p:sldId id="370" r:id="rId13"/>
    <p:sldId id="371" r:id="rId14"/>
    <p:sldId id="372" r:id="rId15"/>
    <p:sldId id="474" r:id="rId16"/>
    <p:sldId id="490" r:id="rId17"/>
    <p:sldId id="465" r:id="rId18"/>
    <p:sldId id="437" r:id="rId19"/>
    <p:sldId id="438" r:id="rId20"/>
    <p:sldId id="477" r:id="rId21"/>
    <p:sldId id="426" r:id="rId22"/>
    <p:sldId id="485" r:id="rId23"/>
    <p:sldId id="482"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69" d="100"/>
          <a:sy n="69" d="100"/>
        </p:scale>
        <p:origin x="1424"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6/7/2024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#:5-24-0012-01-agen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6/7/2024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#:5-24-0012-01-agen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6/7/2024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#:5-24-0012-01-agen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6/7/2024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#:5-24-0012-01-agen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6/7/2024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#:5-24-0012-01-agen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6/7/2024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#:5-24-0012-01-agen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6/7/2024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#:5-24-0012-01-agen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6/7/2024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#:5-24-0012-01-agen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6/7/2024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6/7/2024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#:5-24-0012-01-agen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pectrumweek.org/agend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6/7/2024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#:5-24-0012-01-agen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Jun 2024</a:t>
            </a:r>
          </a:p>
          <a:p>
            <a:pPr eaLnBrk="0" hangingPunct="0"/>
            <a:r>
              <a:rPr lang="en-US" sz="1200" b="1" dirty="0">
                <a:latin typeface="Arial" pitchFamily="34" charset="0"/>
                <a:cs typeface="Times New Roman" pitchFamily="18" charset="0"/>
              </a:rPr>
              <a:t>Document No: 5-24-0012-01-agen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r>
              <a:rPr lang="en-US" sz="1800" dirty="0"/>
              <a:t>Still working on the feedback received at last ad hoc meeting and will show it in a future ad hoc.</a:t>
            </a:r>
          </a:p>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r>
              <a:rPr lang="en-US" sz="1800" dirty="0"/>
              <a:t>Had no meetings in May but plan an ad hoc next week.  Material was posted on </a:t>
            </a:r>
            <a:r>
              <a:rPr lang="en-US" sz="1800" dirty="0" err="1"/>
              <a:t>iMeet</a:t>
            </a:r>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a:p>
            <a:r>
              <a:rPr lang="en-US" sz="2000" dirty="0"/>
              <a:t>4/5/24</a:t>
            </a:r>
          </a:p>
          <a:p>
            <a:pPr lvl="1"/>
            <a:r>
              <a:rPr lang="en-US" sz="1600" dirty="0"/>
              <a:t>Ballot pool has been formed ~54 members</a:t>
            </a:r>
          </a:p>
          <a:p>
            <a:pPr lvl="1"/>
            <a:r>
              <a:rPr lang="en-US" sz="1600" dirty="0"/>
              <a:t>Expect the first ballot to start before the next WG meeting</a:t>
            </a:r>
          </a:p>
          <a:p>
            <a:r>
              <a:rPr lang="en-US" sz="2000" dirty="0"/>
              <a:t>6/7/24</a:t>
            </a:r>
          </a:p>
          <a:p>
            <a:pPr lvl="1"/>
            <a:r>
              <a:rPr lang="en-US" sz="1600" dirty="0"/>
              <a:t>Ballot is open and will close on 19 Jun 24</a:t>
            </a:r>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6/7/2024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6/7/24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6/7/2024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#:5-24-0012-01-agen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55248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21 May</a:t>
            </a:r>
          </a:p>
          <a:p>
            <a:r>
              <a:rPr lang="en-US" sz="2000" dirty="0"/>
              <a:t>Treasurer – $46,197 in the account</a:t>
            </a:r>
          </a:p>
          <a:p>
            <a:r>
              <a:rPr lang="en-US" sz="2000" dirty="0"/>
              <a:t>Selected updates</a:t>
            </a:r>
          </a:p>
          <a:p>
            <a:pPr lvl="1"/>
            <a:r>
              <a:rPr lang="en-US" sz="1600" dirty="0"/>
              <a:t>1900.1 –Not very active</a:t>
            </a:r>
          </a:p>
          <a:p>
            <a:pPr lvl="1"/>
            <a:r>
              <a:rPr lang="en-US" sz="1600" dirty="0"/>
              <a:t>1900.2 – WG chair has resigned – currently looking for someone to take over</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a:t>
            </a:r>
            <a:r>
              <a:rPr lang="en-US" sz="1500" dirty="0">
                <a:effectLst/>
                <a:latin typeface="Aptos" panose="020B0004020202020204" pitchFamily="34" charset="0"/>
                <a:ea typeface="Aptos" panose="020B0004020202020204" pitchFamily="34" charset="0"/>
                <a:cs typeface="Times New Roman" panose="02020603050405020304" pitchFamily="18" charset="0"/>
              </a:rPr>
              <a:t>We have been working on two main work streams – completing Chap 9 of the draft standard – mandatory vs voluntary data – about 98% complete. Second – continuing to investigate Google Croissant to associate meta data to content of actual data sets.  Mapping of a schema to the actual data set.  Provides a python library to easily access the tools.  Our test case is to take a SIGMF, a popular python library for writing RF data sets – and if we can access the system using croissant</a:t>
            </a:r>
            <a:r>
              <a:rPr lang="en-US" sz="1500" dirty="0"/>
              <a: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a:t>Elections results Chair – Oliver Holland, Vice Chair – Eric Lindahl, and Secretary – Alex Lackpour.  </a:t>
            </a:r>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6/7/2024</a:t>
            </a:fld>
            <a:endParaRPr lang="en-US"/>
          </a:p>
        </p:txBody>
      </p:sp>
      <p:sp>
        <p:nvSpPr>
          <p:cNvPr id="5" name="Footer Placeholder 4"/>
          <p:cNvSpPr>
            <a:spLocks noGrp="1"/>
          </p:cNvSpPr>
          <p:nvPr>
            <p:ph type="ftr" sz="quarter" idx="11"/>
          </p:nvPr>
        </p:nvSpPr>
        <p:spPr/>
        <p:txBody>
          <a:bodyPr/>
          <a:lstStyle/>
          <a:p>
            <a:pPr>
              <a:defRPr/>
            </a:pPr>
            <a:r>
              <a:rPr lang="en-US" dirty="0"/>
              <a:t>Doc #:5-24-0012-01-agen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6/7/2024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#:5-24-0012-01-agen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6/7/2024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#:5-24-0012-01-agen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80330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r>
              <a:rPr lang="en-US" sz="1800" dirty="0"/>
              <a:t>4/5/24</a:t>
            </a:r>
          </a:p>
          <a:p>
            <a:pPr lvl="1"/>
            <a:r>
              <a:rPr lang="en-US" sz="1400" dirty="0"/>
              <a:t>IEEE 1900.5.2 Tutorial at </a:t>
            </a:r>
            <a:r>
              <a:rPr lang="en-US" sz="1400" dirty="0" err="1"/>
              <a:t>DySPAN</a:t>
            </a:r>
            <a:r>
              <a:rPr lang="en-US" sz="1400" dirty="0"/>
              <a:t> 24 at 3:30 – 5:00 PM 13 May 24</a:t>
            </a:r>
          </a:p>
          <a:p>
            <a:pPr lvl="1"/>
            <a:r>
              <a:rPr lang="en-US" sz="1400" dirty="0" err="1"/>
              <a:t>DySPAN</a:t>
            </a:r>
            <a:r>
              <a:rPr lang="en-US" sz="1400" dirty="0"/>
              <a:t> poster covers aspects of SCMs and spectrum sharing contracts – spectrum access agreements</a:t>
            </a:r>
          </a:p>
          <a:p>
            <a:pPr lvl="1"/>
            <a:r>
              <a:rPr lang="en-US" sz="1400" dirty="0"/>
              <a:t>NRDZ meetings can be found at </a:t>
            </a:r>
            <a:r>
              <a:rPr lang="en-US" sz="1400" dirty="0">
                <a:hlinkClick r:id="rId2"/>
              </a:rPr>
              <a:t>https://spectrumweek.org/agenda/</a:t>
            </a:r>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4/5/24 1430 ET</a:t>
            </a:r>
          </a:p>
          <a:p>
            <a:r>
              <a:rPr lang="en-US" sz="1600" strike="sngStrike" dirty="0"/>
              <a:t>P1900.5.1 Revision Ad-hoc 4/5/24 1500 ET</a:t>
            </a:r>
          </a:p>
          <a:p>
            <a:r>
              <a:rPr lang="en-US" sz="1600" strike="sngStrike" dirty="0"/>
              <a:t>P1900.5 Revision Ad-hoc 4/12/24 1330 ET</a:t>
            </a:r>
          </a:p>
          <a:p>
            <a:r>
              <a:rPr lang="en-US" sz="1600" strike="sngStrike" dirty="0"/>
              <a:t>P1900.5.1 Revision Ad-hoc 5/31/24 1500 ET</a:t>
            </a:r>
          </a:p>
          <a:p>
            <a:r>
              <a:rPr lang="en-US" sz="1600" dirty="0"/>
              <a:t>P1900.5 WG Mtg 6/7/24 1430 ET</a:t>
            </a:r>
          </a:p>
          <a:p>
            <a:r>
              <a:rPr lang="en-US" sz="1600" dirty="0"/>
              <a:t>P1900.5 Revision Ad-hoc 6/14/24 1330 ET</a:t>
            </a:r>
          </a:p>
          <a:p>
            <a:r>
              <a:rPr lang="en-US" sz="1600" dirty="0"/>
              <a:t>P1900.5.1 Revision Ad-hoc 6/21/24 1300 ET</a:t>
            </a:r>
          </a:p>
          <a:p>
            <a:r>
              <a:rPr lang="en-US" sz="1600" dirty="0"/>
              <a:t>P1900.5 WG Mtg 7/12/24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6/7/2024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#:5-24-0012-01-agen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6/7/2024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612089072"/>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6/7/24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6/7/24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6/7/2024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5-24-0012-01-agen</a:t>
            </a:r>
          </a:p>
          <a:p>
            <a:endParaRPr dirty="0"/>
          </a:p>
          <a:p>
            <a:r>
              <a:rPr dirty="0"/>
              <a:t>Mover: 	Reinhard	</a:t>
            </a:r>
          </a:p>
          <a:p>
            <a:r>
              <a:rPr dirty="0"/>
              <a:t>Second: Eric</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6/7/2024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6/7/2024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6/7/2024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6/7/2024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6/7/2024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#:5-24-0012-01-agen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37253</TotalTime>
  <Words>3249</Words>
  <Application>Microsoft Office PowerPoint</Application>
  <PresentationFormat>On-screen Show (4:3)</PresentationFormat>
  <Paragraphs>498</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645</cp:revision>
  <dcterms:created xsi:type="dcterms:W3CDTF">2013-08-13T02:52:21Z</dcterms:created>
  <dcterms:modified xsi:type="dcterms:W3CDTF">2024-06-07T19:22:20Z</dcterms:modified>
</cp:coreProperties>
</file>