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65" r:id="rId17"/>
    <p:sldId id="437" r:id="rId18"/>
    <p:sldId id="438" r:id="rId19"/>
    <p:sldId id="477" r:id="rId20"/>
    <p:sldId id="426" r:id="rId21"/>
    <p:sldId id="485" r:id="rId22"/>
    <p:sldId id="482"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69" d="100"/>
          <a:sy n="69" d="100"/>
        </p:scale>
        <p:origin x="1424"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4/4/2024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#:5-24-0011-00-agen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4/4/2024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#:5-24-0011-00-agen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4/4/2024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#:5-24-0011-00-agen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4/4/2024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#:5-24-0011-00-agen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4/4/2024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#:5-24-0011-00-agen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4/4/2024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#:5-24-0011-00-agen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4/4/2024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#:5-24-0011-00-agen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4/4/2024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#:5-24-0011-00-agen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4/4/2024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4/4/2024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#:5-24-0011-00-agen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4/4/2024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#:5-24-0011-00-agen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358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Apr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Apr 2024</a:t>
            </a:r>
          </a:p>
          <a:p>
            <a:pPr eaLnBrk="0" hangingPunct="0"/>
            <a:r>
              <a:rPr lang="en-US" sz="1200" b="1" dirty="0">
                <a:latin typeface="Arial" pitchFamily="34" charset="0"/>
                <a:cs typeface="Times New Roman" pitchFamily="18" charset="0"/>
              </a:rPr>
              <a:t>Document No: 5-24-0011-00-agen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4/4/2024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r>
              <a:rPr lang="en-US" sz="2200" dirty="0"/>
              <a:t>3/1/24</a:t>
            </a:r>
          </a:p>
          <a:p>
            <a:pPr lvl="1"/>
            <a:r>
              <a:rPr lang="en-US" sz="1800" dirty="0"/>
              <a:t>Still working on the feedback received at last ad hoc meeting and will show it in a future ad hoc.</a:t>
            </a:r>
          </a:p>
          <a:p>
            <a:r>
              <a:rPr lang="en-US" sz="2200" dirty="0"/>
              <a:t>4/5/24</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r>
              <a:rPr lang="en-US" sz="2000" dirty="0"/>
              <a:t>3/1/24</a:t>
            </a:r>
          </a:p>
          <a:p>
            <a:pPr lvl="1"/>
            <a:r>
              <a:rPr lang="en-US" sz="1600" dirty="0"/>
              <a:t>Ad hoc scheduled to follow this meeting</a:t>
            </a:r>
          </a:p>
          <a:p>
            <a:r>
              <a:rPr lang="en-US" sz="2000" dirty="0"/>
              <a:t>4/5/24</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r>
              <a:rPr lang="en-US" sz="2000" dirty="0"/>
              <a:t>3/1/24</a:t>
            </a:r>
          </a:p>
          <a:p>
            <a:pPr lvl="1"/>
            <a:r>
              <a:rPr lang="en-US" sz="1600" dirty="0"/>
              <a:t>Standard submitted to MEC (Mandatory Editorial Compliance) on 17 Feb</a:t>
            </a:r>
          </a:p>
          <a:p>
            <a:pPr lvl="1"/>
            <a:r>
              <a:rPr lang="en-US" sz="1600" dirty="0"/>
              <a:t>Invitation to join the ballot was sent out and closes on 22 Mar 24</a:t>
            </a:r>
          </a:p>
          <a:p>
            <a:r>
              <a:rPr lang="en-US" sz="2000" dirty="0"/>
              <a:t>4/5/24</a:t>
            </a:r>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4/5/24</a:t>
            </a:r>
          </a:p>
          <a:p>
            <a:pPr lvl="1"/>
            <a:endParaRPr lang="en-US" sz="2200" dirty="0">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4/4/2024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#:5-24-0011-00-agen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19</a:t>
            </a:fld>
            <a:endParaRPr lang="en-US"/>
          </a:p>
        </p:txBody>
      </p:sp>
    </p:spTree>
    <p:extLst>
      <p:ext uri="{BB962C8B-B14F-4D97-AF65-F5344CB8AC3E}">
        <p14:creationId xmlns:p14="http://schemas.microsoft.com/office/powerpoint/2010/main" val="55248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4/4/2024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19 Mar</a:t>
            </a:r>
          </a:p>
          <a:p>
            <a:r>
              <a:rPr lang="en-US" sz="2000" dirty="0"/>
              <a:t>Treasurer – $45,745 in the account</a:t>
            </a:r>
          </a:p>
          <a:p>
            <a:r>
              <a:rPr lang="en-US" sz="2000" dirty="0"/>
              <a:t>Selected updates</a:t>
            </a:r>
          </a:p>
          <a:p>
            <a:pPr lvl="1"/>
            <a:r>
              <a:rPr lang="en-US" sz="1600" dirty="0"/>
              <a:t>1900.1 – No report</a:t>
            </a:r>
          </a:p>
          <a:p>
            <a:pPr lvl="1"/>
            <a:r>
              <a:rPr lang="en-US" sz="1600" dirty="0"/>
              <a:t>1900.2 – No report</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 Continuing to discuss a semantic data model. Looking at a RDF representation of what a semantic model looks like. They have an ontology defined and the meaning of the elements,  We use RDF to represent the relationships of the data.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None</a:t>
            </a:r>
          </a:p>
          <a:p>
            <a:r>
              <a:rPr lang="en-US" sz="2100" dirty="0"/>
              <a:t>Elections have started and a request for nominations for Chair, Vice Chair, and Secretary.  Nominations due by 12 Mar 24</a:t>
            </a:r>
          </a:p>
          <a:p>
            <a:r>
              <a:rPr lang="en-US" sz="2100" dirty="0"/>
              <a:t>Still hoping for a face-to-face SC meeting at the </a:t>
            </a:r>
            <a:r>
              <a:rPr lang="en-US" sz="2100" dirty="0" err="1"/>
              <a:t>DySPAN</a:t>
            </a:r>
            <a:r>
              <a:rPr lang="en-US" sz="2100" dirty="0"/>
              <a:t> Conference in DC in May 2024 but competition from other activities – e.g., NSF, NRDZ, and </a:t>
            </a:r>
            <a:r>
              <a:rPr lang="en-US" sz="2100" dirty="0" err="1"/>
              <a:t>SpectrumX</a:t>
            </a:r>
            <a:endParaRPr lang="en-US" sz="2100" dirty="0"/>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4/4/2024</a:t>
            </a:fld>
            <a:endParaRPr lang="en-US"/>
          </a:p>
        </p:txBody>
      </p:sp>
      <p:sp>
        <p:nvSpPr>
          <p:cNvPr id="5" name="Footer Placeholder 4"/>
          <p:cNvSpPr>
            <a:spLocks noGrp="1"/>
          </p:cNvSpPr>
          <p:nvPr>
            <p:ph type="ftr" sz="quarter" idx="11"/>
          </p:nvPr>
        </p:nvSpPr>
        <p:spPr/>
        <p:txBody>
          <a:bodyPr/>
          <a:lstStyle/>
          <a:p>
            <a:pPr>
              <a:defRPr/>
            </a:pPr>
            <a:r>
              <a:rPr lang="en-US" dirty="0"/>
              <a:t>Doc #:5-24-0011-00-agen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4/4/2024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#:5-24-0011-00-agen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4/4/2024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#:5-24-0011-00-agen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1803307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r>
              <a:rPr lang="en-US" sz="1800" dirty="0"/>
              <a:t>3/1/24</a:t>
            </a:r>
          </a:p>
          <a:p>
            <a:pPr lvl="1"/>
            <a:r>
              <a:rPr lang="en-US" sz="1400" dirty="0"/>
              <a:t>IEEE 1900.5.2 Tutorial at DySPAN24</a:t>
            </a:r>
          </a:p>
          <a:p>
            <a:r>
              <a:rPr lang="en-US" sz="1800" dirty="0"/>
              <a:t>4/3/24</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3/1/24 0800 ET</a:t>
            </a:r>
          </a:p>
          <a:p>
            <a:r>
              <a:rPr lang="en-US" sz="1600" strike="sngStrike" dirty="0"/>
              <a:t>P1900.5.1 Revision Ad-hoc 3/1/24 0800+ ET</a:t>
            </a:r>
          </a:p>
          <a:p>
            <a:r>
              <a:rPr lang="en-US" sz="1600" strike="sngStrike" dirty="0"/>
              <a:t>P1900.5 Revision Ad hoc 3/8/24 1330 ET </a:t>
            </a:r>
          </a:p>
          <a:p>
            <a:r>
              <a:rPr lang="en-US" sz="1600" dirty="0"/>
              <a:t>P1900.5 WG Mtg 4/5/24 1430 ET</a:t>
            </a:r>
          </a:p>
          <a:p>
            <a:r>
              <a:rPr lang="en-US" sz="1600" dirty="0"/>
              <a:t>P1900.5 Revision Ad-hoc 4/12/24 1330 ET</a:t>
            </a:r>
          </a:p>
          <a:p>
            <a:r>
              <a:rPr lang="en-US" sz="1600" dirty="0"/>
              <a:t>P1900.5.1 Revision Ad-hoc TBD</a:t>
            </a:r>
          </a:p>
          <a:p>
            <a:r>
              <a:rPr lang="en-US" sz="1600" dirty="0"/>
              <a:t>P1900.5 Revision Ad-hoc 4/28/24 1330 ET</a:t>
            </a:r>
          </a:p>
          <a:p>
            <a:r>
              <a:rPr lang="en-US" sz="1600" dirty="0"/>
              <a:t>P1900.5 WG Mtg 5/3/24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4/4/2024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#:5-24-0011-00-agen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4/4/2024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932916226"/>
              </p:ext>
            </p:extLst>
          </p:nvPr>
        </p:nvGraphicFramePr>
        <p:xfrm>
          <a:off x="2819400" y="762000"/>
          <a:ext cx="5550157" cy="499417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4/5/24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4/4/2024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3/1/24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4/4/2024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5-24-0011-00-agen</a:t>
            </a:r>
          </a:p>
          <a:p>
            <a:endParaRPr dirty="0"/>
          </a:p>
          <a:p>
            <a:r>
              <a:rPr dirty="0"/>
              <a:t>Mover: 		</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4/4/2024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4/4/2024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4/4/2024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4/4/2024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#:5-24-0011-00-agen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36999</TotalTime>
  <Words>2988</Words>
  <Application>Microsoft Office PowerPoint</Application>
  <PresentationFormat>On-screen Show (4:3)</PresentationFormat>
  <Paragraphs>464</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639</cp:revision>
  <dcterms:created xsi:type="dcterms:W3CDTF">2013-08-13T02:52:21Z</dcterms:created>
  <dcterms:modified xsi:type="dcterms:W3CDTF">2024-04-04T11:20:44Z</dcterms:modified>
</cp:coreProperties>
</file>