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65" r:id="rId17"/>
    <p:sldId id="437" r:id="rId18"/>
    <p:sldId id="438" r:id="rId19"/>
    <p:sldId id="477" r:id="rId20"/>
    <p:sldId id="426" r:id="rId21"/>
    <p:sldId id="485" r:id="rId22"/>
    <p:sldId id="482"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80" d="100"/>
          <a:sy n="80" d="100"/>
        </p:scale>
        <p:origin x="10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2/28/2024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#:5-24-0010-01-agen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2/28/2024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#:5-24-0010-01-agen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2/28/2024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#:5-24-0010-01-agen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2/28/2024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#:5-24-0010-01-agen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2/28/2024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#:5-24-0010-01-agen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2/28/2024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#:5-24-0010-01-agen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2/28/2024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#:5-24-0010-01-agen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2/28/2024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#:5-24-0010-01-agen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2/28/2024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#:5-24-0010-01-agen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2/28/2024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#:5-24-0010-01-agen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2/28/2024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#:5-24-0010-01-agen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Feb 2024</a:t>
            </a:r>
          </a:p>
          <a:p>
            <a:pPr eaLnBrk="0" hangingPunct="0"/>
            <a:r>
              <a:rPr lang="en-US" sz="1200" b="1" dirty="0">
                <a:latin typeface="Arial" pitchFamily="34" charset="0"/>
                <a:cs typeface="Times New Roman" pitchFamily="18" charset="0"/>
              </a:rPr>
              <a:t>Document No: 5-24-0010-01-agen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2/28/2024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r>
              <a:rPr lang="en-US" sz="1800" dirty="0"/>
              <a:t>PAR has been accepted</a:t>
            </a:r>
          </a:p>
          <a:p>
            <a:r>
              <a:rPr lang="en-US" sz="2200" dirty="0"/>
              <a:t>3/1/24</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r>
              <a:rPr lang="en-US" sz="1600" dirty="0"/>
              <a:t>Would like to schedule the ad hoc for 1430 16 Feb 24 ET</a:t>
            </a:r>
          </a:p>
          <a:p>
            <a:r>
              <a:rPr lang="en-US" sz="2000" dirty="0"/>
              <a:t>3/1/24</a:t>
            </a:r>
          </a:p>
          <a:p>
            <a:pPr lvl="1"/>
            <a:r>
              <a:rPr lang="en-US" sz="1600" dirty="0"/>
              <a:t>Ad hoc scheduled to follow this meeting</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r>
              <a:rPr lang="en-US" sz="2000" dirty="0"/>
              <a:t>3/1/24</a:t>
            </a:r>
          </a:p>
          <a:p>
            <a:pPr lvl="1"/>
            <a:r>
              <a:rPr lang="en-US" sz="1600" dirty="0"/>
              <a:t>Standard submitted to MEC (Mandatory Editorial Compliance) on 17 Feb</a:t>
            </a:r>
          </a:p>
          <a:p>
            <a:pPr lvl="1"/>
            <a:r>
              <a:rPr lang="en-US" sz="1600" dirty="0"/>
              <a:t>Invitation to join the ballot was sent out and closes on 22 Mar 24</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2/2/24</a:t>
            </a:r>
          </a:p>
          <a:p>
            <a:pPr lvl="1"/>
            <a:r>
              <a:rPr lang="en-US" sz="2200" dirty="0">
                <a:effectLst/>
                <a:latin typeface="Calibri" panose="020F0502020204030204" pitchFamily="34" charset="0"/>
                <a:ea typeface="Calibri" panose="020F0502020204030204" pitchFamily="34" charset="0"/>
              </a:rPr>
              <a:t>Need to schedule a session to walk through creating a small repository</a:t>
            </a:r>
          </a:p>
          <a:p>
            <a:r>
              <a:rPr lang="en-US" sz="2600" dirty="0">
                <a:latin typeface="Calibri" panose="020F0502020204030204" pitchFamily="34" charset="0"/>
                <a:ea typeface="Calibri" panose="020F0502020204030204" pitchFamily="34" charset="0"/>
              </a:rPr>
              <a:t>3/1/24</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2/28/2024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#:5-24-0010-01-agen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19</a:t>
            </a:fld>
            <a:endParaRPr lang="en-US"/>
          </a:p>
        </p:txBody>
      </p:sp>
    </p:spTree>
    <p:extLst>
      <p:ext uri="{BB962C8B-B14F-4D97-AF65-F5344CB8AC3E}">
        <p14:creationId xmlns:p14="http://schemas.microsoft.com/office/powerpoint/2010/main" val="552489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2/28/2024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20 Feb</a:t>
            </a:r>
          </a:p>
          <a:p>
            <a:r>
              <a:rPr lang="en-US" sz="2000" dirty="0"/>
              <a:t>Treasurer – $45,745 in the account</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 Continuing to discuss a semantic data model. Looking at a RDF representation of what a semantic model looks like. They have an ontology defined and the meaning of the elements,  We use RDF to represent the relationships of the data.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Elections have started and a request for nominations for Chair, Vice Chair, and Secretary.  Nominations due by 12 Mar 24</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2/28/2024</a:t>
            </a:fld>
            <a:endParaRPr lang="en-US"/>
          </a:p>
        </p:txBody>
      </p:sp>
      <p:sp>
        <p:nvSpPr>
          <p:cNvPr id="5" name="Footer Placeholder 4"/>
          <p:cNvSpPr>
            <a:spLocks noGrp="1"/>
          </p:cNvSpPr>
          <p:nvPr>
            <p:ph type="ftr" sz="quarter" idx="11"/>
          </p:nvPr>
        </p:nvSpPr>
        <p:spPr/>
        <p:txBody>
          <a:bodyPr/>
          <a:lstStyle/>
          <a:p>
            <a:pPr>
              <a:defRPr/>
            </a:pPr>
            <a:r>
              <a:rPr lang="en-US" dirty="0"/>
              <a:t>Doc #:5-24-0010-01-agen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2/28/2024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#:5-24-0010-01-agen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2/28/2024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#:5-24-0010-01-agen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1803307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r>
              <a:rPr lang="en-US" sz="1400" dirty="0"/>
              <a:t>Nothing new</a:t>
            </a:r>
          </a:p>
          <a:p>
            <a:r>
              <a:rPr lang="en-US" sz="1800" dirty="0"/>
              <a:t>3/1/24</a:t>
            </a:r>
          </a:p>
          <a:p>
            <a:pPr lvl="1"/>
            <a:r>
              <a:rPr lang="en-US" sz="1400" dirty="0"/>
              <a:t>IEEE 1900.5.2 Tutorial at DySPAN24</a:t>
            </a:r>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P1900.5.2 CRG TBD 2/6/24 1400 ET</a:t>
            </a:r>
          </a:p>
          <a:p>
            <a:r>
              <a:rPr lang="en-US" sz="1600" strike="sngStrike" dirty="0"/>
              <a:t>P1900.5 Revision Ad-hoc 2/9/24 1330 ET</a:t>
            </a:r>
          </a:p>
          <a:p>
            <a:r>
              <a:rPr lang="en-US" sz="1600" strike="sngStrike" dirty="0"/>
              <a:t>P1900.5.2 CRG 2/16/23 1300 ET</a:t>
            </a:r>
          </a:p>
          <a:p>
            <a:r>
              <a:rPr lang="en-US" sz="1600" strike="sngStrike" dirty="0"/>
              <a:t>P1900.5.1 Revision Ad-hoc 2/16/24 1430 ET</a:t>
            </a:r>
          </a:p>
          <a:p>
            <a:r>
              <a:rPr lang="en-US" sz="1600" strike="sngStrike" dirty="0"/>
              <a:t>P1900.5 Revision Ad-hoc 2/23/24 1330 ET</a:t>
            </a:r>
          </a:p>
          <a:p>
            <a:r>
              <a:rPr lang="en-US" sz="1600" dirty="0"/>
              <a:t>P1900.5 WG Mtg 3/1/24 0800 ET</a:t>
            </a:r>
          </a:p>
          <a:p>
            <a:r>
              <a:rPr lang="en-US" sz="1600" dirty="0"/>
              <a:t>P1900.5.1 Revision Ad-hoc 3/1/24 0800+ ET</a:t>
            </a:r>
          </a:p>
          <a:p>
            <a:r>
              <a:rPr lang="en-US" sz="1600" dirty="0"/>
              <a:t>P1900.5 Revision Ad hoc 3/8/24 1330 ET </a:t>
            </a:r>
          </a:p>
          <a:p>
            <a:r>
              <a:rPr lang="en-US" sz="1600" dirty="0"/>
              <a:t>P1900.5 Revision Ad hoc 3/22/24 1300 ET </a:t>
            </a:r>
          </a:p>
          <a:p>
            <a:r>
              <a:rPr lang="en-US" sz="1600" dirty="0"/>
              <a:t>P1900.5 WG Mtg 4/5/24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25</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2/28/2024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#:5-24-0010-01-agen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2/28/2024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4203269335"/>
              </p:ext>
            </p:extLst>
          </p:nvPr>
        </p:nvGraphicFramePr>
        <p:xfrm>
          <a:off x="2819400" y="762000"/>
          <a:ext cx="5550157" cy="499417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2/28/2024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3/1/24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2/28/2024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5-24-0010-01-agen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2/28/2024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2/28/2024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2/28/2024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2/28/2024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#:5-24-0010-01-agen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36877</TotalTime>
  <Words>3079</Words>
  <Application>Microsoft Office PowerPoint</Application>
  <PresentationFormat>On-screen Show (4:3)</PresentationFormat>
  <Paragraphs>474</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634</cp:revision>
  <dcterms:created xsi:type="dcterms:W3CDTF">2013-08-13T02:52:21Z</dcterms:created>
  <dcterms:modified xsi:type="dcterms:W3CDTF">2024-02-28T12:08:09Z</dcterms:modified>
</cp:coreProperties>
</file>