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1" r:id="rId18"/>
    <p:sldId id="492" r:id="rId19"/>
    <p:sldId id="493" r:id="rId20"/>
    <p:sldId id="494"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86" d="100"/>
          <a:sy n="86" d="100"/>
        </p:scale>
        <p:origin x="8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1/31/2024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1/31/2024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#:5-24-0009-00-agen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1/31/2024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#:5-24-0009-00-agen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1/31/2024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#:5-24-0009-00-agen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1/31/2024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#:5-24-0009-00-agen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1/31/2024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#:5-24-0009-00-agen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1/31/2024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#:5-24-0009-00-agen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1/31/2024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#:5-24-0009-00-agen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1/31/2024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#:5-24-0009-00-agen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1/31/2024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1/31/2024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#:5-24-0009-00-agen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1/31/2024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#:5-24-0009-00-agen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 Jan 2024</a:t>
            </a:r>
          </a:p>
          <a:p>
            <a:pPr eaLnBrk="0" hangingPunct="0"/>
            <a:r>
              <a:rPr lang="en-US" sz="1200" b="1" dirty="0">
                <a:latin typeface="Arial" pitchFamily="34" charset="0"/>
                <a:cs typeface="Times New Roman" pitchFamily="18" charset="0"/>
              </a:rPr>
              <a:t>Document No: 5-24-0009-00-agen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a:t>
            </a:r>
            <a:r>
              <a:rPr lang="en-US" dirty="0"/>
              <a:t>5-24-0002-00-mins</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Alex</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5-24-0005-00-mins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5-24-0006-00-mins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12</a:t>
            </a:r>
            <a:r>
              <a:rPr lang="en-US" dirty="0">
                <a:solidFill>
                  <a:schemeClr val="tx1"/>
                </a:solidFill>
              </a:rPr>
              <a:t>/1/23 </a:t>
            </a:r>
            <a:r>
              <a:rPr dirty="0"/>
              <a:t>WG minutes contained in </a:t>
            </a:r>
            <a:r>
              <a:rPr lang="en-US" dirty="0">
                <a:solidFill>
                  <a:schemeClr val="tx1"/>
                </a:solidFill>
              </a:rPr>
              <a:t>Doc #: 5-24-0007-00-mins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5407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a:t>
            </a:r>
            <a:r>
              <a:rPr lang="en-US" dirty="0">
                <a:solidFill>
                  <a:schemeClr val="tx1"/>
                </a:solidFill>
              </a:rPr>
              <a:t>/12/24 </a:t>
            </a:r>
            <a:r>
              <a:rPr dirty="0"/>
              <a:t>WG minutes contained in </a:t>
            </a:r>
            <a:r>
              <a:rPr lang="en-US" dirty="0">
                <a:solidFill>
                  <a:schemeClr val="tx1"/>
                </a:solidFill>
              </a:rPr>
              <a:t>Doc #: 5-24-0008-00-mins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2368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11/3/23</a:t>
            </a:r>
          </a:p>
          <a:p>
            <a:pPr lvl="1"/>
            <a:r>
              <a:rPr lang="en-US" sz="1600" dirty="0"/>
              <a:t>Continue to work to resolve new comments.  Work now involves closing the last few comments and finalizing the schema</a:t>
            </a:r>
          </a:p>
          <a:p>
            <a:r>
              <a:rPr lang="en-US" sz="2000" dirty="0"/>
              <a:t>12/1/23</a:t>
            </a:r>
          </a:p>
          <a:p>
            <a:pPr lvl="1"/>
            <a:r>
              <a:rPr lang="en-US" sz="1600" dirty="0"/>
              <a:t>A whisker away from completion – likely complete in the next two weeks and will post on Mentor and will use email to conduct a WG ballot to approve advancing to a new standards ballot.</a:t>
            </a:r>
          </a:p>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effectLst/>
                <a:latin typeface="Calibri" panose="020F0502020204030204" pitchFamily="34" charset="0"/>
                <a:ea typeface="Calibri" panose="020F0502020204030204" pitchFamily="34" charset="0"/>
              </a:rPr>
              <a:t>1/12/24</a:t>
            </a:r>
          </a:p>
          <a:p>
            <a:pPr lvl="1"/>
            <a:r>
              <a:rPr lang="en-US" sz="2200" dirty="0">
                <a:effectLst/>
                <a:latin typeface="Calibri" panose="020F0502020204030204" pitchFamily="34" charset="0"/>
                <a:ea typeface="Calibri" panose="020F0502020204030204" pitchFamily="34" charset="0"/>
              </a:rPr>
              <a:t>After final CRG review we will begin efforts to upload the SCM schemas</a:t>
            </a: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1/31/2024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#:5-24-0009-00-agen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10000"/>
          </a:bodyPr>
          <a:lstStyle/>
          <a:p>
            <a:r>
              <a:rPr lang="en-US" sz="2000" dirty="0"/>
              <a:t>Met on 30 Jan</a:t>
            </a:r>
          </a:p>
          <a:p>
            <a:r>
              <a:rPr lang="en-US" sz="2000" dirty="0"/>
              <a:t>Treasurer – $45,592 in the account, $2,594 spent last month</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a:t>
            </a:r>
          </a:p>
          <a:p>
            <a:pPr lvl="1"/>
            <a:r>
              <a:rPr lang="en-US" sz="1600" dirty="0"/>
              <a:t>1900.8 – Finalized the table for RFML for their use cases. Includes metadata to record.  Working on a schema-based approach to the semantic model for the data set. Hope this approach allows supporting multiple existing file formats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1/31/2024</a:t>
            </a:fld>
            <a:endParaRPr lang="en-US"/>
          </a:p>
        </p:txBody>
      </p:sp>
      <p:sp>
        <p:nvSpPr>
          <p:cNvPr id="5" name="Footer Placeholder 4"/>
          <p:cNvSpPr>
            <a:spLocks noGrp="1"/>
          </p:cNvSpPr>
          <p:nvPr>
            <p:ph type="ftr" sz="quarter" idx="11"/>
          </p:nvPr>
        </p:nvSpPr>
        <p:spPr/>
        <p:txBody>
          <a:bodyPr/>
          <a:lstStyle/>
          <a:p>
            <a:pPr>
              <a:defRPr/>
            </a:pPr>
            <a:r>
              <a:rPr lang="en-US" dirty="0"/>
              <a:t>Doc #:5-24-0009-00-agen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1/31/2024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#:5-24-0009-00-agen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1/31/2024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#:5-24-0009-00-agen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1/12/24 0800 ET</a:t>
            </a:r>
          </a:p>
          <a:p>
            <a:r>
              <a:rPr lang="en-US" sz="1600" strike="sngStrike" dirty="0"/>
              <a:t>P1900.5.2 CRG 1/19/24 1300 ET</a:t>
            </a:r>
          </a:p>
          <a:p>
            <a:r>
              <a:rPr lang="en-US" sz="1600" strike="sngStrike" dirty="0"/>
              <a:t>P1900.5 Revision Ad hoc 1/26/24 1300 ET </a:t>
            </a:r>
          </a:p>
          <a:p>
            <a:r>
              <a:rPr lang="en-US" sz="1600" strike="sngStrike" dirty="0"/>
              <a:t>P1900.5.2 CRG 2/2/24 1300 ET</a:t>
            </a:r>
          </a:p>
          <a:p>
            <a:r>
              <a:rPr lang="en-US" sz="1600" dirty="0"/>
              <a:t>P1900.5 WG Mtg 2/2/24 1430 ET</a:t>
            </a:r>
          </a:p>
          <a:p>
            <a:r>
              <a:rPr lang="en-US" sz="1600" strike="sngStrike" dirty="0"/>
              <a:t>P1900.5.1 Revision Ad hoc 2/2/24 1430 ET </a:t>
            </a:r>
          </a:p>
          <a:p>
            <a:r>
              <a:rPr lang="en-US" sz="1600" dirty="0"/>
              <a:t>P1900.5.2 CRG TBD 2/5-8/24 1300 ET</a:t>
            </a:r>
          </a:p>
          <a:p>
            <a:r>
              <a:rPr lang="en-US" sz="1600" dirty="0"/>
              <a:t>P1900.5.1 Ad hoc 12/1/23 1430+ ET </a:t>
            </a:r>
          </a:p>
          <a:p>
            <a:r>
              <a:rPr lang="en-US" sz="1600" dirty="0"/>
              <a:t>P1900.5 Revision Ad-hoc 2/9/24 1330 ET</a:t>
            </a:r>
          </a:p>
          <a:p>
            <a:r>
              <a:rPr lang="en-US" sz="1600" dirty="0"/>
              <a:t>P1900.5.2 CRG 2/16/23 1300 ET</a:t>
            </a:r>
          </a:p>
          <a:p>
            <a:r>
              <a:rPr lang="en-US" sz="1600" dirty="0"/>
              <a:t>P1900.5 Revision Ad-hoc 2/23/24 1330 ET</a:t>
            </a:r>
          </a:p>
          <a:p>
            <a:r>
              <a:rPr lang="en-US" sz="1600" dirty="0"/>
              <a:t>P1900.5 WG Mtg 3/1/24 0800 ET</a:t>
            </a:r>
          </a:p>
          <a:p>
            <a:r>
              <a:rPr lang="en-US" sz="1600" dirty="0"/>
              <a:t>P1900.5.2 CRG 3/1/24 1300 ET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1/31/2024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717477779"/>
              </p:ext>
            </p:extLst>
          </p:nvPr>
        </p:nvGraphicFramePr>
        <p:xfrm>
          <a:off x="2819400" y="964097"/>
          <a:ext cx="5550157" cy="483810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1/31/2024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#:5-24-0009-00-agen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a:latin typeface="Times New Roman" pitchFamily="18" charset="0"/>
              </a:rPr>
              <a:t>2/2/24  </a:t>
            </a:r>
            <a:r>
              <a:rPr lang="en-US" sz="1600" b="1" dirty="0">
                <a:latin typeface="Times New Roman" pitchFamily="18" charset="0"/>
              </a:rPr>
              <a:t>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5-24-0009-00-agen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1/31/2024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1/31/2024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1/31/2024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#:5-24-0009-00-agen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36783</TotalTime>
  <Words>3201</Words>
  <Application>Microsoft Office PowerPoint</Application>
  <PresentationFormat>On-screen Show (4:3)</PresentationFormat>
  <Paragraphs>503</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629</cp:revision>
  <dcterms:created xsi:type="dcterms:W3CDTF">2013-08-13T02:52:21Z</dcterms:created>
  <dcterms:modified xsi:type="dcterms:W3CDTF">2024-01-31T22:55:10Z</dcterms:modified>
</cp:coreProperties>
</file>