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2" r:id="rId16"/>
    <p:sldId id="465" r:id="rId17"/>
    <p:sldId id="437" r:id="rId18"/>
    <p:sldId id="438" r:id="rId19"/>
    <p:sldId id="426" r:id="rId20"/>
    <p:sldId id="440" r:id="rId21"/>
    <p:sldId id="430" r:id="rId22"/>
    <p:sldId id="473" r:id="rId23"/>
    <p:sldId id="45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78E060-8077-044D-9661-298099B89465}" v="2" dt="2022-11-30T18:58:34.0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8" autoAdjust="0"/>
    <p:restoredTop sz="96338"/>
  </p:normalViewPr>
  <p:slideViewPr>
    <p:cSldViewPr>
      <p:cViewPr varScale="1">
        <p:scale>
          <a:sx n="256" d="100"/>
          <a:sy n="256" d="100"/>
        </p:scale>
        <p:origin x="305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F378E060-8077-044D-9661-298099B89465}"/>
    <pc:docChg chg="custSel modSld">
      <pc:chgData name="Tony Rennier" userId="98a93206-e945-4767-98fb-d76559d224c2" providerId="ADAL" clId="{F378E060-8077-044D-9661-298099B89465}" dt="2022-12-02T20:16:45.119" v="1094" actId="20577"/>
      <pc:docMkLst>
        <pc:docMk/>
      </pc:docMkLst>
      <pc:sldChg chg="modSp mod">
        <pc:chgData name="Tony Rennier" userId="98a93206-e945-4767-98fb-d76559d224c2" providerId="ADAL" clId="{F378E060-8077-044D-9661-298099B89465}" dt="2022-12-02T19:37:51.920" v="14" actId="20577"/>
        <pc:sldMkLst>
          <pc:docMk/>
          <pc:sldMk cId="0" sldId="332"/>
        </pc:sldMkLst>
        <pc:spChg chg="mod">
          <ac:chgData name="Tony Rennier" userId="98a93206-e945-4767-98fb-d76559d224c2" providerId="ADAL" clId="{F378E060-8077-044D-9661-298099B89465}" dt="2022-12-02T19:37:51.920" v="14" actId="20577"/>
          <ac:spMkLst>
            <pc:docMk/>
            <pc:sldMk cId="0" sldId="332"/>
            <ac:spMk id="6148" creationId="{00000000-0000-0000-0000-000000000000}"/>
          </ac:spMkLst>
        </pc:spChg>
      </pc:sldChg>
      <pc:sldChg chg="modSp mod">
        <pc:chgData name="Tony Rennier" userId="98a93206-e945-4767-98fb-d76559d224c2" providerId="ADAL" clId="{F378E060-8077-044D-9661-298099B89465}" dt="2022-12-02T20:13:02.353" v="1046" actId="20577"/>
        <pc:sldMkLst>
          <pc:docMk/>
          <pc:sldMk cId="3042167414" sldId="413"/>
        </pc:sldMkLst>
        <pc:graphicFrameChg chg="modGraphic">
          <ac:chgData name="Tony Rennier" userId="98a93206-e945-4767-98fb-d76559d224c2" providerId="ADAL" clId="{F378E060-8077-044D-9661-298099B89465}" dt="2022-12-02T20:13:02.353" v="1046" actId="20577"/>
          <ac:graphicFrameMkLst>
            <pc:docMk/>
            <pc:sldMk cId="3042167414" sldId="413"/>
            <ac:graphicFrameMk id="2" creationId="{2299F041-DA23-1A4D-BFB2-8040C3296EAE}"/>
          </ac:graphicFrameMkLst>
        </pc:graphicFrameChg>
      </pc:sldChg>
      <pc:sldChg chg="modSp mod">
        <pc:chgData name="Tony Rennier" userId="98a93206-e945-4767-98fb-d76559d224c2" providerId="ADAL" clId="{F378E060-8077-044D-9661-298099B89465}" dt="2022-12-02T20:13:28.443" v="1062" actId="20577"/>
        <pc:sldMkLst>
          <pc:docMk/>
          <pc:sldMk cId="3294939447" sldId="414"/>
        </pc:sldMkLst>
        <pc:spChg chg="mod">
          <ac:chgData name="Tony Rennier" userId="98a93206-e945-4767-98fb-d76559d224c2" providerId="ADAL" clId="{F378E060-8077-044D-9661-298099B89465}" dt="2022-12-02T20:13:28.443" v="1062" actId="20577"/>
          <ac:spMkLst>
            <pc:docMk/>
            <pc:sldMk cId="3294939447" sldId="414"/>
            <ac:spMk id="7171" creationId="{00000000-0000-0000-0000-000000000000}"/>
          </ac:spMkLst>
        </pc:spChg>
      </pc:sldChg>
      <pc:sldChg chg="modSp mod">
        <pc:chgData name="Tony Rennier" userId="98a93206-e945-4767-98fb-d76559d224c2" providerId="ADAL" clId="{F378E060-8077-044D-9661-298099B89465}" dt="2022-12-02T20:02:00.148" v="838" actId="20577"/>
        <pc:sldMkLst>
          <pc:docMk/>
          <pc:sldMk cId="603797575" sldId="426"/>
        </pc:sldMkLst>
        <pc:spChg chg="mod">
          <ac:chgData name="Tony Rennier" userId="98a93206-e945-4767-98fb-d76559d224c2" providerId="ADAL" clId="{F378E060-8077-044D-9661-298099B89465}" dt="2022-12-02T20:02:00.148" v="838" actId="20577"/>
          <ac:spMkLst>
            <pc:docMk/>
            <pc:sldMk cId="603797575" sldId="426"/>
            <ac:spMk id="15363" creationId="{00000000-0000-0000-0000-000000000000}"/>
          </ac:spMkLst>
        </pc:spChg>
      </pc:sldChg>
      <pc:sldChg chg="modSp mod">
        <pc:chgData name="Tony Rennier" userId="98a93206-e945-4767-98fb-d76559d224c2" providerId="ADAL" clId="{F378E060-8077-044D-9661-298099B89465}" dt="2022-12-02T20:11:11.754" v="1045" actId="400"/>
        <pc:sldMkLst>
          <pc:docMk/>
          <pc:sldMk cId="1096453741" sldId="430"/>
        </pc:sldMkLst>
        <pc:spChg chg="mod">
          <ac:chgData name="Tony Rennier" userId="98a93206-e945-4767-98fb-d76559d224c2" providerId="ADAL" clId="{F378E060-8077-044D-9661-298099B89465}" dt="2022-12-02T20:11:11.754" v="1045" actId="400"/>
          <ac:spMkLst>
            <pc:docMk/>
            <pc:sldMk cId="1096453741" sldId="430"/>
            <ac:spMk id="17411" creationId="{00000000-0000-0000-0000-000000000000}"/>
          </ac:spMkLst>
        </pc:spChg>
      </pc:sldChg>
      <pc:sldChg chg="modSp mod">
        <pc:chgData name="Tony Rennier" userId="98a93206-e945-4767-98fb-d76559d224c2" providerId="ADAL" clId="{F378E060-8077-044D-9661-298099B89465}" dt="2022-12-02T19:55:05.974" v="607" actId="5793"/>
        <pc:sldMkLst>
          <pc:docMk/>
          <pc:sldMk cId="2720461886" sldId="437"/>
        </pc:sldMkLst>
        <pc:spChg chg="mod">
          <ac:chgData name="Tony Rennier" userId="98a93206-e945-4767-98fb-d76559d224c2" providerId="ADAL" clId="{F378E060-8077-044D-9661-298099B89465}" dt="2022-12-02T19:55:05.974" v="607" actId="5793"/>
          <ac:spMkLst>
            <pc:docMk/>
            <pc:sldMk cId="2720461886" sldId="437"/>
            <ac:spMk id="14339" creationId="{00000000-0000-0000-0000-000000000000}"/>
          </ac:spMkLst>
        </pc:spChg>
      </pc:sldChg>
      <pc:sldChg chg="modSp mod">
        <pc:chgData name="Tony Rennier" userId="98a93206-e945-4767-98fb-d76559d224c2" providerId="ADAL" clId="{F378E060-8077-044D-9661-298099B89465}" dt="2022-12-02T19:58:20.347" v="654" actId="20577"/>
        <pc:sldMkLst>
          <pc:docMk/>
          <pc:sldMk cId="3952479579" sldId="438"/>
        </pc:sldMkLst>
        <pc:spChg chg="mod">
          <ac:chgData name="Tony Rennier" userId="98a93206-e945-4767-98fb-d76559d224c2" providerId="ADAL" clId="{F378E060-8077-044D-9661-298099B89465}" dt="2022-12-02T19:58:20.347" v="654" actId="20577"/>
          <ac:spMkLst>
            <pc:docMk/>
            <pc:sldMk cId="3952479579" sldId="438"/>
            <ac:spMk id="14339" creationId="{00000000-0000-0000-0000-000000000000}"/>
          </ac:spMkLst>
        </pc:spChg>
      </pc:sldChg>
      <pc:sldChg chg="modSp mod">
        <pc:chgData name="Tony Rennier" userId="98a93206-e945-4767-98fb-d76559d224c2" providerId="ADAL" clId="{F378E060-8077-044D-9661-298099B89465}" dt="2022-12-02T20:05:41.087" v="1039" actId="20577"/>
        <pc:sldMkLst>
          <pc:docMk/>
          <pc:sldMk cId="364832886" sldId="440"/>
        </pc:sldMkLst>
        <pc:spChg chg="mod">
          <ac:chgData name="Tony Rennier" userId="98a93206-e945-4767-98fb-d76559d224c2" providerId="ADAL" clId="{F378E060-8077-044D-9661-298099B89465}" dt="2022-12-02T20:05:41.087" v="1039" actId="20577"/>
          <ac:spMkLst>
            <pc:docMk/>
            <pc:sldMk cId="364832886" sldId="440"/>
            <ac:spMk id="3" creationId="{00000000-0000-0000-0000-000000000000}"/>
          </ac:spMkLst>
        </pc:spChg>
      </pc:sldChg>
      <pc:sldChg chg="modSp mod">
        <pc:chgData name="Tony Rennier" userId="98a93206-e945-4767-98fb-d76559d224c2" providerId="ADAL" clId="{F378E060-8077-044D-9661-298099B89465}" dt="2022-12-02T19:43:10.399" v="287" actId="20577"/>
        <pc:sldMkLst>
          <pc:docMk/>
          <pc:sldMk cId="1343855003" sldId="465"/>
        </pc:sldMkLst>
        <pc:spChg chg="mod">
          <ac:chgData name="Tony Rennier" userId="98a93206-e945-4767-98fb-d76559d224c2" providerId="ADAL" clId="{F378E060-8077-044D-9661-298099B89465}" dt="2022-12-02T19:43:10.399" v="287" actId="20577"/>
          <ac:spMkLst>
            <pc:docMk/>
            <pc:sldMk cId="1343855003" sldId="465"/>
            <ac:spMk id="14339" creationId="{00000000-0000-0000-0000-000000000000}"/>
          </ac:spMkLst>
        </pc:spChg>
      </pc:sldChg>
      <pc:sldChg chg="modSp mod">
        <pc:chgData name="Tony Rennier" userId="98a93206-e945-4767-98fb-d76559d224c2" providerId="ADAL" clId="{F378E060-8077-044D-9661-298099B89465}" dt="2022-12-02T20:14:09.088" v="1080" actId="20577"/>
        <pc:sldMkLst>
          <pc:docMk/>
          <pc:sldMk cId="190682802" sldId="472"/>
        </pc:sldMkLst>
        <pc:spChg chg="mod">
          <ac:chgData name="Tony Rennier" userId="98a93206-e945-4767-98fb-d76559d224c2" providerId="ADAL" clId="{F378E060-8077-044D-9661-298099B89465}" dt="2022-12-02T20:14:09.088" v="1080" actId="20577"/>
          <ac:spMkLst>
            <pc:docMk/>
            <pc:sldMk cId="190682802" sldId="472"/>
            <ac:spMk id="12291" creationId="{00000000-0000-0000-0000-000000000000}"/>
          </ac:spMkLst>
        </pc:spChg>
      </pc:sldChg>
      <pc:sldChg chg="modSp mod">
        <pc:chgData name="Tony Rennier" userId="98a93206-e945-4767-98fb-d76559d224c2" providerId="ADAL" clId="{F378E060-8077-044D-9661-298099B89465}" dt="2022-12-02T20:16:45.119" v="1094" actId="20577"/>
        <pc:sldMkLst>
          <pc:docMk/>
          <pc:sldMk cId="395031723" sldId="473"/>
        </pc:sldMkLst>
        <pc:spChg chg="mod">
          <ac:chgData name="Tony Rennier" userId="98a93206-e945-4767-98fb-d76559d224c2" providerId="ADAL" clId="{F378E060-8077-044D-9661-298099B89465}" dt="2022-12-02T20:16:45.119" v="1094" actId="20577"/>
          <ac:spMkLst>
            <pc:docMk/>
            <pc:sldMk cId="395031723" sldId="473"/>
            <ac:spMk id="174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12/2/22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53033881-CBAD-474A-B8A0-5F4604A00A61}" type="datetime1">
              <a:rPr lang="en-US" smtClean="0"/>
              <a:t>12/2/22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#:5-22-0025-00-agen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5B67B43-2846-104E-9E17-84C4DE1BEB6D}"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#:5-22-0025-00-agen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AC716CE-24D6-554F-974B-F3E12CA044C6}"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#:5-22-0025-00-agen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B113FB7-CFB1-DD46-8C2D-4D7BD9CEF850}" type="datetime1">
              <a:rPr lang="en-US" smtClean="0"/>
              <a:t>12/2/22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#:5-22-0025-00-agen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0362989-DCEB-8A44-9F3D-52428FFA978A}" type="datetime1">
              <a:rPr lang="en-US" smtClean="0"/>
              <a:t>12/2/22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#:5-22-0025-00-agen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68D93C9A-F851-4643-9ACB-812C4FBB2BDB}" type="datetime1">
              <a:rPr lang="en-US" smtClean="0"/>
              <a:t>12/2/22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#:5-22-0025-00-agen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0F13928B-CB31-9B4E-8AB2-B676753DD443}" type="datetime1">
              <a:rPr lang="en-US" smtClean="0"/>
              <a:t>12/2/22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#:5-22-0025-00-agen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6D85043E-3F1C-B940-8B30-FE00D9F5BC26}" type="datetime1">
              <a:rPr lang="en-US" smtClean="0"/>
              <a:t>12/2/22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#:5-22-0025-00-agen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6869BC1E-04E6-4546-AED2-A3D6C8C44320}" type="datetime1">
              <a:rPr lang="en-US" smtClean="0"/>
              <a:t>12/2/22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#:5-22-0025-00-agen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FC722888-BCF9-AB46-BB0E-FAD7B54A8EC4}" type="datetime1">
              <a:rPr lang="en-US" smtClean="0"/>
              <a:t>12/2/22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#:5-22-0025-00-agen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4A00D3F-9C83-7947-841F-87D8E4319339}" type="datetime1">
              <a:rPr lang="en-US" smtClean="0"/>
              <a:t>12/2/22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#:5-22-0025-00-agen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26246D0-3B3C-7249-AB99-6E9E91D96F46}" type="datetime1">
              <a:rPr lang="en-US" smtClean="0"/>
              <a:t>12/2/22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#:5-22-0025-00-agen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01F7FF9F-1AC6-F041-8EA3-9A70F8AF6722}" type="datetime1">
              <a:rPr lang="en-US" smtClean="0"/>
              <a:t>12/2/22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#:5-22-0025-00-agen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160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2 December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2 December 2022</a:t>
            </a:r>
          </a:p>
          <a:p>
            <a:pPr eaLnBrk="0" hangingPunct="0"/>
            <a:r>
              <a:rPr lang="en-US" sz="1200" b="1" dirty="0">
                <a:latin typeface="Arial" pitchFamily="34" charset="0"/>
                <a:cs typeface="Times New Roman" pitchFamily="18" charset="0"/>
              </a:rPr>
              <a:t>Document No: 5-22-0025-00-agen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11/4/22 </a:t>
            </a:r>
            <a:r>
              <a:rPr dirty="0"/>
              <a:t>WG minutes contained in </a:t>
            </a:r>
            <a:r>
              <a:rPr lang="en-US" dirty="0">
                <a:solidFill>
                  <a:schemeClr val="tx1"/>
                </a:solidFill>
              </a:rPr>
              <a:t>Doc #: 5-22-0024-00-mins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John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15DDD83B-4E41-F04A-BCF3-D2405560FF5C}" type="datetime1">
              <a:rPr lang="en-US" smtClean="0"/>
              <a:t>12/2/22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11/4/22</a:t>
            </a:r>
          </a:p>
          <a:p>
            <a:pPr lvl="1"/>
            <a:r>
              <a:rPr lang="en-US" sz="1600" dirty="0"/>
              <a:t>Ad-hoc meeting 10/28</a:t>
            </a:r>
          </a:p>
          <a:p>
            <a:pPr lvl="2"/>
            <a:r>
              <a:rPr lang="en-US" sz="1200" dirty="0"/>
              <a:t>Discussed US CBRS and RADAR sharing use case </a:t>
            </a:r>
          </a:p>
          <a:p>
            <a:pPr lvl="3"/>
            <a:r>
              <a:rPr lang="en-US" sz="1000" dirty="0"/>
              <a:t>Established rules in the band make it a good candidate</a:t>
            </a:r>
          </a:p>
          <a:p>
            <a:pPr lvl="3"/>
            <a:r>
              <a:rPr lang="en-US" sz="1000" dirty="0"/>
              <a:t>Creating a language-independent model (MBSE)</a:t>
            </a:r>
          </a:p>
          <a:p>
            <a:pPr lvl="3"/>
            <a:r>
              <a:rPr lang="en-US" sz="1000" dirty="0"/>
              <a:t>Alex to generate rules from the FCC proceedings</a:t>
            </a:r>
          </a:p>
          <a:p>
            <a:pPr lvl="3"/>
            <a:r>
              <a:rPr lang="en-US" sz="1000" dirty="0"/>
              <a:t>Eric to express the rules in JSON logic</a:t>
            </a:r>
          </a:p>
          <a:p>
            <a:pPr lvl="2"/>
            <a:r>
              <a:rPr lang="en-US" sz="1400" dirty="0"/>
              <a:t>Still planning to use EA</a:t>
            </a:r>
          </a:p>
          <a:p>
            <a:pPr lvl="3"/>
            <a:r>
              <a:rPr lang="en-US" sz="1000" dirty="0"/>
              <a:t>Talked with IEEE about hosting the license server for EA</a:t>
            </a:r>
          </a:p>
          <a:p>
            <a:pPr lvl="3"/>
            <a:r>
              <a:rPr lang="en-US" sz="1000" dirty="0"/>
              <a:t>Finding from IEEE IT pending</a:t>
            </a:r>
          </a:p>
          <a:p>
            <a:r>
              <a:rPr lang="en-US" sz="2200" dirty="0"/>
              <a:t>12/2/22</a:t>
            </a:r>
          </a:p>
          <a:p>
            <a:pPr lvl="1"/>
            <a:r>
              <a:rPr lang="en-US" sz="1800" dirty="0"/>
              <a:t>Reworking the architecture</a:t>
            </a:r>
          </a:p>
          <a:p>
            <a:pPr lvl="2"/>
            <a:r>
              <a:rPr lang="en-US" sz="1400" dirty="0"/>
              <a:t>Looking at CBRS band and associated rules, converting to human readable, preparing for a map to a policy language</a:t>
            </a:r>
          </a:p>
          <a:p>
            <a:pPr lvl="1"/>
            <a:r>
              <a:rPr lang="en-US" sz="1600" dirty="0"/>
              <a:t>Awaiting feedback from IEEE on hosting a license server for EA Enterprise Architect</a:t>
            </a:r>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8D7FADF4-3F90-1F4D-B3CB-0195346F4C4C}"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11/4/22</a:t>
            </a:r>
          </a:p>
          <a:p>
            <a:pPr lvl="1"/>
            <a:r>
              <a:rPr lang="en-US" sz="1400" dirty="0"/>
              <a:t>Still looking at 1900.5.2</a:t>
            </a:r>
          </a:p>
          <a:p>
            <a:pPr lvl="1"/>
            <a:r>
              <a:rPr lang="en-US" sz="1400" dirty="0"/>
              <a:t>Looking into policies as a non-cooperative game</a:t>
            </a:r>
          </a:p>
          <a:p>
            <a:pPr lvl="2"/>
            <a:r>
              <a:rPr lang="en-US" sz="1000" dirty="0"/>
              <a:t>Nash equilibrium exists and is achievable</a:t>
            </a:r>
          </a:p>
          <a:p>
            <a:pPr lvl="2"/>
            <a:r>
              <a:rPr lang="en-US" sz="1000" dirty="0"/>
              <a:t>Different than Pareto optimality and sometimes conflicts </a:t>
            </a:r>
          </a:p>
          <a:p>
            <a:pPr lvl="1"/>
            <a:r>
              <a:rPr lang="en-US" sz="1400" dirty="0"/>
              <a:t>Planning a new ad-hoc TBD this weekend Doodle about 4 weeks</a:t>
            </a:r>
          </a:p>
          <a:p>
            <a:r>
              <a:rPr lang="en-US" sz="1800" dirty="0"/>
              <a:t>12/2/22</a:t>
            </a:r>
          </a:p>
          <a:p>
            <a:pPr lvl="1"/>
            <a:r>
              <a:rPr lang="en-US" sz="1400" dirty="0"/>
              <a:t>Using the modeler to create policies and express them into P1900.5.1 standard augmented (with user-friendly structures) policy language</a:t>
            </a:r>
          </a:p>
          <a:p>
            <a:pPr lvl="1"/>
            <a:r>
              <a:rPr lang="en-US" sz="1400" dirty="0"/>
              <a:t>Creating utilities to score each policy</a:t>
            </a:r>
          </a:p>
          <a:p>
            <a:pPr lvl="2"/>
            <a:r>
              <a:rPr lang="en-US" sz="1000" dirty="0"/>
              <a:t>Score to be used in a Nash equilibrium algorithm </a:t>
            </a:r>
          </a:p>
          <a:p>
            <a:pPr lvl="1"/>
            <a:r>
              <a:rPr lang="en-US" sz="1400" dirty="0"/>
              <a:t>Shooting for an ad-hoc in January</a:t>
            </a:r>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5BE5173-4706-C745-9063-D8D1CF07212B}"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11/4/22</a:t>
            </a:r>
          </a:p>
          <a:p>
            <a:pPr lvl="1"/>
            <a:r>
              <a:rPr lang="en-US" sz="1600" dirty="0"/>
              <a:t>No updates</a:t>
            </a:r>
          </a:p>
          <a:p>
            <a:pPr lvl="1"/>
            <a:r>
              <a:rPr lang="en-US" sz="1600" dirty="0"/>
              <a:t>CRG at 1 pm today</a:t>
            </a:r>
          </a:p>
          <a:p>
            <a:pPr lvl="1"/>
            <a:r>
              <a:rPr lang="en-US" sz="1600" dirty="0"/>
              <a:t>Schema edits pending return of support personnel</a:t>
            </a:r>
          </a:p>
          <a:p>
            <a:r>
              <a:rPr lang="en-US" sz="2000" dirty="0"/>
              <a:t>12/2/22</a:t>
            </a:r>
          </a:p>
          <a:p>
            <a:pPr lvl="1"/>
            <a:r>
              <a:rPr lang="en-US" sz="1600" dirty="0"/>
              <a:t>CRG work temporarily delayed</a:t>
            </a:r>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82779EEB-323C-9C4C-8D3A-644567BBAEAD}"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endParaRPr lang="en-US" sz="1400" dirty="0"/>
          </a:p>
          <a:p>
            <a:pPr lvl="1"/>
            <a:r>
              <a:rPr lang="en-US" sz="1400" dirty="0"/>
              <a:t>Stephen Berger (Vice Chair) is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forum in which spectrum conflicts between government and commercial interests could be sorted out.  We are a lot way from achieving that vision.  So the question is where are we today and what is our purpose?  </a:t>
            </a:r>
          </a:p>
          <a:p>
            <a:r>
              <a:rPr lang="en-US" sz="2000" dirty="0"/>
              <a:t>Lynn is working on an outreach effort that would include YouTube videos to highlight </a:t>
            </a:r>
            <a:r>
              <a:rPr lang="en-US" sz="2000" dirty="0" err="1"/>
              <a:t>DySPAN</a:t>
            </a:r>
            <a:r>
              <a:rPr lang="en-US" sz="2000" dirty="0"/>
              <a:t>-SC activities</a:t>
            </a:r>
          </a:p>
          <a:p>
            <a:r>
              <a:rPr lang="en-US" sz="2000" dirty="0"/>
              <a:t>P1900.8 Looking at a late spring 2023 draft</a:t>
            </a:r>
          </a:p>
          <a:p>
            <a:endParaRPr lang="en-US" sz="1400" dirty="0"/>
          </a:p>
        </p:txBody>
      </p:sp>
      <p:sp>
        <p:nvSpPr>
          <p:cNvPr id="4" name="Date Placeholder 3"/>
          <p:cNvSpPr>
            <a:spLocks noGrp="1"/>
          </p:cNvSpPr>
          <p:nvPr>
            <p:ph type="dt" sz="quarter" idx="10"/>
          </p:nvPr>
        </p:nvSpPr>
        <p:spPr/>
        <p:txBody>
          <a:bodyPr/>
          <a:lstStyle/>
          <a:p>
            <a:pPr>
              <a:defRPr/>
            </a:pPr>
            <a:fld id="{56048A13-ABCE-3E4E-94F9-B20EBC08ED39}" type="datetime1">
              <a:rPr lang="en-US" smtClean="0"/>
              <a:t>12/2/22</a:t>
            </a:fld>
            <a:endParaRPr lang="en-US"/>
          </a:p>
        </p:txBody>
      </p:sp>
      <p:sp>
        <p:nvSpPr>
          <p:cNvPr id="5" name="Footer Placeholder 4"/>
          <p:cNvSpPr>
            <a:spLocks noGrp="1"/>
          </p:cNvSpPr>
          <p:nvPr>
            <p:ph type="ftr" sz="quarter" idx="11"/>
          </p:nvPr>
        </p:nvSpPr>
        <p:spPr/>
        <p:txBody>
          <a:bodyPr/>
          <a:lstStyle/>
          <a:p>
            <a:pPr>
              <a:defRPr/>
            </a:pPr>
            <a:r>
              <a:rPr lang="en-US"/>
              <a:t>Doc #:5-22-0025-00-agen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19</a:t>
            </a:fld>
            <a:endParaRPr lang="en-US"/>
          </a:p>
        </p:txBody>
      </p:sp>
    </p:spTree>
    <p:extLst>
      <p:ext uri="{BB962C8B-B14F-4D97-AF65-F5344CB8AC3E}">
        <p14:creationId xmlns:p14="http://schemas.microsoft.com/office/powerpoint/2010/main" val="6037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005E9F7C-2EAF-EE46-A11D-55D763B77203}" type="datetime1">
              <a:rPr lang="en-US" smtClean="0"/>
              <a:t>12/2/22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7/1/22</a:t>
            </a:r>
          </a:p>
          <a:p>
            <a:pPr lvl="1"/>
            <a:r>
              <a:rPr lang="en-US" sz="1400" dirty="0"/>
              <a:t>MILCOM 2022 has a panel on dynamic spectrum access</a:t>
            </a:r>
          </a:p>
          <a:p>
            <a:pPr lvl="1"/>
            <a:r>
              <a:rPr lang="en-US" sz="1400" dirty="0"/>
              <a:t>Spectrum Innovation Summit</a:t>
            </a:r>
          </a:p>
          <a:p>
            <a:pPr lvl="2"/>
            <a:r>
              <a:rPr lang="en-US" sz="1000" dirty="0"/>
              <a:t>NSC event 2 day</a:t>
            </a:r>
          </a:p>
          <a:p>
            <a:r>
              <a:rPr lang="en-US" sz="1800" dirty="0"/>
              <a:t>12/2/22</a:t>
            </a:r>
          </a:p>
          <a:p>
            <a:pPr lvl="1"/>
            <a:r>
              <a:rPr lang="en-US" sz="1400" dirty="0"/>
              <a:t>Alex contributed to a MILCOM 2022 paper with SSC on MICA</a:t>
            </a:r>
          </a:p>
          <a:p>
            <a:pPr lvl="1"/>
            <a:r>
              <a:rPr lang="en-US" sz="1400" dirty="0"/>
              <a:t>ITC conference took place in Arizona University</a:t>
            </a:r>
          </a:p>
          <a:p>
            <a:pPr lvl="2"/>
            <a:r>
              <a:rPr lang="en-US" sz="1000" dirty="0"/>
              <a:t>Alex contributed to papers published both MICA and OSCAR papers.</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95BC9753-7262-1545-A2E1-D3F12B70E15B}"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64832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12/</a:t>
            </a:r>
            <a:r>
              <a:rPr lang="en-US" sz="1600" strike="sngStrike" dirty="0"/>
              <a:t>9</a:t>
            </a:r>
            <a:r>
              <a:rPr lang="en-US" sz="1600" dirty="0"/>
              <a:t>16/22 1300 ET</a:t>
            </a:r>
          </a:p>
          <a:p>
            <a:r>
              <a:rPr lang="en-US" sz="1600" strike="sngStrike" dirty="0"/>
              <a:t>P1900.5 Revision Ad-hoc 12/23/22 1300 ET</a:t>
            </a:r>
          </a:p>
          <a:p>
            <a:r>
              <a:rPr lang="en-US" sz="1600" dirty="0"/>
              <a:t>P1900.5 WG Mtg 1/6/23 0800 ET</a:t>
            </a:r>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A706A437-5F5C-B34D-95D6-42FEFFC3097A}"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21</a:t>
            </a:fld>
            <a:endParaRPr lang="en-US"/>
          </a:p>
        </p:txBody>
      </p:sp>
    </p:spTree>
    <p:extLst>
      <p:ext uri="{BB962C8B-B14F-4D97-AF65-F5344CB8AC3E}">
        <p14:creationId xmlns:p14="http://schemas.microsoft.com/office/powerpoint/2010/main" val="1096453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Elections</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Election Officer’s Report</a:t>
            </a:r>
          </a:p>
          <a:p>
            <a:pPr lvl="1"/>
            <a:r>
              <a:rPr lang="en-US" sz="1800" dirty="0"/>
              <a:t>12/2/22 - We now have three candidates for Chair and two candidates for Vice Chair. I am checking the rules because their may be an issue with Secretary. I will send out the ballot as soon as I determine if an issue exists.</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1A25A6E4-BB36-5146-8AFC-41B8A542BC23}"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3950317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BB3C1FCB-EB3F-F644-90B3-383DF71CFC21}"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5053FF32-19C1-9D42-82F9-14BB4989B09B}" type="datetime1">
              <a:rPr lang="en-US" smtClean="0"/>
              <a:t>12/2/22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AA1A675C-2301-7F47-A587-0788E502D295}" type="datetime1">
              <a:rPr lang="en-US" smtClean="0"/>
              <a:t>12/2/22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#:5-22-0025-00-agen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2299F041-DA23-1A4D-BFB2-8040C3296EAE}"/>
              </a:ext>
            </a:extLst>
          </p:cNvPr>
          <p:cNvGraphicFramePr>
            <a:graphicFrameLocks noGrp="1"/>
          </p:cNvGraphicFramePr>
          <p:nvPr>
            <p:extLst>
              <p:ext uri="{D42A27DB-BD31-4B8C-83A1-F6EECF244321}">
                <p14:modId xmlns:p14="http://schemas.microsoft.com/office/powerpoint/2010/main" val="4214482983"/>
              </p:ext>
            </p:extLst>
          </p:nvPr>
        </p:nvGraphicFramePr>
        <p:xfrm>
          <a:off x="2438400" y="762000"/>
          <a:ext cx="5550157" cy="405776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730094414"/>
                    </a:ext>
                  </a:extLst>
                </a:gridCol>
                <a:gridCol w="664558">
                  <a:extLst>
                    <a:ext uri="{9D8B030D-6E8A-4147-A177-3AD203B41FA5}">
                      <a16:colId xmlns:a16="http://schemas.microsoft.com/office/drawing/2014/main" val="4001517200"/>
                    </a:ext>
                  </a:extLst>
                </a:gridCol>
                <a:gridCol w="1102729">
                  <a:extLst>
                    <a:ext uri="{9D8B030D-6E8A-4147-A177-3AD203B41FA5}">
                      <a16:colId xmlns:a16="http://schemas.microsoft.com/office/drawing/2014/main" val="4273134189"/>
                    </a:ext>
                  </a:extLst>
                </a:gridCol>
                <a:gridCol w="963974">
                  <a:extLst>
                    <a:ext uri="{9D8B030D-6E8A-4147-A177-3AD203B41FA5}">
                      <a16:colId xmlns:a16="http://schemas.microsoft.com/office/drawing/2014/main" val="1880845027"/>
                    </a:ext>
                  </a:extLst>
                </a:gridCol>
                <a:gridCol w="2183549">
                  <a:extLst>
                    <a:ext uri="{9D8B030D-6E8A-4147-A177-3AD203B41FA5}">
                      <a16:colId xmlns:a16="http://schemas.microsoft.com/office/drawing/2014/main" val="385337241"/>
                    </a:ext>
                  </a:extLst>
                </a:gridCol>
              </a:tblGrid>
              <a:tr h="624271">
                <a:tc>
                  <a:txBody>
                    <a:bodyPr/>
                    <a:lstStyle/>
                    <a:p>
                      <a:pPr algn="ctr" fontAlgn="b"/>
                      <a:r>
                        <a:rPr lang="en-US" sz="800" u="none" strike="noStrike">
                          <a:effectLst/>
                        </a:rPr>
                        <a:t>12/2/22</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WG Status</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0256492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2275486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9554069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9230125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9706111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18903027"/>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6244104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9086880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22552633"/>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1662753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84553615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12150879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6854822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347996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624356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8587893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5548551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9235625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60212399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97327342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82709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3329399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04110652"/>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12/2/22  14:30-16:30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a:t>P1900.5 Elections for 2023-2024</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a:t>
            </a:r>
          </a:p>
        </p:txBody>
      </p:sp>
      <p:sp>
        <p:nvSpPr>
          <p:cNvPr id="2" name="Date Placeholder 1"/>
          <p:cNvSpPr>
            <a:spLocks noGrp="1"/>
          </p:cNvSpPr>
          <p:nvPr>
            <p:ph type="dt" sz="quarter" idx="10"/>
          </p:nvPr>
        </p:nvSpPr>
        <p:spPr>
          <a:xfrm>
            <a:off x="457200" y="6448425"/>
            <a:ext cx="2133600" cy="365125"/>
          </a:xfrm>
        </p:spPr>
        <p:txBody>
          <a:bodyPr/>
          <a:lstStyle/>
          <a:p>
            <a:pPr>
              <a:defRPr/>
            </a:pPr>
            <a:fld id="{B795FE21-D406-E849-B2C9-AEAFC08C338C}" type="datetime1">
              <a:rPr lang="en-US" smtClean="0"/>
              <a:t>12/2/22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#:5-22-0025-00-agen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5-22-0025-00-agen</a:t>
            </a:r>
          </a:p>
          <a:p>
            <a:endParaRPr dirty="0"/>
          </a:p>
          <a:p>
            <a:r>
              <a:rPr dirty="0"/>
              <a:t>Mover:</a:t>
            </a:r>
            <a:r>
              <a:rPr lang="en-US" dirty="0"/>
              <a:t> Reinhard</a:t>
            </a:r>
            <a:endParaRPr dirty="0"/>
          </a:p>
          <a:p>
            <a:r>
              <a:rPr dirty="0"/>
              <a:t>Second:</a:t>
            </a:r>
            <a:r>
              <a:rPr lang="en-US" dirty="0"/>
              <a:t> 	Alex</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589E51F-2E02-B84B-AD76-8F79A1BEE6B8}" type="datetime1">
              <a:rPr lang="en-US" smtClean="0"/>
              <a:t>12/2/22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#:5-22-0025-00-agen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12/2/22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12/2/22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E5AAEC18-4949-8D4C-A4EF-3EEFF2F0B4AA}" type="datetime1">
              <a:rPr lang="en-US" smtClean="0"/>
              <a:t>12/2/22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#:5-22-0025-00-agen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33949</TotalTime>
  <Words>2696</Words>
  <Application>Microsoft Macintosh PowerPoint</Application>
  <PresentationFormat>On-screen Show (4:3)</PresentationFormat>
  <Paragraphs>405</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Elections</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562</cp:revision>
  <dcterms:created xsi:type="dcterms:W3CDTF">2013-08-13T02:52:21Z</dcterms:created>
  <dcterms:modified xsi:type="dcterms:W3CDTF">2022-12-02T20:16:55Z</dcterms:modified>
</cp:coreProperties>
</file>