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2" r:id="rId16"/>
    <p:sldId id="465" r:id="rId17"/>
    <p:sldId id="437" r:id="rId18"/>
    <p:sldId id="438" r:id="rId19"/>
    <p:sldId id="426" r:id="rId20"/>
    <p:sldId id="440" r:id="rId21"/>
    <p:sldId id="430" r:id="rId22"/>
    <p:sldId id="473"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7F750E-B488-0642-8341-7A1A9ACAC3AF}" v="2" dt="2022-11-01T18:43:04.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7" autoAdjust="0"/>
    <p:restoredTop sz="96338"/>
  </p:normalViewPr>
  <p:slideViewPr>
    <p:cSldViewPr>
      <p:cViewPr varScale="1">
        <p:scale>
          <a:sx n="256" d="100"/>
          <a:sy n="256" d="100"/>
        </p:scale>
        <p:origin x="259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F67F750E-B488-0642-8341-7A1A9ACAC3AF}"/>
    <pc:docChg chg="custSel addSld delSld modSld sldOrd">
      <pc:chgData name="Tony Rennier" userId="98a93206-e945-4767-98fb-d76559d224c2" providerId="ADAL" clId="{F67F750E-B488-0642-8341-7A1A9ACAC3AF}" dt="2022-11-04T12:32:16.378" v="1092" actId="20578"/>
      <pc:docMkLst>
        <pc:docMk/>
      </pc:docMkLst>
      <pc:sldChg chg="modSp mod">
        <pc:chgData name="Tony Rennier" userId="98a93206-e945-4767-98fb-d76559d224c2" providerId="ADAL" clId="{F67F750E-B488-0642-8341-7A1A9ACAC3AF}" dt="2022-11-04T12:06:00.601" v="193" actId="20577"/>
        <pc:sldMkLst>
          <pc:docMk/>
          <pc:sldMk cId="0" sldId="332"/>
        </pc:sldMkLst>
        <pc:spChg chg="mod">
          <ac:chgData name="Tony Rennier" userId="98a93206-e945-4767-98fb-d76559d224c2" providerId="ADAL" clId="{F67F750E-B488-0642-8341-7A1A9ACAC3AF}" dt="2022-11-01T18:57:33.942" v="100" actId="20577"/>
          <ac:spMkLst>
            <pc:docMk/>
            <pc:sldMk cId="0" sldId="332"/>
            <ac:spMk id="6147" creationId="{00000000-0000-0000-0000-000000000000}"/>
          </ac:spMkLst>
        </pc:spChg>
        <pc:spChg chg="mod">
          <ac:chgData name="Tony Rennier" userId="98a93206-e945-4767-98fb-d76559d224c2" providerId="ADAL" clId="{F67F750E-B488-0642-8341-7A1A9ACAC3AF}" dt="2022-11-04T12:06:00.601" v="193" actId="20577"/>
          <ac:spMkLst>
            <pc:docMk/>
            <pc:sldMk cId="0" sldId="332"/>
            <ac:spMk id="6148" creationId="{00000000-0000-0000-0000-000000000000}"/>
          </ac:spMkLst>
        </pc:spChg>
      </pc:sldChg>
      <pc:sldChg chg="addSp delSp modSp mod">
        <pc:chgData name="Tony Rennier" userId="98a93206-e945-4767-98fb-d76559d224c2" providerId="ADAL" clId="{F67F750E-B488-0642-8341-7A1A9ACAC3AF}" dt="2022-11-04T12:23:38.715" v="1091" actId="20577"/>
        <pc:sldMkLst>
          <pc:docMk/>
          <pc:sldMk cId="3042167414" sldId="413"/>
        </pc:sldMkLst>
        <pc:spChg chg="mod">
          <ac:chgData name="Tony Rennier" userId="98a93206-e945-4767-98fb-d76559d224c2" providerId="ADAL" clId="{F67F750E-B488-0642-8341-7A1A9ACAC3AF}" dt="2022-11-04T12:05:14.950" v="186" actId="20577"/>
          <ac:spMkLst>
            <pc:docMk/>
            <pc:sldMk cId="3042167414" sldId="413"/>
            <ac:spMk id="6" creationId="{8C6C1438-4184-F740-A4CF-078ABAB76622}"/>
          </ac:spMkLst>
        </pc:spChg>
        <pc:graphicFrameChg chg="del">
          <ac:chgData name="Tony Rennier" userId="98a93206-e945-4767-98fb-d76559d224c2" providerId="ADAL" clId="{F67F750E-B488-0642-8341-7A1A9ACAC3AF}" dt="2022-11-01T18:43:03.313" v="45" actId="478"/>
          <ac:graphicFrameMkLst>
            <pc:docMk/>
            <pc:sldMk cId="3042167414" sldId="413"/>
            <ac:graphicFrameMk id="2" creationId="{00D1B364-3E26-95CE-2D0F-FB411105FDC8}"/>
          </ac:graphicFrameMkLst>
        </pc:graphicFrameChg>
        <pc:graphicFrameChg chg="add mod modGraphic">
          <ac:chgData name="Tony Rennier" userId="98a93206-e945-4767-98fb-d76559d224c2" providerId="ADAL" clId="{F67F750E-B488-0642-8341-7A1A9ACAC3AF}" dt="2022-11-04T12:23:38.715" v="1091" actId="20577"/>
          <ac:graphicFrameMkLst>
            <pc:docMk/>
            <pc:sldMk cId="3042167414" sldId="413"/>
            <ac:graphicFrameMk id="5" creationId="{6C0BEAB0-9CFF-821E-D3DE-CFB53DE37840}"/>
          </ac:graphicFrameMkLst>
        </pc:graphicFrameChg>
      </pc:sldChg>
      <pc:sldChg chg="modSp mod">
        <pc:chgData name="Tony Rennier" userId="98a93206-e945-4767-98fb-d76559d224c2" providerId="ADAL" clId="{F67F750E-B488-0642-8341-7A1A9ACAC3AF}" dt="2022-11-04T12:06:30.537" v="211" actId="20577"/>
        <pc:sldMkLst>
          <pc:docMk/>
          <pc:sldMk cId="3294939447" sldId="414"/>
        </pc:sldMkLst>
        <pc:spChg chg="mod">
          <ac:chgData name="Tony Rennier" userId="98a93206-e945-4767-98fb-d76559d224c2" providerId="ADAL" clId="{F67F750E-B488-0642-8341-7A1A9ACAC3AF}" dt="2022-11-04T12:06:30.537" v="211" actId="20577"/>
          <ac:spMkLst>
            <pc:docMk/>
            <pc:sldMk cId="3294939447" sldId="414"/>
            <ac:spMk id="7171" creationId="{00000000-0000-0000-0000-000000000000}"/>
          </ac:spMkLst>
        </pc:spChg>
      </pc:sldChg>
      <pc:sldChg chg="modSp mod">
        <pc:chgData name="Tony Rennier" userId="98a93206-e945-4767-98fb-d76559d224c2" providerId="ADAL" clId="{F67F750E-B488-0642-8341-7A1A9ACAC3AF}" dt="2022-11-01T18:41:20.233" v="39" actId="20577"/>
        <pc:sldMkLst>
          <pc:docMk/>
          <pc:sldMk cId="517413180" sldId="417"/>
        </pc:sldMkLst>
        <pc:spChg chg="mod">
          <ac:chgData name="Tony Rennier" userId="98a93206-e945-4767-98fb-d76559d224c2" providerId="ADAL" clId="{F67F750E-B488-0642-8341-7A1A9ACAC3AF}" dt="2022-11-01T18:41:20.233" v="39" actId="20577"/>
          <ac:spMkLst>
            <pc:docMk/>
            <pc:sldMk cId="517413180" sldId="417"/>
            <ac:spMk id="5" creationId="{61FBFA34-AD31-C64C-9C03-9FE4B70D0283}"/>
          </ac:spMkLst>
        </pc:spChg>
      </pc:sldChg>
      <pc:sldChg chg="modSp mod">
        <pc:chgData name="Tony Rennier" userId="98a93206-e945-4767-98fb-d76559d224c2" providerId="ADAL" clId="{F67F750E-B488-0642-8341-7A1A9ACAC3AF}" dt="2022-11-01T19:15:46.526" v="156" actId="20577"/>
        <pc:sldMkLst>
          <pc:docMk/>
          <pc:sldMk cId="1096453741" sldId="430"/>
        </pc:sldMkLst>
        <pc:spChg chg="mod">
          <ac:chgData name="Tony Rennier" userId="98a93206-e945-4767-98fb-d76559d224c2" providerId="ADAL" clId="{F67F750E-B488-0642-8341-7A1A9ACAC3AF}" dt="2022-11-01T19:15:46.526" v="156" actId="20577"/>
          <ac:spMkLst>
            <pc:docMk/>
            <pc:sldMk cId="1096453741" sldId="430"/>
            <ac:spMk id="17411" creationId="{00000000-0000-0000-0000-000000000000}"/>
          </ac:spMkLst>
        </pc:spChg>
      </pc:sldChg>
      <pc:sldChg chg="modSp mod">
        <pc:chgData name="Tony Rennier" userId="98a93206-e945-4767-98fb-d76559d224c2" providerId="ADAL" clId="{F67F750E-B488-0642-8341-7A1A9ACAC3AF}" dt="2022-11-04T12:20:23.420" v="982" actId="20577"/>
        <pc:sldMkLst>
          <pc:docMk/>
          <pc:sldMk cId="2720461886" sldId="437"/>
        </pc:sldMkLst>
        <pc:spChg chg="mod">
          <ac:chgData name="Tony Rennier" userId="98a93206-e945-4767-98fb-d76559d224c2" providerId="ADAL" clId="{F67F750E-B488-0642-8341-7A1A9ACAC3AF}" dt="2022-11-04T12:20:23.420" v="982" actId="20577"/>
          <ac:spMkLst>
            <pc:docMk/>
            <pc:sldMk cId="2720461886" sldId="437"/>
            <ac:spMk id="14339" creationId="{00000000-0000-0000-0000-000000000000}"/>
          </ac:spMkLst>
        </pc:spChg>
      </pc:sldChg>
      <pc:sldChg chg="modSp mod">
        <pc:chgData name="Tony Rennier" userId="98a93206-e945-4767-98fb-d76559d224c2" providerId="ADAL" clId="{F67F750E-B488-0642-8341-7A1A9ACAC3AF}" dt="2022-11-04T12:22:49.191" v="1090" actId="20577"/>
        <pc:sldMkLst>
          <pc:docMk/>
          <pc:sldMk cId="3952479579" sldId="438"/>
        </pc:sldMkLst>
        <pc:spChg chg="mod">
          <ac:chgData name="Tony Rennier" userId="98a93206-e945-4767-98fb-d76559d224c2" providerId="ADAL" clId="{F67F750E-B488-0642-8341-7A1A9ACAC3AF}" dt="2022-11-04T12:22:49.191" v="1090" actId="20577"/>
          <ac:spMkLst>
            <pc:docMk/>
            <pc:sldMk cId="3952479579" sldId="438"/>
            <ac:spMk id="14339" creationId="{00000000-0000-0000-0000-000000000000}"/>
          </ac:spMkLst>
        </pc:spChg>
      </pc:sldChg>
      <pc:sldChg chg="modSp mod">
        <pc:chgData name="Tony Rennier" userId="98a93206-e945-4767-98fb-d76559d224c2" providerId="ADAL" clId="{F67F750E-B488-0642-8341-7A1A9ACAC3AF}" dt="2022-11-04T12:13:40.715" v="707" actId="20577"/>
        <pc:sldMkLst>
          <pc:docMk/>
          <pc:sldMk cId="1343855003" sldId="465"/>
        </pc:sldMkLst>
        <pc:spChg chg="mod">
          <ac:chgData name="Tony Rennier" userId="98a93206-e945-4767-98fb-d76559d224c2" providerId="ADAL" clId="{F67F750E-B488-0642-8341-7A1A9ACAC3AF}" dt="2022-11-04T12:13:40.715" v="707" actId="20577"/>
          <ac:spMkLst>
            <pc:docMk/>
            <pc:sldMk cId="1343855003" sldId="465"/>
            <ac:spMk id="14339" creationId="{00000000-0000-0000-0000-000000000000}"/>
          </ac:spMkLst>
        </pc:spChg>
      </pc:sldChg>
      <pc:sldChg chg="del">
        <pc:chgData name="Tony Rennier" userId="98a93206-e945-4767-98fb-d76559d224c2" providerId="ADAL" clId="{F67F750E-B488-0642-8341-7A1A9ACAC3AF}" dt="2022-11-01T18:59:25.700" v="117" actId="2696"/>
        <pc:sldMkLst>
          <pc:docMk/>
          <pc:sldMk cId="1658929449" sldId="470"/>
        </pc:sldMkLst>
      </pc:sldChg>
      <pc:sldChg chg="del">
        <pc:chgData name="Tony Rennier" userId="98a93206-e945-4767-98fb-d76559d224c2" providerId="ADAL" clId="{F67F750E-B488-0642-8341-7A1A9ACAC3AF}" dt="2022-11-01T18:59:21.094" v="116" actId="2696"/>
        <pc:sldMkLst>
          <pc:docMk/>
          <pc:sldMk cId="3410948300" sldId="471"/>
        </pc:sldMkLst>
      </pc:sldChg>
      <pc:sldChg chg="modSp mod">
        <pc:chgData name="Tony Rennier" userId="98a93206-e945-4767-98fb-d76559d224c2" providerId="ADAL" clId="{F67F750E-B488-0642-8341-7A1A9ACAC3AF}" dt="2022-11-04T12:08:11.894" v="223" actId="20577"/>
        <pc:sldMkLst>
          <pc:docMk/>
          <pc:sldMk cId="190682802" sldId="472"/>
        </pc:sldMkLst>
        <pc:spChg chg="mod">
          <ac:chgData name="Tony Rennier" userId="98a93206-e945-4767-98fb-d76559d224c2" providerId="ADAL" clId="{F67F750E-B488-0642-8341-7A1A9ACAC3AF}" dt="2022-11-04T12:08:11.894" v="223" actId="20577"/>
          <ac:spMkLst>
            <pc:docMk/>
            <pc:sldMk cId="190682802" sldId="472"/>
            <ac:spMk id="12291" creationId="{00000000-0000-0000-0000-000000000000}"/>
          </ac:spMkLst>
        </pc:spChg>
      </pc:sldChg>
      <pc:sldChg chg="modSp add mod ord">
        <pc:chgData name="Tony Rennier" userId="98a93206-e945-4767-98fb-d76559d224c2" providerId="ADAL" clId="{F67F750E-B488-0642-8341-7A1A9ACAC3AF}" dt="2022-11-04T12:32:16.378" v="1092" actId="20578"/>
        <pc:sldMkLst>
          <pc:docMk/>
          <pc:sldMk cId="395031723" sldId="473"/>
        </pc:sldMkLst>
        <pc:spChg chg="mod">
          <ac:chgData name="Tony Rennier" userId="98a93206-e945-4767-98fb-d76559d224c2" providerId="ADAL" clId="{F67F750E-B488-0642-8341-7A1A9ACAC3AF}" dt="2022-11-01T19:16:34.456" v="170" actId="20577"/>
          <ac:spMkLst>
            <pc:docMk/>
            <pc:sldMk cId="395031723" sldId="473"/>
            <ac:spMk id="17410" creationId="{00000000-0000-0000-0000-000000000000}"/>
          </ac:spMkLst>
        </pc:spChg>
        <pc:spChg chg="mod">
          <ac:chgData name="Tony Rennier" userId="98a93206-e945-4767-98fb-d76559d224c2" providerId="ADAL" clId="{F67F750E-B488-0642-8341-7A1A9ACAC3AF}" dt="2022-11-01T19:16:49.541" v="173" actId="20577"/>
          <ac:spMkLst>
            <pc:docMk/>
            <pc:sldMk cId="395031723" sldId="473"/>
            <ac:spMk id="174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11/4/22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B36DC36F-9684-8445-A455-7EBC1E5C013C}" type="datetime1">
              <a:rPr lang="en-US" smtClean="0"/>
              <a:t>11/4/22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#:5-22-0023-00-agen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17FA0A1-C50A-3740-A2BD-F301B05B6B48}"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E828E09-4CCC-B54E-9817-20FBDC67564F}"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FDFDE15A-4258-E447-93AC-EF54C3172984}" type="datetime1">
              <a:rPr lang="en-US" smtClean="0"/>
              <a:t>11/4/22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4BC57A92-CD1A-E14C-82A9-A4C9D151956D}" type="datetime1">
              <a:rPr lang="en-US" smtClean="0"/>
              <a:t>11/4/22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26EC4310-25ED-0F47-AB6D-14D4B8BC350A}" type="datetime1">
              <a:rPr lang="en-US" smtClean="0"/>
              <a:t>11/4/22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CFF26D5-EA08-DE47-BCB0-83D914AF1179}" type="datetime1">
              <a:rPr lang="en-US" smtClean="0"/>
              <a:t>11/4/22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4DE65913-E779-3644-82A3-981BABBD9136}" type="datetime1">
              <a:rPr lang="en-US" smtClean="0"/>
              <a:t>11/4/22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F3182711-7DDB-F948-AE26-7F4BB7DE52AD}" type="datetime1">
              <a:rPr lang="en-US" smtClean="0"/>
              <a:t>11/4/22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#:5-22-0023-00-agen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570B5C43-1EF5-FA49-9DB2-D10B8AB27466}" type="datetime1">
              <a:rPr lang="en-US" smtClean="0"/>
              <a:t>11/4/22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#:5-22-0023-00-agen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C9672EF-C5B2-BE41-BC80-BE67ED7448AB}" type="datetime1">
              <a:rPr lang="en-US" smtClean="0"/>
              <a:t>11/4/22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BF93D02-B236-C743-81B5-A833EFBEAE40}" type="datetime1">
              <a:rPr lang="en-US" smtClean="0"/>
              <a:t>11/4/22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#:5-22-0023-00-agen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9D0EFDA6-CD7D-044D-9353-A87E293152C4}" type="datetime1">
              <a:rPr lang="en-US" smtClean="0"/>
              <a:t>11/4/22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#:5-22-0023-00-agen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256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November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November 2022</a:t>
            </a:r>
          </a:p>
          <a:p>
            <a:pPr eaLnBrk="0" hangingPunct="0"/>
            <a:r>
              <a:rPr lang="en-US" sz="1200" b="1" dirty="0">
                <a:latin typeface="Arial" pitchFamily="34" charset="0"/>
                <a:cs typeface="Times New Roman" pitchFamily="18" charset="0"/>
              </a:rPr>
              <a:t>Document No: 5-22-0023-00-agen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10/7/22 </a:t>
            </a:r>
            <a:r>
              <a:rPr dirty="0"/>
              <a:t>WG minutes contained in </a:t>
            </a:r>
            <a:r>
              <a:rPr lang="en-US" dirty="0">
                <a:solidFill>
                  <a:schemeClr val="tx1"/>
                </a:solidFill>
              </a:rPr>
              <a:t>Doc #: 5-22-0022-00-mins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Alex	</a:t>
            </a:r>
          </a:p>
          <a:p>
            <a:r>
              <a:rPr dirty="0"/>
              <a:t>Second:</a:t>
            </a:r>
            <a:r>
              <a:rPr lang="en-US" dirty="0"/>
              <a:t> Dave</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BC189F4-220E-7947-B82E-D3E2B344383E}" type="datetime1">
              <a:rPr lang="en-US" smtClean="0"/>
              <a:t>11/4/22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10/7/22</a:t>
            </a:r>
          </a:p>
          <a:p>
            <a:pPr lvl="1"/>
            <a:r>
              <a:rPr lang="en-US" sz="1600" dirty="0"/>
              <a:t>Experiments in real-time on CAMEO and EA exchanging files ended in a fail</a:t>
            </a:r>
          </a:p>
          <a:p>
            <a:pPr lvl="2"/>
            <a:r>
              <a:rPr lang="en-US" sz="1200" dirty="0"/>
              <a:t>No diagrams moving back and forth</a:t>
            </a:r>
          </a:p>
          <a:p>
            <a:pPr lvl="1"/>
            <a:r>
              <a:rPr lang="en-US" sz="1600" dirty="0"/>
              <a:t>Standardizing on EA (Enterprise Architect)</a:t>
            </a:r>
          </a:p>
          <a:p>
            <a:pPr lvl="2"/>
            <a:r>
              <a:rPr lang="en-US" sz="1200" dirty="0"/>
              <a:t>Research shared licenses (simultaneous is preferable)</a:t>
            </a:r>
          </a:p>
          <a:p>
            <a:pPr lvl="1"/>
            <a:r>
              <a:rPr lang="en-US" sz="1600" dirty="0" err="1"/>
              <a:t>SysML</a:t>
            </a:r>
            <a:r>
              <a:rPr lang="en-US" sz="1600" dirty="0"/>
              <a:t> is the target</a:t>
            </a:r>
          </a:p>
          <a:p>
            <a:r>
              <a:rPr lang="en-US" sz="2000" dirty="0"/>
              <a:t>11/4/22</a:t>
            </a:r>
          </a:p>
          <a:p>
            <a:pPr lvl="1"/>
            <a:r>
              <a:rPr lang="en-US" sz="1600" dirty="0"/>
              <a:t>Ad-hoc meeting 10/28</a:t>
            </a:r>
          </a:p>
          <a:p>
            <a:pPr lvl="2"/>
            <a:r>
              <a:rPr lang="en-US" sz="1200" dirty="0"/>
              <a:t>Discussed US CBRS and RADAR sharing use case </a:t>
            </a:r>
          </a:p>
          <a:p>
            <a:pPr lvl="3"/>
            <a:r>
              <a:rPr lang="en-US" sz="1000" dirty="0"/>
              <a:t>Established rules in the band make it a good candidate</a:t>
            </a:r>
          </a:p>
          <a:p>
            <a:pPr lvl="3"/>
            <a:r>
              <a:rPr lang="en-US" sz="1000" dirty="0"/>
              <a:t>Creating a language-independent model (MBSE)</a:t>
            </a:r>
          </a:p>
          <a:p>
            <a:pPr lvl="3"/>
            <a:r>
              <a:rPr lang="en-US" sz="1000" dirty="0"/>
              <a:t>Alex to generate rules from the FCC proceedings</a:t>
            </a:r>
          </a:p>
          <a:p>
            <a:pPr lvl="3"/>
            <a:r>
              <a:rPr lang="en-US" sz="1000" dirty="0"/>
              <a:t>Eric to express the rules in JSON logic</a:t>
            </a:r>
          </a:p>
          <a:p>
            <a:pPr lvl="2"/>
            <a:r>
              <a:rPr lang="en-US" sz="1400" dirty="0"/>
              <a:t>Still planning to use EA</a:t>
            </a:r>
          </a:p>
          <a:p>
            <a:pPr lvl="3"/>
            <a:r>
              <a:rPr lang="en-US" sz="1000" dirty="0"/>
              <a:t>Talked with IEEE about hosting the license server for EA</a:t>
            </a:r>
          </a:p>
          <a:p>
            <a:pPr lvl="3"/>
            <a:r>
              <a:rPr lang="en-US" sz="1000" dirty="0"/>
              <a:t>Finding from IEEE IT pending</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209A479-9F5F-F44B-8E2A-803F244868BB}"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10/7/22</a:t>
            </a:r>
          </a:p>
          <a:p>
            <a:pPr lvl="1"/>
            <a:r>
              <a:rPr lang="en-US" sz="1400" dirty="0"/>
              <a:t>Had an ad-hoc 10/7/22</a:t>
            </a:r>
          </a:p>
          <a:p>
            <a:pPr lvl="1"/>
            <a:r>
              <a:rPr lang="en-US" sz="1400" dirty="0"/>
              <a:t>Next ad-hoc focused on distributed optimization </a:t>
            </a:r>
          </a:p>
          <a:p>
            <a:r>
              <a:rPr lang="en-US" sz="1800" dirty="0"/>
              <a:t>11/4/22</a:t>
            </a:r>
          </a:p>
          <a:p>
            <a:pPr lvl="1"/>
            <a:r>
              <a:rPr lang="en-US" sz="1400" dirty="0"/>
              <a:t>Still looking at 1900.5.2</a:t>
            </a:r>
          </a:p>
          <a:p>
            <a:pPr lvl="1"/>
            <a:r>
              <a:rPr lang="en-US" sz="1400" dirty="0"/>
              <a:t>Looking into policies as a non-cooperative game</a:t>
            </a:r>
          </a:p>
          <a:p>
            <a:pPr lvl="2"/>
            <a:r>
              <a:rPr lang="en-US" sz="1000" dirty="0"/>
              <a:t>Nash equilibrium exists and is achievable</a:t>
            </a:r>
          </a:p>
          <a:p>
            <a:pPr lvl="2"/>
            <a:r>
              <a:rPr lang="en-US" sz="1000" dirty="0"/>
              <a:t>Different than Pareto optimality and sometimes conflicts </a:t>
            </a:r>
          </a:p>
          <a:p>
            <a:pPr lvl="1"/>
            <a:r>
              <a:rPr lang="en-US" sz="1400" dirty="0"/>
              <a:t>Planning a new ad-hoc TBD this weekend Doodle about 4 weeks</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C0EA30D-1E5E-CF40-A219-EFA012C08E1E}"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10/7/22</a:t>
            </a:r>
          </a:p>
          <a:p>
            <a:pPr lvl="1"/>
            <a:r>
              <a:rPr lang="en-US" sz="1600" dirty="0"/>
              <a:t>Addressed 153 comments of a 173 looking like March now</a:t>
            </a:r>
          </a:p>
          <a:p>
            <a:pPr lvl="1"/>
            <a:r>
              <a:rPr lang="en-US" sz="1600" dirty="0"/>
              <a:t>Went back to COMSOC but no further discussion on SCM</a:t>
            </a:r>
          </a:p>
          <a:p>
            <a:r>
              <a:rPr lang="en-US" sz="2000" dirty="0"/>
              <a:t>11/4/22</a:t>
            </a:r>
          </a:p>
          <a:p>
            <a:pPr lvl="1"/>
            <a:r>
              <a:rPr lang="en-US" sz="1600" dirty="0"/>
              <a:t>No updates</a:t>
            </a:r>
          </a:p>
          <a:p>
            <a:pPr lvl="1"/>
            <a:r>
              <a:rPr lang="en-US" sz="1600" dirty="0"/>
              <a:t>CRG at 1 pm today</a:t>
            </a:r>
          </a:p>
          <a:p>
            <a:pPr lvl="1"/>
            <a:r>
              <a:rPr lang="en-US" sz="1600" dirty="0"/>
              <a:t>Schema edits pending return of support personnel</a:t>
            </a:r>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821DF128-017A-A146-A100-AF0C21B4C063}"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1800" dirty="0"/>
              <a:t>Discussing Memo of Agreement with WINNFORUM</a:t>
            </a:r>
          </a:p>
          <a:p>
            <a:r>
              <a:rPr lang="en-US" sz="1800" dirty="0"/>
              <a:t>Planning a Webinar in lieu of a Plenary</a:t>
            </a:r>
          </a:p>
          <a:p>
            <a:pPr lvl="1"/>
            <a:r>
              <a:rPr lang="en-US" sz="1400" dirty="0"/>
              <a:t>Overview of all </a:t>
            </a:r>
            <a:r>
              <a:rPr lang="en-US" sz="1400" dirty="0" err="1"/>
              <a:t>DySPAN</a:t>
            </a:r>
            <a:r>
              <a:rPr lang="en-US" sz="1400" dirty="0"/>
              <a:t>-SC work</a:t>
            </a:r>
          </a:p>
          <a:p>
            <a:pPr lvl="1"/>
            <a:r>
              <a:rPr lang="en-US" sz="1400" dirty="0"/>
              <a:t>Related standards work (e.g.; WINNFORUM)</a:t>
            </a:r>
          </a:p>
        </p:txBody>
      </p:sp>
      <p:sp>
        <p:nvSpPr>
          <p:cNvPr id="4" name="Date Placeholder 3"/>
          <p:cNvSpPr>
            <a:spLocks noGrp="1"/>
          </p:cNvSpPr>
          <p:nvPr>
            <p:ph type="dt" sz="quarter" idx="10"/>
          </p:nvPr>
        </p:nvSpPr>
        <p:spPr/>
        <p:txBody>
          <a:bodyPr/>
          <a:lstStyle/>
          <a:p>
            <a:pPr>
              <a:defRPr/>
            </a:pPr>
            <a:fld id="{F6832E1A-E09A-764E-9070-6DED3B66FDF2}" type="datetime1">
              <a:rPr lang="en-US" smtClean="0"/>
              <a:t>11/4/22</a:t>
            </a:fld>
            <a:endParaRPr lang="en-US"/>
          </a:p>
        </p:txBody>
      </p:sp>
      <p:sp>
        <p:nvSpPr>
          <p:cNvPr id="5" name="Footer Placeholder 4"/>
          <p:cNvSpPr>
            <a:spLocks noGrp="1"/>
          </p:cNvSpPr>
          <p:nvPr>
            <p:ph type="ftr" sz="quarter" idx="11"/>
          </p:nvPr>
        </p:nvSpPr>
        <p:spPr/>
        <p:txBody>
          <a:bodyPr/>
          <a:lstStyle/>
          <a:p>
            <a:pPr>
              <a:defRPr/>
            </a:pPr>
            <a:r>
              <a:rPr lang="en-US"/>
              <a:t>Doc #:5-22-0023-00-agen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4EBA190A-C0ED-AB4F-932A-79FFDCE85C2F}" type="datetime1">
              <a:rPr lang="en-US" smtClean="0"/>
              <a:t>11/4/22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D75E0760-2FEE-E14E-9D59-17A48A6C9D9A}"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Revision CRG 11/4/22 1300 ET</a:t>
            </a:r>
          </a:p>
          <a:p>
            <a:r>
              <a:rPr lang="en-US" sz="1600" dirty="0"/>
              <a:t>P1900.5.2 Revision CRG 11/18/22 1300 ET</a:t>
            </a:r>
          </a:p>
          <a:p>
            <a:r>
              <a:rPr lang="en-US" sz="1600" dirty="0"/>
              <a:t>P1900.5 Revision Ad-hoc 11/18/22 1430 ET</a:t>
            </a:r>
          </a:p>
          <a:p>
            <a:r>
              <a:rPr lang="en-US" sz="1600" dirty="0"/>
              <a:t>P1900.5 WG Mtg 12/2/22 1430 ET</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C57263C4-B1A8-1A4E-999C-693ED68E5902}"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Elections</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TBD</a:t>
            </a:r>
            <a:endParaRPr lang="en-US" sz="14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1708145-AF40-BA40-9B75-EC31DB4AFB8D}"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395031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1708145-AF40-BA40-9B75-EC31DB4AFB8D}"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3A1F2FD-0C8E-394C-AA56-4F3F457963DB}" type="datetime1">
              <a:rPr lang="en-US" smtClean="0"/>
              <a:t>11/4/22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91C6A00B-02CE-134F-BD1A-EE04D0245047}" type="datetime1">
              <a:rPr lang="en-US" smtClean="0"/>
              <a:t>11/4/22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#:5-22-0023-00-agen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6C0BEAB0-9CFF-821E-D3DE-CFB53DE37840}"/>
              </a:ext>
            </a:extLst>
          </p:cNvPr>
          <p:cNvGraphicFramePr>
            <a:graphicFrameLocks noGrp="1"/>
          </p:cNvGraphicFramePr>
          <p:nvPr>
            <p:extLst>
              <p:ext uri="{D42A27DB-BD31-4B8C-83A1-F6EECF244321}">
                <p14:modId xmlns:p14="http://schemas.microsoft.com/office/powerpoint/2010/main" val="1755533596"/>
              </p:ext>
            </p:extLst>
          </p:nvPr>
        </p:nvGraphicFramePr>
        <p:xfrm>
          <a:off x="1828800" y="814602"/>
          <a:ext cx="6553200" cy="4305663"/>
        </p:xfrm>
        <a:graphic>
          <a:graphicData uri="http://schemas.openxmlformats.org/drawingml/2006/table">
            <a:tbl>
              <a:tblPr>
                <a:tableStyleId>{5C22544A-7EE6-4342-B048-85BDC9FD1C3A}</a:tableStyleId>
              </a:tblPr>
              <a:tblGrid>
                <a:gridCol w="559900">
                  <a:extLst>
                    <a:ext uri="{9D8B030D-6E8A-4147-A177-3AD203B41FA5}">
                      <a16:colId xmlns:a16="http://schemas.microsoft.com/office/drawing/2014/main" val="2168764144"/>
                    </a:ext>
                  </a:extLst>
                </a:gridCol>
                <a:gridCol w="686075">
                  <a:extLst>
                    <a:ext uri="{9D8B030D-6E8A-4147-A177-3AD203B41FA5}">
                      <a16:colId xmlns:a16="http://schemas.microsoft.com/office/drawing/2014/main" val="1324041784"/>
                    </a:ext>
                  </a:extLst>
                </a:gridCol>
                <a:gridCol w="717619">
                  <a:extLst>
                    <a:ext uri="{9D8B030D-6E8A-4147-A177-3AD203B41FA5}">
                      <a16:colId xmlns:a16="http://schemas.microsoft.com/office/drawing/2014/main" val="3234152040"/>
                    </a:ext>
                  </a:extLst>
                </a:gridCol>
                <a:gridCol w="1190774">
                  <a:extLst>
                    <a:ext uri="{9D8B030D-6E8A-4147-A177-3AD203B41FA5}">
                      <a16:colId xmlns:a16="http://schemas.microsoft.com/office/drawing/2014/main" val="2128469706"/>
                    </a:ext>
                  </a:extLst>
                </a:gridCol>
                <a:gridCol w="1040942">
                  <a:extLst>
                    <a:ext uri="{9D8B030D-6E8A-4147-A177-3AD203B41FA5}">
                      <a16:colId xmlns:a16="http://schemas.microsoft.com/office/drawing/2014/main" val="115322575"/>
                    </a:ext>
                  </a:extLst>
                </a:gridCol>
                <a:gridCol w="2357890">
                  <a:extLst>
                    <a:ext uri="{9D8B030D-6E8A-4147-A177-3AD203B41FA5}">
                      <a16:colId xmlns:a16="http://schemas.microsoft.com/office/drawing/2014/main" val="3318566971"/>
                    </a:ext>
                  </a:extLst>
                </a:gridCol>
              </a:tblGrid>
              <a:tr h="624271">
                <a:tc>
                  <a:txBody>
                    <a:bodyPr/>
                    <a:lstStyle/>
                    <a:p>
                      <a:pPr algn="l" fontAlgn="b"/>
                      <a:r>
                        <a:rPr lang="en-US" sz="1050" u="none" strike="noStrike">
                          <a:effectLst/>
                        </a:rPr>
                        <a:t>Count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u="none" strike="noStrike">
                          <a:effectLst/>
                        </a:rPr>
                        <a:t>11/4/22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WG Status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First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Affiliation</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14260040"/>
                  </a:ext>
                </a:extLst>
              </a:tr>
              <a:tr h="156068">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Julia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Andrusenko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JHU/APL</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69923825"/>
                  </a:ext>
                </a:extLst>
              </a:tr>
              <a:tr h="156068">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Carlos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Caicedo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Syracuse University (Secretary)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87626699"/>
                  </a:ext>
                </a:extLst>
              </a:tr>
              <a:tr h="156068">
                <a:tc>
                  <a:txBody>
                    <a:bodyPr/>
                    <a:lstStyle/>
                    <a:p>
                      <a:pPr algn="r" fontAlgn="b"/>
                      <a:r>
                        <a:rPr lang="en-US" sz="1050" u="none" strike="noStrike" dirty="0">
                          <a:effectLst/>
                        </a:rPr>
                        <a:t>3</a:t>
                      </a:r>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David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Chester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08015787"/>
                  </a:ext>
                </a:extLst>
              </a:tr>
              <a:tr h="156068">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Lynn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Grande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Southern Cloud</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16785894"/>
                  </a:ext>
                </a:extLst>
              </a:tr>
              <a:tr h="156068">
                <a:tc>
                  <a:txBody>
                    <a:bodyPr/>
                    <a:lstStyle/>
                    <a:p>
                      <a:pPr algn="r" fontAlgn="b"/>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Brent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Josefiak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57856322"/>
                  </a:ext>
                </a:extLst>
              </a:tr>
              <a:tr h="156068">
                <a:tc>
                  <a:txBody>
                    <a:bodyPr/>
                    <a:lstStyle/>
                    <a:p>
                      <a:pPr algn="r" fontAlgn="b"/>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Mitch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Kokar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 &amp; Northeastern University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472665887"/>
                  </a:ext>
                </a:extLst>
              </a:tr>
              <a:tr h="156068">
                <a:tc>
                  <a:txBody>
                    <a:bodyPr/>
                    <a:lstStyle/>
                    <a:p>
                      <a:pPr algn="r" fontAlgn="b"/>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Alex</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Lackpour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Drexel University (Vice Chair)</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09824174"/>
                  </a:ext>
                </a:extLst>
              </a:tr>
              <a:tr h="156068">
                <a:tc>
                  <a:txBody>
                    <a:bodyPr/>
                    <a:lstStyle/>
                    <a:p>
                      <a:pPr algn="r" fontAlgn="b"/>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Eric</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Lindahl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CDS2</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90114411"/>
                  </a:ext>
                </a:extLst>
              </a:tr>
              <a:tr h="156068">
                <a:tc>
                  <a:txBody>
                    <a:bodyPr/>
                    <a:lstStyle/>
                    <a:p>
                      <a:pPr algn="r" fontAlgn="b"/>
                      <a:r>
                        <a:rPr lang="en-US" sz="1050" u="none" strike="noStrike">
                          <a:effectLst/>
                        </a:rPr>
                        <a:t>9</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Reinhard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SchrageConsult</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58330425"/>
                  </a:ext>
                </a:extLst>
              </a:tr>
              <a:tr h="156068">
                <a:tc>
                  <a:txBody>
                    <a:bodyPr/>
                    <a:lstStyle/>
                    <a:p>
                      <a:pPr algn="r" fontAlgn="b"/>
                      <a:r>
                        <a:rPr lang="en-US" sz="1050" u="none" strike="noStrike">
                          <a:effectLst/>
                        </a:rPr>
                        <a:t>10</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Stilp</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99763505"/>
                  </a:ext>
                </a:extLst>
              </a:tr>
              <a:tr h="156068">
                <a:tc>
                  <a:txBody>
                    <a:bodyPr/>
                    <a:lstStyle/>
                    <a:p>
                      <a:pPr algn="r" fontAlgn="b"/>
                      <a:r>
                        <a:rPr lang="en-US" sz="1050" u="none" strike="noStrike">
                          <a:effectLst/>
                        </a:rPr>
                        <a:t>11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Stine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15596491"/>
                  </a:ext>
                </a:extLst>
              </a:tr>
              <a:tr h="156068">
                <a:tc>
                  <a:txBody>
                    <a:bodyPr/>
                    <a:lstStyle/>
                    <a:p>
                      <a:pPr algn="r" fontAlgn="b"/>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Timothy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Woods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37887258"/>
                  </a:ext>
                </a:extLst>
              </a:tr>
              <a:tr h="156068">
                <a:tc>
                  <a:txBody>
                    <a:bodyPr/>
                    <a:lstStyle/>
                    <a:p>
                      <a:pPr algn="r" fontAlgn="b"/>
                      <a:r>
                        <a:rPr lang="en-US" sz="1050" u="none" strike="noStrike">
                          <a:effectLst/>
                        </a:rPr>
                        <a:t>13</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Daniel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Zahirniak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Joint Electronic Warfare Center (JEWC)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6430452"/>
                  </a:ext>
                </a:extLst>
              </a:tr>
              <a:tr h="156068">
                <a:tc>
                  <a:txBody>
                    <a:bodyPr/>
                    <a:lstStyle/>
                    <a:p>
                      <a:pPr algn="r" fontAlgn="b"/>
                      <a:r>
                        <a:rPr lang="en-US" sz="1050" u="none" strike="noStrike">
                          <a:effectLst/>
                        </a:rPr>
                        <a:t>14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Coyle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Georgia Institute of Technology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95739333"/>
                  </a:ext>
                </a:extLst>
              </a:tr>
              <a:tr h="156068">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Karen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Haigh</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425216070"/>
                  </a:ext>
                </a:extLst>
              </a:tr>
              <a:tr h="156068">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Shastri</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Jayram</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University of Johannesburg</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48380270"/>
                  </a:ext>
                </a:extLst>
              </a:tr>
              <a:tr h="156068">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Sean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Furman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79975745"/>
                  </a:ext>
                </a:extLst>
              </a:tr>
              <a:tr h="156068">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Johnson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116284693"/>
                  </a:ext>
                </a:extLst>
              </a:tr>
              <a:tr h="156068">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Chad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11380989"/>
                  </a:ext>
                </a:extLst>
              </a:tr>
              <a:tr h="156068">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Jakub</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Moskal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11485053"/>
                  </a:ext>
                </a:extLst>
              </a:tr>
              <a:tr h="156068">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Becca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Rousseau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20439652"/>
                  </a:ext>
                </a:extLst>
              </a:tr>
              <a:tr h="156068">
                <a:tc>
                  <a:txBody>
                    <a:bodyPr/>
                    <a:lstStyle/>
                    <a:p>
                      <a:pPr algn="r" fontAlgn="b"/>
                      <a:r>
                        <a:rPr lang="en-US" sz="1050" u="none" strike="noStrike">
                          <a:effectLst/>
                        </a:rPr>
                        <a:t>18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Tony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Rennier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Foundry Inc (Chair)</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10137511"/>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11/4/22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a:t>P1900.5 Elections for 2023-2024</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a:t>
            </a:r>
          </a:p>
        </p:txBody>
      </p:sp>
      <p:sp>
        <p:nvSpPr>
          <p:cNvPr id="2" name="Date Placeholder 1"/>
          <p:cNvSpPr>
            <a:spLocks noGrp="1"/>
          </p:cNvSpPr>
          <p:nvPr>
            <p:ph type="dt" sz="quarter" idx="10"/>
          </p:nvPr>
        </p:nvSpPr>
        <p:spPr>
          <a:xfrm>
            <a:off x="457200" y="6448425"/>
            <a:ext cx="2133600" cy="365125"/>
          </a:xfrm>
        </p:spPr>
        <p:txBody>
          <a:bodyPr/>
          <a:lstStyle/>
          <a:p>
            <a:pPr>
              <a:defRPr/>
            </a:pPr>
            <a:fld id="{EC8F3F9C-8A51-E74C-8C5C-09CFF966E19F}" type="datetime1">
              <a:rPr lang="en-US" smtClean="0"/>
              <a:t>11/4/22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5-22-0023-00-agen</a:t>
            </a:r>
          </a:p>
          <a:p>
            <a:endParaRPr dirty="0"/>
          </a:p>
          <a:p>
            <a:r>
              <a:rPr dirty="0"/>
              <a:t>Mover:</a:t>
            </a:r>
            <a:r>
              <a:rPr lang="en-US" dirty="0"/>
              <a:t> Reinhard</a:t>
            </a:r>
            <a:endParaRPr dirty="0"/>
          </a:p>
          <a:p>
            <a:r>
              <a:rPr dirty="0"/>
              <a:t>Second:</a:t>
            </a:r>
            <a:r>
              <a:rPr lang="en-US" dirty="0"/>
              <a:t> 	Alex</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9745AC0D-15BD-B64C-B73C-1EEF977EB291}" type="datetime1">
              <a:rPr lang="en-US" smtClean="0"/>
              <a:t>11/4/22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11/4/22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11/4/22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E6108083-7BF5-AC43-BCFE-773FFEE2514E}" type="datetime1">
              <a:rPr lang="en-US" smtClean="0"/>
              <a:t>11/4/22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#:5-22-0023-00-agen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33882</TotalTime>
  <Words>2653</Words>
  <Application>Microsoft Macintosh PowerPoint</Application>
  <PresentationFormat>On-screen Show (4:3)</PresentationFormat>
  <Paragraphs>432</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Elections</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561</cp:revision>
  <dcterms:created xsi:type="dcterms:W3CDTF">2013-08-13T02:52:21Z</dcterms:created>
  <dcterms:modified xsi:type="dcterms:W3CDTF">2022-11-04T12:32:26Z</dcterms:modified>
</cp:coreProperties>
</file>