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C56A6-84E3-804A-A919-831DC3EFB42B}" v="11" dt="2022-06-29T18:09:23.4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69" autoAdjust="0"/>
    <p:restoredTop sz="96338"/>
  </p:normalViewPr>
  <p:slideViewPr>
    <p:cSldViewPr>
      <p:cViewPr varScale="1">
        <p:scale>
          <a:sx n="256" d="100"/>
          <a:sy n="256" d="100"/>
        </p:scale>
        <p:origin x="279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7F1C56A6-84E3-804A-A919-831DC3EFB42B}"/>
    <pc:docChg chg="custSel delSld modSld">
      <pc:chgData name="Tony Rennier" userId="98a93206-e945-4767-98fb-d76559d224c2" providerId="ADAL" clId="{7F1C56A6-84E3-804A-A919-831DC3EFB42B}" dt="2022-07-01T13:10:21.016" v="732" actId="2696"/>
      <pc:docMkLst>
        <pc:docMk/>
      </pc:docMkLst>
      <pc:sldChg chg="modSp mod">
        <pc:chgData name="Tony Rennier" userId="98a93206-e945-4767-98fb-d76559d224c2" providerId="ADAL" clId="{7F1C56A6-84E3-804A-A919-831DC3EFB42B}" dt="2022-07-01T12:10:09.656" v="24" actId="20577"/>
        <pc:sldMkLst>
          <pc:docMk/>
          <pc:sldMk cId="0" sldId="332"/>
        </pc:sldMkLst>
        <pc:spChg chg="mod">
          <ac:chgData name="Tony Rennier" userId="98a93206-e945-4767-98fb-d76559d224c2" providerId="ADAL" clId="{7F1C56A6-84E3-804A-A919-831DC3EFB42B}" dt="2022-07-01T12:09:39.716" v="16" actId="20577"/>
          <ac:spMkLst>
            <pc:docMk/>
            <pc:sldMk cId="0" sldId="332"/>
            <ac:spMk id="6147" creationId="{00000000-0000-0000-0000-000000000000}"/>
          </ac:spMkLst>
        </pc:spChg>
        <pc:spChg chg="mod">
          <ac:chgData name="Tony Rennier" userId="98a93206-e945-4767-98fb-d76559d224c2" providerId="ADAL" clId="{7F1C56A6-84E3-804A-A919-831DC3EFB42B}" dt="2022-07-01T12:10:09.656" v="24" actId="20577"/>
          <ac:spMkLst>
            <pc:docMk/>
            <pc:sldMk cId="0" sldId="332"/>
            <ac:spMk id="6148" creationId="{00000000-0000-0000-0000-000000000000}"/>
          </ac:spMkLst>
        </pc:spChg>
      </pc:sldChg>
      <pc:sldChg chg="modSp mod">
        <pc:chgData name="Tony Rennier" userId="98a93206-e945-4767-98fb-d76559d224c2" providerId="ADAL" clId="{7F1C56A6-84E3-804A-A919-831DC3EFB42B}" dt="2022-07-01T12:09:55.116" v="17" actId="20577"/>
        <pc:sldMkLst>
          <pc:docMk/>
          <pc:sldMk cId="3042167414" sldId="413"/>
        </pc:sldMkLst>
        <pc:spChg chg="mod">
          <ac:chgData name="Tony Rennier" userId="98a93206-e945-4767-98fb-d76559d224c2" providerId="ADAL" clId="{7F1C56A6-84E3-804A-A919-831DC3EFB42B}" dt="2022-07-01T12:08:57.773" v="15" actId="20577"/>
          <ac:spMkLst>
            <pc:docMk/>
            <pc:sldMk cId="3042167414" sldId="413"/>
            <ac:spMk id="6" creationId="{8C6C1438-4184-F740-A4CF-078ABAB76622}"/>
          </ac:spMkLst>
        </pc:spChg>
        <pc:graphicFrameChg chg="modGraphic">
          <ac:chgData name="Tony Rennier" userId="98a93206-e945-4767-98fb-d76559d224c2" providerId="ADAL" clId="{7F1C56A6-84E3-804A-A919-831DC3EFB42B}" dt="2022-07-01T12:09:55.116" v="17" actId="20577"/>
          <ac:graphicFrameMkLst>
            <pc:docMk/>
            <pc:sldMk cId="3042167414" sldId="413"/>
            <ac:graphicFrameMk id="5" creationId="{3AB38BE5-7235-20ED-8785-34B841C100E1}"/>
          </ac:graphicFrameMkLst>
        </pc:graphicFrameChg>
      </pc:sldChg>
      <pc:sldChg chg="modSp mod">
        <pc:chgData name="Tony Rennier" userId="98a93206-e945-4767-98fb-d76559d224c2" providerId="ADAL" clId="{7F1C56A6-84E3-804A-A919-831DC3EFB42B}" dt="2022-07-01T12:10:34.666" v="40" actId="20577"/>
        <pc:sldMkLst>
          <pc:docMk/>
          <pc:sldMk cId="3294939447" sldId="414"/>
        </pc:sldMkLst>
        <pc:spChg chg="mod">
          <ac:chgData name="Tony Rennier" userId="98a93206-e945-4767-98fb-d76559d224c2" providerId="ADAL" clId="{7F1C56A6-84E3-804A-A919-831DC3EFB42B}" dt="2022-07-01T12:10:34.666" v="40" actId="20577"/>
          <ac:spMkLst>
            <pc:docMk/>
            <pc:sldMk cId="3294939447" sldId="414"/>
            <ac:spMk id="7171" creationId="{00000000-0000-0000-0000-000000000000}"/>
          </ac:spMkLst>
        </pc:spChg>
      </pc:sldChg>
      <pc:sldChg chg="modSp mod">
        <pc:chgData name="Tony Rennier" userId="98a93206-e945-4767-98fb-d76559d224c2" providerId="ADAL" clId="{7F1C56A6-84E3-804A-A919-831DC3EFB42B}" dt="2022-07-01T12:50:24.657" v="541" actId="20577"/>
        <pc:sldMkLst>
          <pc:docMk/>
          <pc:sldMk cId="603797575" sldId="426"/>
        </pc:sldMkLst>
        <pc:spChg chg="mod">
          <ac:chgData name="Tony Rennier" userId="98a93206-e945-4767-98fb-d76559d224c2" providerId="ADAL" clId="{7F1C56A6-84E3-804A-A919-831DC3EFB42B}" dt="2022-07-01T12:50:24.657" v="541" actId="20577"/>
          <ac:spMkLst>
            <pc:docMk/>
            <pc:sldMk cId="603797575" sldId="426"/>
            <ac:spMk id="15363" creationId="{00000000-0000-0000-0000-000000000000}"/>
          </ac:spMkLst>
        </pc:spChg>
      </pc:sldChg>
      <pc:sldChg chg="modSp mod">
        <pc:chgData name="Tony Rennier" userId="98a93206-e945-4767-98fb-d76559d224c2" providerId="ADAL" clId="{7F1C56A6-84E3-804A-A919-831DC3EFB42B}" dt="2022-07-01T13:04:51.954" v="678" actId="20577"/>
        <pc:sldMkLst>
          <pc:docMk/>
          <pc:sldMk cId="1096453741" sldId="430"/>
        </pc:sldMkLst>
        <pc:spChg chg="mod">
          <ac:chgData name="Tony Rennier" userId="98a93206-e945-4767-98fb-d76559d224c2" providerId="ADAL" clId="{7F1C56A6-84E3-804A-A919-831DC3EFB42B}" dt="2022-07-01T13:04:51.954" v="678" actId="20577"/>
          <ac:spMkLst>
            <pc:docMk/>
            <pc:sldMk cId="1096453741" sldId="430"/>
            <ac:spMk id="17411" creationId="{00000000-0000-0000-0000-000000000000}"/>
          </ac:spMkLst>
        </pc:spChg>
      </pc:sldChg>
      <pc:sldChg chg="modSp mod">
        <pc:chgData name="Tony Rennier" userId="98a93206-e945-4767-98fb-d76559d224c2" providerId="ADAL" clId="{7F1C56A6-84E3-804A-A919-831DC3EFB42B}" dt="2022-07-01T12:40:22.320" v="448" actId="20577"/>
        <pc:sldMkLst>
          <pc:docMk/>
          <pc:sldMk cId="2720461886" sldId="437"/>
        </pc:sldMkLst>
        <pc:spChg chg="mod">
          <ac:chgData name="Tony Rennier" userId="98a93206-e945-4767-98fb-d76559d224c2" providerId="ADAL" clId="{7F1C56A6-84E3-804A-A919-831DC3EFB42B}" dt="2022-07-01T12:40:22.320" v="448" actId="20577"/>
          <ac:spMkLst>
            <pc:docMk/>
            <pc:sldMk cId="2720461886" sldId="437"/>
            <ac:spMk id="14339" creationId="{00000000-0000-0000-0000-000000000000}"/>
          </ac:spMkLst>
        </pc:spChg>
      </pc:sldChg>
      <pc:sldChg chg="modSp mod">
        <pc:chgData name="Tony Rennier" userId="98a93206-e945-4767-98fb-d76559d224c2" providerId="ADAL" clId="{7F1C56A6-84E3-804A-A919-831DC3EFB42B}" dt="2022-07-01T12:42:56.451" v="539" actId="20577"/>
        <pc:sldMkLst>
          <pc:docMk/>
          <pc:sldMk cId="3952479579" sldId="438"/>
        </pc:sldMkLst>
        <pc:spChg chg="mod">
          <ac:chgData name="Tony Rennier" userId="98a93206-e945-4767-98fb-d76559d224c2" providerId="ADAL" clId="{7F1C56A6-84E3-804A-A919-831DC3EFB42B}" dt="2022-07-01T12:42:56.451" v="539" actId="20577"/>
          <ac:spMkLst>
            <pc:docMk/>
            <pc:sldMk cId="3952479579" sldId="438"/>
            <ac:spMk id="14339" creationId="{00000000-0000-0000-0000-000000000000}"/>
          </ac:spMkLst>
        </pc:spChg>
      </pc:sldChg>
      <pc:sldChg chg="modSp mod">
        <pc:chgData name="Tony Rennier" userId="98a93206-e945-4767-98fb-d76559d224c2" providerId="ADAL" clId="{7F1C56A6-84E3-804A-A919-831DC3EFB42B}" dt="2022-07-01T13:03:18.018" v="639" actId="20577"/>
        <pc:sldMkLst>
          <pc:docMk/>
          <pc:sldMk cId="364832886" sldId="440"/>
        </pc:sldMkLst>
        <pc:spChg chg="mod">
          <ac:chgData name="Tony Rennier" userId="98a93206-e945-4767-98fb-d76559d224c2" providerId="ADAL" clId="{7F1C56A6-84E3-804A-A919-831DC3EFB42B}" dt="2022-07-01T13:03:18.018" v="639" actId="20577"/>
          <ac:spMkLst>
            <pc:docMk/>
            <pc:sldMk cId="364832886" sldId="440"/>
            <ac:spMk id="3" creationId="{00000000-0000-0000-0000-000000000000}"/>
          </ac:spMkLst>
        </pc:spChg>
      </pc:sldChg>
      <pc:sldChg chg="modSp mod">
        <pc:chgData name="Tony Rennier" userId="98a93206-e945-4767-98fb-d76559d224c2" providerId="ADAL" clId="{7F1C56A6-84E3-804A-A919-831DC3EFB42B}" dt="2022-07-01T13:06:46.380" v="731" actId="20577"/>
        <pc:sldMkLst>
          <pc:docMk/>
          <pc:sldMk cId="4157851756" sldId="454"/>
        </pc:sldMkLst>
        <pc:spChg chg="mod">
          <ac:chgData name="Tony Rennier" userId="98a93206-e945-4767-98fb-d76559d224c2" providerId="ADAL" clId="{7F1C56A6-84E3-804A-A919-831DC3EFB42B}" dt="2022-07-01T13:06:46.380" v="731" actId="20577"/>
          <ac:spMkLst>
            <pc:docMk/>
            <pc:sldMk cId="4157851756" sldId="454"/>
            <ac:spMk id="17411" creationId="{00000000-0000-0000-0000-000000000000}"/>
          </ac:spMkLst>
        </pc:spChg>
      </pc:sldChg>
      <pc:sldChg chg="modSp mod">
        <pc:chgData name="Tony Rennier" userId="98a93206-e945-4767-98fb-d76559d224c2" providerId="ADAL" clId="{7F1C56A6-84E3-804A-A919-831DC3EFB42B}" dt="2022-07-01T12:17:11.831" v="271" actId="20577"/>
        <pc:sldMkLst>
          <pc:docMk/>
          <pc:sldMk cId="1343855003" sldId="465"/>
        </pc:sldMkLst>
        <pc:spChg chg="mod">
          <ac:chgData name="Tony Rennier" userId="98a93206-e945-4767-98fb-d76559d224c2" providerId="ADAL" clId="{7F1C56A6-84E3-804A-A919-831DC3EFB42B}" dt="2022-07-01T12:17:11.831" v="271" actId="20577"/>
          <ac:spMkLst>
            <pc:docMk/>
            <pc:sldMk cId="1343855003" sldId="465"/>
            <ac:spMk id="14339" creationId="{00000000-0000-0000-0000-000000000000}"/>
          </ac:spMkLst>
        </pc:spChg>
      </pc:sldChg>
      <pc:sldChg chg="del">
        <pc:chgData name="Tony Rennier" userId="98a93206-e945-4767-98fb-d76559d224c2" providerId="ADAL" clId="{7F1C56A6-84E3-804A-A919-831DC3EFB42B}" dt="2022-07-01T13:10:21.016" v="732" actId="2696"/>
        <pc:sldMkLst>
          <pc:docMk/>
          <pc:sldMk cId="3785406251" sldId="466"/>
        </pc:sldMkLst>
      </pc:sldChg>
      <pc:sldChg chg="modSp mod">
        <pc:chgData name="Tony Rennier" userId="98a93206-e945-4767-98fb-d76559d224c2" providerId="ADAL" clId="{7F1C56A6-84E3-804A-A919-831DC3EFB42B}" dt="2022-07-01T12:13:21.791" v="57" actId="20577"/>
        <pc:sldMkLst>
          <pc:docMk/>
          <pc:sldMk cId="1658929449" sldId="470"/>
        </pc:sldMkLst>
        <pc:spChg chg="mod">
          <ac:chgData name="Tony Rennier" userId="98a93206-e945-4767-98fb-d76559d224c2" providerId="ADAL" clId="{7F1C56A6-84E3-804A-A919-831DC3EFB42B}" dt="2022-07-01T12:13:21.791" v="57" actId="20577"/>
          <ac:spMkLst>
            <pc:docMk/>
            <pc:sldMk cId="1658929449" sldId="470"/>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B47895E-1990-9A41-911F-9CFC1EE9AD9D}" type="datetime1">
              <a:rPr lang="en-US" smtClean="0"/>
              <a:t>7/1/22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131456-06A3-9048-B63C-2420DD97B319}"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D6716C7-8DEA-1D40-AC7A-76B49FC0BAFF}"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22B9187-C182-6341-A0D0-65E309CAFBD6}" type="datetime1">
              <a:rPr lang="en-US" smtClean="0"/>
              <a:t>7/1/22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58AF82D-69BD-CF49-991B-B949D4CF0D3A}" type="datetime1">
              <a:rPr lang="en-US" smtClean="0"/>
              <a:t>7/1/22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F2244CB-6B53-F441-ABAE-B3FEE714ADC0}" type="datetime1">
              <a:rPr lang="en-US" smtClean="0"/>
              <a:t>7/1/22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8A874E3-326F-FA46-B73B-45D1D6036F65}" type="datetime1">
              <a:rPr lang="en-US" smtClean="0"/>
              <a:t>7/1/22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7D5206C7-3CA3-F14A-B53A-CEF75212A28C}" type="datetime1">
              <a:rPr lang="en-US" smtClean="0"/>
              <a:t>7/1/22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EDE3125-668F-1C46-8D97-4A3852FED2BA}" type="datetime1">
              <a:rPr lang="en-US" smtClean="0"/>
              <a:t>7/1/22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0FCA341-B7BA-CA4C-9A95-5232C9F341B1}" type="datetime1">
              <a:rPr lang="en-US" smtClean="0"/>
              <a:t>7/1/22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17A117A-3BF0-CF44-ACF2-AA8B228234D3}" type="datetime1">
              <a:rPr lang="en-US" smtClean="0"/>
              <a:t>7/1/22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F7856CA-6BEF-074A-B223-4E6563057A8A}" type="datetime1">
              <a:rPr lang="en-US" smtClean="0"/>
              <a:t>7/1/22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fcc.gov/document/fcc-launches-proceeding-promoting-receiver-performance-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74B9D5F-B14E-334F-B1FB-9BA903F6C996}" type="datetime1">
              <a:rPr lang="en-US" smtClean="0"/>
              <a:t>7/1/22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425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July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July 2022</a:t>
            </a:r>
          </a:p>
          <a:p>
            <a:pPr eaLnBrk="0" hangingPunct="0"/>
            <a:r>
              <a:rPr lang="en-US" sz="1200" b="1" dirty="0">
                <a:latin typeface="Arial" pitchFamily="34" charset="0"/>
                <a:cs typeface="Times New Roman" pitchFamily="18" charset="0"/>
              </a:rPr>
              <a:t>Document No: 5-22-0015-00-agen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6/3/22 </a:t>
            </a:r>
            <a:r>
              <a:rPr dirty="0"/>
              <a:t>WG minutes contained in </a:t>
            </a:r>
            <a:r>
              <a:rPr lang="en-US" dirty="0">
                <a:solidFill>
                  <a:schemeClr val="tx1"/>
                </a:solidFill>
              </a:rPr>
              <a:t>Doc #: 5-22-0014-00-mins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Karen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49F7F84-3DDA-F147-8A52-8A8C6B275F68}" type="datetime1">
              <a:rPr lang="en-US" smtClean="0"/>
              <a:t>7/1/22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5/6/22</a:t>
            </a:r>
          </a:p>
          <a:p>
            <a:pPr lvl="1"/>
            <a:r>
              <a:rPr lang="en-US" sz="1400" dirty="0"/>
              <a:t>Continuing to work toward a conceptual agreement</a:t>
            </a:r>
          </a:p>
          <a:p>
            <a:pPr lvl="1"/>
            <a:r>
              <a:rPr lang="en-US" sz="1400" dirty="0"/>
              <a:t>Need to start writing</a:t>
            </a:r>
          </a:p>
          <a:p>
            <a:pPr lvl="1"/>
            <a:r>
              <a:rPr lang="en-US" sz="1400" dirty="0"/>
              <a:t>Need to have a topic (written) for each meeting</a:t>
            </a:r>
          </a:p>
          <a:p>
            <a:pPr lvl="2"/>
            <a:r>
              <a:rPr lang="en-US" sz="1100" dirty="0"/>
              <a:t>Perhaps have a Google Doc</a:t>
            </a:r>
          </a:p>
          <a:p>
            <a:pPr lvl="1"/>
            <a:r>
              <a:rPr lang="en-US" sz="1400" dirty="0"/>
              <a:t>Eric to  begin writing in some forum</a:t>
            </a:r>
          </a:p>
          <a:p>
            <a:r>
              <a:rPr lang="en-US" sz="1800" dirty="0"/>
              <a:t>6/3/22</a:t>
            </a:r>
          </a:p>
          <a:p>
            <a:pPr lvl="1"/>
            <a:r>
              <a:rPr lang="en-US" sz="1400" dirty="0"/>
              <a:t>Contribution from Dave on a standard definition of Cognitive system</a:t>
            </a:r>
          </a:p>
          <a:p>
            <a:pPr lvl="1"/>
            <a:r>
              <a:rPr lang="en-US" sz="1400" dirty="0"/>
              <a:t>Tim working on heterogeneous sharing diagrams</a:t>
            </a:r>
          </a:p>
          <a:p>
            <a:r>
              <a:rPr lang="en-US" sz="1800" dirty="0"/>
              <a:t>7/1/22</a:t>
            </a:r>
          </a:p>
          <a:p>
            <a:pPr lvl="1"/>
            <a:r>
              <a:rPr lang="en-US" sz="1600" dirty="0"/>
              <a:t>2 areas of discussion for the revision</a:t>
            </a:r>
          </a:p>
          <a:p>
            <a:pPr lvl="2"/>
            <a:r>
              <a:rPr lang="en-US" sz="1400" dirty="0"/>
              <a:t>Cognitive Radio Networks</a:t>
            </a:r>
          </a:p>
          <a:p>
            <a:pPr lvl="3"/>
            <a:r>
              <a:rPr lang="en-US" sz="1100" dirty="0"/>
              <a:t>Working on standard definition</a:t>
            </a:r>
          </a:p>
          <a:p>
            <a:pPr lvl="3"/>
            <a:r>
              <a:rPr lang="en-US" sz="1100" dirty="0"/>
              <a:t>Looking at an update to 1900.1 definition</a:t>
            </a:r>
            <a:endParaRPr lang="en-US" sz="1000" dirty="0"/>
          </a:p>
          <a:p>
            <a:pPr lvl="2"/>
            <a:r>
              <a:rPr lang="en-US" sz="1400" dirty="0"/>
              <a:t>Dynamic Policy Management</a:t>
            </a:r>
          </a:p>
          <a:p>
            <a:pPr lvl="3"/>
            <a:r>
              <a:rPr lang="en-US" sz="1000" dirty="0"/>
              <a:t>Expansion of PMP functions</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C648B97-76D8-D346-8822-3856397AC906}"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900" dirty="0"/>
              <a:t>5/6/22</a:t>
            </a:r>
          </a:p>
          <a:p>
            <a:pPr lvl="1"/>
            <a:r>
              <a:rPr lang="en-US" sz="1500" dirty="0"/>
              <a:t>Held an ad-hoc</a:t>
            </a:r>
          </a:p>
          <a:p>
            <a:pPr lvl="1"/>
            <a:r>
              <a:rPr lang="en-US" sz="1500" dirty="0"/>
              <a:t>Discuss how the new policy language bring together 3 key components</a:t>
            </a:r>
            <a:endParaRPr lang="en-US" sz="600" dirty="0"/>
          </a:p>
          <a:p>
            <a:pPr lvl="2"/>
            <a:r>
              <a:rPr lang="en-US" sz="1200" dirty="0"/>
              <a:t>Ontology Reasoning, Rule Reasoning, and Computational</a:t>
            </a:r>
          </a:p>
          <a:p>
            <a:pPr lvl="1"/>
            <a:r>
              <a:rPr lang="en-US" sz="1400" dirty="0"/>
              <a:t>Working on John Stine scenario</a:t>
            </a:r>
          </a:p>
          <a:p>
            <a:pPr lvl="1"/>
            <a:r>
              <a:rPr lang="en-US" sz="1400" dirty="0"/>
              <a:t>Planning another ad-hoc to discuss scenario</a:t>
            </a:r>
          </a:p>
          <a:p>
            <a:pPr lvl="2"/>
            <a:r>
              <a:rPr lang="en-US" sz="1200" dirty="0"/>
              <a:t>After next WG meeting</a:t>
            </a:r>
          </a:p>
          <a:p>
            <a:r>
              <a:rPr lang="en-US" sz="1800" dirty="0"/>
              <a:t>6/3/22</a:t>
            </a:r>
          </a:p>
          <a:p>
            <a:pPr lvl="1"/>
            <a:r>
              <a:rPr lang="en-US" sz="1400" dirty="0"/>
              <a:t>Ad-hoc today</a:t>
            </a:r>
          </a:p>
          <a:p>
            <a:pPr lvl="1"/>
            <a:r>
              <a:rPr lang="en-US" sz="1400" dirty="0"/>
              <a:t>Looked at the latest draft for 1900.5.2</a:t>
            </a:r>
          </a:p>
          <a:p>
            <a:pPr lvl="1"/>
            <a:r>
              <a:rPr lang="en-US" sz="1400" dirty="0"/>
              <a:t>Briefing algorithms vs code for how to implement compatibility</a:t>
            </a:r>
          </a:p>
          <a:p>
            <a:pPr lvl="1"/>
            <a:r>
              <a:rPr lang="en-US" sz="1400" dirty="0"/>
              <a:t>Next Ad-hoc will review code that implements the algorithms </a:t>
            </a:r>
          </a:p>
          <a:p>
            <a:r>
              <a:rPr lang="en-US" sz="1800" dirty="0"/>
              <a:t>7/1/22</a:t>
            </a:r>
          </a:p>
          <a:p>
            <a:pPr lvl="1"/>
            <a:r>
              <a:rPr lang="en-US" sz="1400" dirty="0"/>
              <a:t>Presented ad-hoc for the application to the augmented policy language</a:t>
            </a:r>
          </a:p>
          <a:p>
            <a:pPr lvl="1"/>
            <a:r>
              <a:rPr lang="en-US" sz="1400" dirty="0"/>
              <a:t>Looked at an exemplar John contributed</a:t>
            </a:r>
          </a:p>
          <a:p>
            <a:pPr lvl="1"/>
            <a:r>
              <a:rPr lang="en-US" sz="1400" dirty="0"/>
              <a:t>Planning new ad-hoc on 7/29 at 1300 EDT</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76C0C8A-4499-EA45-8C35-DD858061F650}"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5/6/22</a:t>
            </a:r>
          </a:p>
          <a:p>
            <a:pPr lvl="1"/>
            <a:r>
              <a:rPr lang="en-US" sz="2000" dirty="0"/>
              <a:t>CRG is going (Need to add time to the CRG meetings)</a:t>
            </a:r>
          </a:p>
          <a:p>
            <a:r>
              <a:rPr lang="en-US" sz="2000" dirty="0"/>
              <a:t>6/3/22</a:t>
            </a:r>
          </a:p>
          <a:p>
            <a:pPr lvl="1"/>
            <a:r>
              <a:rPr lang="en-US" sz="1600" dirty="0"/>
              <a:t>CRG have addressed 95 of the 135 comments (hard ones remain)</a:t>
            </a:r>
          </a:p>
          <a:p>
            <a:pPr lvl="1"/>
            <a:r>
              <a:rPr lang="en-US" sz="1600" dirty="0"/>
              <a:t>Still planning for end-of-calendar year</a:t>
            </a:r>
          </a:p>
          <a:p>
            <a:r>
              <a:rPr lang="en-US" sz="1800" dirty="0"/>
              <a:t>7/1/22</a:t>
            </a:r>
          </a:p>
          <a:p>
            <a:pPr lvl="1"/>
            <a:r>
              <a:rPr lang="en-US" sz="1400" dirty="0"/>
              <a:t>Chugging along 105 of 157 comments on the CRG</a:t>
            </a:r>
          </a:p>
          <a:p>
            <a:pPr lvl="1"/>
            <a:r>
              <a:rPr lang="en-US" sz="1400" dirty="0"/>
              <a:t>Still targeting end-of-calendar year</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5365325-2D83-E641-9E2E-3E148BC67C51}"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pPr lvl="2"/>
            <a:endParaRPr lang="en-US" sz="1200" dirty="0"/>
          </a:p>
        </p:txBody>
      </p:sp>
      <p:sp>
        <p:nvSpPr>
          <p:cNvPr id="4" name="Date Placeholder 3"/>
          <p:cNvSpPr>
            <a:spLocks noGrp="1"/>
          </p:cNvSpPr>
          <p:nvPr>
            <p:ph type="dt" sz="quarter" idx="10"/>
          </p:nvPr>
        </p:nvSpPr>
        <p:spPr/>
        <p:txBody>
          <a:bodyPr/>
          <a:lstStyle/>
          <a:p>
            <a:pPr>
              <a:defRPr/>
            </a:pPr>
            <a:fld id="{9A6E5E27-BD3D-8049-BAE4-FDC9C9308E43}" type="datetime1">
              <a:rPr lang="en-US" smtClean="0"/>
              <a:t>7/1/22</a:t>
            </a:fld>
            <a:endParaRPr lang="en-US"/>
          </a:p>
        </p:txBody>
      </p:sp>
      <p:sp>
        <p:nvSpPr>
          <p:cNvPr id="5" name="Footer Placeholder 4"/>
          <p:cNvSpPr>
            <a:spLocks noGrp="1"/>
          </p:cNvSpPr>
          <p:nvPr>
            <p:ph type="ftr" sz="quarter" idx="11"/>
          </p:nvPr>
        </p:nvSpPr>
        <p:spPr/>
        <p:txBody>
          <a:bodyPr/>
          <a:lstStyle/>
          <a:p>
            <a:pPr>
              <a:defRPr/>
            </a:pPr>
            <a:r>
              <a:rPr lang="en-US"/>
              <a:t>Doc #:5-22-0015-00-agen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B4B3A93-67D4-2B41-A982-46CA80BC4C7C}" type="datetime1">
              <a:rPr lang="en-US" smtClean="0"/>
              <a:t>7/1/22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CDA591D2-0007-EA42-922B-5ABDB28E754E}"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7/1/22 1300 ET</a:t>
            </a:r>
          </a:p>
          <a:p>
            <a:r>
              <a:rPr lang="en-US" sz="1600" dirty="0"/>
              <a:t>P1900.5 Revision Ad-hoc 7/8/22 1300 ET</a:t>
            </a:r>
          </a:p>
          <a:p>
            <a:r>
              <a:rPr lang="en-US" sz="1600" dirty="0"/>
              <a:t>P1900.5.2 Revision CRG 7/15/22 1300 ET</a:t>
            </a:r>
          </a:p>
          <a:p>
            <a:r>
              <a:rPr lang="en-US" sz="1600" dirty="0"/>
              <a:t>P1900.5 Revision Ad-hoc 7/22/22 1300 ET (Tony PTO)</a:t>
            </a:r>
          </a:p>
          <a:p>
            <a:r>
              <a:rPr lang="en-US" sz="1600" dirty="0"/>
              <a:t>P1900.5.1 Ad-hoc 7/29/22 1300 ET</a:t>
            </a:r>
          </a:p>
          <a:p>
            <a:r>
              <a:rPr lang="en-US" sz="1600" dirty="0"/>
              <a:t>P1900.5.2 Revision CRG 8/5/22 1300 ET</a:t>
            </a:r>
          </a:p>
          <a:p>
            <a:r>
              <a:rPr lang="en-US" sz="1600" dirty="0"/>
              <a:t>P1900.5 WG Mtg 8/5/22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5B5F8EEB-BD56-1E49-BCEC-EB049EB1F98B}"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4/1/22</a:t>
            </a:r>
          </a:p>
          <a:p>
            <a:pPr lvl="1"/>
            <a:r>
              <a:rPr lang="en-US" sz="1400" dirty="0"/>
              <a:t>Policy Scenario Requested from John to Reinhard</a:t>
            </a:r>
          </a:p>
          <a:p>
            <a:r>
              <a:rPr lang="en-US" sz="1800" dirty="0"/>
              <a:t>6/3/22</a:t>
            </a:r>
          </a:p>
          <a:p>
            <a:pPr lvl="1"/>
            <a:r>
              <a:rPr lang="en-US" sz="1400" dirty="0"/>
              <a:t>from Carlos </a:t>
            </a:r>
            <a:r>
              <a:rPr lang="en-US" sz="1400" dirty="0" err="1"/>
              <a:t>Caicedo</a:t>
            </a:r>
            <a:r>
              <a:rPr lang="en-US" sz="1400" dirty="0"/>
              <a:t> to Everyone:    3:37  PM</a:t>
            </a:r>
          </a:p>
          <a:p>
            <a:pPr lvl="2"/>
            <a:r>
              <a:rPr lang="en-US" sz="1100" dirty="0">
                <a:hlinkClick r:id="rId2"/>
              </a:rPr>
              <a:t>https://www.fcc.gov/document/fcc-launches-proceeding-promoting-receiver-performance-0</a:t>
            </a:r>
            <a:endParaRPr lang="en-US" sz="1100" dirty="0"/>
          </a:p>
          <a:p>
            <a:pPr lvl="1"/>
            <a:r>
              <a:rPr lang="en-US" sz="1400" dirty="0"/>
              <a:t>Question for WINNFORUM awareness</a:t>
            </a:r>
          </a:p>
          <a:p>
            <a:r>
              <a:rPr lang="en-US" sz="1800" dirty="0"/>
              <a:t>7/1/22</a:t>
            </a:r>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1743D26-7EA2-314F-A021-58D6A079A084}"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1514816-2A31-6A47-A4F9-89AE36A66D2D}" type="datetime1">
              <a:rPr lang="en-US" smtClean="0"/>
              <a:t>7/1/22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97FF702F-2FC4-1244-871E-CA0521E31024}" type="datetime1">
              <a:rPr lang="en-US" smtClean="0"/>
              <a:t>7/1/22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AB38BE5-7235-20ED-8785-34B841C100E1}"/>
              </a:ext>
            </a:extLst>
          </p:cNvPr>
          <p:cNvGraphicFramePr>
            <a:graphicFrameLocks noGrp="1"/>
          </p:cNvGraphicFramePr>
          <p:nvPr>
            <p:extLst>
              <p:ext uri="{D42A27DB-BD31-4B8C-83A1-F6EECF244321}">
                <p14:modId xmlns:p14="http://schemas.microsoft.com/office/powerpoint/2010/main" val="637184808"/>
              </p:ext>
            </p:extLst>
          </p:nvPr>
        </p:nvGraphicFramePr>
        <p:xfrm>
          <a:off x="2613212" y="898238"/>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941689871"/>
                    </a:ext>
                  </a:extLst>
                </a:gridCol>
                <a:gridCol w="664558">
                  <a:extLst>
                    <a:ext uri="{9D8B030D-6E8A-4147-A177-3AD203B41FA5}">
                      <a16:colId xmlns:a16="http://schemas.microsoft.com/office/drawing/2014/main" val="2127465235"/>
                    </a:ext>
                  </a:extLst>
                </a:gridCol>
                <a:gridCol w="1102729">
                  <a:extLst>
                    <a:ext uri="{9D8B030D-6E8A-4147-A177-3AD203B41FA5}">
                      <a16:colId xmlns:a16="http://schemas.microsoft.com/office/drawing/2014/main" val="2098869070"/>
                    </a:ext>
                  </a:extLst>
                </a:gridCol>
                <a:gridCol w="963974">
                  <a:extLst>
                    <a:ext uri="{9D8B030D-6E8A-4147-A177-3AD203B41FA5}">
                      <a16:colId xmlns:a16="http://schemas.microsoft.com/office/drawing/2014/main" val="2147216195"/>
                    </a:ext>
                  </a:extLst>
                </a:gridCol>
                <a:gridCol w="2183549">
                  <a:extLst>
                    <a:ext uri="{9D8B030D-6E8A-4147-A177-3AD203B41FA5}">
                      <a16:colId xmlns:a16="http://schemas.microsoft.com/office/drawing/2014/main" val="1261871104"/>
                    </a:ext>
                  </a:extLst>
                </a:gridCol>
              </a:tblGrid>
              <a:tr h="624271">
                <a:tc>
                  <a:txBody>
                    <a:bodyPr/>
                    <a:lstStyle/>
                    <a:p>
                      <a:pPr algn="ctr" fontAlgn="b"/>
                      <a:r>
                        <a:rPr lang="en-US" sz="800" u="none" strike="noStrike">
                          <a:effectLst/>
                        </a:rPr>
                        <a:t>7/1/22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2848630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6848520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583421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0642457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0026036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489947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58709580"/>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1757482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8418118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4566521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2446271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54804460"/>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2944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99263636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344833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701336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4462646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2147000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6683042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613587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19838342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417063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070584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6220E271-6389-9046-B371-66F4678CA9F4}" type="datetime1">
              <a:rPr lang="en-US" smtClean="0"/>
              <a:t>7/1/22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5-22-0015-00-agen</a:t>
            </a:r>
          </a:p>
          <a:p>
            <a:endParaRPr dirty="0"/>
          </a:p>
          <a:p>
            <a:r>
              <a:rPr dirty="0"/>
              <a:t>Mover:</a:t>
            </a:r>
            <a:r>
              <a:rPr lang="en-US" dirty="0"/>
              <a:t> Reinhard</a:t>
            </a:r>
            <a:endParaRPr dirty="0"/>
          </a:p>
          <a:p>
            <a:r>
              <a:rPr dirty="0"/>
              <a:t>Second:</a:t>
            </a:r>
            <a:r>
              <a:rPr lang="en-US" dirty="0"/>
              <a:t> Ed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D4C6C9-C58F-BB4D-95D4-DDF38A01E57D}" type="datetime1">
              <a:rPr lang="en-US" smtClean="0"/>
              <a:t>7/1/22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57A9503-2DEC-8F49-9E08-394677A168EE}" type="datetime1">
              <a:rPr lang="en-US" smtClean="0"/>
              <a:t>7/1/22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33615</TotalTime>
  <Words>2725</Words>
  <Application>Microsoft Macintosh PowerPoint</Application>
  <PresentationFormat>On-screen Show (4:3)</PresentationFormat>
  <Paragraphs>417</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557</cp:revision>
  <dcterms:created xsi:type="dcterms:W3CDTF">2013-08-13T02:52:21Z</dcterms:created>
  <dcterms:modified xsi:type="dcterms:W3CDTF">2022-07-01T13:10:31Z</dcterms:modified>
</cp:coreProperties>
</file>