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65" r:id="rId17"/>
    <p:sldId id="437" r:id="rId18"/>
    <p:sldId id="438" r:id="rId19"/>
    <p:sldId id="426" r:id="rId20"/>
    <p:sldId id="440" r:id="rId21"/>
    <p:sldId id="430" r:id="rId22"/>
    <p:sldId id="454" r:id="rId23"/>
    <p:sldId id="46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8C82E1-DB14-DA4B-B265-FB281EBF50E1}" v="3" dt="2022-05-04T16:42:09.3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479" autoAdjust="0"/>
    <p:restoredTop sz="96344"/>
  </p:normalViewPr>
  <p:slideViewPr>
    <p:cSldViewPr>
      <p:cViewPr varScale="1">
        <p:scale>
          <a:sx n="212" d="100"/>
          <a:sy n="212" d="100"/>
        </p:scale>
        <p:origin x="239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3B8C82E1-DB14-DA4B-B265-FB281EBF50E1}"/>
    <pc:docChg chg="undo custSel delSld modSld">
      <pc:chgData name="Tony Rennier" userId="98a93206-e945-4767-98fb-d76559d224c2" providerId="ADAL" clId="{3B8C82E1-DB14-DA4B-B265-FB281EBF50E1}" dt="2022-05-04T16:42:40.242" v="103" actId="6549"/>
      <pc:docMkLst>
        <pc:docMk/>
      </pc:docMkLst>
      <pc:sldChg chg="modSp mod">
        <pc:chgData name="Tony Rennier" userId="98a93206-e945-4767-98fb-d76559d224c2" providerId="ADAL" clId="{3B8C82E1-DB14-DA4B-B265-FB281EBF50E1}" dt="2022-05-04T16:36:20.388" v="46" actId="20577"/>
        <pc:sldMkLst>
          <pc:docMk/>
          <pc:sldMk cId="0" sldId="332"/>
        </pc:sldMkLst>
        <pc:spChg chg="mod">
          <ac:chgData name="Tony Rennier" userId="98a93206-e945-4767-98fb-d76559d224c2" providerId="ADAL" clId="{3B8C82E1-DB14-DA4B-B265-FB281EBF50E1}" dt="2022-05-04T16:36:15.216" v="43" actId="20577"/>
          <ac:spMkLst>
            <pc:docMk/>
            <pc:sldMk cId="0" sldId="332"/>
            <ac:spMk id="6147" creationId="{00000000-0000-0000-0000-000000000000}"/>
          </ac:spMkLst>
        </pc:spChg>
        <pc:spChg chg="mod">
          <ac:chgData name="Tony Rennier" userId="98a93206-e945-4767-98fb-d76559d224c2" providerId="ADAL" clId="{3B8C82E1-DB14-DA4B-B265-FB281EBF50E1}" dt="2022-05-04T16:36:20.388" v="46" actId="20577"/>
          <ac:spMkLst>
            <pc:docMk/>
            <pc:sldMk cId="0" sldId="332"/>
            <ac:spMk id="6148" creationId="{00000000-0000-0000-0000-000000000000}"/>
          </ac:spMkLst>
        </pc:spChg>
      </pc:sldChg>
      <pc:sldChg chg="modSp mod">
        <pc:chgData name="Tony Rennier" userId="98a93206-e945-4767-98fb-d76559d224c2" providerId="ADAL" clId="{3B8C82E1-DB14-DA4B-B265-FB281EBF50E1}" dt="2022-05-04T16:35:47.473" v="28" actId="6549"/>
        <pc:sldMkLst>
          <pc:docMk/>
          <pc:sldMk cId="3042167414" sldId="413"/>
        </pc:sldMkLst>
        <pc:spChg chg="mod">
          <ac:chgData name="Tony Rennier" userId="98a93206-e945-4767-98fb-d76559d224c2" providerId="ADAL" clId="{3B8C82E1-DB14-DA4B-B265-FB281EBF50E1}" dt="2022-05-04T16:33:07.372" v="23" actId="20577"/>
          <ac:spMkLst>
            <pc:docMk/>
            <pc:sldMk cId="3042167414" sldId="413"/>
            <ac:spMk id="6" creationId="{8C6C1438-4184-F740-A4CF-078ABAB76622}"/>
          </ac:spMkLst>
        </pc:spChg>
        <pc:graphicFrameChg chg="modGraphic">
          <ac:chgData name="Tony Rennier" userId="98a93206-e945-4767-98fb-d76559d224c2" providerId="ADAL" clId="{3B8C82E1-DB14-DA4B-B265-FB281EBF50E1}" dt="2022-05-04T16:35:47.473" v="28" actId="6549"/>
          <ac:graphicFrameMkLst>
            <pc:docMk/>
            <pc:sldMk cId="3042167414" sldId="413"/>
            <ac:graphicFrameMk id="5" creationId="{398D9BEA-53A6-5545-9FC1-27C0B2AE710F}"/>
          </ac:graphicFrameMkLst>
        </pc:graphicFrameChg>
      </pc:sldChg>
      <pc:sldChg chg="modSp mod">
        <pc:chgData name="Tony Rennier" userId="98a93206-e945-4767-98fb-d76559d224c2" providerId="ADAL" clId="{3B8C82E1-DB14-DA4B-B265-FB281EBF50E1}" dt="2022-05-04T16:36:39.605" v="54" actId="20577"/>
        <pc:sldMkLst>
          <pc:docMk/>
          <pc:sldMk cId="3294939447" sldId="414"/>
        </pc:sldMkLst>
        <pc:spChg chg="mod">
          <ac:chgData name="Tony Rennier" userId="98a93206-e945-4767-98fb-d76559d224c2" providerId="ADAL" clId="{3B8C82E1-DB14-DA4B-B265-FB281EBF50E1}" dt="2022-05-04T16:36:39.605" v="54" actId="20577"/>
          <ac:spMkLst>
            <pc:docMk/>
            <pc:sldMk cId="3294939447" sldId="414"/>
            <ac:spMk id="7171" creationId="{00000000-0000-0000-0000-000000000000}"/>
          </ac:spMkLst>
        </pc:spChg>
      </pc:sldChg>
      <pc:sldChg chg="modSp mod">
        <pc:chgData name="Tony Rennier" userId="98a93206-e945-4767-98fb-d76559d224c2" providerId="ADAL" clId="{3B8C82E1-DB14-DA4B-B265-FB281EBF50E1}" dt="2022-05-04T16:31:16.257" v="20" actId="20577"/>
        <pc:sldMkLst>
          <pc:docMk/>
          <pc:sldMk cId="517413180" sldId="417"/>
        </pc:sldMkLst>
        <pc:spChg chg="mod">
          <ac:chgData name="Tony Rennier" userId="98a93206-e945-4767-98fb-d76559d224c2" providerId="ADAL" clId="{3B8C82E1-DB14-DA4B-B265-FB281EBF50E1}" dt="2022-05-04T16:31:16.257" v="20" actId="20577"/>
          <ac:spMkLst>
            <pc:docMk/>
            <pc:sldMk cId="517413180" sldId="417"/>
            <ac:spMk id="5" creationId="{61FBFA34-AD31-C64C-9C03-9FE4B70D0283}"/>
          </ac:spMkLst>
        </pc:spChg>
      </pc:sldChg>
      <pc:sldChg chg="modSp mod">
        <pc:chgData name="Tony Rennier" userId="98a93206-e945-4767-98fb-d76559d224c2" providerId="ADAL" clId="{3B8C82E1-DB14-DA4B-B265-FB281EBF50E1}" dt="2022-05-04T16:42:40.242" v="103" actId="6549"/>
        <pc:sldMkLst>
          <pc:docMk/>
          <pc:sldMk cId="1096453741" sldId="430"/>
        </pc:sldMkLst>
        <pc:spChg chg="mod">
          <ac:chgData name="Tony Rennier" userId="98a93206-e945-4767-98fb-d76559d224c2" providerId="ADAL" clId="{3B8C82E1-DB14-DA4B-B265-FB281EBF50E1}" dt="2022-05-04T16:42:40.242" v="103" actId="6549"/>
          <ac:spMkLst>
            <pc:docMk/>
            <pc:sldMk cId="1096453741" sldId="430"/>
            <ac:spMk id="17411" creationId="{00000000-0000-0000-0000-000000000000}"/>
          </ac:spMkLst>
        </pc:spChg>
      </pc:sldChg>
      <pc:sldChg chg="modSp mod">
        <pc:chgData name="Tony Rennier" userId="98a93206-e945-4767-98fb-d76559d224c2" providerId="ADAL" clId="{3B8C82E1-DB14-DA4B-B265-FB281EBF50E1}" dt="2022-05-04T16:38:50.292" v="72" actId="20577"/>
        <pc:sldMkLst>
          <pc:docMk/>
          <pc:sldMk cId="2720461886" sldId="437"/>
        </pc:sldMkLst>
        <pc:spChg chg="mod">
          <ac:chgData name="Tony Rennier" userId="98a93206-e945-4767-98fb-d76559d224c2" providerId="ADAL" clId="{3B8C82E1-DB14-DA4B-B265-FB281EBF50E1}" dt="2022-05-04T16:38:50.292" v="72" actId="20577"/>
          <ac:spMkLst>
            <pc:docMk/>
            <pc:sldMk cId="2720461886" sldId="437"/>
            <ac:spMk id="14339" creationId="{00000000-0000-0000-0000-000000000000}"/>
          </ac:spMkLst>
        </pc:spChg>
      </pc:sldChg>
      <pc:sldChg chg="modSp mod">
        <pc:chgData name="Tony Rennier" userId="98a93206-e945-4767-98fb-d76559d224c2" providerId="ADAL" clId="{3B8C82E1-DB14-DA4B-B265-FB281EBF50E1}" dt="2022-05-04T16:38:59.105" v="73" actId="20577"/>
        <pc:sldMkLst>
          <pc:docMk/>
          <pc:sldMk cId="3952479579" sldId="438"/>
        </pc:sldMkLst>
        <pc:spChg chg="mod">
          <ac:chgData name="Tony Rennier" userId="98a93206-e945-4767-98fb-d76559d224c2" providerId="ADAL" clId="{3B8C82E1-DB14-DA4B-B265-FB281EBF50E1}" dt="2022-05-04T16:38:59.105" v="73" actId="20577"/>
          <ac:spMkLst>
            <pc:docMk/>
            <pc:sldMk cId="3952479579" sldId="438"/>
            <ac:spMk id="14339" creationId="{00000000-0000-0000-0000-000000000000}"/>
          </ac:spMkLst>
        </pc:spChg>
      </pc:sldChg>
      <pc:sldChg chg="modSp mod">
        <pc:chgData name="Tony Rennier" userId="98a93206-e945-4767-98fb-d76559d224c2" providerId="ADAL" clId="{3B8C82E1-DB14-DA4B-B265-FB281EBF50E1}" dt="2022-05-04T16:38:23.962" v="69" actId="6549"/>
        <pc:sldMkLst>
          <pc:docMk/>
          <pc:sldMk cId="1343855003" sldId="465"/>
        </pc:sldMkLst>
        <pc:spChg chg="mod">
          <ac:chgData name="Tony Rennier" userId="98a93206-e945-4767-98fb-d76559d224c2" providerId="ADAL" clId="{3B8C82E1-DB14-DA4B-B265-FB281EBF50E1}" dt="2022-05-04T16:38:23.962" v="69" actId="6549"/>
          <ac:spMkLst>
            <pc:docMk/>
            <pc:sldMk cId="1343855003" sldId="465"/>
            <ac:spMk id="14339" creationId="{00000000-0000-0000-0000-000000000000}"/>
          </ac:spMkLst>
        </pc:spChg>
      </pc:sldChg>
      <pc:sldChg chg="del">
        <pc:chgData name="Tony Rennier" userId="98a93206-e945-4767-98fb-d76559d224c2" providerId="ADAL" clId="{3B8C82E1-DB14-DA4B-B265-FB281EBF50E1}" dt="2022-05-04T16:38:08.151" v="67" actId="2696"/>
        <pc:sldMkLst>
          <pc:docMk/>
          <pc:sldMk cId="938334552" sldId="469"/>
        </pc:sldMkLst>
      </pc:sldChg>
      <pc:sldChg chg="modSp mod">
        <pc:chgData name="Tony Rennier" userId="98a93206-e945-4767-98fb-d76559d224c2" providerId="ADAL" clId="{3B8C82E1-DB14-DA4B-B265-FB281EBF50E1}" dt="2022-05-04T16:37:50.444" v="66" actId="20577"/>
        <pc:sldMkLst>
          <pc:docMk/>
          <pc:sldMk cId="1658929449" sldId="470"/>
        </pc:sldMkLst>
        <pc:spChg chg="mod">
          <ac:chgData name="Tony Rennier" userId="98a93206-e945-4767-98fb-d76559d224c2" providerId="ADAL" clId="{3B8C82E1-DB14-DA4B-B265-FB281EBF50E1}" dt="2022-05-04T16:37:50.444" v="66" actId="20577"/>
          <ac:spMkLst>
            <pc:docMk/>
            <pc:sldMk cId="1658929449" sldId="470"/>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5/4/22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A530AFA3-EC16-354C-A94E-887DA3E36C46}" type="datetime1">
              <a:rPr lang="en-US" smtClean="0"/>
              <a:t>5/4/22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#:5-22-0011-00-agen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83451C8-B49F-4B4B-BC74-72AF8435237E}" type="datetime1">
              <a:rPr lang="en-US" smtClean="0"/>
              <a:t>5/4/22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226EC6D-3BFF-0748-9FBC-D97CEDB50652}" type="datetime1">
              <a:rPr lang="en-US" smtClean="0"/>
              <a:t>5/4/22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F78FBB08-3C80-374E-A854-93986451739F}" type="datetime1">
              <a:rPr lang="en-US" smtClean="0"/>
              <a:t>5/4/22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#:5-22-0011-00-agen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09A74577-02AD-0D46-A31B-CE8859727EFC}" type="datetime1">
              <a:rPr lang="en-US" smtClean="0"/>
              <a:t>5/4/22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E734A41-2512-234C-97B0-F6B8E67AF2D1}" type="datetime1">
              <a:rPr lang="en-US" smtClean="0"/>
              <a:t>5/4/22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#:5-22-0011-00-agen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9F9B5571-42E2-C74F-B76D-B260A72CF443}" type="datetime1">
              <a:rPr lang="en-US" smtClean="0"/>
              <a:t>5/4/22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#:5-22-0011-00-agen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51DC091F-2149-FC41-B7A3-676BB1D66261}" type="datetime1">
              <a:rPr lang="en-US" smtClean="0"/>
              <a:t>5/4/22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F9BA5CDC-7BCD-2C4E-9BEC-05A0E87FE88E}" type="datetime1">
              <a:rPr lang="en-US" smtClean="0"/>
              <a:t>5/4/22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#:5-22-0011-00-agen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0021423-625B-3040-A13A-B85F1FA6BCDD}" type="datetime1">
              <a:rPr lang="en-US" smtClean="0"/>
              <a:t>5/4/22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#:5-22-0011-00-agen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D97A99F-3539-F84B-8644-9814DF2CD747}" type="datetime1">
              <a:rPr lang="en-US" smtClean="0"/>
              <a:t>5/4/22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EC0E42E-9884-D54F-95AD-E3ACD63DF482}" type="datetime1">
              <a:rPr lang="en-US" smtClean="0"/>
              <a:t>5/4/22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#:5-22-0011-00-agen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56D21E66-E031-5448-8D20-3D472F0CAE8A}" type="datetime1">
              <a:rPr lang="en-US" smtClean="0"/>
              <a:t>5/4/22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#:5-22-0011-00-agen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368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May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May 2022</a:t>
            </a:r>
          </a:p>
          <a:p>
            <a:pPr eaLnBrk="0" hangingPunct="0"/>
            <a:r>
              <a:rPr lang="en-US" sz="1200" b="1" dirty="0">
                <a:latin typeface="Arial" pitchFamily="34" charset="0"/>
                <a:cs typeface="Times New Roman" pitchFamily="18" charset="0"/>
              </a:rPr>
              <a:t>Document No: 5-22-0011-00-agen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4/1/22 </a:t>
            </a:r>
            <a:r>
              <a:rPr dirty="0"/>
              <a:t>WG minutes contained in </a:t>
            </a:r>
            <a:r>
              <a:rPr lang="en-US" dirty="0">
                <a:solidFill>
                  <a:schemeClr val="tx1"/>
                </a:solidFill>
              </a:rPr>
              <a:t>Doc #: 5-22-0010-00-mins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15446D8-6C55-B843-BF30-57A4DF7ACE6C}" type="datetime1">
              <a:rPr lang="en-US" smtClean="0"/>
              <a:t>5/4/22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4/1/22</a:t>
            </a:r>
          </a:p>
          <a:p>
            <a:pPr lvl="1"/>
            <a:r>
              <a:rPr lang="en-US" sz="1400" dirty="0"/>
              <a:t>Continuing to work toward a conceptual agreement</a:t>
            </a:r>
          </a:p>
          <a:p>
            <a:pPr lvl="1"/>
            <a:r>
              <a:rPr lang="en-US" sz="1400" dirty="0"/>
              <a:t>Action Item</a:t>
            </a:r>
          </a:p>
          <a:p>
            <a:pPr lvl="2"/>
            <a:r>
              <a:rPr lang="en-US" sz="1400" dirty="0"/>
              <a:t>1 pager to intro (Alex Eric)</a:t>
            </a:r>
          </a:p>
          <a:p>
            <a:pPr lvl="2"/>
            <a:r>
              <a:rPr lang="en-US" sz="1400" dirty="0"/>
              <a:t>Use Case review and scenario development</a:t>
            </a:r>
            <a:endParaRPr lang="en-US"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69318C3A-6C26-8042-B2AF-7AE4D0D17527}" type="datetime1">
              <a:rPr lang="en-US" smtClean="0"/>
              <a:t>5/4/22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3/4/22</a:t>
            </a:r>
          </a:p>
          <a:p>
            <a:pPr lvl="1"/>
            <a:r>
              <a:rPr lang="en-US" sz="1400" dirty="0"/>
              <a:t>Ad-hoc last week</a:t>
            </a:r>
          </a:p>
          <a:p>
            <a:pPr lvl="2"/>
            <a:r>
              <a:rPr lang="en-US" sz="1100" dirty="0"/>
              <a:t>Presented an approach for a more accessible policy language</a:t>
            </a:r>
          </a:p>
          <a:p>
            <a:pPr lvl="2"/>
            <a:r>
              <a:rPr lang="en-US" sz="1100" dirty="0"/>
              <a:t>Reinhard seeking feedback</a:t>
            </a:r>
          </a:p>
          <a:p>
            <a:pPr lvl="2"/>
            <a:r>
              <a:rPr lang="en-US" sz="1100" dirty="0"/>
              <a:t>Suggestion for a concrete example of DSA Policy using the approach</a:t>
            </a:r>
          </a:p>
          <a:p>
            <a:pPr lvl="2"/>
            <a:r>
              <a:rPr lang="en-US" sz="1100" dirty="0"/>
              <a:t>John will create a sample scenario and send to Reinhard</a:t>
            </a:r>
          </a:p>
          <a:p>
            <a:r>
              <a:rPr lang="en-US" sz="1800" dirty="0"/>
              <a:t>4/1/22</a:t>
            </a:r>
          </a:p>
          <a:p>
            <a:pPr lvl="1"/>
            <a:r>
              <a:rPr lang="en-US" sz="1400" dirty="0"/>
              <a:t>Doodle Poll on next Ad-hoc (4/29/22 1500 EDT) 90 minutes</a:t>
            </a:r>
          </a:p>
          <a:p>
            <a:pPr lvl="1"/>
            <a:r>
              <a:rPr lang="en-US" sz="1400" dirty="0"/>
              <a:t>Working on presentation</a:t>
            </a:r>
            <a:endParaRPr lang="en-US" sz="1800" dirty="0"/>
          </a:p>
          <a:p>
            <a:endParaRPr lang="en-US" sz="1900" dirty="0"/>
          </a:p>
          <a:p>
            <a:pPr lvl="3"/>
            <a:endParaRPr lang="en-US" sz="600" dirty="0"/>
          </a:p>
          <a:p>
            <a:pPr lvl="1"/>
            <a:endParaRPr lang="en-US" sz="1400" dirty="0"/>
          </a:p>
          <a:p>
            <a:pPr lvl="1"/>
            <a:endParaRPr lang="en-US" sz="14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F62E3126-1009-4E42-8495-8A668E6B25A8}" type="datetime1">
              <a:rPr lang="en-US" smtClean="0"/>
              <a:t>5/4/22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1700" dirty="0"/>
              <a:t>3/4/22</a:t>
            </a:r>
          </a:p>
          <a:p>
            <a:pPr lvl="1"/>
            <a:r>
              <a:rPr lang="en-US" sz="1300" dirty="0"/>
              <a:t>Knocking out comments in the CRG. </a:t>
            </a:r>
          </a:p>
          <a:p>
            <a:pPr lvl="1"/>
            <a:r>
              <a:rPr lang="en-US" sz="1300" dirty="0"/>
              <a:t>CRG meeting today.</a:t>
            </a:r>
          </a:p>
          <a:p>
            <a:r>
              <a:rPr lang="en-US" sz="1600" dirty="0"/>
              <a:t>4/1/22</a:t>
            </a:r>
          </a:p>
          <a:p>
            <a:pPr lvl="1"/>
            <a:r>
              <a:rPr lang="en-US" sz="1600" dirty="0"/>
              <a:t>CRG is going (50% of the comments 25% of the work complete)</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EF20521-8154-8F4B-884E-E59F169188B2}" type="datetime1">
              <a:rPr lang="en-US" smtClean="0"/>
              <a:t>5/4/22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form in which spectrum conflicts between government and commercial interests could be sorted out.  We are a lot way from achieving that vision.  So the question is where are we today and what is our purpose?  </a:t>
            </a:r>
          </a:p>
        </p:txBody>
      </p:sp>
      <p:sp>
        <p:nvSpPr>
          <p:cNvPr id="4" name="Date Placeholder 3"/>
          <p:cNvSpPr>
            <a:spLocks noGrp="1"/>
          </p:cNvSpPr>
          <p:nvPr>
            <p:ph type="dt" sz="quarter" idx="10"/>
          </p:nvPr>
        </p:nvSpPr>
        <p:spPr/>
        <p:txBody>
          <a:bodyPr/>
          <a:lstStyle/>
          <a:p>
            <a:pPr>
              <a:defRPr/>
            </a:pPr>
            <a:fld id="{4825632F-BC4F-4A41-A566-750EA8C29626}" type="datetime1">
              <a:rPr lang="en-US" smtClean="0"/>
              <a:t>5/4/22</a:t>
            </a:fld>
            <a:endParaRPr lang="en-US"/>
          </a:p>
        </p:txBody>
      </p:sp>
      <p:sp>
        <p:nvSpPr>
          <p:cNvPr id="5" name="Footer Placeholder 4"/>
          <p:cNvSpPr>
            <a:spLocks noGrp="1"/>
          </p:cNvSpPr>
          <p:nvPr>
            <p:ph type="ftr" sz="quarter" idx="11"/>
          </p:nvPr>
        </p:nvSpPr>
        <p:spPr/>
        <p:txBody>
          <a:bodyPr/>
          <a:lstStyle/>
          <a:p>
            <a:pPr>
              <a:defRPr/>
            </a:pPr>
            <a:r>
              <a:rPr lang="en-US"/>
              <a:t>Doc #:5-22-0011-00-agen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1D5A1C9B-1B4D-5C4B-9972-B96460DFAE84}" type="datetime1">
              <a:rPr lang="en-US" smtClean="0"/>
              <a:t>5/4/22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3/4/22</a:t>
            </a:r>
          </a:p>
          <a:p>
            <a:pPr lvl="1"/>
            <a:r>
              <a:rPr lang="en-US" sz="1400" dirty="0"/>
              <a:t>ISART paper abstracts sent</a:t>
            </a:r>
          </a:p>
          <a:p>
            <a:pPr lvl="2"/>
            <a:r>
              <a:rPr lang="en-US" sz="1000" dirty="0"/>
              <a:t>Tony and Alex</a:t>
            </a:r>
          </a:p>
          <a:p>
            <a:pPr lvl="2"/>
            <a:r>
              <a:rPr lang="en-US" sz="1000" dirty="0"/>
              <a:t>Carlos and John</a:t>
            </a:r>
          </a:p>
          <a:p>
            <a:pPr lvl="2"/>
            <a:r>
              <a:rPr lang="en-US" sz="1000" dirty="0"/>
              <a:t>Response expected to begin by 3/14/22</a:t>
            </a:r>
          </a:p>
          <a:p>
            <a:pPr lvl="1"/>
            <a:r>
              <a:rPr lang="en-US" sz="1400" dirty="0"/>
              <a:t>1900.5.2 </a:t>
            </a:r>
          </a:p>
          <a:p>
            <a:pPr lvl="2"/>
            <a:r>
              <a:rPr lang="en-US" sz="1000" dirty="0"/>
              <a:t>Doing an experiment using models to do a risk assessment</a:t>
            </a:r>
          </a:p>
          <a:p>
            <a:pPr lvl="2"/>
            <a:r>
              <a:rPr lang="en-US" sz="1000" dirty="0"/>
              <a:t>Goes beyond current regulatory only approach – in support of acquisition</a:t>
            </a:r>
          </a:p>
          <a:p>
            <a:r>
              <a:rPr lang="en-US" sz="1600" dirty="0"/>
              <a:t>4/1/22</a:t>
            </a:r>
          </a:p>
          <a:p>
            <a:pPr lvl="1"/>
            <a:r>
              <a:rPr lang="en-US" sz="1200" dirty="0"/>
              <a:t>EMBM OTA MVCR1</a:t>
            </a:r>
          </a:p>
          <a:p>
            <a:pPr lvl="1"/>
            <a:r>
              <a:rPr lang="en-US" sz="1200" dirty="0"/>
              <a:t>Integration EWPMT</a:t>
            </a:r>
          </a:p>
          <a:p>
            <a:pPr lvl="1"/>
            <a:r>
              <a:rPr lang="en-US" sz="1200" dirty="0"/>
              <a:t>Operationalizing SCMs for use EMBM</a:t>
            </a:r>
            <a:endParaRPr lang="en-US" sz="16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AF39FF2-BFF5-A94F-B3E3-1CB892D36AC9}" type="datetime1">
              <a:rPr lang="en-US" smtClean="0"/>
              <a:t>5/4/22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Revision Ad-hoc 5/13/22 1300 ET</a:t>
            </a:r>
          </a:p>
          <a:p>
            <a:r>
              <a:rPr lang="en-US" sz="1600" dirty="0"/>
              <a:t>P1900.5.2 Revision CRG 5/13/22 1345 ET</a:t>
            </a:r>
          </a:p>
          <a:p>
            <a:r>
              <a:rPr lang="en-US" sz="1600" dirty="0"/>
              <a:t>P1900.5 Revision Ad-hoc 5/27/22 1300 ET</a:t>
            </a:r>
          </a:p>
          <a:p>
            <a:r>
              <a:rPr lang="en-US" sz="1600" dirty="0"/>
              <a:t>P1900.5.2 Revision CRG 5/27/22 1345 ET</a:t>
            </a:r>
          </a:p>
          <a:p>
            <a:r>
              <a:rPr lang="en-US" sz="1600" dirty="0"/>
              <a:t>P1900.5 WG Mtg 6/3/221 1430 ET</a:t>
            </a:r>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182D502B-D7E5-BE44-B967-0E4041C7972B}" type="datetime1">
              <a:rPr lang="en-US" smtClean="0"/>
              <a:t>5/4/22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4/1/22</a:t>
            </a:r>
          </a:p>
          <a:p>
            <a:pPr lvl="1"/>
            <a:r>
              <a:rPr lang="en-US" sz="1800" dirty="0"/>
              <a:t>Policy Scenario Requested from John </a:t>
            </a:r>
            <a:r>
              <a:rPr lang="en-US" sz="1800"/>
              <a:t>to Reinhard</a:t>
            </a:r>
            <a:endParaRPr lang="en-US" sz="1800" dirty="0"/>
          </a:p>
          <a:p>
            <a:pPr lvl="1"/>
            <a:endParaRPr lang="en-US" sz="1800" dirty="0"/>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D7A439D0-5775-2B4E-92FB-6AB1AD7F1B62}" type="datetime1">
              <a:rPr lang="en-US" smtClean="0"/>
              <a:t>5/4/22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78EFBEF5-966C-E441-B6F9-C110E1A9A45F}" type="datetime1">
              <a:rPr lang="en-US" smtClean="0"/>
              <a:t>5/4/22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A0A42F43-8E9E-434A-9863-FB2839B874FB}" type="datetime1">
              <a:rPr lang="en-US" smtClean="0"/>
              <a:t>5/4/22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5088D4B6-5C9D-F243-81DD-7DC0C15B8F84}" type="datetime1">
              <a:rPr lang="en-US" smtClean="0"/>
              <a:t>5/4/22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#:5-22-0011-00-agen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398D9BEA-53A6-5545-9FC1-27C0B2AE710F}"/>
              </a:ext>
            </a:extLst>
          </p:cNvPr>
          <p:cNvGraphicFramePr>
            <a:graphicFrameLocks noGrp="1"/>
          </p:cNvGraphicFramePr>
          <p:nvPr>
            <p:extLst>
              <p:ext uri="{D42A27DB-BD31-4B8C-83A1-F6EECF244321}">
                <p14:modId xmlns:p14="http://schemas.microsoft.com/office/powerpoint/2010/main" val="3069567494"/>
              </p:ext>
            </p:extLst>
          </p:nvPr>
        </p:nvGraphicFramePr>
        <p:xfrm>
          <a:off x="2895600" y="898238"/>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1814256279"/>
                    </a:ext>
                  </a:extLst>
                </a:gridCol>
                <a:gridCol w="664558">
                  <a:extLst>
                    <a:ext uri="{9D8B030D-6E8A-4147-A177-3AD203B41FA5}">
                      <a16:colId xmlns:a16="http://schemas.microsoft.com/office/drawing/2014/main" val="1808000838"/>
                    </a:ext>
                  </a:extLst>
                </a:gridCol>
                <a:gridCol w="1102729">
                  <a:extLst>
                    <a:ext uri="{9D8B030D-6E8A-4147-A177-3AD203B41FA5}">
                      <a16:colId xmlns:a16="http://schemas.microsoft.com/office/drawing/2014/main" val="4247902648"/>
                    </a:ext>
                  </a:extLst>
                </a:gridCol>
                <a:gridCol w="963974">
                  <a:extLst>
                    <a:ext uri="{9D8B030D-6E8A-4147-A177-3AD203B41FA5}">
                      <a16:colId xmlns:a16="http://schemas.microsoft.com/office/drawing/2014/main" val="1658130201"/>
                    </a:ext>
                  </a:extLst>
                </a:gridCol>
                <a:gridCol w="2183549">
                  <a:extLst>
                    <a:ext uri="{9D8B030D-6E8A-4147-A177-3AD203B41FA5}">
                      <a16:colId xmlns:a16="http://schemas.microsoft.com/office/drawing/2014/main" val="3427077566"/>
                    </a:ext>
                  </a:extLst>
                </a:gridCol>
              </a:tblGrid>
              <a:tr h="624271">
                <a:tc>
                  <a:txBody>
                    <a:bodyPr/>
                    <a:lstStyle/>
                    <a:p>
                      <a:pPr algn="ctr" fontAlgn="b"/>
                      <a:r>
                        <a:rPr lang="en-US" sz="800" u="none" strike="noStrike" dirty="0">
                          <a:effectLst/>
                        </a:rPr>
                        <a:t>5/6/22</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977452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r" fontAlgn="b"/>
                      <a:r>
                        <a:rPr lang="en-US" sz="800" u="none" strike="noStrike">
                          <a:effectLst/>
                        </a:rPr>
                        <a:t>15</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Total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7844375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85958963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343644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2477007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6920707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1528218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134689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0319528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25587513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0663650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0833075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4941955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0276275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827837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1777563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5298550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1251138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83317612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29693560"/>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8945951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297141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73910692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22296477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5/6/22  08:00-10:00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2AB7D6D7-695B-C644-9F47-2B16F1A1FCE3}" type="datetime1">
              <a:rPr lang="en-US" smtClean="0"/>
              <a:t>5/4/22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5-22-0011-00-agen</a:t>
            </a:r>
          </a:p>
          <a:p>
            <a:endParaRPr dirty="0"/>
          </a:p>
          <a:p>
            <a:r>
              <a:rPr dirty="0"/>
              <a:t>Mover:</a:t>
            </a:r>
          </a:p>
          <a:p>
            <a:r>
              <a:rPr dirty="0"/>
              <a:t>Second:</a:t>
            </a:r>
            <a:endParaRPr lang="en-US" dirty="0"/>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2B0D2BE-4A69-9043-B8A2-59AAD096E7D5}" type="datetime1">
              <a:rPr lang="en-US" smtClean="0"/>
              <a:t>5/4/22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5/4/22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5/4/22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09C01BE2-94DB-9B40-9928-BCEA4F284E29}" type="datetime1">
              <a:rPr lang="en-US" smtClean="0"/>
              <a:t>5/4/22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#:5-22-0011-00-agen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33096</TotalTime>
  <Words>2591</Words>
  <Application>Microsoft Macintosh PowerPoint</Application>
  <PresentationFormat>On-screen Show (4:3)</PresentationFormat>
  <Paragraphs>399</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556</cp:revision>
  <dcterms:created xsi:type="dcterms:W3CDTF">2013-08-13T02:52:21Z</dcterms:created>
  <dcterms:modified xsi:type="dcterms:W3CDTF">2022-05-04T16:42:44Z</dcterms:modified>
</cp:coreProperties>
</file>