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283" r:id="rId11"/>
    <p:sldId id="288" r:id="rId12"/>
    <p:sldId id="285" r:id="rId13"/>
    <p:sldId id="286" r:id="rId14"/>
    <p:sldId id="284" r:id="rId15"/>
    <p:sldId id="436"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43D05F-28B3-6245-AF6C-ED46F1EF2A7D}" v="17" dt="2021-05-07T13:30:15.6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54" autoAdjust="0"/>
    <p:restoredTop sz="96338"/>
  </p:normalViewPr>
  <p:slideViewPr>
    <p:cSldViewPr>
      <p:cViewPr varScale="1">
        <p:scale>
          <a:sx n="256" d="100"/>
          <a:sy n="256" d="100"/>
        </p:scale>
        <p:origin x="3048"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3A43D05F-28B3-6245-AF6C-ED46F1EF2A7D}"/>
    <pc:docChg chg="custSel modSld">
      <pc:chgData name="Tony Rennier" userId="c9404d753a9a413b" providerId="LiveId" clId="{3A43D05F-28B3-6245-AF6C-ED46F1EF2A7D}" dt="2021-05-07T13:32:25.941" v="830" actId="20577"/>
      <pc:docMkLst>
        <pc:docMk/>
      </pc:docMkLst>
      <pc:sldChg chg="modSp mod">
        <pc:chgData name="Tony Rennier" userId="c9404d753a9a413b" providerId="LiveId" clId="{3A43D05F-28B3-6245-AF6C-ED46F1EF2A7D}" dt="2021-05-07T12:06:55.402" v="21" actId="6549"/>
        <pc:sldMkLst>
          <pc:docMk/>
          <pc:sldMk cId="0" sldId="332"/>
        </pc:sldMkLst>
        <pc:spChg chg="mod">
          <ac:chgData name="Tony Rennier" userId="c9404d753a9a413b" providerId="LiveId" clId="{3A43D05F-28B3-6245-AF6C-ED46F1EF2A7D}" dt="2021-05-07T12:06:55.402" v="21" actId="6549"/>
          <ac:spMkLst>
            <pc:docMk/>
            <pc:sldMk cId="0" sldId="332"/>
            <ac:spMk id="6148" creationId="{00000000-0000-0000-0000-000000000000}"/>
          </ac:spMkLst>
        </pc:spChg>
      </pc:sldChg>
      <pc:sldChg chg="modSp mod">
        <pc:chgData name="Tony Rennier" userId="c9404d753a9a413b" providerId="LiveId" clId="{3A43D05F-28B3-6245-AF6C-ED46F1EF2A7D}" dt="2021-05-07T12:05:18.421" v="18" actId="20577"/>
        <pc:sldMkLst>
          <pc:docMk/>
          <pc:sldMk cId="3042167414" sldId="413"/>
        </pc:sldMkLst>
        <pc:spChg chg="mod">
          <ac:chgData name="Tony Rennier" userId="c9404d753a9a413b" providerId="LiveId" clId="{3A43D05F-28B3-6245-AF6C-ED46F1EF2A7D}" dt="2021-05-07T12:05:05.939" v="17" actId="20577"/>
          <ac:spMkLst>
            <pc:docMk/>
            <pc:sldMk cId="3042167414" sldId="413"/>
            <ac:spMk id="2" creationId="{FDDD04C9-9911-4851-8BFD-5E105A025686}"/>
          </ac:spMkLst>
        </pc:spChg>
        <pc:graphicFrameChg chg="modGraphic">
          <ac:chgData name="Tony Rennier" userId="c9404d753a9a413b" providerId="LiveId" clId="{3A43D05F-28B3-6245-AF6C-ED46F1EF2A7D}" dt="2021-05-07T12:05:18.421" v="18" actId="20577"/>
          <ac:graphicFrameMkLst>
            <pc:docMk/>
            <pc:sldMk cId="3042167414" sldId="413"/>
            <ac:graphicFrameMk id="7" creationId="{30F44947-4D44-804B-ADAE-F3D0843E7CC7}"/>
          </ac:graphicFrameMkLst>
        </pc:graphicFrameChg>
      </pc:sldChg>
      <pc:sldChg chg="modSp mod">
        <pc:chgData name="Tony Rennier" userId="c9404d753a9a413b" providerId="LiveId" clId="{3A43D05F-28B3-6245-AF6C-ED46F1EF2A7D}" dt="2021-05-07T12:07:32.332" v="33" actId="20577"/>
        <pc:sldMkLst>
          <pc:docMk/>
          <pc:sldMk cId="3294939447" sldId="414"/>
        </pc:sldMkLst>
        <pc:spChg chg="mod">
          <ac:chgData name="Tony Rennier" userId="c9404d753a9a413b" providerId="LiveId" clId="{3A43D05F-28B3-6245-AF6C-ED46F1EF2A7D}" dt="2021-05-07T12:07:32.332" v="33" actId="20577"/>
          <ac:spMkLst>
            <pc:docMk/>
            <pc:sldMk cId="3294939447" sldId="414"/>
            <ac:spMk id="7171" creationId="{00000000-0000-0000-0000-000000000000}"/>
          </ac:spMkLst>
        </pc:spChg>
      </pc:sldChg>
      <pc:sldChg chg="modSp mod">
        <pc:chgData name="Tony Rennier" userId="c9404d753a9a413b" providerId="LiveId" clId="{3A43D05F-28B3-6245-AF6C-ED46F1EF2A7D}" dt="2021-05-07T12:10:38.695" v="36" actId="207"/>
        <pc:sldMkLst>
          <pc:docMk/>
          <pc:sldMk cId="1718155793" sldId="436"/>
        </pc:sldMkLst>
        <pc:spChg chg="mod">
          <ac:chgData name="Tony Rennier" userId="c9404d753a9a413b" providerId="LiveId" clId="{3A43D05F-28B3-6245-AF6C-ED46F1EF2A7D}" dt="2021-05-07T12:10:38.695" v="36" actId="207"/>
          <ac:spMkLst>
            <pc:docMk/>
            <pc:sldMk cId="1718155793" sldId="436"/>
            <ac:spMk id="12291" creationId="{00000000-0000-0000-0000-000000000000}"/>
          </ac:spMkLst>
        </pc:spChg>
      </pc:sldChg>
      <pc:sldChg chg="modSp mod">
        <pc:chgData name="Tony Rennier" userId="c9404d753a9a413b" providerId="LiveId" clId="{3A43D05F-28B3-6245-AF6C-ED46F1EF2A7D}" dt="2021-05-07T12:29:27.241" v="541" actId="404"/>
        <pc:sldMkLst>
          <pc:docMk/>
          <pc:sldMk cId="2720461886" sldId="437"/>
        </pc:sldMkLst>
        <pc:spChg chg="mod">
          <ac:chgData name="Tony Rennier" userId="c9404d753a9a413b" providerId="LiveId" clId="{3A43D05F-28B3-6245-AF6C-ED46F1EF2A7D}" dt="2021-05-07T12:29:27.241" v="541" actId="404"/>
          <ac:spMkLst>
            <pc:docMk/>
            <pc:sldMk cId="2720461886" sldId="437"/>
            <ac:spMk id="14339" creationId="{00000000-0000-0000-0000-000000000000}"/>
          </ac:spMkLst>
        </pc:spChg>
      </pc:sldChg>
      <pc:sldChg chg="modSp mod">
        <pc:chgData name="Tony Rennier" userId="c9404d753a9a413b" providerId="LiveId" clId="{3A43D05F-28B3-6245-AF6C-ED46F1EF2A7D}" dt="2021-05-07T13:32:25.941" v="830" actId="20577"/>
        <pc:sldMkLst>
          <pc:docMk/>
          <pc:sldMk cId="3952479579" sldId="438"/>
        </pc:sldMkLst>
        <pc:spChg chg="mod">
          <ac:chgData name="Tony Rennier" userId="c9404d753a9a413b" providerId="LiveId" clId="{3A43D05F-28B3-6245-AF6C-ED46F1EF2A7D}" dt="2021-05-07T13:32:25.941" v="830" actId="20577"/>
          <ac:spMkLst>
            <pc:docMk/>
            <pc:sldMk cId="3952479579" sldId="438"/>
            <ac:spMk id="14339" creationId="{00000000-0000-0000-0000-000000000000}"/>
          </ac:spMkLst>
        </pc:spChg>
      </pc:sldChg>
      <pc:sldChg chg="modSp mod">
        <pc:chgData name="Tony Rennier" userId="c9404d753a9a413b" providerId="LiveId" clId="{3A43D05F-28B3-6245-AF6C-ED46F1EF2A7D}" dt="2021-05-07T13:30:56.110" v="765" actId="20577"/>
        <pc:sldMkLst>
          <pc:docMk/>
          <pc:sldMk cId="364832886" sldId="440"/>
        </pc:sldMkLst>
        <pc:spChg chg="mod">
          <ac:chgData name="Tony Rennier" userId="c9404d753a9a413b" providerId="LiveId" clId="{3A43D05F-28B3-6245-AF6C-ED46F1EF2A7D}" dt="2021-05-07T13:30:56.110" v="765" actId="20577"/>
          <ac:spMkLst>
            <pc:docMk/>
            <pc:sldMk cId="364832886" sldId="440"/>
            <ac:spMk id="3" creationId="{00000000-0000-0000-0000-000000000000}"/>
          </ac:spMkLst>
        </pc:spChg>
      </pc:sldChg>
      <pc:sldChg chg="modSp mod">
        <pc:chgData name="Tony Rennier" userId="c9404d753a9a413b" providerId="LiveId" clId="{3A43D05F-28B3-6245-AF6C-ED46F1EF2A7D}" dt="2021-05-07T12:19:24.604" v="263" actId="20577"/>
        <pc:sldMkLst>
          <pc:docMk/>
          <pc:sldMk cId="1343855003" sldId="465"/>
        </pc:sldMkLst>
        <pc:spChg chg="mod">
          <ac:chgData name="Tony Rennier" userId="c9404d753a9a413b" providerId="LiveId" clId="{3A43D05F-28B3-6245-AF6C-ED46F1EF2A7D}" dt="2021-05-07T12:19:24.604" v="263" actId="20577"/>
          <ac:spMkLst>
            <pc:docMk/>
            <pc:sldMk cId="1343855003" sldId="465"/>
            <ac:spMk id="143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5/7/21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10</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14</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9CDD9C16-CB7B-1F49-A377-45D91D6DE66C}" type="datetime1">
              <a:rPr lang="en-US" smtClean="0"/>
              <a:t>5/7/21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#:5-21-0007-00-agen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27FBC8A-50B9-EB46-849C-5E3DA8416B4E}"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BACDFCD-6F01-6B4B-AF4B-0699557B0D7E}"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A6E71724-D063-FC48-B979-A95865C918DB}" type="datetime1">
              <a:rPr lang="en-US" smtClean="0"/>
              <a:t>5/7/21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#:5-21-0007-00-agen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E57E2568-AEF9-A641-B454-3EA2EAF08971}" type="datetime1">
              <a:rPr lang="en-US" smtClean="0"/>
              <a:t>5/7/21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#:5-21-0007-00-agen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06A8400C-39E2-DB46-B11A-7A3A30F7C2B8}" type="datetime1">
              <a:rPr lang="en-US" smtClean="0"/>
              <a:t>5/7/21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#:5-21-0007-00-agen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DF527FC5-5880-EC4D-9311-88339904D29B}" type="datetime1">
              <a:rPr lang="en-US" smtClean="0"/>
              <a:t>5/7/21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#:5-21-0007-00-agen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1D1C5E64-B27E-C04C-B7A1-028EB5897389}" type="datetime1">
              <a:rPr lang="en-US" smtClean="0"/>
              <a:t>5/7/21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#:5-21-0007-00-agen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36D4CCC1-13BA-1945-A5F2-AB4E168E05E7}" type="datetime1">
              <a:rPr lang="en-US" smtClean="0"/>
              <a:t>5/7/21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#:5-21-0007-00-agen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3AD2E091-E07A-7944-99AA-453AC809D7D1}" type="datetime1">
              <a:rPr lang="en-US" smtClean="0"/>
              <a:t>5/7/21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#:5-21-0007-00-agen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9FD5DB8-C41F-7245-933E-ABF099364FDF}" type="datetime1">
              <a:rPr lang="en-US" smtClean="0"/>
              <a:t>5/7/21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E832B22-28F1-F740-8C2E-9FF869D512E9}" type="datetime1">
              <a:rPr lang="en-US" smtClean="0"/>
              <a:t>5/7/21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#:5-21-0007-00-agen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5BC82FC8-E57E-F34F-B637-384B91F30C95}" type="datetime1">
              <a:rPr lang="en-US" smtClean="0"/>
              <a:t>5/7/21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#:5-21-0007-00-agen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8683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May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May 2021</a:t>
            </a:r>
          </a:p>
          <a:p>
            <a:pPr eaLnBrk="0" hangingPunct="0"/>
            <a:r>
              <a:rPr lang="en-US" sz="1200" b="1" dirty="0">
                <a:latin typeface="Arial" pitchFamily="34" charset="0"/>
                <a:cs typeface="Times New Roman" pitchFamily="18" charset="0"/>
              </a:rPr>
              <a:t>Document No: 5-21-0007-00-agen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D7A622F5-FF1C-0842-A651-09A346205FA4}"/>
              </a:ext>
            </a:extLst>
          </p:cNvPr>
          <p:cNvSpPr>
            <a:spLocks noGrp="1"/>
          </p:cNvSpPr>
          <p:nvPr>
            <p:ph type="dt" sz="half" idx="10"/>
          </p:nvPr>
        </p:nvSpPr>
        <p:spPr/>
        <p:txBody>
          <a:bodyPr/>
          <a:lstStyle/>
          <a:p>
            <a:pPr>
              <a:defRPr/>
            </a:pPr>
            <a:fld id="{AB079320-9125-6C4D-A7BD-C4CAA4532002}" type="datetime1">
              <a:rPr lang="en-US" smtClean="0"/>
              <a:t>5/7/21</a:t>
            </a:fld>
            <a:endParaRPr lang="en-US"/>
          </a:p>
        </p:txBody>
      </p:sp>
      <p:sp>
        <p:nvSpPr>
          <p:cNvPr id="3" name="Footer Placeholder 2">
            <a:extLst>
              <a:ext uri="{FF2B5EF4-FFF2-40B4-BE49-F238E27FC236}">
                <a16:creationId xmlns:a16="http://schemas.microsoft.com/office/drawing/2014/main" id="{1FB582C6-256C-0842-9C2A-87E90B35EB49}"/>
              </a:ext>
            </a:extLst>
          </p:cNvPr>
          <p:cNvSpPr>
            <a:spLocks noGrp="1"/>
          </p:cNvSpPr>
          <p:nvPr>
            <p:ph type="ftr" sz="quarter" idx="11"/>
          </p:nvPr>
        </p:nvSpPr>
        <p:spPr/>
        <p:txBody>
          <a:bodyPr/>
          <a:lstStyle/>
          <a:p>
            <a:r>
              <a:rPr lang="en-US"/>
              <a:t>Doc #:5-21-0007-00-agen</a:t>
            </a:r>
            <a:endParaRPr lang="en-US" dirty="0"/>
          </a:p>
        </p:txBody>
      </p:sp>
      <p:sp>
        <p:nvSpPr>
          <p:cNvPr id="4" name="Slide Number Placeholder 3">
            <a:extLst>
              <a:ext uri="{FF2B5EF4-FFF2-40B4-BE49-F238E27FC236}">
                <a16:creationId xmlns:a16="http://schemas.microsoft.com/office/drawing/2014/main" id="{53962479-5E09-3C4D-B81D-0F7C76313970}"/>
              </a:ext>
            </a:extLst>
          </p:cNvPr>
          <p:cNvSpPr>
            <a:spLocks noGrp="1"/>
          </p:cNvSpPr>
          <p:nvPr>
            <p:ph type="sldNum" sz="quarter" idx="12"/>
          </p:nvPr>
        </p:nvSpPr>
        <p:spPr/>
        <p:txBody>
          <a:bodyPr/>
          <a:lstStyle/>
          <a:p>
            <a:pPr>
              <a:defRPr/>
            </a:pPr>
            <a:fld id="{E6A9CA49-25C3-408A-A7C2-6BBA5AFB62A7}" type="slidenum">
              <a:rPr lang="en-US" smtClean="0"/>
              <a:pPr>
                <a:defRPr/>
              </a:pPr>
              <a:t>10</a:t>
            </a:fld>
            <a:endParaRPr lang="en-US"/>
          </a:p>
        </p:txBody>
      </p:sp>
    </p:spTree>
    <p:extLst>
      <p:ext uri="{BB962C8B-B14F-4D97-AF65-F5344CB8AC3E}">
        <p14:creationId xmlns:p14="http://schemas.microsoft.com/office/powerpoint/2010/main" val="17910753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4DEF09ED-8B3D-C844-A47A-E7AD9619647E}"/>
              </a:ext>
            </a:extLst>
          </p:cNvPr>
          <p:cNvSpPr>
            <a:spLocks noGrp="1"/>
          </p:cNvSpPr>
          <p:nvPr>
            <p:ph type="dt" sz="half" idx="10"/>
          </p:nvPr>
        </p:nvSpPr>
        <p:spPr/>
        <p:txBody>
          <a:bodyPr/>
          <a:lstStyle/>
          <a:p>
            <a:pPr>
              <a:defRPr/>
            </a:pPr>
            <a:fld id="{9D3AED76-9A2C-864B-A1C6-3A07F843401B}" type="datetime1">
              <a:rPr lang="en-US" smtClean="0"/>
              <a:t>5/7/21</a:t>
            </a:fld>
            <a:endParaRPr lang="en-US"/>
          </a:p>
        </p:txBody>
      </p:sp>
      <p:sp>
        <p:nvSpPr>
          <p:cNvPr id="3" name="Footer Placeholder 2">
            <a:extLst>
              <a:ext uri="{FF2B5EF4-FFF2-40B4-BE49-F238E27FC236}">
                <a16:creationId xmlns:a16="http://schemas.microsoft.com/office/drawing/2014/main" id="{A16F9422-FD14-5D4E-B4D0-6E05EEFD55C7}"/>
              </a:ext>
            </a:extLst>
          </p:cNvPr>
          <p:cNvSpPr>
            <a:spLocks noGrp="1"/>
          </p:cNvSpPr>
          <p:nvPr>
            <p:ph type="ftr" sz="quarter" idx="11"/>
          </p:nvPr>
        </p:nvSpPr>
        <p:spPr/>
        <p:txBody>
          <a:bodyPr/>
          <a:lstStyle/>
          <a:p>
            <a:r>
              <a:rPr lang="en-US"/>
              <a:t>Doc #:5-21-0007-00-agen</a:t>
            </a:r>
            <a:endParaRPr lang="en-US" dirty="0"/>
          </a:p>
        </p:txBody>
      </p:sp>
      <p:sp>
        <p:nvSpPr>
          <p:cNvPr id="4" name="Slide Number Placeholder 3">
            <a:extLst>
              <a:ext uri="{FF2B5EF4-FFF2-40B4-BE49-F238E27FC236}">
                <a16:creationId xmlns:a16="http://schemas.microsoft.com/office/drawing/2014/main" id="{0368A38F-0870-E941-A683-1479744550D5}"/>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3153971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C5FD4A93-EA4E-804F-8129-24CB14A457D1}"/>
              </a:ext>
            </a:extLst>
          </p:cNvPr>
          <p:cNvSpPr>
            <a:spLocks noGrp="1"/>
          </p:cNvSpPr>
          <p:nvPr>
            <p:ph type="dt" sz="half" idx="10"/>
          </p:nvPr>
        </p:nvSpPr>
        <p:spPr/>
        <p:txBody>
          <a:bodyPr/>
          <a:lstStyle/>
          <a:p>
            <a:pPr>
              <a:defRPr/>
            </a:pPr>
            <a:fld id="{FE0CC9D7-152D-A242-A39C-A9683B2DA868}" type="datetime1">
              <a:rPr lang="en-US" smtClean="0"/>
              <a:t>5/7/21</a:t>
            </a:fld>
            <a:endParaRPr lang="en-US"/>
          </a:p>
        </p:txBody>
      </p:sp>
      <p:sp>
        <p:nvSpPr>
          <p:cNvPr id="3" name="Footer Placeholder 2">
            <a:extLst>
              <a:ext uri="{FF2B5EF4-FFF2-40B4-BE49-F238E27FC236}">
                <a16:creationId xmlns:a16="http://schemas.microsoft.com/office/drawing/2014/main" id="{F1601230-B451-7946-871D-D40B736E0DA0}"/>
              </a:ext>
            </a:extLst>
          </p:cNvPr>
          <p:cNvSpPr>
            <a:spLocks noGrp="1"/>
          </p:cNvSpPr>
          <p:nvPr>
            <p:ph type="ftr" sz="quarter" idx="11"/>
          </p:nvPr>
        </p:nvSpPr>
        <p:spPr/>
        <p:txBody>
          <a:bodyPr/>
          <a:lstStyle/>
          <a:p>
            <a:r>
              <a:rPr lang="en-US"/>
              <a:t>Doc #:5-21-0007-00-agen</a:t>
            </a:r>
            <a:endParaRPr lang="en-US" dirty="0"/>
          </a:p>
        </p:txBody>
      </p:sp>
      <p:sp>
        <p:nvSpPr>
          <p:cNvPr id="4" name="Slide Number Placeholder 3">
            <a:extLst>
              <a:ext uri="{FF2B5EF4-FFF2-40B4-BE49-F238E27FC236}">
                <a16:creationId xmlns:a16="http://schemas.microsoft.com/office/drawing/2014/main" id="{28FBAF25-9F73-CC41-A50C-682B77B334E3}"/>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511109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2A29817-6749-E143-BB6A-8A02951B544B}"/>
              </a:ext>
            </a:extLst>
          </p:cNvPr>
          <p:cNvSpPr>
            <a:spLocks noGrp="1"/>
          </p:cNvSpPr>
          <p:nvPr>
            <p:ph type="dt" sz="half" idx="10"/>
          </p:nvPr>
        </p:nvSpPr>
        <p:spPr/>
        <p:txBody>
          <a:bodyPr/>
          <a:lstStyle/>
          <a:p>
            <a:pPr>
              <a:defRPr/>
            </a:pPr>
            <a:fld id="{937258AF-EC4A-EB4B-8AA6-29698B8BC4E5}" type="datetime1">
              <a:rPr lang="en-US" smtClean="0"/>
              <a:t>5/7/21</a:t>
            </a:fld>
            <a:endParaRPr lang="en-US"/>
          </a:p>
        </p:txBody>
      </p:sp>
      <p:sp>
        <p:nvSpPr>
          <p:cNvPr id="3" name="Footer Placeholder 2">
            <a:extLst>
              <a:ext uri="{FF2B5EF4-FFF2-40B4-BE49-F238E27FC236}">
                <a16:creationId xmlns:a16="http://schemas.microsoft.com/office/drawing/2014/main" id="{DDD800B2-9B3C-E947-B09B-9D9C984029F1}"/>
              </a:ext>
            </a:extLst>
          </p:cNvPr>
          <p:cNvSpPr>
            <a:spLocks noGrp="1"/>
          </p:cNvSpPr>
          <p:nvPr>
            <p:ph type="ftr" sz="quarter" idx="11"/>
          </p:nvPr>
        </p:nvSpPr>
        <p:spPr/>
        <p:txBody>
          <a:bodyPr/>
          <a:lstStyle/>
          <a:p>
            <a:r>
              <a:rPr lang="en-US"/>
              <a:t>Doc #:5-21-0007-00-agen</a:t>
            </a:r>
            <a:endParaRPr lang="en-US" dirty="0"/>
          </a:p>
        </p:txBody>
      </p:sp>
      <p:sp>
        <p:nvSpPr>
          <p:cNvPr id="4" name="Slide Number Placeholder 3">
            <a:extLst>
              <a:ext uri="{FF2B5EF4-FFF2-40B4-BE49-F238E27FC236}">
                <a16:creationId xmlns:a16="http://schemas.microsoft.com/office/drawing/2014/main" id="{9A81157A-7082-F14D-AF92-F074D0338F0F}"/>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201638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982A17BC-6864-304A-B17E-94284B9439CC}"/>
              </a:ext>
            </a:extLst>
          </p:cNvPr>
          <p:cNvSpPr>
            <a:spLocks noGrp="1"/>
          </p:cNvSpPr>
          <p:nvPr>
            <p:ph type="dt" sz="half" idx="10"/>
          </p:nvPr>
        </p:nvSpPr>
        <p:spPr/>
        <p:txBody>
          <a:bodyPr/>
          <a:lstStyle/>
          <a:p>
            <a:pPr>
              <a:defRPr/>
            </a:pPr>
            <a:fld id="{8113F755-61F9-1B4A-B1A6-2FE278145257}" type="datetime1">
              <a:rPr lang="en-US" smtClean="0"/>
              <a:t>5/7/21</a:t>
            </a:fld>
            <a:endParaRPr lang="en-US"/>
          </a:p>
        </p:txBody>
      </p:sp>
      <p:sp>
        <p:nvSpPr>
          <p:cNvPr id="3" name="Footer Placeholder 2">
            <a:extLst>
              <a:ext uri="{FF2B5EF4-FFF2-40B4-BE49-F238E27FC236}">
                <a16:creationId xmlns:a16="http://schemas.microsoft.com/office/drawing/2014/main" id="{CEE02635-BEC0-9C46-9469-571B64E36100}"/>
              </a:ext>
            </a:extLst>
          </p:cNvPr>
          <p:cNvSpPr>
            <a:spLocks noGrp="1"/>
          </p:cNvSpPr>
          <p:nvPr>
            <p:ph type="ftr" sz="quarter" idx="11"/>
          </p:nvPr>
        </p:nvSpPr>
        <p:spPr/>
        <p:txBody>
          <a:bodyPr/>
          <a:lstStyle/>
          <a:p>
            <a:r>
              <a:rPr lang="en-US"/>
              <a:t>Doc #:5-21-0007-00-agen</a:t>
            </a:r>
            <a:endParaRPr lang="en-US" dirty="0"/>
          </a:p>
        </p:txBody>
      </p:sp>
      <p:sp>
        <p:nvSpPr>
          <p:cNvPr id="4" name="Slide Number Placeholder 3">
            <a:extLst>
              <a:ext uri="{FF2B5EF4-FFF2-40B4-BE49-F238E27FC236}">
                <a16:creationId xmlns:a16="http://schemas.microsoft.com/office/drawing/2014/main" id="{94362A86-FD37-614B-AB9D-324810FB4277}"/>
              </a:ext>
            </a:extLst>
          </p:cNvPr>
          <p:cNvSpPr>
            <a:spLocks noGrp="1"/>
          </p:cNvSpPr>
          <p:nvPr>
            <p:ph type="sldNum" sz="quarter" idx="12"/>
          </p:nvPr>
        </p:nvSpPr>
        <p:spPr/>
        <p:txBody>
          <a:bodyPr/>
          <a:lstStyle/>
          <a:p>
            <a:pPr>
              <a:defRPr/>
            </a:pPr>
            <a:fld id="{E6A9CA49-25C3-408A-A7C2-6BBA5AFB62A7}" type="slidenum">
              <a:rPr lang="en-US" smtClean="0"/>
              <a:pPr>
                <a:defRPr/>
              </a:pPr>
              <a:t>14</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3/31/21 </a:t>
            </a:r>
            <a:r>
              <a:rPr lang="en-US" dirty="0"/>
              <a:t>&amp;</a:t>
            </a:r>
            <a:r>
              <a:rPr lang="en-US" dirty="0">
                <a:solidFill>
                  <a:schemeClr val="tx1"/>
                </a:solidFill>
              </a:rPr>
              <a:t> 4/2/21 </a:t>
            </a:r>
            <a:r>
              <a:rPr dirty="0"/>
              <a:t>WG minutes contained in </a:t>
            </a:r>
            <a:r>
              <a:rPr lang="en-US" dirty="0">
                <a:solidFill>
                  <a:schemeClr val="tx1"/>
                </a:solidFill>
              </a:rPr>
              <a:t>Doc #: 5-21-000</a:t>
            </a:r>
            <a:r>
              <a:rPr lang="en-US" dirty="0"/>
              <a:t>8</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5/7/21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4/1/21</a:t>
            </a:r>
          </a:p>
          <a:p>
            <a:pPr lvl="1"/>
            <a:r>
              <a:rPr lang="en-US" sz="1400" dirty="0"/>
              <a:t>Had ad-hoc 3/30/21</a:t>
            </a:r>
          </a:p>
          <a:p>
            <a:pPr lvl="1"/>
            <a:r>
              <a:rPr lang="en-US" sz="1400" dirty="0"/>
              <a:t>Discuss properties of policy management and delivery</a:t>
            </a:r>
          </a:p>
          <a:p>
            <a:pPr lvl="2"/>
            <a:r>
              <a:rPr lang="en-US" sz="1200" dirty="0"/>
              <a:t>Including lifecycle of a policy</a:t>
            </a:r>
          </a:p>
          <a:p>
            <a:pPr lvl="2"/>
            <a:r>
              <a:rPr lang="en-US" sz="1200" dirty="0"/>
              <a:t>Hierarchical nature</a:t>
            </a:r>
          </a:p>
          <a:p>
            <a:pPr lvl="2"/>
            <a:r>
              <a:rPr lang="en-US" sz="1200" dirty="0"/>
              <a:t>Generation of mission policy, likely machine generated</a:t>
            </a:r>
          </a:p>
          <a:p>
            <a:pPr lvl="1"/>
            <a:r>
              <a:rPr lang="en-US" sz="1400" dirty="0"/>
              <a:t>Eric planning a reference implementation</a:t>
            </a:r>
          </a:p>
          <a:p>
            <a:pPr lvl="2"/>
            <a:r>
              <a:rPr lang="en-US" sz="1200" dirty="0"/>
              <a:t>Planning toward informational items for the standard</a:t>
            </a:r>
          </a:p>
          <a:p>
            <a:pPr lvl="2"/>
            <a:r>
              <a:rPr lang="en-US" sz="1200" dirty="0"/>
              <a:t>Addressing </a:t>
            </a:r>
          </a:p>
          <a:p>
            <a:pPr lvl="3"/>
            <a:r>
              <a:rPr lang="en-US" sz="1100" dirty="0"/>
              <a:t>Digital signature</a:t>
            </a:r>
          </a:p>
          <a:p>
            <a:pPr lvl="3"/>
            <a:r>
              <a:rPr lang="en-US" sz="1100" dirty="0"/>
              <a:t>Policy decomposability</a:t>
            </a:r>
          </a:p>
          <a:p>
            <a:r>
              <a:rPr lang="en-US" sz="1800" dirty="0"/>
              <a:t>5/7/21</a:t>
            </a:r>
          </a:p>
          <a:p>
            <a:pPr lvl="1"/>
            <a:r>
              <a:rPr lang="en-US" sz="1400" dirty="0"/>
              <a:t>Last ad-hoc very productive</a:t>
            </a:r>
          </a:p>
          <a:p>
            <a:pPr lvl="1"/>
            <a:r>
              <a:rPr lang="en-US" sz="1400" dirty="0"/>
              <a:t>Focusing on PMP and giving it some detail</a:t>
            </a:r>
          </a:p>
          <a:p>
            <a:pPr lvl="1"/>
            <a:r>
              <a:rPr lang="en-US" sz="1400" dirty="0"/>
              <a:t>Considering the meaning of a hierarchical policy sets</a:t>
            </a:r>
          </a:p>
          <a:p>
            <a:pPr lvl="1"/>
            <a:r>
              <a:rPr lang="en-US" sz="1400" dirty="0"/>
              <a:t>Adopting a good strategy… finally</a:t>
            </a:r>
          </a:p>
          <a:p>
            <a:pPr lvl="1"/>
            <a:r>
              <a:rPr lang="en-US" sz="1400" dirty="0"/>
              <a:t>Related presentation on Future creators given by Tim</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F7FCDF3E-AA67-934C-A700-A2CEE8E80D98}"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7835900" cy="5629214"/>
          </a:xfrm>
        </p:spPr>
        <p:txBody>
          <a:bodyPr/>
          <a:lstStyle/>
          <a:p>
            <a:r>
              <a:rPr lang="en-US" sz="1600" dirty="0"/>
              <a:t>3/30/21</a:t>
            </a:r>
          </a:p>
          <a:p>
            <a:pPr lvl="1"/>
            <a:r>
              <a:rPr lang="en-US" sz="1400" dirty="0"/>
              <a:t>Published 2/26/21</a:t>
            </a:r>
          </a:p>
          <a:p>
            <a:pPr lvl="1"/>
            <a:r>
              <a:rPr lang="en-US" sz="1400" dirty="0"/>
              <a:t>Ad-hoc 4/8/21 at 1100 ET</a:t>
            </a:r>
          </a:p>
          <a:p>
            <a:pPr lvl="1"/>
            <a:r>
              <a:rPr lang="en-US" sz="1400" dirty="0"/>
              <a:t>Focusing now on the practical aspects of a policy language</a:t>
            </a:r>
          </a:p>
          <a:p>
            <a:r>
              <a:rPr lang="en-US" sz="1600" dirty="0"/>
              <a:t>5/7/21</a:t>
            </a:r>
          </a:p>
          <a:p>
            <a:pPr lvl="1"/>
            <a:r>
              <a:rPr lang="en-US" sz="1400" dirty="0"/>
              <a:t>Provided overview of variants</a:t>
            </a:r>
          </a:p>
          <a:p>
            <a:pPr lvl="2"/>
            <a:r>
              <a:rPr lang="en-US" sz="1200" dirty="0"/>
              <a:t>Still high level</a:t>
            </a:r>
          </a:p>
          <a:p>
            <a:pPr lvl="1"/>
            <a:r>
              <a:rPr lang="en-US" sz="1400" dirty="0"/>
              <a:t>Working with 1900.5.2a draft schema</a:t>
            </a:r>
          </a:p>
          <a:p>
            <a:pPr lvl="2"/>
            <a:r>
              <a:rPr lang="en-US" sz="1200" dirty="0"/>
              <a:t>Creating a 1900.5.1 Ontology</a:t>
            </a:r>
          </a:p>
          <a:p>
            <a:pPr lvl="2"/>
            <a:r>
              <a:rPr lang="en-US" sz="1200" dirty="0"/>
              <a:t>.1 Rules will be used on .2a to develop a down to earth (and lengthy) example</a:t>
            </a:r>
          </a:p>
          <a:p>
            <a:pPr lvl="1"/>
            <a:r>
              <a:rPr lang="en-US" sz="1400" dirty="0"/>
              <a:t>Working toward a new ad-hoc to review progress</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4194FEB9-69DC-9748-B988-EBD36EBCDF09}"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4/1/21</a:t>
            </a:r>
          </a:p>
          <a:p>
            <a:pPr lvl="1"/>
            <a:r>
              <a:rPr lang="en-US" sz="1300" dirty="0"/>
              <a:t>Motion to promote draft to WG ballot passed</a:t>
            </a:r>
          </a:p>
          <a:p>
            <a:r>
              <a:rPr lang="en-US" sz="1700" dirty="0"/>
              <a:t>5/7/21</a:t>
            </a:r>
          </a:p>
          <a:p>
            <a:pPr lvl="1"/>
            <a:r>
              <a:rPr lang="en-US" sz="1300" dirty="0"/>
              <a:t>Moving to Sponsor ballot – </a:t>
            </a:r>
            <a:r>
              <a:rPr lang="en-US" sz="1300"/>
              <a:t>electronic ballot passed</a:t>
            </a:r>
            <a:endParaRPr lang="en-US" sz="13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3287A57B-D81B-9043-8072-5598D9F3CED1}"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r>
              <a:rPr lang="en-US" sz="1800" b="1" dirty="0"/>
              <a:t>1900.8 PAR</a:t>
            </a:r>
          </a:p>
          <a:p>
            <a:pPr lvl="1"/>
            <a:r>
              <a:rPr lang="en-US" sz="1400" b="1" dirty="0"/>
              <a:t>Alex will schedule an initial meeting via Doodle and send out the meeting notice. Once the P&amp;Ps has been approved after the first meeting – Jennifer can, optionally, issue a call for participation.</a:t>
            </a:r>
          </a:p>
          <a:p>
            <a:r>
              <a:rPr lang="en-US" sz="1800" b="1" dirty="0"/>
              <a:t>Discussion on IEEE web/email tools</a:t>
            </a:r>
          </a:p>
          <a:p>
            <a:pPr lvl="1"/>
            <a:r>
              <a:rPr lang="en-US" sz="1400" b="1" dirty="0"/>
              <a:t>Oliver has volunteered to update the email distribution list for </a:t>
            </a:r>
            <a:r>
              <a:rPr lang="en-US" sz="1400" b="1" dirty="0" err="1"/>
              <a:t>DySPAN</a:t>
            </a:r>
            <a:r>
              <a:rPr lang="en-US" sz="1400" b="1" dirty="0"/>
              <a:t>-SC.</a:t>
            </a:r>
          </a:p>
          <a:p>
            <a:pPr lvl="1"/>
            <a:r>
              <a:rPr lang="en-US" sz="1400" b="1" dirty="0"/>
              <a:t>Alex has volunteered to update the </a:t>
            </a:r>
            <a:r>
              <a:rPr lang="en-US" sz="1400" b="1" dirty="0" err="1"/>
              <a:t>DySPAN</a:t>
            </a:r>
            <a:r>
              <a:rPr lang="en-US" sz="1400" b="1" dirty="0"/>
              <a:t>-SC </a:t>
            </a:r>
            <a:r>
              <a:rPr lang="en-US" sz="1400" b="1" dirty="0" err="1"/>
              <a:t>Wordpress</a:t>
            </a:r>
            <a:r>
              <a:rPr lang="en-US" sz="1400" b="1" dirty="0"/>
              <a:t> website.</a:t>
            </a:r>
          </a:p>
          <a:p>
            <a:pPr lvl="1"/>
            <a:r>
              <a:rPr lang="en-US" sz="1400" b="1" dirty="0"/>
              <a:t>Jennifer will check and report which WGs have </a:t>
            </a:r>
            <a:r>
              <a:rPr lang="en-US" sz="1400" b="1" dirty="0" err="1"/>
              <a:t>Wordpress</a:t>
            </a:r>
            <a:r>
              <a:rPr lang="en-US" sz="1400" b="1" dirty="0"/>
              <a:t> website already and who is the admin.</a:t>
            </a:r>
          </a:p>
          <a:p>
            <a:r>
              <a:rPr lang="en-US" sz="1800" b="1" dirty="0"/>
              <a:t>1900.6 WG (Oliver reports)</a:t>
            </a:r>
          </a:p>
          <a:p>
            <a:pPr lvl="1"/>
            <a:r>
              <a:rPr lang="en-US" sz="1400" b="1" dirty="0"/>
              <a:t>Continued the comment resolution during the Spring Plenary session.</a:t>
            </a:r>
          </a:p>
          <a:p>
            <a:pPr lvl="1"/>
            <a:r>
              <a:rPr lang="en-US" sz="1400" b="1" dirty="0"/>
              <a:t>Updated the draft and will soon conduct a WG ballot on the draft.</a:t>
            </a:r>
          </a:p>
          <a:p>
            <a:r>
              <a:rPr lang="en-US" sz="1800" b="1" dirty="0"/>
              <a:t>1900.8 WG (Alex reports)</a:t>
            </a:r>
          </a:p>
          <a:p>
            <a:pPr lvl="1"/>
            <a:r>
              <a:rPr lang="en-US" sz="1400" b="1" dirty="0"/>
              <a:t>Working on scheduling the first official meeting.</a:t>
            </a:r>
          </a:p>
          <a:p>
            <a:r>
              <a:rPr lang="en-US" sz="1800" b="1"/>
              <a:t>Summer </a:t>
            </a:r>
            <a:r>
              <a:rPr lang="en-US" sz="1800" b="1" dirty="0"/>
              <a:t>Plenary planning</a:t>
            </a:r>
          </a:p>
          <a:p>
            <a:pPr lvl="1"/>
            <a:r>
              <a:rPr lang="en-US" sz="1400" b="1"/>
              <a:t>Alex </a:t>
            </a:r>
            <a:r>
              <a:rPr lang="en-US" sz="1400" b="1" dirty="0"/>
              <a:t>action: Meeting scheduled according to UTC–2 time zone during the week of July 12th.</a:t>
            </a:r>
          </a:p>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p:txBody>
      </p:sp>
      <p:sp>
        <p:nvSpPr>
          <p:cNvPr id="4" name="Date Placeholder 3"/>
          <p:cNvSpPr>
            <a:spLocks noGrp="1"/>
          </p:cNvSpPr>
          <p:nvPr>
            <p:ph type="dt" sz="quarter" idx="10"/>
          </p:nvPr>
        </p:nvSpPr>
        <p:spPr/>
        <p:txBody>
          <a:bodyPr/>
          <a:lstStyle/>
          <a:p>
            <a:pPr>
              <a:defRPr/>
            </a:pPr>
            <a:fld id="{91412AFA-31E6-F145-B29A-7EDB0D79CDC4}" type="datetime1">
              <a:rPr lang="en-US" smtClean="0"/>
              <a:t>5/7/21</a:t>
            </a:fld>
            <a:endParaRPr lang="en-US"/>
          </a:p>
        </p:txBody>
      </p:sp>
      <p:sp>
        <p:nvSpPr>
          <p:cNvPr id="5" name="Footer Placeholder 4"/>
          <p:cNvSpPr>
            <a:spLocks noGrp="1"/>
          </p:cNvSpPr>
          <p:nvPr>
            <p:ph type="ftr" sz="quarter" idx="11"/>
          </p:nvPr>
        </p:nvSpPr>
        <p:spPr/>
        <p:txBody>
          <a:bodyPr/>
          <a:lstStyle/>
          <a:p>
            <a:pPr>
              <a:defRPr/>
            </a:pPr>
            <a:r>
              <a:rPr lang="en-US"/>
              <a:t>Doc #:5-21-0007-00-agen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03DACD9C-4EDB-2449-BAF1-5B6DF6524C99}" type="datetime1">
              <a:rPr lang="en-US" smtClean="0"/>
              <a:t>5/7/21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4/1/21</a:t>
            </a:r>
          </a:p>
          <a:p>
            <a:pPr lvl="1"/>
            <a:r>
              <a:rPr lang="en-US" sz="1600" dirty="0"/>
              <a:t>NSC obliquely referencing P1900.5 standard efforts</a:t>
            </a:r>
          </a:p>
          <a:p>
            <a:pPr lvl="1"/>
            <a:r>
              <a:rPr lang="en-US" sz="1600" dirty="0"/>
              <a:t>Alex attending NSC WG meetings on standardization</a:t>
            </a:r>
          </a:p>
          <a:p>
            <a:pPr lvl="1"/>
            <a:r>
              <a:rPr lang="en-US" sz="1600" dirty="0"/>
              <a:t>3 WGs related to standards</a:t>
            </a:r>
          </a:p>
          <a:p>
            <a:pPr lvl="2"/>
            <a:r>
              <a:rPr lang="en-US" sz="1200" dirty="0"/>
              <a:t>Military Civilian sharing</a:t>
            </a:r>
          </a:p>
          <a:p>
            <a:pPr lvl="2"/>
            <a:r>
              <a:rPr lang="en-US" sz="1200" dirty="0"/>
              <a:t>Military Military</a:t>
            </a:r>
          </a:p>
          <a:p>
            <a:pPr lvl="2"/>
            <a:r>
              <a:rPr lang="en-US" sz="1200" dirty="0"/>
              <a:t>5G sharing</a:t>
            </a:r>
          </a:p>
          <a:p>
            <a:pPr lvl="2"/>
            <a:r>
              <a:rPr lang="en-US" sz="1200" dirty="0"/>
              <a:t>Regulatory issues and topics</a:t>
            </a:r>
          </a:p>
          <a:p>
            <a:r>
              <a:rPr lang="en-US" sz="1800" dirty="0"/>
              <a:t>5/7/21</a:t>
            </a:r>
          </a:p>
          <a:p>
            <a:pPr lvl="1"/>
            <a:r>
              <a:rPr lang="en-US" sz="1600" dirty="0"/>
              <a:t>NSC NTR</a:t>
            </a:r>
          </a:p>
          <a:p>
            <a:pPr lvl="1"/>
            <a:r>
              <a:rPr lang="en-US" sz="1600" dirty="0"/>
              <a:t>NTIA discussion on IIC</a:t>
            </a:r>
          </a:p>
          <a:p>
            <a:pPr lvl="2"/>
            <a:r>
              <a:rPr lang="en-US" sz="1200" dirty="0"/>
              <a:t>Augment ESC</a:t>
            </a:r>
          </a:p>
          <a:p>
            <a:pPr lvl="2"/>
            <a:r>
              <a:rPr lang="en-US" sz="1200" dirty="0"/>
              <a:t>Focus on test ranges</a:t>
            </a:r>
          </a:p>
          <a:p>
            <a:pPr lvl="3"/>
            <a:r>
              <a:rPr lang="en-US" sz="1050" dirty="0"/>
              <a:t>Sensor-based sharing not practical</a:t>
            </a:r>
          </a:p>
          <a:p>
            <a:pPr lvl="3"/>
            <a:r>
              <a:rPr lang="en-US" sz="1050" dirty="0"/>
              <a:t>More of a reservation system</a:t>
            </a:r>
          </a:p>
          <a:p>
            <a:pPr lvl="1"/>
            <a:r>
              <a:rPr lang="en-US" sz="1600" dirty="0"/>
              <a:t>Eric meeting with NEIM on spectrum management </a:t>
            </a:r>
          </a:p>
          <a:p>
            <a:pPr lvl="1"/>
            <a:endParaRPr lang="en-US" sz="16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620F7341-064C-2942-B02F-105580CFB665}"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P1900.5</a:t>
            </a:r>
          </a:p>
          <a:p>
            <a:pPr lvl="1"/>
            <a:r>
              <a:rPr lang="en-US" sz="2000" dirty="0"/>
              <a:t>1900.5a Ad- hoc 5/14/21 1300-1500 ET</a:t>
            </a:r>
          </a:p>
          <a:p>
            <a:pPr lvl="1"/>
            <a:r>
              <a:rPr lang="en-US" sz="2000" dirty="0"/>
              <a:t>1900.5 WG 6/4/21 1430-1630 ET</a:t>
            </a:r>
          </a:p>
          <a:p>
            <a:pPr marL="0" indent="0">
              <a:buNone/>
            </a:pPr>
            <a:endParaRPr lang="en-US" sz="2400" dirty="0"/>
          </a:p>
          <a:p>
            <a:pPr lvl="1"/>
            <a:endParaRPr lang="en-US" sz="1400" dirty="0"/>
          </a:p>
          <a:p>
            <a:pPr lvl="1"/>
            <a:endParaRPr lang="en-US" sz="1400" dirty="0"/>
          </a:p>
          <a:p>
            <a:endParaRPr lang="en-US" sz="1600" dirty="0"/>
          </a:p>
          <a:p>
            <a:pPr marL="0" indent="0">
              <a:buNone/>
            </a:pPr>
            <a:endParaRPr lang="en-US" sz="3600" dirty="0"/>
          </a:p>
          <a:p>
            <a:endParaRPr lang="en-US" sz="2200" dirty="0"/>
          </a:p>
          <a:p>
            <a:pPr lvl="1"/>
            <a:endParaRPr lang="en-US" sz="1800" dirty="0"/>
          </a:p>
          <a:p>
            <a:pPr marL="0" indent="0">
              <a:buNone/>
            </a:pPr>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4D55C7E5-7278-2A42-89E8-96800B3F7BFA}"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TBD</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E2AB076-0AA9-CF40-8353-2F20619F6C44}"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49C2003E-387F-F343-98D0-D3D37F38C89C}"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81F00F28-3235-BF4D-B741-51AB1D9873AA}" type="datetime1">
              <a:rPr lang="en-US" smtClean="0"/>
              <a:t>5/7/21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7749E4F-F466-444F-8296-0F2CF8C35ABF}" type="datetime1">
              <a:rPr lang="en-US" smtClean="0"/>
              <a:t>5/7/21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#:5-21-0007-00-agen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228600" y="990600"/>
            <a:ext cx="2667000" cy="646331"/>
          </a:xfrm>
          <a:prstGeom prst="rect">
            <a:avLst/>
          </a:prstGeom>
          <a:noFill/>
        </p:spPr>
        <p:txBody>
          <a:bodyPr wrap="square" rtlCol="0">
            <a:spAutoFit/>
          </a:bodyPr>
          <a:lstStyle/>
          <a:p>
            <a:r>
              <a:rPr lang="en-US" b="1" i="1" dirty="0">
                <a:solidFill>
                  <a:srgbClr val="FF0000"/>
                </a:solidFill>
              </a:rPr>
              <a:t>Quorum - Yes     </a:t>
            </a:r>
          </a:p>
          <a:p>
            <a:endParaRPr lang="en-US" b="1" i="1" dirty="0">
              <a:solidFill>
                <a:srgbClr val="FF0000"/>
              </a:solidFill>
            </a:endParaRPr>
          </a:p>
        </p:txBody>
      </p:sp>
      <p:graphicFrame>
        <p:nvGraphicFramePr>
          <p:cNvPr id="7" name="Table 6">
            <a:extLst>
              <a:ext uri="{FF2B5EF4-FFF2-40B4-BE49-F238E27FC236}">
                <a16:creationId xmlns:a16="http://schemas.microsoft.com/office/drawing/2014/main" id="{30F44947-4D44-804B-ADAE-F3D0843E7CC7}"/>
              </a:ext>
            </a:extLst>
          </p:cNvPr>
          <p:cNvGraphicFramePr>
            <a:graphicFrameLocks noGrp="1"/>
          </p:cNvGraphicFramePr>
          <p:nvPr>
            <p:extLst>
              <p:ext uri="{D42A27DB-BD31-4B8C-83A1-F6EECF244321}">
                <p14:modId xmlns:p14="http://schemas.microsoft.com/office/powerpoint/2010/main" val="1748683503"/>
              </p:ext>
            </p:extLst>
          </p:nvPr>
        </p:nvGraphicFramePr>
        <p:xfrm>
          <a:off x="3094383" y="881673"/>
          <a:ext cx="5486400" cy="3960221"/>
        </p:xfrm>
        <a:graphic>
          <a:graphicData uri="http://schemas.openxmlformats.org/drawingml/2006/table">
            <a:tbl>
              <a:tblPr>
                <a:tableStyleId>{5C22544A-7EE6-4342-B048-85BDC9FD1C3A}</a:tableStyleId>
              </a:tblPr>
              <a:tblGrid>
                <a:gridCol w="628048">
                  <a:extLst>
                    <a:ext uri="{9D8B030D-6E8A-4147-A177-3AD203B41FA5}">
                      <a16:colId xmlns:a16="http://schemas.microsoft.com/office/drawing/2014/main" val="213328656"/>
                    </a:ext>
                  </a:extLst>
                </a:gridCol>
                <a:gridCol w="656925">
                  <a:extLst>
                    <a:ext uri="{9D8B030D-6E8A-4147-A177-3AD203B41FA5}">
                      <a16:colId xmlns:a16="http://schemas.microsoft.com/office/drawing/2014/main" val="1298121358"/>
                    </a:ext>
                  </a:extLst>
                </a:gridCol>
                <a:gridCol w="698064">
                  <a:extLst>
                    <a:ext uri="{9D8B030D-6E8A-4147-A177-3AD203B41FA5}">
                      <a16:colId xmlns:a16="http://schemas.microsoft.com/office/drawing/2014/main" val="2195930509"/>
                    </a:ext>
                  </a:extLst>
                </a:gridCol>
                <a:gridCol w="727113">
                  <a:extLst>
                    <a:ext uri="{9D8B030D-6E8A-4147-A177-3AD203B41FA5}">
                      <a16:colId xmlns:a16="http://schemas.microsoft.com/office/drawing/2014/main" val="3615853264"/>
                    </a:ext>
                  </a:extLst>
                </a:gridCol>
                <a:gridCol w="2776250">
                  <a:extLst>
                    <a:ext uri="{9D8B030D-6E8A-4147-A177-3AD203B41FA5}">
                      <a16:colId xmlns:a16="http://schemas.microsoft.com/office/drawing/2014/main" val="4025461663"/>
                    </a:ext>
                  </a:extLst>
                </a:gridCol>
              </a:tblGrid>
              <a:tr h="754327">
                <a:tc>
                  <a:txBody>
                    <a:bodyPr/>
                    <a:lstStyle/>
                    <a:p>
                      <a:pPr algn="ctr" fontAlgn="b"/>
                      <a:r>
                        <a:rPr lang="en-US" sz="1000" u="none" strike="noStrike">
                          <a:effectLst/>
                        </a:rPr>
                        <a:t>5/7/21</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215686685"/>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dirty="0">
                          <a:effectLst/>
                        </a:rPr>
                        <a:t>JHU/APL</a:t>
                      </a:r>
                      <a:endParaRPr lang="en-US" sz="1000" b="0" i="0" u="none" strike="noStrike" dirty="0">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483448310"/>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538947933"/>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975977936"/>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4200049223"/>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796063333"/>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Drexel University (Vice Chair)</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2009361014"/>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Eric</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Lindahl</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CDS2</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2379015463"/>
                  </a:ext>
                </a:extLst>
              </a:tr>
              <a:tr h="188582">
                <a:tc>
                  <a:txBody>
                    <a:bodyPr/>
                    <a:lstStyle/>
                    <a:p>
                      <a:pPr algn="l" fontAlgn="b"/>
                      <a:endParaRPr lang="en-US" sz="1000" b="0" i="0" u="none" strike="noStrike" dirty="0">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70840830"/>
                  </a:ext>
                </a:extLst>
              </a:tr>
              <a:tr h="188582">
                <a:tc>
                  <a:txBody>
                    <a:bodyPr/>
                    <a:lstStyle/>
                    <a:p>
                      <a:pPr algn="l" fontAlgn="b"/>
                      <a:endParaRPr lang="en-US" sz="1000" b="0" i="0" u="none" strike="noStrike" dirty="0">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Becca</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Rousseau</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666337317"/>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1678698925"/>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786091537"/>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3652990803"/>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Timothy</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Woods</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788578874"/>
                  </a:ext>
                </a:extLst>
              </a:tr>
              <a:tr h="188582">
                <a:tc>
                  <a:txBody>
                    <a:bodyPr/>
                    <a:lstStyle/>
                    <a:p>
                      <a:pPr algn="l" fontAlgn="b"/>
                      <a:endParaRPr lang="en-US" sz="1000" b="0" i="0" u="none" strike="noStrike" dirty="0">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Daniel</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Zahirniak</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Joint Electronic Warfare Center (JEWC)</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4224387703"/>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Brent</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Josefiak</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1055127211"/>
                  </a:ext>
                </a:extLst>
              </a:tr>
              <a:tr h="188582">
                <a:tc>
                  <a:txBody>
                    <a:bodyPr/>
                    <a:lstStyle/>
                    <a:p>
                      <a:pPr algn="l" fontAlgn="b"/>
                      <a:endParaRPr lang="en-US" sz="1000" b="0" i="0" u="none" strike="noStrike" dirty="0">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Sean</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Furman</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4011181063"/>
                  </a:ext>
                </a:extLst>
              </a:tr>
              <a:tr h="188582">
                <a:tc>
                  <a:txBody>
                    <a:bodyPr/>
                    <a:lstStyle/>
                    <a:p>
                      <a:pPr algn="l" fontAlgn="b"/>
                      <a:r>
                        <a:rPr lang="en-US" sz="1000" b="0" i="0" u="none" strike="noStrike" dirty="0">
                          <a:solidFill>
                            <a:srgbClr val="000000"/>
                          </a:solidFill>
                          <a:effectLst/>
                          <a:latin typeface="Calibri" panose="020F0502020204030204" pitchFamily="34" charset="0"/>
                        </a:rPr>
                        <a:t>x</a:t>
                      </a:r>
                    </a:p>
                  </a:txBody>
                  <a:tcPr marL="8840" marR="8840" marT="884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840" marR="8840" marT="8840" marB="0" anchor="b"/>
                </a:tc>
                <a:tc>
                  <a:txBody>
                    <a:bodyPr/>
                    <a:lstStyle/>
                    <a:p>
                      <a:pPr algn="l" fontAlgn="b"/>
                      <a:r>
                        <a:rPr lang="en-US" sz="1000" u="none" strike="noStrike" dirty="0">
                          <a:effectLst/>
                        </a:rPr>
                        <a:t>Foundry Inc (Chair)</a:t>
                      </a:r>
                      <a:endParaRPr lang="en-US" sz="1000" b="0" i="0" u="none" strike="noStrike" dirty="0">
                        <a:solidFill>
                          <a:srgbClr val="000000"/>
                        </a:solidFill>
                        <a:effectLst/>
                        <a:latin typeface="Calibri" panose="020F0502020204030204" pitchFamily="34" charset="0"/>
                      </a:endParaRPr>
                    </a:p>
                  </a:txBody>
                  <a:tcPr marL="8840" marR="8840" marT="8840" marB="0" anchor="b"/>
                </a:tc>
                <a:extLst>
                  <a:ext uri="{0D108BD9-81ED-4DB2-BD59-A6C34878D82A}">
                    <a16:rowId xmlns:a16="http://schemas.microsoft.com/office/drawing/2014/main" val="424823615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5/7/21  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Adjourn</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93AE66C7-8A8C-9B40-9532-AC0B32207CD9}" type="datetime1">
              <a:rPr lang="en-US" smtClean="0"/>
              <a:t>5/7/21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5-21-0007-00-agen</a:t>
            </a:r>
          </a:p>
          <a:p>
            <a:endParaRPr dirty="0"/>
          </a:p>
          <a:p>
            <a:r>
              <a:rPr dirty="0"/>
              <a:t>Mover:</a:t>
            </a:r>
            <a:r>
              <a:rPr lang="en-US" dirty="0"/>
              <a:t> Dave	</a:t>
            </a:r>
            <a:endParaRPr dirty="0"/>
          </a:p>
          <a:p>
            <a:r>
              <a:rPr dirty="0"/>
              <a:t>Second:</a:t>
            </a:r>
            <a:r>
              <a:rPr lang="en-US" dirty="0"/>
              <a:t> Lynn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36170B16-08C8-8B45-B3ED-A71A282BC492}" type="datetime1">
              <a:rPr lang="en-US" smtClean="0"/>
              <a:t>5/7/21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5/7/21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5/7/21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867C093F-57B6-5844-959E-63330431B0C2}" type="datetime1">
              <a:rPr lang="en-US" smtClean="0"/>
              <a:t>5/7/21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#:5-21-0007-00-agen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24335</TotalTime>
  <Words>2636</Words>
  <Application>Microsoft Macintosh PowerPoint</Application>
  <PresentationFormat>On-screen Show (4:3)</PresentationFormat>
  <Paragraphs>400</Paragraphs>
  <Slides>23</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1900.5.2a</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529</cp:revision>
  <dcterms:created xsi:type="dcterms:W3CDTF">2013-08-13T02:52:21Z</dcterms:created>
  <dcterms:modified xsi:type="dcterms:W3CDTF">2021-05-07T13:32:46Z</dcterms:modified>
</cp:coreProperties>
</file>