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36" r:id="rId15"/>
    <p:sldId id="437" r:id="rId16"/>
    <p:sldId id="438" r:id="rId17"/>
    <p:sldId id="439" r:id="rId18"/>
    <p:sldId id="426" r:id="rId19"/>
    <p:sldId id="440" r:id="rId20"/>
    <p:sldId id="430" r:id="rId21"/>
    <p:sldId id="454" r:id="rId22"/>
    <p:sldId id="457" r:id="rId23"/>
    <p:sldId id="435" r:id="rId24"/>
    <p:sldId id="434" r:id="rId25"/>
    <p:sldId id="432" r:id="rId26"/>
    <p:sldId id="456" r:id="rId27"/>
    <p:sldId id="441" r:id="rId28"/>
    <p:sldId id="442" r:id="rId29"/>
    <p:sldId id="443" r:id="rId30"/>
    <p:sldId id="444" r:id="rId31"/>
    <p:sldId id="445" r:id="rId32"/>
    <p:sldId id="446" r:id="rId33"/>
    <p:sldId id="447" r:id="rId34"/>
    <p:sldId id="448" r:id="rId35"/>
    <p:sldId id="449" r:id="rId36"/>
    <p:sldId id="450" r:id="rId37"/>
    <p:sldId id="458" r:id="rId38"/>
    <p:sldId id="452" r:id="rId39"/>
    <p:sldId id="453"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BFB16D-5327-844B-9F0A-7F43565E0F4E}" v="29" dt="2020-07-20T14:02:26.0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66" autoAdjust="0"/>
    <p:restoredTop sz="97557"/>
  </p:normalViewPr>
  <p:slideViewPr>
    <p:cSldViewPr>
      <p:cViewPr varScale="1">
        <p:scale>
          <a:sx n="198" d="100"/>
          <a:sy n="198" d="100"/>
        </p:scale>
        <p:origin x="319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20BFB16D-5327-844B-9F0A-7F43565E0F4E}"/>
    <pc:docChg chg="custSel addSld delSld modSld">
      <pc:chgData name="Tony Rennier" userId="c9404d753a9a413b" providerId="LiveId" clId="{20BFB16D-5327-844B-9F0A-7F43565E0F4E}" dt="2020-07-20T14:08:54.709" v="617" actId="6549"/>
      <pc:docMkLst>
        <pc:docMk/>
      </pc:docMkLst>
      <pc:sldChg chg="modSp">
        <pc:chgData name="Tony Rennier" userId="c9404d753a9a413b" providerId="LiveId" clId="{20BFB16D-5327-844B-9F0A-7F43565E0F4E}" dt="2020-07-15T19:55:25.007" v="280" actId="207"/>
        <pc:sldMkLst>
          <pc:docMk/>
          <pc:sldMk cId="3294939447" sldId="414"/>
        </pc:sldMkLst>
        <pc:spChg chg="mod">
          <ac:chgData name="Tony Rennier" userId="c9404d753a9a413b" providerId="LiveId" clId="{20BFB16D-5327-844B-9F0A-7F43565E0F4E}" dt="2020-07-15T19:55:25.007" v="280" actId="207"/>
          <ac:spMkLst>
            <pc:docMk/>
            <pc:sldMk cId="3294939447" sldId="414"/>
            <ac:spMk id="7171" creationId="{00000000-0000-0000-0000-000000000000}"/>
          </ac:spMkLst>
        </pc:spChg>
      </pc:sldChg>
      <pc:sldChg chg="del">
        <pc:chgData name="Tony Rennier" userId="c9404d753a9a413b" providerId="LiveId" clId="{20BFB16D-5327-844B-9F0A-7F43565E0F4E}" dt="2020-07-15T19:53:44.629" v="248" actId="2696"/>
        <pc:sldMkLst>
          <pc:docMk/>
          <pc:sldMk cId="4252532195" sldId="418"/>
        </pc:sldMkLst>
      </pc:sldChg>
      <pc:sldChg chg="modSp mod">
        <pc:chgData name="Tony Rennier" userId="c9404d753a9a413b" providerId="LiveId" clId="{20BFB16D-5327-844B-9F0A-7F43565E0F4E}" dt="2020-07-15T19:36:48.901" v="42" actId="20577"/>
        <pc:sldMkLst>
          <pc:docMk/>
          <pc:sldMk cId="603797575" sldId="426"/>
        </pc:sldMkLst>
        <pc:spChg chg="mod">
          <ac:chgData name="Tony Rennier" userId="c9404d753a9a413b" providerId="LiveId" clId="{20BFB16D-5327-844B-9F0A-7F43565E0F4E}" dt="2020-07-15T19:36:48.901" v="42" actId="20577"/>
          <ac:spMkLst>
            <pc:docMk/>
            <pc:sldMk cId="603797575" sldId="426"/>
            <ac:spMk id="15363" creationId="{00000000-0000-0000-0000-000000000000}"/>
          </ac:spMkLst>
        </pc:spChg>
      </pc:sldChg>
      <pc:sldChg chg="addSp delSp modSp mod">
        <pc:chgData name="Tony Rennier" userId="c9404d753a9a413b" providerId="LiveId" clId="{20BFB16D-5327-844B-9F0A-7F43565E0F4E}" dt="2020-07-20T14:08:54.709" v="617" actId="6549"/>
        <pc:sldMkLst>
          <pc:docMk/>
          <pc:sldMk cId="55390906" sldId="430"/>
        </pc:sldMkLst>
        <pc:spChg chg="mod">
          <ac:chgData name="Tony Rennier" userId="c9404d753a9a413b" providerId="LiveId" clId="{20BFB16D-5327-844B-9F0A-7F43565E0F4E}" dt="2020-07-15T19:45:32.656" v="88" actId="1076"/>
          <ac:spMkLst>
            <pc:docMk/>
            <pc:sldMk cId="55390906" sldId="430"/>
            <ac:spMk id="17410" creationId="{00000000-0000-0000-0000-000000000000}"/>
          </ac:spMkLst>
        </pc:spChg>
        <pc:spChg chg="mod">
          <ac:chgData name="Tony Rennier" userId="c9404d753a9a413b" providerId="LiveId" clId="{20BFB16D-5327-844B-9F0A-7F43565E0F4E}" dt="2020-07-20T14:08:54.709" v="617" actId="6549"/>
          <ac:spMkLst>
            <pc:docMk/>
            <pc:sldMk cId="55390906" sldId="430"/>
            <ac:spMk id="17411" creationId="{00000000-0000-0000-0000-000000000000}"/>
          </ac:spMkLst>
        </pc:spChg>
        <pc:graphicFrameChg chg="add del mod modGraphic">
          <ac:chgData name="Tony Rennier" userId="c9404d753a9a413b" providerId="LiveId" clId="{20BFB16D-5327-844B-9F0A-7F43565E0F4E}" dt="2020-07-15T19:45:03.262" v="80" actId="478"/>
          <ac:graphicFrameMkLst>
            <pc:docMk/>
            <pc:sldMk cId="55390906" sldId="430"/>
            <ac:graphicFrameMk id="2" creationId="{3EE89AE4-236F-3F4E-A70F-E829BE1026D7}"/>
          </ac:graphicFrameMkLst>
        </pc:graphicFrameChg>
        <pc:picChg chg="add del mod">
          <ac:chgData name="Tony Rennier" userId="c9404d753a9a413b" providerId="LiveId" clId="{20BFB16D-5327-844B-9F0A-7F43565E0F4E}" dt="2020-07-15T19:47:38.655" v="95" actId="478"/>
          <ac:picMkLst>
            <pc:docMk/>
            <pc:sldMk cId="55390906" sldId="430"/>
            <ac:picMk id="3" creationId="{95CA0397-8BD9-E244-98BC-A4B79C87CD19}"/>
          </ac:picMkLst>
        </pc:picChg>
        <pc:picChg chg="add mod">
          <ac:chgData name="Tony Rennier" userId="c9404d753a9a413b" providerId="LiveId" clId="{20BFB16D-5327-844B-9F0A-7F43565E0F4E}" dt="2020-07-15T19:47:53.378" v="98" actId="1076"/>
          <ac:picMkLst>
            <pc:docMk/>
            <pc:sldMk cId="55390906" sldId="430"/>
            <ac:picMk id="9" creationId="{8BA15D73-6D2E-C14D-9AFC-A53607846DA3}"/>
          </ac:picMkLst>
        </pc:picChg>
        <pc:cxnChg chg="add mod">
          <ac:chgData name="Tony Rennier" userId="c9404d753a9a413b" providerId="LiveId" clId="{20BFB16D-5327-844B-9F0A-7F43565E0F4E}" dt="2020-07-15T19:51:45.371" v="157" actId="1076"/>
          <ac:cxnSpMkLst>
            <pc:docMk/>
            <pc:sldMk cId="55390906" sldId="430"/>
            <ac:cxnSpMk id="8" creationId="{2C86F59D-F03F-8E41-B28B-EAA422617211}"/>
          </ac:cxnSpMkLst>
        </pc:cxnChg>
      </pc:sldChg>
      <pc:sldChg chg="modSp mod">
        <pc:chgData name="Tony Rennier" userId="c9404d753a9a413b" providerId="LiveId" clId="{20BFB16D-5327-844B-9F0A-7F43565E0F4E}" dt="2020-07-15T19:54:50.461" v="279" actId="20577"/>
        <pc:sldMkLst>
          <pc:docMk/>
          <pc:sldMk cId="3755566592" sldId="432"/>
        </pc:sldMkLst>
        <pc:spChg chg="mod">
          <ac:chgData name="Tony Rennier" userId="c9404d753a9a413b" providerId="LiveId" clId="{20BFB16D-5327-844B-9F0A-7F43565E0F4E}" dt="2020-07-15T19:54:50.461" v="279" actId="20577"/>
          <ac:spMkLst>
            <pc:docMk/>
            <pc:sldMk cId="3755566592" sldId="432"/>
            <ac:spMk id="6147" creationId="{00000000-0000-0000-0000-000000000000}"/>
          </ac:spMkLst>
        </pc:spChg>
      </pc:sldChg>
      <pc:sldChg chg="modSp mod">
        <pc:chgData name="Tony Rennier" userId="c9404d753a9a413b" providerId="LiveId" clId="{20BFB16D-5327-844B-9F0A-7F43565E0F4E}" dt="2020-07-20T14:02:26.063" v="366" actId="207"/>
        <pc:sldMkLst>
          <pc:docMk/>
          <pc:sldMk cId="1718155793" sldId="436"/>
        </pc:sldMkLst>
        <pc:spChg chg="mod">
          <ac:chgData name="Tony Rennier" userId="c9404d753a9a413b" providerId="LiveId" clId="{20BFB16D-5327-844B-9F0A-7F43565E0F4E}" dt="2020-07-20T14:02:26.063" v="366" actId="207"/>
          <ac:spMkLst>
            <pc:docMk/>
            <pc:sldMk cId="1718155793" sldId="436"/>
            <ac:spMk id="12291" creationId="{00000000-0000-0000-0000-000000000000}"/>
          </ac:spMkLst>
        </pc:spChg>
      </pc:sldChg>
      <pc:sldChg chg="modSp mod">
        <pc:chgData name="Tony Rennier" userId="c9404d753a9a413b" providerId="LiveId" clId="{20BFB16D-5327-844B-9F0A-7F43565E0F4E}" dt="2020-07-20T14:06:32.307" v="616" actId="20577"/>
        <pc:sldMkLst>
          <pc:docMk/>
          <pc:sldMk cId="2720461886" sldId="437"/>
        </pc:sldMkLst>
        <pc:spChg chg="mod">
          <ac:chgData name="Tony Rennier" userId="c9404d753a9a413b" providerId="LiveId" clId="{20BFB16D-5327-844B-9F0A-7F43565E0F4E}" dt="2020-07-20T14:06:32.307" v="616" actId="20577"/>
          <ac:spMkLst>
            <pc:docMk/>
            <pc:sldMk cId="2720461886" sldId="437"/>
            <ac:spMk id="14339" creationId="{00000000-0000-0000-0000-000000000000}"/>
          </ac:spMkLst>
        </pc:spChg>
      </pc:sldChg>
      <pc:sldChg chg="modSp mod">
        <pc:chgData name="Tony Rennier" userId="c9404d753a9a413b" providerId="LiveId" clId="{20BFB16D-5327-844B-9F0A-7F43565E0F4E}" dt="2020-07-15T19:38:02.420" v="56" actId="20577"/>
        <pc:sldMkLst>
          <pc:docMk/>
          <pc:sldMk cId="364832886" sldId="440"/>
        </pc:sldMkLst>
        <pc:spChg chg="mod">
          <ac:chgData name="Tony Rennier" userId="c9404d753a9a413b" providerId="LiveId" clId="{20BFB16D-5327-844B-9F0A-7F43565E0F4E}" dt="2020-07-15T19:38:02.420" v="56" actId="20577"/>
          <ac:spMkLst>
            <pc:docMk/>
            <pc:sldMk cId="364832886" sldId="440"/>
            <ac:spMk id="3" creationId="{00000000-0000-0000-0000-000000000000}"/>
          </ac:spMkLst>
        </pc:spChg>
      </pc:sldChg>
      <pc:sldChg chg="modSp mod">
        <pc:chgData name="Tony Rennier" userId="c9404d753a9a413b" providerId="LiveId" clId="{20BFB16D-5327-844B-9F0A-7F43565E0F4E}" dt="2020-07-15T19:56:36.245" v="305" actId="6549"/>
        <pc:sldMkLst>
          <pc:docMk/>
          <pc:sldMk cId="1529763130" sldId="448"/>
        </pc:sldMkLst>
        <pc:spChg chg="mod">
          <ac:chgData name="Tony Rennier" userId="c9404d753a9a413b" providerId="LiveId" clId="{20BFB16D-5327-844B-9F0A-7F43565E0F4E}" dt="2020-07-15T19:56:36.245" v="305" actId="6549"/>
          <ac:spMkLst>
            <pc:docMk/>
            <pc:sldMk cId="1529763130" sldId="448"/>
            <ac:spMk id="14339" creationId="{00000000-0000-0000-0000-000000000000}"/>
          </ac:spMkLst>
        </pc:spChg>
      </pc:sldChg>
      <pc:sldChg chg="modSp mod">
        <pc:chgData name="Tony Rennier" userId="c9404d753a9a413b" providerId="LiveId" clId="{20BFB16D-5327-844B-9F0A-7F43565E0F4E}" dt="2020-07-15T19:56:55.226" v="315" actId="20577"/>
        <pc:sldMkLst>
          <pc:docMk/>
          <pc:sldMk cId="350855214" sldId="449"/>
        </pc:sldMkLst>
        <pc:spChg chg="mod">
          <ac:chgData name="Tony Rennier" userId="c9404d753a9a413b" providerId="LiveId" clId="{20BFB16D-5327-844B-9F0A-7F43565E0F4E}" dt="2020-07-15T19:56:55.226" v="315" actId="20577"/>
          <ac:spMkLst>
            <pc:docMk/>
            <pc:sldMk cId="350855214" sldId="449"/>
            <ac:spMk id="14339" creationId="{00000000-0000-0000-0000-000000000000}"/>
          </ac:spMkLst>
        </pc:spChg>
      </pc:sldChg>
      <pc:sldChg chg="modSp mod">
        <pc:chgData name="Tony Rennier" userId="c9404d753a9a413b" providerId="LiveId" clId="{20BFB16D-5327-844B-9F0A-7F43565E0F4E}" dt="2020-07-15T19:57:21.039" v="343" actId="6549"/>
        <pc:sldMkLst>
          <pc:docMk/>
          <pc:sldMk cId="3043028580" sldId="450"/>
        </pc:sldMkLst>
        <pc:spChg chg="mod">
          <ac:chgData name="Tony Rennier" userId="c9404d753a9a413b" providerId="LiveId" clId="{20BFB16D-5327-844B-9F0A-7F43565E0F4E}" dt="2020-07-15T19:57:21.039" v="343" actId="6549"/>
          <ac:spMkLst>
            <pc:docMk/>
            <pc:sldMk cId="3043028580" sldId="450"/>
            <ac:spMk id="14339" creationId="{00000000-0000-0000-0000-000000000000}"/>
          </ac:spMkLst>
        </pc:spChg>
      </pc:sldChg>
      <pc:sldChg chg="del">
        <pc:chgData name="Tony Rennier" userId="c9404d753a9a413b" providerId="LiveId" clId="{20BFB16D-5327-844B-9F0A-7F43565E0F4E}" dt="2020-07-15T19:58:44.753" v="361" actId="2696"/>
        <pc:sldMkLst>
          <pc:docMk/>
          <pc:sldMk cId="4071260246" sldId="451"/>
        </pc:sldMkLst>
      </pc:sldChg>
      <pc:sldChg chg="modSp mod">
        <pc:chgData name="Tony Rennier" userId="c9404d753a9a413b" providerId="LiveId" clId="{20BFB16D-5327-844B-9F0A-7F43565E0F4E}" dt="2020-07-15T19:58:32.711" v="360" actId="6549"/>
        <pc:sldMkLst>
          <pc:docMk/>
          <pc:sldMk cId="1767267483" sldId="452"/>
        </pc:sldMkLst>
        <pc:spChg chg="mod">
          <ac:chgData name="Tony Rennier" userId="c9404d753a9a413b" providerId="LiveId" clId="{20BFB16D-5327-844B-9F0A-7F43565E0F4E}" dt="2020-07-15T19:58:32.711" v="360" actId="6549"/>
          <ac:spMkLst>
            <pc:docMk/>
            <pc:sldMk cId="1767267483" sldId="452"/>
            <ac:spMk id="17411" creationId="{00000000-0000-0000-0000-000000000000}"/>
          </ac:spMkLst>
        </pc:spChg>
      </pc:sldChg>
      <pc:sldChg chg="modSp mod">
        <pc:chgData name="Tony Rennier" userId="c9404d753a9a413b" providerId="LiveId" clId="{20BFB16D-5327-844B-9F0A-7F43565E0F4E}" dt="2020-07-15T19:55:59.272" v="285" actId="6549"/>
        <pc:sldMkLst>
          <pc:docMk/>
          <pc:sldMk cId="4198477832" sldId="456"/>
        </pc:sldMkLst>
        <pc:spChg chg="mod">
          <ac:chgData name="Tony Rennier" userId="c9404d753a9a413b" providerId="LiveId" clId="{20BFB16D-5327-844B-9F0A-7F43565E0F4E}" dt="2020-07-15T19:55:59.272" v="285" actId="6549"/>
          <ac:spMkLst>
            <pc:docMk/>
            <pc:sldMk cId="4198477832" sldId="456"/>
            <ac:spMk id="7171" creationId="{00000000-0000-0000-0000-000000000000}"/>
          </ac:spMkLst>
        </pc:spChg>
      </pc:sldChg>
      <pc:sldChg chg="modSp add mod">
        <pc:chgData name="Tony Rennier" userId="c9404d753a9a413b" providerId="LiveId" clId="{20BFB16D-5327-844B-9F0A-7F43565E0F4E}" dt="2020-07-15T19:54:20.518" v="269" actId="6549"/>
        <pc:sldMkLst>
          <pc:docMk/>
          <pc:sldMk cId="345971217" sldId="457"/>
        </pc:sldMkLst>
        <pc:spChg chg="mod">
          <ac:chgData name="Tony Rennier" userId="c9404d753a9a413b" providerId="LiveId" clId="{20BFB16D-5327-844B-9F0A-7F43565E0F4E}" dt="2020-07-15T19:54:20.518" v="269" actId="6549"/>
          <ac:spMkLst>
            <pc:docMk/>
            <pc:sldMk cId="345971217" sldId="457"/>
            <ac:spMk id="17410" creationId="{00000000-0000-0000-0000-000000000000}"/>
          </ac:spMkLst>
        </pc:spChg>
      </pc:sldChg>
      <pc:sldChg chg="add del">
        <pc:chgData name="Tony Rennier" userId="c9404d753a9a413b" providerId="LiveId" clId="{20BFB16D-5327-844B-9F0A-7F43565E0F4E}" dt="2020-07-15T19:54:00.995" v="250"/>
        <pc:sldMkLst>
          <pc:docMk/>
          <pc:sldMk cId="1338971473" sldId="457"/>
        </pc:sldMkLst>
      </pc:sldChg>
      <pc:sldChg chg="delSp modSp add mod">
        <pc:chgData name="Tony Rennier" userId="c9404d753a9a413b" providerId="LiveId" clId="{20BFB16D-5327-844B-9F0A-7F43565E0F4E}" dt="2020-07-15T19:58:16.237" v="353" actId="27636"/>
        <pc:sldMkLst>
          <pc:docMk/>
          <pc:sldMk cId="2588384108" sldId="458"/>
        </pc:sldMkLst>
        <pc:spChg chg="mod">
          <ac:chgData name="Tony Rennier" userId="c9404d753a9a413b" providerId="LiveId" clId="{20BFB16D-5327-844B-9F0A-7F43565E0F4E}" dt="2020-07-15T19:58:16.237" v="353" actId="27636"/>
          <ac:spMkLst>
            <pc:docMk/>
            <pc:sldMk cId="2588384108" sldId="458"/>
            <ac:spMk id="17410" creationId="{00000000-0000-0000-0000-000000000000}"/>
          </ac:spMkLst>
        </pc:spChg>
        <pc:spChg chg="mod">
          <ac:chgData name="Tony Rennier" userId="c9404d753a9a413b" providerId="LiveId" clId="{20BFB16D-5327-844B-9F0A-7F43565E0F4E}" dt="2020-07-15T19:58:12.104" v="351" actId="14100"/>
          <ac:spMkLst>
            <pc:docMk/>
            <pc:sldMk cId="2588384108" sldId="458"/>
            <ac:spMk id="17411" creationId="{00000000-0000-0000-0000-000000000000}"/>
          </ac:spMkLst>
        </pc:spChg>
        <pc:picChg chg="del">
          <ac:chgData name="Tony Rennier" userId="c9404d753a9a413b" providerId="LiveId" clId="{20BFB16D-5327-844B-9F0A-7F43565E0F4E}" dt="2020-07-15T19:57:48.371" v="345" actId="478"/>
          <ac:picMkLst>
            <pc:docMk/>
            <pc:sldMk cId="2588384108" sldId="458"/>
            <ac:picMk id="9" creationId="{8BA15D73-6D2E-C14D-9AFC-A53607846DA3}"/>
          </ac:picMkLst>
        </pc:picChg>
        <pc:cxnChg chg="del">
          <ac:chgData name="Tony Rennier" userId="c9404d753a9a413b" providerId="LiveId" clId="{20BFB16D-5327-844B-9F0A-7F43565E0F4E}" dt="2020-07-15T19:57:55.554" v="347" actId="478"/>
          <ac:cxnSpMkLst>
            <pc:docMk/>
            <pc:sldMk cId="2588384108" sldId="458"/>
            <ac:cxnSpMk id="8" creationId="{2C86F59D-F03F-8E41-B28B-EAA422617211}"/>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15</a:t>
            </a:fld>
            <a:endParaRPr lang="en-US"/>
          </a:p>
        </p:txBody>
      </p:sp>
    </p:spTree>
    <p:extLst>
      <p:ext uri="{BB962C8B-B14F-4D97-AF65-F5344CB8AC3E}">
        <p14:creationId xmlns:p14="http://schemas.microsoft.com/office/powerpoint/2010/main" val="413123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25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2269901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33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841548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34</a:t>
            </a:fld>
            <a:endParaRPr lang="en-US"/>
          </a:p>
        </p:txBody>
      </p:sp>
    </p:spTree>
    <p:extLst>
      <p:ext uri="{BB962C8B-B14F-4D97-AF65-F5344CB8AC3E}">
        <p14:creationId xmlns:p14="http://schemas.microsoft.com/office/powerpoint/2010/main" val="2792363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891D847-55E3-DF41-AB08-186F2D727B8D}" type="datetime1">
              <a:rPr lang="en-US" smtClean="0"/>
              <a:t>7/20/20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#:5-20-0022-00-agen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8C31202-17EB-EF44-BC20-7E619BBEF67A}"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514C17C-3B4A-A146-913E-39DC603CFFF2}"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26CF0F93-80B1-9343-9665-BA955D45C11D}" type="datetime1">
              <a:rPr lang="en-US" smtClean="0"/>
              <a:t>7/20/20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5101A89-7A8E-E943-9FAA-37EEBCB0CD35}" type="datetime1">
              <a:rPr lang="en-US" smtClean="0"/>
              <a:t>7/20/20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#:5-20-0022-00-agen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96C01E9F-2DA5-8B40-BEAF-68F18A91DC00}" type="datetime1">
              <a:rPr lang="en-US" smtClean="0"/>
              <a:t>7/20/20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E9B25C6E-9962-8840-BF71-048D38421B62}" type="datetime1">
              <a:rPr lang="en-US" smtClean="0"/>
              <a:t>7/20/20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01C51FC0-DE3A-7A43-BDDD-247B6A3AB38B}" type="datetime1">
              <a:rPr lang="en-US" smtClean="0"/>
              <a:t>7/20/20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#:5-20-0022-00-agen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11AB393-D6A2-B648-9E4A-0B890DBC6A15}" type="datetime1">
              <a:rPr lang="en-US" smtClean="0"/>
              <a:t>7/20/20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#:5-20-0022-00-agen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B89482A-6ECC-FE44-B608-7A585C6EFDED}" type="datetime1">
              <a:rPr lang="en-US" smtClean="0"/>
              <a:t>7/20/20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94B63F6-955F-E444-9191-4FACD08A84CE}" type="datetime1">
              <a:rPr lang="en-US" smtClean="0"/>
              <a:t>7/20/20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2A2B178-9449-C94F-83C2-5A3D24D97E72}" type="datetime1">
              <a:rPr lang="en-US" smtClean="0"/>
              <a:t>7/20/20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#:5-20-0022-00-agen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387936C0-2960-C741-AAB2-AF9F16CB81B3}" type="datetime1">
              <a:rPr lang="en-US" smtClean="0"/>
              <a:t>7/20/20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#:5-20-0022-00-agen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487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21-23 July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21-23 July 2020</a:t>
            </a:r>
          </a:p>
          <a:p>
            <a:pPr eaLnBrk="0" hangingPunct="0"/>
            <a:r>
              <a:rPr lang="en-US" sz="1200" b="1" dirty="0">
                <a:latin typeface="Arial" pitchFamily="34" charset="0"/>
                <a:cs typeface="Times New Roman" pitchFamily="18" charset="0"/>
              </a:rPr>
              <a:t>Document No: 5-20-0022-00-agen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BEA8052-AA3E-AC4F-8C24-857645E2FDCE}" type="datetime1">
              <a:rPr lang="en-US" smtClean="0"/>
              <a:t>7/20/20</a:t>
            </a:fld>
            <a:endParaRPr lang="en-US"/>
          </a:p>
        </p:txBody>
      </p:sp>
      <p:sp>
        <p:nvSpPr>
          <p:cNvPr id="3" name="Footer Placeholder 2"/>
          <p:cNvSpPr>
            <a:spLocks noGrp="1"/>
          </p:cNvSpPr>
          <p:nvPr>
            <p:ph type="ftr" sz="quarter" idx="11"/>
          </p:nvPr>
        </p:nvSpPr>
        <p:spPr/>
        <p:txBody>
          <a:bodyPr/>
          <a:lstStyle/>
          <a:p>
            <a:pPr>
              <a:defRPr/>
            </a:pPr>
            <a:r>
              <a:rPr lang="en-US"/>
              <a:t>Doc #:5-20-0022-00-agen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24CE7C6-7287-FC4B-B38D-6E97CED01043}"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7A6CC54-4F9B-9443-8406-C92096259AAC}"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E9C2A26-77B3-2841-B0E3-2A00207D3E5A}"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6/5/20</a:t>
            </a:r>
            <a:r>
              <a:rPr lang="en-US" dirty="0"/>
              <a:t> </a:t>
            </a:r>
            <a:r>
              <a:rPr dirty="0"/>
              <a:t>WG minutes contained in </a:t>
            </a:r>
            <a:r>
              <a:rPr lang="en-US" dirty="0">
                <a:solidFill>
                  <a:schemeClr val="tx1"/>
                </a:solidFill>
              </a:rPr>
              <a:t>Doc #: 5-20-0023-00-mins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6E730A1-CE9B-0746-B99C-5A42BADC3197}" type="datetime1">
              <a:rPr lang="en-US" smtClean="0"/>
              <a:t>7/20/20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600" dirty="0"/>
              <a:t>7/21/20</a:t>
            </a:r>
          </a:p>
          <a:p>
            <a:pPr lvl="1"/>
            <a:r>
              <a:rPr lang="en-US" sz="1400" dirty="0"/>
              <a:t>1900.5.1 Comment Resolution Group</a:t>
            </a:r>
          </a:p>
          <a:p>
            <a:pPr lvl="2"/>
            <a:r>
              <a:rPr lang="en-US" sz="1200" dirty="0"/>
              <a:t>Met 4/3 </a:t>
            </a:r>
          </a:p>
          <a:p>
            <a:pPr lvl="3"/>
            <a:r>
              <a:rPr lang="en-US" sz="1050" dirty="0"/>
              <a:t>Reviewed comments</a:t>
            </a:r>
          </a:p>
          <a:p>
            <a:pPr lvl="2"/>
            <a:r>
              <a:rPr lang="en-US" sz="1200" dirty="0">
                <a:solidFill>
                  <a:srgbClr val="FF0000"/>
                </a:solidFill>
              </a:rPr>
              <a:t>Final draft with CRS nearly complete</a:t>
            </a:r>
          </a:p>
          <a:p>
            <a:pPr lvl="3"/>
            <a:r>
              <a:rPr lang="en-US" sz="1050" dirty="0">
                <a:solidFill>
                  <a:srgbClr val="FF0000"/>
                </a:solidFill>
              </a:rPr>
              <a:t>D3 document formatting/template problems getting resolved</a:t>
            </a:r>
          </a:p>
          <a:p>
            <a:pPr lvl="3"/>
            <a:r>
              <a:rPr lang="en-US" sz="1050" dirty="0">
                <a:solidFill>
                  <a:srgbClr val="FF0000"/>
                </a:solidFill>
              </a:rPr>
              <a:t>Tweaks to the CRS required</a:t>
            </a:r>
          </a:p>
          <a:p>
            <a:pPr lvl="3"/>
            <a:r>
              <a:rPr lang="en-US" sz="1050" dirty="0">
                <a:solidFill>
                  <a:srgbClr val="FF0000"/>
                </a:solidFill>
              </a:rPr>
              <a:t>WG needs to vote soon so we can start our 10-day recirculation</a:t>
            </a:r>
          </a:p>
          <a:p>
            <a:pPr lvl="4"/>
            <a:r>
              <a:rPr lang="en-US" sz="1050" dirty="0">
                <a:solidFill>
                  <a:srgbClr val="FF0000"/>
                </a:solidFill>
              </a:rPr>
              <a:t>This week or email ballot??</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rgbClr val="FF0000"/>
                </a:solidFill>
              </a:rPr>
              <a:t>7/20</a:t>
            </a:r>
          </a:p>
          <a:p>
            <a:pPr lvl="2"/>
            <a:r>
              <a:rPr lang="en-US" sz="1200" dirty="0"/>
              <a:t>Submit to REVCOM - 8/20</a:t>
            </a:r>
          </a:p>
          <a:p>
            <a:pPr lvl="1"/>
            <a:r>
              <a:rPr lang="en-US" sz="1400" dirty="0"/>
              <a:t>Reinhard working on a 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1"/>
            <a:r>
              <a:rPr lang="en-US" sz="1400" dirty="0"/>
              <a:t>Coming soon (year end) a more accessible policy language</a:t>
            </a:r>
          </a:p>
          <a:p>
            <a:pPr lvl="2"/>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78330B4-F548-1F4E-A516-DC706C52842D}"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600" dirty="0"/>
              <a:t>5/1/20</a:t>
            </a:r>
          </a:p>
          <a:p>
            <a:pPr lvl="1"/>
            <a:r>
              <a:rPr lang="en-US" sz="1400" dirty="0"/>
              <a:t>Lots of internal discussion</a:t>
            </a:r>
          </a:p>
          <a:p>
            <a:pPr lvl="2"/>
            <a:r>
              <a:rPr lang="en-US" sz="1000" dirty="0"/>
              <a:t>Confidence with location index</a:t>
            </a:r>
          </a:p>
          <a:p>
            <a:pPr lvl="2"/>
            <a:r>
              <a:rPr lang="en-US" sz="1000" dirty="0"/>
              <a:t>Configuration models for directionality</a:t>
            </a:r>
          </a:p>
          <a:p>
            <a:pPr lvl="2"/>
            <a:r>
              <a:rPr lang="en-US" sz="1000" dirty="0"/>
              <a:t>Carlos continuing detailed review</a:t>
            </a:r>
          </a:p>
          <a:p>
            <a:pPr lvl="2"/>
            <a:r>
              <a:rPr lang="en-US" sz="1000" dirty="0"/>
              <a:t>Planning June draft proposal</a:t>
            </a:r>
          </a:p>
          <a:p>
            <a:r>
              <a:rPr lang="en-US" sz="1700" dirty="0"/>
              <a:t>6/5/20</a:t>
            </a:r>
          </a:p>
          <a:p>
            <a:pPr lvl="1"/>
            <a:r>
              <a:rPr lang="en-US" sz="1300" dirty="0"/>
              <a:t>Posted a new contribution</a:t>
            </a:r>
          </a:p>
          <a:p>
            <a:pPr lvl="1"/>
            <a:r>
              <a:rPr lang="en-US" sz="1300" dirty="0"/>
              <a:t>New final draft planned for July </a:t>
            </a:r>
          </a:p>
          <a:p>
            <a:r>
              <a:rPr lang="en-US" sz="1700" dirty="0"/>
              <a:t>7/21/20</a:t>
            </a:r>
          </a:p>
          <a:p>
            <a:pPr lvl="1"/>
            <a:r>
              <a:rPr lang="en-US" sz="1300" dirty="0"/>
              <a:t>TBD</a:t>
            </a:r>
          </a:p>
        </p:txBody>
      </p:sp>
      <p:sp>
        <p:nvSpPr>
          <p:cNvPr id="4" name="Date Placeholder 3"/>
          <p:cNvSpPr>
            <a:spLocks noGrp="1"/>
          </p:cNvSpPr>
          <p:nvPr>
            <p:ph type="dt" sz="quarter" idx="10"/>
          </p:nvPr>
        </p:nvSpPr>
        <p:spPr>
          <a:xfrm>
            <a:off x="457200" y="6448425"/>
            <a:ext cx="2133600" cy="365125"/>
          </a:xfrm>
        </p:spPr>
        <p:txBody>
          <a:bodyPr/>
          <a:lstStyle/>
          <a:p>
            <a:pPr>
              <a:defRPr/>
            </a:pPr>
            <a:fld id="{AF016BAB-AFC7-0B41-B8C2-F59E79FD94E8}"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28069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6/4/20</a:t>
            </a:r>
          </a:p>
          <a:p>
            <a:pPr lvl="1"/>
            <a:r>
              <a:rPr lang="en-US" sz="1400" dirty="0"/>
              <a:t>Held Ad-hoc 5/15/20, minutes posted on mentor</a:t>
            </a:r>
          </a:p>
          <a:p>
            <a:pPr lvl="2"/>
            <a:r>
              <a:rPr lang="en-US" sz="1000" dirty="0"/>
              <a:t>Actions:</a:t>
            </a:r>
          </a:p>
          <a:p>
            <a:pPr lvl="3"/>
            <a:r>
              <a:rPr lang="en-US" sz="1000" dirty="0"/>
              <a:t>Dave Chester is planning on delivering a draft use case in time for mid-June ad hoc meeting</a:t>
            </a:r>
          </a:p>
          <a:p>
            <a:pPr lvl="3"/>
            <a:r>
              <a:rPr lang="en-US" sz="1000" dirty="0"/>
              <a:t>Use case development</a:t>
            </a:r>
          </a:p>
          <a:p>
            <a:pPr lvl="4"/>
            <a:r>
              <a:rPr lang="en-US" sz="1000" dirty="0"/>
              <a:t>Alex started listing the elements that define a use case required for 1900.5a (see end of these notes)</a:t>
            </a:r>
          </a:p>
          <a:p>
            <a:pPr lvl="4"/>
            <a:r>
              <a:rPr lang="en-US" sz="1000" dirty="0"/>
              <a:t>Loon’s use case of High Altitude Platforms for cellular networks</a:t>
            </a:r>
          </a:p>
          <a:p>
            <a:pPr lvl="4"/>
            <a:r>
              <a:rPr lang="en-US" sz="1000" dirty="0"/>
              <a:t>CBRS band use cases. i.e., vertical and horizontal sharing scenarios.</a:t>
            </a:r>
          </a:p>
          <a:p>
            <a:pPr lvl="2"/>
            <a:r>
              <a:rPr lang="en-US" sz="1000" dirty="0"/>
              <a:t>Held discussion on how to address external and internal system interfaces in the 1900.5a standard</a:t>
            </a:r>
          </a:p>
          <a:p>
            <a:pPr lvl="2"/>
            <a:r>
              <a:rPr lang="en-US" sz="1000" dirty="0"/>
              <a:t>Held group discussion about adopting a hierarchical architecture for Policy-based spectrum management (PBSM) of DSA radio networks </a:t>
            </a:r>
          </a:p>
          <a:p>
            <a:pPr lvl="1"/>
            <a:r>
              <a:rPr lang="en-US" sz="1400" dirty="0"/>
              <a:t>Dave Chester posted “Hierarchical Cognitive Network Characteristics and Potential Supporting Technologies from the Tactical Perspective” on Mentor</a:t>
            </a:r>
          </a:p>
          <a:p>
            <a:r>
              <a:rPr lang="en-US" sz="1800" dirty="0"/>
              <a:t>7/21/20</a:t>
            </a:r>
          </a:p>
          <a:p>
            <a:pPr lvl="1"/>
            <a:r>
              <a:rPr lang="en-US" sz="1400" dirty="0"/>
              <a:t>TBD</a:t>
            </a:r>
          </a:p>
        </p:txBody>
      </p:sp>
      <p:sp>
        <p:nvSpPr>
          <p:cNvPr id="4" name="Date Placeholder 3"/>
          <p:cNvSpPr>
            <a:spLocks noGrp="1"/>
          </p:cNvSpPr>
          <p:nvPr>
            <p:ph type="dt" sz="quarter" idx="10"/>
          </p:nvPr>
        </p:nvSpPr>
        <p:spPr>
          <a:xfrm>
            <a:off x="457200" y="6448425"/>
            <a:ext cx="2133600" cy="365125"/>
          </a:xfrm>
        </p:spPr>
        <p:txBody>
          <a:bodyPr/>
          <a:lstStyle/>
          <a:p>
            <a:pPr>
              <a:defRPr/>
            </a:pPr>
            <a:fld id="{2E95F745-6BA1-D74A-AE68-942909CC4664}"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09980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7/21/20 </a:t>
            </a:r>
            <a:r>
              <a:rPr lang="en-US" sz="2400" dirty="0"/>
              <a:t>Leadership meeting</a:t>
            </a:r>
          </a:p>
          <a:p>
            <a:pPr lvl="1"/>
            <a:r>
              <a:rPr lang="en-US" sz="1800" dirty="0"/>
              <a:t>TBD</a:t>
            </a:r>
          </a:p>
          <a:p>
            <a:pPr lvl="1"/>
            <a:endParaRPr lang="en-US" sz="1600" dirty="0"/>
          </a:p>
        </p:txBody>
      </p:sp>
      <p:sp>
        <p:nvSpPr>
          <p:cNvPr id="4" name="Date Placeholder 3"/>
          <p:cNvSpPr>
            <a:spLocks noGrp="1"/>
          </p:cNvSpPr>
          <p:nvPr>
            <p:ph type="dt" sz="quarter" idx="10"/>
          </p:nvPr>
        </p:nvSpPr>
        <p:spPr/>
        <p:txBody>
          <a:bodyPr/>
          <a:lstStyle/>
          <a:p>
            <a:pPr>
              <a:defRPr/>
            </a:pPr>
            <a:fld id="{6C9E4F25-663F-A246-B133-CDB21DBD6157}" type="datetime1">
              <a:rPr lang="en-US" smtClean="0"/>
              <a:t>7/20/20</a:t>
            </a:fld>
            <a:endParaRPr lang="en-US"/>
          </a:p>
        </p:txBody>
      </p:sp>
      <p:sp>
        <p:nvSpPr>
          <p:cNvPr id="5" name="Footer Placeholder 4"/>
          <p:cNvSpPr>
            <a:spLocks noGrp="1"/>
          </p:cNvSpPr>
          <p:nvPr>
            <p:ph type="ftr" sz="quarter" idx="11"/>
          </p:nvPr>
        </p:nvSpPr>
        <p:spPr/>
        <p:txBody>
          <a:bodyPr/>
          <a:lstStyle/>
          <a:p>
            <a:pPr>
              <a:defRPr/>
            </a:pPr>
            <a:r>
              <a:rPr lang="en-US"/>
              <a:t>Doc #:5-20-0022-00-agen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6/5/20</a:t>
            </a:r>
          </a:p>
          <a:p>
            <a:pPr lvl="1"/>
            <a:r>
              <a:rPr lang="en-US" sz="2000" dirty="0"/>
              <a:t>NTR</a:t>
            </a:r>
          </a:p>
          <a:p>
            <a:r>
              <a:rPr lang="en-US" sz="2400" dirty="0"/>
              <a:t>7/21/20</a:t>
            </a:r>
          </a:p>
          <a:p>
            <a:pPr lvl="1"/>
            <a:r>
              <a:rPr lang="en-US" sz="2000" dirty="0"/>
              <a:t>TBD</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B0701FA2-AA9D-7E45-B94A-523D7545E427}"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364832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3B0B155D-D26B-3648-BB23-CD16DD444BBC}"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9" y="242888"/>
            <a:ext cx="34783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76200" y="1600200"/>
            <a:ext cx="4038600" cy="4572000"/>
          </a:xfrm>
        </p:spPr>
        <p:txBody>
          <a:bodyPr/>
          <a:lstStyle/>
          <a:p>
            <a:r>
              <a:rPr lang="en-US" sz="2400" dirty="0"/>
              <a:t>WG meetings</a:t>
            </a:r>
          </a:p>
          <a:p>
            <a:pPr lvl="1"/>
            <a:r>
              <a:rPr lang="en-US" sz="2000" dirty="0"/>
              <a:t>This week</a:t>
            </a:r>
          </a:p>
          <a:p>
            <a:pPr lvl="1"/>
            <a:r>
              <a:rPr lang="en-US" sz="1800" dirty="0"/>
              <a:t>8/7/20 2pm EDT</a:t>
            </a:r>
          </a:p>
          <a:p>
            <a:pPr lvl="1"/>
            <a:r>
              <a:rPr lang="en-US" sz="1800" dirty="0"/>
              <a:t>9/4/20 8am EDT</a:t>
            </a:r>
          </a:p>
          <a:p>
            <a:r>
              <a:rPr lang="en-US" sz="2200" dirty="0"/>
              <a:t>1900.5a Ad-hoc</a:t>
            </a:r>
          </a:p>
          <a:p>
            <a:pPr lvl="1"/>
            <a:r>
              <a:rPr lang="en-US" sz="1800" dirty="0"/>
              <a:t>8/7/20 1pm EDT</a:t>
            </a:r>
          </a:p>
          <a:p>
            <a:pPr lvl="1"/>
            <a:r>
              <a:rPr lang="en-US" sz="1800" dirty="0"/>
              <a:t>9/4/20 1pm EDT</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F66519D-EEA1-9E40-828E-DC95B93F8725}"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cxnSp>
        <p:nvCxnSpPr>
          <p:cNvPr id="8" name="Straight Arrow Connector 7">
            <a:extLst>
              <a:ext uri="{FF2B5EF4-FFF2-40B4-BE49-F238E27FC236}">
                <a16:creationId xmlns:a16="http://schemas.microsoft.com/office/drawing/2014/main" id="{2C86F59D-F03F-8E41-B28B-EAA422617211}"/>
              </a:ext>
            </a:extLst>
          </p:cNvPr>
          <p:cNvCxnSpPr/>
          <p:nvPr/>
        </p:nvCxnSpPr>
        <p:spPr>
          <a:xfrm>
            <a:off x="2148495" y="2209800"/>
            <a:ext cx="1676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BA15D73-6D2E-C14D-9AFC-A53607846DA3}"/>
              </a:ext>
            </a:extLst>
          </p:cNvPr>
          <p:cNvPicPr>
            <a:picLocks noChangeAspect="1"/>
          </p:cNvPicPr>
          <p:nvPr/>
        </p:nvPicPr>
        <p:blipFill>
          <a:blip r:embed="rId2"/>
          <a:stretch>
            <a:fillRect/>
          </a:stretch>
        </p:blipFill>
        <p:spPr>
          <a:xfrm>
            <a:off x="4114800" y="152400"/>
            <a:ext cx="4252332" cy="5867400"/>
          </a:xfrm>
          <a:prstGeom prst="rect">
            <a:avLst/>
          </a:prstGeom>
        </p:spPr>
      </p:pic>
    </p:spTree>
    <p:extLst>
      <p:ext uri="{BB962C8B-B14F-4D97-AF65-F5344CB8AC3E}">
        <p14:creationId xmlns:p14="http://schemas.microsoft.com/office/powerpoint/2010/main" val="55390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EED9779-7017-1744-8680-CCD2A38ECF4E}"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4157851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1900.5.2a Ad-hoc</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EED9779-7017-1744-8680-CCD2A38ECF4E}"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345971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17512A8-AD02-5941-BC3D-815DE2868829}"/>
              </a:ext>
            </a:extLst>
          </p:cNvPr>
          <p:cNvSpPr>
            <a:spLocks noGrp="1"/>
          </p:cNvSpPr>
          <p:nvPr>
            <p:ph type="title"/>
          </p:nvPr>
        </p:nvSpPr>
        <p:spPr/>
        <p:txBody>
          <a:bodyPr/>
          <a:lstStyle/>
          <a:p>
            <a:r>
              <a:rPr lang="en-US" dirty="0"/>
              <a:t>1900.5 WG Closing Meeting</a:t>
            </a:r>
          </a:p>
        </p:txBody>
      </p:sp>
      <p:sp>
        <p:nvSpPr>
          <p:cNvPr id="4" name="Date Placeholder 3">
            <a:extLst>
              <a:ext uri="{FF2B5EF4-FFF2-40B4-BE49-F238E27FC236}">
                <a16:creationId xmlns:a16="http://schemas.microsoft.com/office/drawing/2014/main" id="{2E0B6FA9-1891-7B44-8CC5-4BFCEA8E0384}"/>
              </a:ext>
            </a:extLst>
          </p:cNvPr>
          <p:cNvSpPr>
            <a:spLocks noGrp="1"/>
          </p:cNvSpPr>
          <p:nvPr>
            <p:ph type="dt" sz="half" idx="10"/>
          </p:nvPr>
        </p:nvSpPr>
        <p:spPr/>
        <p:txBody>
          <a:bodyPr/>
          <a:lstStyle/>
          <a:p>
            <a:pPr>
              <a:defRPr/>
            </a:pPr>
            <a:fld id="{A25B5B49-4055-E748-AB4B-8300E8A95FF5}" type="datetime1">
              <a:rPr lang="en-US" smtClean="0"/>
              <a:t>7/20/20</a:t>
            </a:fld>
            <a:endParaRPr lang="en-US"/>
          </a:p>
        </p:txBody>
      </p:sp>
      <p:sp>
        <p:nvSpPr>
          <p:cNvPr id="5" name="Footer Placeholder 4">
            <a:extLst>
              <a:ext uri="{FF2B5EF4-FFF2-40B4-BE49-F238E27FC236}">
                <a16:creationId xmlns:a16="http://schemas.microsoft.com/office/drawing/2014/main" id="{73A0863C-5EF7-1A46-93BC-5CE6986C32AA}"/>
              </a:ext>
            </a:extLst>
          </p:cNvPr>
          <p:cNvSpPr>
            <a:spLocks noGrp="1"/>
          </p:cNvSpPr>
          <p:nvPr>
            <p:ph type="ftr" sz="quarter" idx="11"/>
          </p:nvPr>
        </p:nvSpPr>
        <p:spPr/>
        <p:txBody>
          <a:bodyPr/>
          <a:lstStyle/>
          <a:p>
            <a:r>
              <a:rPr lang="en-US"/>
              <a:t>Doc #:5-20-0022-00-agen</a:t>
            </a:r>
            <a:endParaRPr lang="en-US" dirty="0"/>
          </a:p>
        </p:txBody>
      </p:sp>
      <p:sp>
        <p:nvSpPr>
          <p:cNvPr id="6" name="Slide Number Placeholder 5">
            <a:extLst>
              <a:ext uri="{FF2B5EF4-FFF2-40B4-BE49-F238E27FC236}">
                <a16:creationId xmlns:a16="http://schemas.microsoft.com/office/drawing/2014/main" id="{71C0B689-BC61-C547-AD25-34F545AD73E1}"/>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2828235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3DA956A-C444-5540-BC4F-67C8037BD152}"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24</a:t>
            </a:fld>
            <a:endParaRPr lang="en-US"/>
          </a:p>
        </p:txBody>
      </p:sp>
    </p:spTree>
    <p:extLst>
      <p:ext uri="{BB962C8B-B14F-4D97-AF65-F5344CB8AC3E}">
        <p14:creationId xmlns:p14="http://schemas.microsoft.com/office/powerpoint/2010/main" val="1988827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7/23/19  9:00-10:30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a:p>
            <a:pPr>
              <a:buFont typeface="+mj-lt"/>
              <a:buAutoNum type="arabicPeriod"/>
            </a:pPr>
            <a:endParaRPr lang="en-US" sz="1600" dirty="0"/>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13B02F3A-FBD2-1242-8EF2-911CDFAB5898}"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25</a:t>
            </a:fld>
            <a:endParaRPr lang="en-US"/>
          </a:p>
        </p:txBody>
      </p:sp>
    </p:spTree>
    <p:extLst>
      <p:ext uri="{BB962C8B-B14F-4D97-AF65-F5344CB8AC3E}">
        <p14:creationId xmlns:p14="http://schemas.microsoft.com/office/powerpoint/2010/main" val="3755566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a:t>
            </a:r>
            <a:r>
              <a:rPr lang="en-US" dirty="0"/>
              <a:t>day 2 </a:t>
            </a:r>
            <a:r>
              <a:rPr dirty="0"/>
              <a:t>contained </a:t>
            </a:r>
            <a:r>
              <a:rPr lang="en-US" dirty="0"/>
              <a:t>in Doc #:</a:t>
            </a:r>
            <a:r>
              <a:rPr lang="en-US" dirty="0">
                <a:solidFill>
                  <a:schemeClr val="tx1"/>
                </a:solidFill>
              </a:rPr>
              <a:t> 5-20-0022-00-agen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FD794A5-E709-9A4C-8184-43DB5E425218}"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4198477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ADB88769-89F2-324E-BF29-F78EF57B17AD}" type="datetime1">
              <a:rPr lang="en-US" smtClean="0"/>
              <a:t>7/20/20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735847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2D3469C8-BE74-3949-9F3E-E96144813E56}" type="datetime1">
              <a:rPr lang="en-US" smtClean="0"/>
              <a:t>7/20/20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394926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3F7A2126-F8AC-8F48-83A8-ACD53A331430}" type="datetime1">
              <a:rPr lang="en-US" smtClean="0"/>
              <a:t>7/20/20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2871114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172D643B-CBAC-2F4A-BEB4-814002571131}"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825248D-6517-F341-B660-CD2E2AE6F25F}" type="datetime1">
              <a:rPr lang="en-US" smtClean="0"/>
              <a:t>7/20/20</a:t>
            </a:fld>
            <a:endParaRPr lang="en-US"/>
          </a:p>
        </p:txBody>
      </p:sp>
      <p:sp>
        <p:nvSpPr>
          <p:cNvPr id="3" name="Footer Placeholder 2"/>
          <p:cNvSpPr>
            <a:spLocks noGrp="1"/>
          </p:cNvSpPr>
          <p:nvPr>
            <p:ph type="ftr" sz="quarter" idx="11"/>
          </p:nvPr>
        </p:nvSpPr>
        <p:spPr/>
        <p:txBody>
          <a:bodyPr/>
          <a:lstStyle/>
          <a:p>
            <a:pPr>
              <a:defRPr/>
            </a:pPr>
            <a:r>
              <a:rPr lang="en-US"/>
              <a:t>Doc #:5-20-0022-00-agen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30</a:t>
            </a:fld>
            <a:endParaRPr lang="en-US"/>
          </a:p>
        </p:txBody>
      </p:sp>
    </p:spTree>
    <p:extLst>
      <p:ext uri="{BB962C8B-B14F-4D97-AF65-F5344CB8AC3E}">
        <p14:creationId xmlns:p14="http://schemas.microsoft.com/office/powerpoint/2010/main" val="4281061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0606FBF-4974-DB4D-8E65-56018C110452}"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31</a:t>
            </a:fld>
            <a:endParaRPr lang="en-US" dirty="0"/>
          </a:p>
        </p:txBody>
      </p:sp>
    </p:spTree>
    <p:extLst>
      <p:ext uri="{BB962C8B-B14F-4D97-AF65-F5344CB8AC3E}">
        <p14:creationId xmlns:p14="http://schemas.microsoft.com/office/powerpoint/2010/main" val="1232661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7EE95F9-6C44-4746-91AA-D29B0212099B}"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32</a:t>
            </a:fld>
            <a:endParaRPr lang="en-US" dirty="0"/>
          </a:p>
        </p:txBody>
      </p:sp>
    </p:spTree>
    <p:extLst>
      <p:ext uri="{BB962C8B-B14F-4D97-AF65-F5344CB8AC3E}">
        <p14:creationId xmlns:p14="http://schemas.microsoft.com/office/powerpoint/2010/main" val="3795946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5CB6565-3E80-5E48-ACA1-FCD94194DF52}"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33</a:t>
            </a:fld>
            <a:endParaRPr lang="en-US" dirty="0"/>
          </a:p>
        </p:txBody>
      </p:sp>
    </p:spTree>
    <p:extLst>
      <p:ext uri="{BB962C8B-B14F-4D97-AF65-F5344CB8AC3E}">
        <p14:creationId xmlns:p14="http://schemas.microsoft.com/office/powerpoint/2010/main" val="28748016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800" dirty="0"/>
              <a:t>7/23/20</a:t>
            </a:r>
          </a:p>
          <a:p>
            <a:pPr lvl="1"/>
            <a:r>
              <a:rPr lang="en-US" sz="1400" dirty="0"/>
              <a:t>TBD</a:t>
            </a:r>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A7E3638-B2C2-1A4F-A776-AE5D8E95AAE5}"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34</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Tree>
    <p:extLst>
      <p:ext uri="{BB962C8B-B14F-4D97-AF65-F5344CB8AC3E}">
        <p14:creationId xmlns:p14="http://schemas.microsoft.com/office/powerpoint/2010/main" val="15297631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7/23/20</a:t>
            </a:r>
          </a:p>
          <a:p>
            <a:pPr lvl="1"/>
            <a:r>
              <a:rPr lang="en-US" sz="1400" dirty="0"/>
              <a:t>TBD</a:t>
            </a:r>
          </a:p>
        </p:txBody>
      </p:sp>
      <p:sp>
        <p:nvSpPr>
          <p:cNvPr id="4" name="Date Placeholder 3"/>
          <p:cNvSpPr>
            <a:spLocks noGrp="1"/>
          </p:cNvSpPr>
          <p:nvPr>
            <p:ph type="dt" sz="quarter" idx="10"/>
          </p:nvPr>
        </p:nvSpPr>
        <p:spPr>
          <a:xfrm>
            <a:off x="457200" y="6448425"/>
            <a:ext cx="2133600" cy="365125"/>
          </a:xfrm>
        </p:spPr>
        <p:txBody>
          <a:bodyPr/>
          <a:lstStyle/>
          <a:p>
            <a:pPr>
              <a:defRPr/>
            </a:pPr>
            <a:fld id="{71E34B3F-97FC-664C-A0C6-AF3195A33719}"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35</a:t>
            </a:fld>
            <a:endParaRPr lang="en-US"/>
          </a:p>
        </p:txBody>
      </p:sp>
    </p:spTree>
    <p:extLst>
      <p:ext uri="{BB962C8B-B14F-4D97-AF65-F5344CB8AC3E}">
        <p14:creationId xmlns:p14="http://schemas.microsoft.com/office/powerpoint/2010/main" val="3508552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7/23/20</a:t>
            </a:r>
          </a:p>
          <a:p>
            <a:pPr lvl="1"/>
            <a:r>
              <a:rPr lang="en-US" sz="1400" dirty="0"/>
              <a:t>TBD</a:t>
            </a:r>
            <a:endParaRPr lang="en-US" sz="600" dirty="0"/>
          </a:p>
        </p:txBody>
      </p:sp>
      <p:sp>
        <p:nvSpPr>
          <p:cNvPr id="4" name="Date Placeholder 3"/>
          <p:cNvSpPr>
            <a:spLocks noGrp="1"/>
          </p:cNvSpPr>
          <p:nvPr>
            <p:ph type="dt" sz="quarter" idx="10"/>
          </p:nvPr>
        </p:nvSpPr>
        <p:spPr>
          <a:xfrm>
            <a:off x="457200" y="6448425"/>
            <a:ext cx="2133600" cy="365125"/>
          </a:xfrm>
        </p:spPr>
        <p:txBody>
          <a:bodyPr/>
          <a:lstStyle/>
          <a:p>
            <a:pPr>
              <a:defRPr/>
            </a:pPr>
            <a:fld id="{FEA0F4AD-7A74-9649-9261-768638B66CDF}"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36</a:t>
            </a:fld>
            <a:endParaRPr lang="en-US"/>
          </a:p>
        </p:txBody>
      </p:sp>
    </p:spTree>
    <p:extLst>
      <p:ext uri="{BB962C8B-B14F-4D97-AF65-F5344CB8AC3E}">
        <p14:creationId xmlns:p14="http://schemas.microsoft.com/office/powerpoint/2010/main" val="3043028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8" y="242888"/>
            <a:ext cx="8340211" cy="1143000"/>
          </a:xfrm>
        </p:spPr>
        <p:txBody>
          <a:bodyPr>
            <a:normAutofit/>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533400" y="1600200"/>
            <a:ext cx="7848600" cy="4572000"/>
          </a:xfrm>
        </p:spPr>
        <p:txBody>
          <a:bodyPr/>
          <a:lstStyle/>
          <a:p>
            <a:r>
              <a:rPr lang="en-US" sz="2400" dirty="0"/>
              <a:t>WG meetings</a:t>
            </a:r>
          </a:p>
          <a:p>
            <a:pPr lvl="1"/>
            <a:r>
              <a:rPr lang="en-US" sz="1800" dirty="0"/>
              <a:t>8/7/20 2pm EDT</a:t>
            </a:r>
          </a:p>
          <a:p>
            <a:pPr lvl="1"/>
            <a:r>
              <a:rPr lang="en-US" sz="1800" dirty="0"/>
              <a:t>9/4/20 8am EDT</a:t>
            </a:r>
          </a:p>
          <a:p>
            <a:endParaRPr lang="en-US" sz="2200" dirty="0"/>
          </a:p>
          <a:p>
            <a:r>
              <a:rPr lang="en-US" sz="2200" dirty="0"/>
              <a:t>1900.5a Ad-hoc</a:t>
            </a:r>
          </a:p>
          <a:p>
            <a:pPr lvl="1"/>
            <a:r>
              <a:rPr lang="en-US" sz="1800" dirty="0"/>
              <a:t>8/7/20 1pm EDT</a:t>
            </a:r>
          </a:p>
          <a:p>
            <a:pPr lvl="1"/>
            <a:r>
              <a:rPr lang="en-US" sz="1800" dirty="0"/>
              <a:t>9/4/20 1pm EDT</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F66519D-EEA1-9E40-828E-DC95B93F8725}"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37</a:t>
            </a:fld>
            <a:endParaRPr lang="en-US"/>
          </a:p>
        </p:txBody>
      </p:sp>
    </p:spTree>
    <p:extLst>
      <p:ext uri="{BB962C8B-B14F-4D97-AF65-F5344CB8AC3E}">
        <p14:creationId xmlns:p14="http://schemas.microsoft.com/office/powerpoint/2010/main" val="25883841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normAutofit/>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TBD</a:t>
            </a:r>
            <a:endParaRPr lang="en-US" sz="1050" dirty="0"/>
          </a:p>
          <a:p>
            <a:pPr marL="0" indent="0">
              <a:buNone/>
            </a:pPr>
            <a:endParaRPr lang="en-US" sz="4800" dirty="0"/>
          </a:p>
          <a:p>
            <a:endParaRPr lang="en-US" dirty="0"/>
          </a:p>
          <a:p>
            <a:pPr lvl="1"/>
            <a:endParaRPr lang="en-US" dirty="0"/>
          </a:p>
          <a:p>
            <a:endParaRPr lang="en-US" dirty="0"/>
          </a:p>
        </p:txBody>
      </p:sp>
      <p:sp>
        <p:nvSpPr>
          <p:cNvPr id="4" name="Date Placeholder 3"/>
          <p:cNvSpPr>
            <a:spLocks noGrp="1"/>
          </p:cNvSpPr>
          <p:nvPr>
            <p:ph type="dt" sz="quarter" idx="10"/>
          </p:nvPr>
        </p:nvSpPr>
        <p:spPr>
          <a:xfrm>
            <a:off x="457200" y="6448425"/>
            <a:ext cx="2133600" cy="365125"/>
          </a:xfrm>
        </p:spPr>
        <p:txBody>
          <a:bodyPr/>
          <a:lstStyle/>
          <a:p>
            <a:pPr>
              <a:defRPr/>
            </a:pPr>
            <a:fld id="{EB5C1B7E-EF6A-FB4A-9624-0E4B171370F0}"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38</a:t>
            </a:fld>
            <a:endParaRPr lang="en-US"/>
          </a:p>
        </p:txBody>
      </p:sp>
    </p:spTree>
    <p:extLst>
      <p:ext uri="{BB962C8B-B14F-4D97-AF65-F5344CB8AC3E}">
        <p14:creationId xmlns:p14="http://schemas.microsoft.com/office/powerpoint/2010/main" val="17672674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79DF844-EB9C-544C-BE13-CCD955B14378}"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39</a:t>
            </a:fld>
            <a:endParaRPr lang="en-US"/>
          </a:p>
        </p:txBody>
      </p:sp>
    </p:spTree>
    <p:extLst>
      <p:ext uri="{BB962C8B-B14F-4D97-AF65-F5344CB8AC3E}">
        <p14:creationId xmlns:p14="http://schemas.microsoft.com/office/powerpoint/2010/main" val="1213814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789D78AA-46CF-7C43-B13F-1CD0BF4F4405}" type="datetime1">
              <a:rPr lang="en-US" smtClean="0"/>
              <a:t>7/20/20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923330"/>
          </a:xfrm>
          <a:prstGeom prst="rect">
            <a:avLst/>
          </a:prstGeom>
          <a:noFill/>
        </p:spPr>
        <p:txBody>
          <a:bodyPr wrap="square" rtlCol="0">
            <a:spAutoFit/>
          </a:bodyPr>
          <a:lstStyle/>
          <a:p>
            <a:r>
              <a:rPr lang="en-US" b="1" i="1" dirty="0">
                <a:solidFill>
                  <a:srgbClr val="FF0000"/>
                </a:solidFill>
              </a:rPr>
              <a:t>Quorum 7/21? -    </a:t>
            </a:r>
          </a:p>
          <a:p>
            <a:endParaRPr lang="en-US" b="1" i="1" dirty="0">
              <a:solidFill>
                <a:srgbClr val="FF0000"/>
              </a:solidFill>
            </a:endParaRPr>
          </a:p>
          <a:p>
            <a:r>
              <a:rPr lang="en-US" b="1" i="1" dirty="0">
                <a:solidFill>
                  <a:srgbClr val="FF0000"/>
                </a:solidFill>
              </a:rPr>
              <a:t>Quorum 7/23? - </a:t>
            </a:r>
          </a:p>
        </p:txBody>
      </p:sp>
      <p:graphicFrame>
        <p:nvGraphicFramePr>
          <p:cNvPr id="6" name="Table 5">
            <a:extLst>
              <a:ext uri="{FF2B5EF4-FFF2-40B4-BE49-F238E27FC236}">
                <a16:creationId xmlns:a16="http://schemas.microsoft.com/office/drawing/2014/main" id="{DF5EEC78-9BDA-6F45-B28E-2ED2DB45E9C9}"/>
              </a:ext>
            </a:extLst>
          </p:cNvPr>
          <p:cNvGraphicFramePr>
            <a:graphicFrameLocks noGrp="1"/>
          </p:cNvGraphicFramePr>
          <p:nvPr>
            <p:extLst>
              <p:ext uri="{D42A27DB-BD31-4B8C-83A1-F6EECF244321}">
                <p14:modId xmlns:p14="http://schemas.microsoft.com/office/powerpoint/2010/main" val="734515327"/>
              </p:ext>
            </p:extLst>
          </p:nvPr>
        </p:nvGraphicFramePr>
        <p:xfrm>
          <a:off x="2667000" y="838200"/>
          <a:ext cx="5252002" cy="4224222"/>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818156734"/>
                    </a:ext>
                  </a:extLst>
                </a:gridCol>
                <a:gridCol w="533981">
                  <a:extLst>
                    <a:ext uri="{9D8B030D-6E8A-4147-A177-3AD203B41FA5}">
                      <a16:colId xmlns:a16="http://schemas.microsoft.com/office/drawing/2014/main" val="1549998942"/>
                    </a:ext>
                  </a:extLst>
                </a:gridCol>
                <a:gridCol w="1065930">
                  <a:extLst>
                    <a:ext uri="{9D8B030D-6E8A-4147-A177-3AD203B41FA5}">
                      <a16:colId xmlns:a16="http://schemas.microsoft.com/office/drawing/2014/main" val="1025357363"/>
                    </a:ext>
                  </a:extLst>
                </a:gridCol>
                <a:gridCol w="931807">
                  <a:extLst>
                    <a:ext uri="{9D8B030D-6E8A-4147-A177-3AD203B41FA5}">
                      <a16:colId xmlns:a16="http://schemas.microsoft.com/office/drawing/2014/main" val="3292493394"/>
                    </a:ext>
                  </a:extLst>
                </a:gridCol>
                <a:gridCol w="2110684">
                  <a:extLst>
                    <a:ext uri="{9D8B030D-6E8A-4147-A177-3AD203B41FA5}">
                      <a16:colId xmlns:a16="http://schemas.microsoft.com/office/drawing/2014/main" val="990251759"/>
                    </a:ext>
                  </a:extLst>
                </a:gridCol>
              </a:tblGrid>
              <a:tr h="603462">
                <a:tc>
                  <a:txBody>
                    <a:bodyPr/>
                    <a:lstStyle/>
                    <a:p>
                      <a:pPr algn="ctr" fontAlgn="b"/>
                      <a:r>
                        <a:rPr lang="en-US" sz="800" u="none" strike="noStrike">
                          <a:effectLst/>
                        </a:rPr>
                        <a:t>7/21-23/2020</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317541758"/>
                  </a:ext>
                </a:extLst>
              </a:tr>
              <a:tr h="150865">
                <a:tc>
                  <a:txBody>
                    <a:bodyPr/>
                    <a:lstStyle/>
                    <a:p>
                      <a:pPr algn="ctr"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r" fontAlgn="b"/>
                      <a:r>
                        <a:rPr lang="en-US" sz="800" u="none" strike="noStrike">
                          <a:effectLst/>
                        </a:rPr>
                        <a:t>17</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Total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336544421"/>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8889915"/>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292568597"/>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777582042"/>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460338065"/>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30028810"/>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082069593"/>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221641491"/>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V</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Prasad</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Wireless and Mobile Communication, TU Delft</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805342287"/>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565293472"/>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234664475"/>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309997859"/>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Darcy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Swain-Walsh</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 (Vice Chair)</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576304192"/>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Foundry Inc (Chair)</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934311305"/>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Jameson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Dempsey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Google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476165506"/>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430149698"/>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20825928"/>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Wesley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Eddy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Google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051676570"/>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780149788"/>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Corrigan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Chesapeake Technology International</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986367748"/>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Thor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Berglie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SSC</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224061772"/>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Yuriy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Posherstnik</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US Army RDECOM CERDEC</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266348349"/>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Kevin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Rump</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Alion</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315182256"/>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Mat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Sherman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BAE Systems (Former Chair)</a:t>
                      </a:r>
                      <a:endParaRPr lang="en-US" sz="800" b="0" i="0" u="none" strike="noStrike" dirty="0">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768860342"/>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7/21/19  9:00-10:30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F7E91338-36BA-8D46-9BBE-69B02106501B}"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5-20-0022-00-agen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E61E7E9-AD45-004F-8635-4CB344805DFD}"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A27C57C8-0AB6-B54D-894A-EDDA7FA7607F}" type="datetime1">
              <a:rPr lang="en-US" smtClean="0"/>
              <a:t>7/20/20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7BE93877-675C-B54F-9FB1-58509100EF1E}" type="datetime1">
              <a:rPr lang="en-US" smtClean="0"/>
              <a:t>7/20/20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12F7CAF1-CA2B-BE4A-A74C-769232A714FA}" type="datetime1">
              <a:rPr lang="en-US" smtClean="0"/>
              <a:t>7/20/20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23148</TotalTime>
  <Words>3563</Words>
  <Application>Microsoft Macintosh PowerPoint</Application>
  <PresentationFormat>On-screen Show (4:3)</PresentationFormat>
  <Paragraphs>583</Paragraphs>
  <Slides>39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Current Status for 1900.5.2a</vt:lpstr>
      <vt:lpstr>Current Status for 1900.5a</vt:lpstr>
      <vt:lpstr>Other DySPAN-SC Activities</vt:lpstr>
      <vt:lpstr>1900.5 Marketing Inputs</vt:lpstr>
      <vt:lpstr>1900.5 Meeting Planning and Review</vt:lpstr>
      <vt:lpstr>1900.5 Adjourn</vt:lpstr>
      <vt:lpstr>1900.5.2a Ad-hoc</vt:lpstr>
      <vt:lpstr>1900.5 WG Closing Meeting</vt:lpstr>
      <vt:lpstr>Rules</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Current Status for 1900.5.1</vt:lpstr>
      <vt:lpstr>Current Status for 1900.5.2a</vt:lpstr>
      <vt:lpstr>Current Status for 1900.5a</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525</cp:revision>
  <dcterms:created xsi:type="dcterms:W3CDTF">2013-08-13T02:52:21Z</dcterms:created>
  <dcterms:modified xsi:type="dcterms:W3CDTF">2020-07-20T14:09:24Z</dcterms:modified>
</cp:coreProperties>
</file>