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13" r:id="rId5"/>
    <p:sldId id="332" r:id="rId6"/>
    <p:sldId id="317" r:id="rId7"/>
    <p:sldId id="352" r:id="rId8"/>
    <p:sldId id="353" r:id="rId9"/>
    <p:sldId id="354" r:id="rId10"/>
    <p:sldId id="355" r:id="rId11"/>
    <p:sldId id="307" r:id="rId12"/>
    <p:sldId id="360" r:id="rId13"/>
    <p:sldId id="368" r:id="rId14"/>
    <p:sldId id="335" r:id="rId15"/>
    <p:sldId id="369"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3746009-38D7-41A0-887E-F61FDA7DC645}" type="datetime1">
              <a:rPr lang="en-US" smtClean="0"/>
              <a:t>7/5/2016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79029A-DBFB-4189-A9E2-8FE7B0AC906D}" type="datetime1">
              <a:rPr lang="en-US" smtClean="0"/>
              <a:t>7/5/2016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C2869E-FA6C-4696-B7AA-B5F340F08981}" type="datetime1">
              <a:rPr lang="en-US" smtClean="0"/>
              <a:t>7/5/2016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19814A-3329-45A1-B300-FC768B677F0B}" type="datetime1">
              <a:rPr lang="en-US" smtClean="0"/>
              <a:t>7/5/2016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D70F97-C685-4CF8-AC70-F8B16084BC74}" type="datetime1">
              <a:rPr lang="en-US" smtClean="0"/>
              <a:t>7/5/2016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C447074-428E-4258-92EE-B86EE8EB4975}" type="datetime1">
              <a:rPr lang="en-US" smtClean="0"/>
              <a:t>7/5/2016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BD5DA-5D5D-496B-9F81-E7C7F05BBCA9}" type="datetime1">
              <a:rPr lang="en-US" smtClean="0"/>
              <a:t>7/5/2016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7A8E7D-214C-44FC-A6BE-E3BA74D49AA0}" type="datetime1">
              <a:rPr lang="en-US" smtClean="0"/>
              <a:t>7/5/2016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03F8DC-E9CE-4FD1-B889-2731779897C7}" type="datetime1">
              <a:rPr lang="en-US" smtClean="0"/>
              <a:t>7/5/2016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025CF1-F5B0-42AB-A13A-51780AC8710E}" type="datetime1">
              <a:rPr lang="en-US" smtClean="0"/>
              <a:t>7/5/2016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771639-3314-4ED4-8CCA-EC3FB0573A8B}" type="datetime1">
              <a:rPr lang="en-US" smtClean="0"/>
              <a:t>7/5/2016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5-16-0022-00-agen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8F03D068-C096-4C12-BB2F-1D6D48AA2B33}" type="datetime1">
              <a:rPr lang="en-US" smtClean="0"/>
              <a:t>7/5/2016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5-16-0022-00-agen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77BB164-C993-47EF-B7C8-8D3B5CF8A3FD}" type="datetime1">
              <a:rPr lang="en-US" smtClean="0">
                <a:solidFill>
                  <a:srgbClr val="000099"/>
                </a:solidFill>
              </a:rPr>
              <a:t>7/5/2016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10160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05 July </a:t>
            </a:r>
            <a:r>
              <a:rPr lang="en-US" sz="1200" b="1" dirty="0" smtClean="0">
                <a:latin typeface="Arial" pitchFamily="34" charset="0"/>
                <a:cs typeface="Times New Roman" pitchFamily="18" charset="0"/>
              </a:rPr>
              <a:t>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5 </a:t>
            </a:r>
            <a:r>
              <a:rPr lang="en-US" sz="1200" b="1" dirty="0" smtClean="0">
                <a:latin typeface="Arial" pitchFamily="34" charset="0"/>
                <a:cs typeface="Times New Roman" pitchFamily="18" charset="0"/>
              </a:rPr>
              <a:t>July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5-16-0022-00-agen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5-16-0022-00-agen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B15A0AC-FDA1-4DF0-AC16-9654C27D5950}" type="datetime1">
              <a:rPr lang="en-US" smtClean="0"/>
              <a:t>7/5/2016</a:t>
            </a:fld>
            <a:endParaRPr lang="en-US"/>
          </a:p>
        </p:txBody>
      </p:sp>
      <p:sp>
        <p:nvSpPr>
          <p:cNvPr id="3" name="Footer Placeholder 2"/>
          <p:cNvSpPr>
            <a:spLocks noGrp="1"/>
          </p:cNvSpPr>
          <p:nvPr>
            <p:ph type="ftr" sz="quarter" idx="11"/>
          </p:nvPr>
        </p:nvSpPr>
        <p:spPr/>
        <p:txBody>
          <a:bodyPr/>
          <a:lstStyle/>
          <a:p>
            <a:pPr>
              <a:defRPr/>
            </a:pPr>
            <a:r>
              <a:rPr lang="en-US" smtClean="0"/>
              <a:t>Doc #: 5-16-0022-00-agen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a:t>5-16-0019-00 and </a:t>
            </a:r>
            <a:r>
              <a:rPr lang="en-US" dirty="0" smtClean="0"/>
              <a:t>5-16-0020-00</a:t>
            </a:r>
            <a:endParaRPr dirty="0" smtClean="0"/>
          </a:p>
          <a:p>
            <a:r>
              <a:rPr dirty="0" smtClean="0"/>
              <a:t>Mover:  </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E5DA4603-1074-4216-8DF0-D0FC2A15F06A}"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Hoc for review?</a:t>
            </a:r>
          </a:p>
          <a:p>
            <a:r>
              <a:rPr lang="en-US" dirty="0" smtClean="0"/>
              <a:t>Other</a:t>
            </a:r>
          </a:p>
        </p:txBody>
      </p:sp>
      <p:sp>
        <p:nvSpPr>
          <p:cNvPr id="4" name="Date Placeholder 3"/>
          <p:cNvSpPr>
            <a:spLocks noGrp="1"/>
          </p:cNvSpPr>
          <p:nvPr>
            <p:ph type="dt" sz="half" idx="10"/>
          </p:nvPr>
        </p:nvSpPr>
        <p:spPr/>
        <p:txBody>
          <a:bodyPr/>
          <a:lstStyle/>
          <a:p>
            <a:pPr>
              <a:defRPr/>
            </a:pPr>
            <a:fld id="{009EBBF7-0BEA-4E20-9AE9-2B6C590D58ED}"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      4/25?</a:t>
            </a:r>
          </a:p>
          <a:p>
            <a:r>
              <a:rPr altLang="en-US" sz="1400" smtClean="0"/>
              <a:t>Complete Draft for Clause 6					1/16       </a:t>
            </a:r>
            <a:r>
              <a:rPr altLang="en-US" sz="1400" b="1" smtClean="0">
                <a:solidFill>
                  <a:srgbClr val="FF0000"/>
                </a:solidFill>
              </a:rPr>
              <a:t>2/16     4/25</a:t>
            </a:r>
            <a:endParaRPr altLang="en-US" sz="1400" smtClean="0"/>
          </a:p>
          <a:p>
            <a:r>
              <a:rPr altLang="en-US" sz="1400" smtClean="0"/>
              <a:t>Complete Draft for Clause 7					3/16  </a:t>
            </a:r>
            <a:r>
              <a:rPr altLang="en-US" sz="1400" b="1" smtClean="0">
                <a:solidFill>
                  <a:srgbClr val="FF0000"/>
                </a:solidFill>
              </a:rPr>
              <a:t>5/16…</a:t>
            </a:r>
          </a:p>
          <a:p>
            <a:r>
              <a:rPr altLang="en-US" sz="1400" smtClean="0"/>
              <a:t>Complete Draft for Clause 8					4/16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26473985-027A-4749-A910-536B704772EB}"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67600"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05600"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163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Recirculation status</a:t>
            </a:r>
          </a:p>
          <a:p>
            <a:r>
              <a:rPr lang="en-US" dirty="0" smtClean="0"/>
              <a:t>Schema Status</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F8FA2C50-6A5E-4E6D-88A6-83F489A9C7DA}"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a:t>
            </a:r>
            <a:endParaRPr altLang="en-US" sz="1400" smtClean="0"/>
          </a:p>
          <a:p>
            <a:r>
              <a:rPr altLang="en-US" sz="1400" smtClean="0"/>
              <a:t>Form Comment Resolution subcommittee				3/15/16</a:t>
            </a:r>
          </a:p>
          <a:p>
            <a:r>
              <a:rPr altLang="en-US" sz="1400" smtClean="0"/>
              <a:t>Suggested comment resolutions available				5/15/16</a:t>
            </a:r>
          </a:p>
          <a:p>
            <a:r>
              <a:rPr altLang="en-US" sz="1400" smtClean="0"/>
              <a:t>Vote for Recirc Ballot					6/7/16</a:t>
            </a:r>
          </a:p>
          <a:p>
            <a:r>
              <a:rPr altLang="en-US" sz="1400" smtClean="0"/>
              <a:t>Conduct Recirc Ballot					6/15/16</a:t>
            </a:r>
          </a:p>
          <a:p>
            <a:r>
              <a:rPr altLang="en-US" sz="1400" smtClean="0"/>
              <a:t>Ballot completes						6/30/16</a:t>
            </a:r>
          </a:p>
          <a:p>
            <a:r>
              <a:rPr altLang="en-US" sz="1400" smtClean="0"/>
              <a:t>Approved by Standards Board					</a:t>
            </a:r>
            <a:r>
              <a:rPr altLang="en-US" sz="1400" smtClean="0">
                <a:solidFill>
                  <a:srgbClr val="FF0000"/>
                </a:solidFill>
              </a:rPr>
              <a:t>4/1/16  </a:t>
            </a:r>
            <a:r>
              <a:rPr altLang="en-US" sz="1400" b="1" smtClean="0">
                <a:solidFill>
                  <a:srgbClr val="FF0000"/>
                </a:solidFill>
              </a:rPr>
              <a:t>7/1/16</a:t>
            </a:r>
          </a:p>
          <a:p>
            <a:r>
              <a:rPr altLang="en-US" sz="1400" smtClean="0"/>
              <a:t>Reference implementation available				</a:t>
            </a:r>
            <a:r>
              <a:rPr altLang="en-US" sz="1400" smtClean="0">
                <a:solidFill>
                  <a:srgbClr val="FF0000"/>
                </a:solidFill>
              </a:rPr>
              <a:t>12/15    </a:t>
            </a:r>
            <a:r>
              <a:rPr altLang="en-US" sz="1400" b="1" smtClean="0">
                <a:solidFill>
                  <a:srgbClr val="FF0000"/>
                </a:solidFill>
              </a:rPr>
              <a:t>1/16</a:t>
            </a:r>
          </a:p>
          <a:p>
            <a:r>
              <a:rPr altLang="en-US" sz="1400" smtClean="0"/>
              <a:t>Certification available					</a:t>
            </a:r>
            <a:r>
              <a:rPr altLang="en-US" sz="1400" smtClean="0">
                <a:solidFill>
                  <a:srgbClr val="FF0000"/>
                </a:solidFill>
              </a:rPr>
              <a:t>3/16       </a:t>
            </a:r>
            <a:r>
              <a:rPr altLang="en-US" sz="1400" b="1" smtClean="0">
                <a:solidFill>
                  <a:srgbClr val="FF0000"/>
                </a:solidFill>
              </a:rPr>
              <a:t>9/16</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24E0338C-265D-4FE3-8916-6CF9D2276CF5}"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0A648506-EB0A-42B7-B61B-B7C29894C92C}"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5129213" y="251618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5791200" y="2819400"/>
            <a:ext cx="0" cy="325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4490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 held</a:t>
            </a:r>
            <a:endParaRPr lang="en-US" dirty="0"/>
          </a:p>
          <a:p>
            <a:pPr lvl="2"/>
            <a:endParaRPr lang="en-US" dirty="0" smtClean="0"/>
          </a:p>
          <a:p>
            <a:r>
              <a:rPr lang="en-US" dirty="0" smtClean="0"/>
              <a:t>Other activities</a:t>
            </a:r>
            <a:r>
              <a:rPr lang="en-US" dirty="0" smtClean="0"/>
              <a:t>?</a:t>
            </a:r>
          </a:p>
          <a:p>
            <a:pPr lvl="1"/>
            <a:r>
              <a:rPr lang="en-US" dirty="0" smtClean="0"/>
              <a:t>Call for Secretary and Chair in 1900.7</a:t>
            </a:r>
            <a:endParaRPr lang="en-US" dirty="0" smtClean="0"/>
          </a:p>
        </p:txBody>
      </p:sp>
      <p:sp>
        <p:nvSpPr>
          <p:cNvPr id="4" name="Date Placeholder 3"/>
          <p:cNvSpPr>
            <a:spLocks noGrp="1"/>
          </p:cNvSpPr>
          <p:nvPr>
            <p:ph type="dt" sz="quarter" idx="10"/>
          </p:nvPr>
        </p:nvSpPr>
        <p:spPr/>
        <p:txBody>
          <a:bodyPr/>
          <a:lstStyle/>
          <a:p>
            <a:pPr>
              <a:defRPr/>
            </a:pPr>
            <a:fld id="{E49C153A-7546-4954-852C-3338E17B6189}"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pPr lvl="1"/>
            <a:r>
              <a:rPr lang="en-US" dirty="0" smtClean="0"/>
              <a:t>Any updates on 1900.5 use?</a:t>
            </a:r>
          </a:p>
          <a:p>
            <a:pPr lvl="1"/>
            <a:r>
              <a:rPr lang="en-US" dirty="0" smtClean="0"/>
              <a:t>Share draft with FCC?</a:t>
            </a:r>
            <a:endParaRPr dirty="0" smtClean="0"/>
          </a:p>
          <a:p>
            <a:r>
              <a:rPr lang="en-US" dirty="0" smtClean="0"/>
              <a:t>NSC</a:t>
            </a:r>
          </a:p>
          <a:p>
            <a:pPr lvl="1"/>
            <a:r>
              <a:rPr lang="en-US" dirty="0" smtClean="0"/>
              <a:t>Core “Rules</a:t>
            </a:r>
            <a:r>
              <a:rPr lang="en-US" dirty="0" smtClean="0"/>
              <a:t>” and “Policies</a:t>
            </a:r>
            <a:r>
              <a:rPr lang="en-US" dirty="0" smtClean="0"/>
              <a:t>” projects deferred</a:t>
            </a:r>
          </a:p>
          <a:p>
            <a:pPr lvl="1"/>
            <a:r>
              <a:rPr lang="en-US" dirty="0" smtClean="0"/>
              <a:t>One policy architecture and a “spectrum aggregation” program with policies went </a:t>
            </a:r>
            <a:r>
              <a:rPr lang="en-US" dirty="0" err="1" smtClean="0"/>
              <a:t>foward</a:t>
            </a:r>
            <a:endParaRPr lang="en-US" dirty="0" smtClean="0"/>
          </a:p>
          <a:p>
            <a:r>
              <a:rPr lang="en-US" dirty="0" smtClean="0"/>
              <a:t>Standards paper in process</a:t>
            </a:r>
          </a:p>
          <a:p>
            <a:r>
              <a:rPr lang="en-US" dirty="0" smtClean="0"/>
              <a:t>Vita 49 interactions?</a:t>
            </a:r>
          </a:p>
        </p:txBody>
      </p:sp>
      <p:sp>
        <p:nvSpPr>
          <p:cNvPr id="4" name="Date Placeholder 3"/>
          <p:cNvSpPr>
            <a:spLocks noGrp="1"/>
          </p:cNvSpPr>
          <p:nvPr>
            <p:ph type="dt" sz="quarter" idx="10"/>
          </p:nvPr>
        </p:nvSpPr>
        <p:spPr/>
        <p:txBody>
          <a:bodyPr/>
          <a:lstStyle/>
          <a:p>
            <a:pPr>
              <a:defRPr/>
            </a:pPr>
            <a:fld id="{4CC54D89-A259-4B6C-88F9-39C72E89C8BD}"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sz="2800" dirty="0" err="1" smtClean="0"/>
              <a:t>DySPAN</a:t>
            </a:r>
            <a:r>
              <a:rPr lang="en-US" sz="2800" dirty="0" smtClean="0"/>
              <a:t>-SC / 1900 WG meeting for July 26-29 in Poznan, Poland</a:t>
            </a:r>
            <a:endParaRPr lang="en-US" sz="2800" dirty="0" smtClean="0"/>
          </a:p>
          <a:p>
            <a:r>
              <a:rPr lang="en-US" sz="2800" dirty="0" smtClean="0"/>
              <a:t>Next </a:t>
            </a:r>
            <a:r>
              <a:rPr lang="en-US" sz="2800" dirty="0" smtClean="0"/>
              <a:t>WG GoToMeeting </a:t>
            </a:r>
            <a:r>
              <a:rPr lang="en-US" sz="2800" dirty="0" smtClean="0"/>
              <a:t>Aug 2@ </a:t>
            </a:r>
            <a:r>
              <a:rPr lang="en-US" sz="2800" dirty="0" smtClean="0"/>
              <a:t>11:30 AM </a:t>
            </a:r>
            <a:r>
              <a:rPr lang="en-US" sz="2800" dirty="0" smtClean="0"/>
              <a:t>EDT</a:t>
            </a:r>
          </a:p>
          <a:p>
            <a:pPr lvl="1"/>
            <a:r>
              <a:rPr lang="en-US" sz="2400" dirty="0" smtClean="0"/>
              <a:t>Cancel?</a:t>
            </a:r>
          </a:p>
          <a:p>
            <a:pPr lvl="1"/>
            <a:r>
              <a:rPr lang="en-US" sz="2400" dirty="0" smtClean="0"/>
              <a:t>Move to Monday?</a:t>
            </a:r>
            <a:endParaRPr lang="en-US" sz="2400" dirty="0" smtClean="0"/>
          </a:p>
          <a:p>
            <a:r>
              <a:rPr lang="en-US" sz="2800" dirty="0" smtClean="0"/>
              <a:t>Ad </a:t>
            </a:r>
            <a:r>
              <a:rPr lang="en-US" sz="2800" dirty="0" err="1" smtClean="0"/>
              <a:t>Hocs</a:t>
            </a:r>
            <a:r>
              <a:rPr lang="en-US" sz="2800" dirty="0" smtClean="0"/>
              <a:t>?</a:t>
            </a:r>
          </a:p>
        </p:txBody>
      </p:sp>
      <p:sp>
        <p:nvSpPr>
          <p:cNvPr id="4" name="Date Placeholder 3"/>
          <p:cNvSpPr>
            <a:spLocks noGrp="1"/>
          </p:cNvSpPr>
          <p:nvPr>
            <p:ph type="dt" sz="quarter" idx="10"/>
          </p:nvPr>
        </p:nvSpPr>
        <p:spPr/>
        <p:txBody>
          <a:bodyPr/>
          <a:lstStyle/>
          <a:p>
            <a:pPr>
              <a:defRPr/>
            </a:pPr>
            <a:fld id="{183170BA-70D3-435C-8A60-D4B521B8BE8E}"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7</a:t>
            </a:r>
            <a:r>
              <a:rPr lang="en-US" dirty="0" smtClean="0"/>
              <a:t>/6/16 </a:t>
            </a:r>
            <a:r>
              <a:rPr lang="en-US" dirty="0" smtClean="0"/>
              <a:t>@11:30 EST</a:t>
            </a:r>
            <a:endParaRPr lang="en-US" dirty="0"/>
          </a:p>
        </p:txBody>
      </p:sp>
      <p:sp>
        <p:nvSpPr>
          <p:cNvPr id="4" name="Date Placeholder 3"/>
          <p:cNvSpPr>
            <a:spLocks noGrp="1"/>
          </p:cNvSpPr>
          <p:nvPr>
            <p:ph type="dt" sz="half" idx="10"/>
          </p:nvPr>
        </p:nvSpPr>
        <p:spPr/>
        <p:txBody>
          <a:bodyPr/>
          <a:lstStyle/>
          <a:p>
            <a:pPr>
              <a:defRPr/>
            </a:pPr>
            <a:fld id="{FF3A42DA-0C58-4A13-AC98-4C9E094A2BA3}"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799DCB79-9527-4B7F-9A1C-CA42303B2C29}" type="datetime1">
              <a:rPr lang="en-US" smtClean="0"/>
              <a:t>7/5/2016</a:t>
            </a:fld>
            <a:endParaRPr lang="en-US"/>
          </a:p>
        </p:txBody>
      </p:sp>
      <p:sp>
        <p:nvSpPr>
          <p:cNvPr id="3" name="Footer Placeholder 2"/>
          <p:cNvSpPr>
            <a:spLocks noGrp="1"/>
          </p:cNvSpPr>
          <p:nvPr>
            <p:ph type="ftr" sz="quarter" idx="11"/>
          </p:nvPr>
        </p:nvSpPr>
        <p:spPr/>
        <p:txBody>
          <a:bodyPr/>
          <a:lstStyle/>
          <a:p>
            <a:pPr>
              <a:defRPr/>
            </a:pPr>
            <a:r>
              <a:rPr lang="en-US" smtClean="0"/>
              <a:t>Doc #: 5-16-0022-00-agen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26B89C52-762E-421B-A287-58568F2F6ECB}" type="datetime1">
              <a:rPr lang="en-US" smtClean="0"/>
              <a:t>7/5/2016</a:t>
            </a:fld>
            <a:endParaRPr lang="en-US"/>
          </a:p>
        </p:txBody>
      </p:sp>
      <p:sp>
        <p:nvSpPr>
          <p:cNvPr id="3" name="Footer Placeholder 2"/>
          <p:cNvSpPr>
            <a:spLocks noGrp="1"/>
          </p:cNvSpPr>
          <p:nvPr>
            <p:ph type="ftr" sz="quarter" idx="11"/>
          </p:nvPr>
        </p:nvSpPr>
        <p:spPr/>
        <p:txBody>
          <a:bodyPr/>
          <a:lstStyle/>
          <a:p>
            <a:pPr>
              <a:defRPr/>
            </a:pPr>
            <a:r>
              <a:rPr lang="en-US" smtClean="0"/>
              <a:t>Doc #: 5-16-0022-00-agen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4D7D7A02-2630-4212-9FE7-D1E186D3AC0B}" type="datetime1">
              <a:rPr lang="en-US" smtClean="0"/>
              <a:t>7/5/2016</a:t>
            </a:fld>
            <a:endParaRPr lang="en-US"/>
          </a:p>
        </p:txBody>
      </p:sp>
      <p:sp>
        <p:nvSpPr>
          <p:cNvPr id="4" name="Footer Placeholder 3"/>
          <p:cNvSpPr>
            <a:spLocks noGrp="1"/>
          </p:cNvSpPr>
          <p:nvPr>
            <p:ph type="ftr" sz="quarter" idx="11"/>
          </p:nvPr>
        </p:nvSpPr>
        <p:spPr/>
        <p:txBody>
          <a:bodyPr/>
          <a:lstStyle/>
          <a:p>
            <a:pPr>
              <a:defRPr/>
            </a:pPr>
            <a:r>
              <a:rPr lang="en-US" smtClean="0"/>
              <a:t>Doc #: 5-16-0022-00-agen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604508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Yuriy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lvl="1">
              <a:buFont typeface="Calibri" pitchFamily="34" charset="0"/>
              <a:buAutoNum type="alphaLcPeriod"/>
            </a:pPr>
            <a:r>
              <a:rPr lang="en-US" dirty="0" smtClean="0">
                <a:latin typeface="Times New Roman" pitchFamily="18" charset="0"/>
              </a:rPr>
              <a:t>Draft status</a:t>
            </a:r>
          </a:p>
          <a:p>
            <a:pPr lvl="1">
              <a:buFont typeface="Calibri" pitchFamily="34" charset="0"/>
              <a:buAutoNum type="alphaLcPeriod"/>
            </a:pPr>
            <a:r>
              <a:rPr lang="en-US" dirty="0" smtClean="0">
                <a:latin typeface="Times New Roman" pitchFamily="18" charset="0"/>
              </a:rPr>
              <a:t>Review of current drafting? (after other activities)</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Comment Resolution status</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Schema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0B25BB43-66FE-4C9A-881F-2FCDE45B8681}" type="datetime1">
              <a:rPr lang="en-US" smtClean="0"/>
              <a:t>7/5/2016</a:t>
            </a:fld>
            <a:endParaRPr lang="en-US"/>
          </a:p>
        </p:txBody>
      </p:sp>
      <p:sp>
        <p:nvSpPr>
          <p:cNvPr id="3" name="Footer Placeholder 2"/>
          <p:cNvSpPr>
            <a:spLocks noGrp="1"/>
          </p:cNvSpPr>
          <p:nvPr>
            <p:ph type="ftr" sz="quarter" idx="11"/>
          </p:nvPr>
        </p:nvSpPr>
        <p:spPr/>
        <p:txBody>
          <a:bodyPr/>
          <a:lstStyle/>
          <a:p>
            <a:pPr>
              <a:defRPr/>
            </a:pPr>
            <a:r>
              <a:rPr lang="en-US" smtClean="0"/>
              <a:t>Doc #: 5-16-0022-00-agen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5-16-0018-00</a:t>
            </a:r>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998BF83F-2268-4B9B-AF0E-7AFA57A6CEC8}" type="datetime1">
              <a:rPr lang="en-US" smtClean="0"/>
              <a:t>7/5/2016</a:t>
            </a:fld>
            <a:endParaRPr lang="en-US"/>
          </a:p>
        </p:txBody>
      </p:sp>
      <p:sp>
        <p:nvSpPr>
          <p:cNvPr id="5" name="Footer Placeholder 4"/>
          <p:cNvSpPr>
            <a:spLocks noGrp="1"/>
          </p:cNvSpPr>
          <p:nvPr>
            <p:ph type="ftr" sz="quarter" idx="11"/>
          </p:nvPr>
        </p:nvSpPr>
        <p:spPr/>
        <p:txBody>
          <a:bodyPr/>
          <a:lstStyle/>
          <a:p>
            <a:pPr>
              <a:defRPr/>
            </a:pPr>
            <a:r>
              <a:rPr lang="en-US" smtClean="0"/>
              <a:t>Doc #: 5-16-0022-00-agen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79B199D0-68A7-4C80-8CD1-F7EAF844D07B}" type="datetime1">
              <a:rPr lang="en-US" smtClean="0"/>
              <a:t>7/5/2016</a:t>
            </a:fld>
            <a:endParaRPr lang="en-US"/>
          </a:p>
        </p:txBody>
      </p:sp>
      <p:sp>
        <p:nvSpPr>
          <p:cNvPr id="3" name="Footer Placeholder 2"/>
          <p:cNvSpPr>
            <a:spLocks noGrp="1"/>
          </p:cNvSpPr>
          <p:nvPr>
            <p:ph type="ftr" sz="quarter" idx="11"/>
          </p:nvPr>
        </p:nvSpPr>
        <p:spPr/>
        <p:txBody>
          <a:bodyPr/>
          <a:lstStyle/>
          <a:p>
            <a:pPr>
              <a:defRPr/>
            </a:pPr>
            <a:r>
              <a:rPr lang="en-US" smtClean="0"/>
              <a:t>Doc #: 5-16-0022-00-agen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458FC079-F362-49DE-AA80-8E25C33622B3}" type="datetime1">
              <a:rPr lang="en-US" smtClean="0"/>
              <a:t>7/5/2016</a:t>
            </a:fld>
            <a:endParaRPr lang="en-US"/>
          </a:p>
        </p:txBody>
      </p:sp>
      <p:sp>
        <p:nvSpPr>
          <p:cNvPr id="3" name="Footer Placeholder 2"/>
          <p:cNvSpPr>
            <a:spLocks noGrp="1"/>
          </p:cNvSpPr>
          <p:nvPr>
            <p:ph type="ftr" sz="quarter" idx="11"/>
          </p:nvPr>
        </p:nvSpPr>
        <p:spPr/>
        <p:txBody>
          <a:bodyPr/>
          <a:lstStyle/>
          <a:p>
            <a:pPr>
              <a:defRPr/>
            </a:pPr>
            <a:r>
              <a:rPr lang="en-US" smtClean="0"/>
              <a:t>Doc #: 5-16-0022-00-agen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BCC04C17-443D-4F18-BE1E-B0AFAFBF4684}" type="datetime1">
              <a:rPr lang="en-US" smtClean="0"/>
              <a:t>7/5/2016</a:t>
            </a:fld>
            <a:endParaRPr lang="en-US"/>
          </a:p>
        </p:txBody>
      </p:sp>
      <p:sp>
        <p:nvSpPr>
          <p:cNvPr id="3" name="Footer Placeholder 2"/>
          <p:cNvSpPr>
            <a:spLocks noGrp="1"/>
          </p:cNvSpPr>
          <p:nvPr>
            <p:ph type="ftr" sz="quarter" idx="11"/>
          </p:nvPr>
        </p:nvSpPr>
        <p:spPr/>
        <p:txBody>
          <a:bodyPr/>
          <a:lstStyle/>
          <a:p>
            <a:pPr>
              <a:defRPr/>
            </a:pPr>
            <a:r>
              <a:rPr lang="en-US" smtClean="0"/>
              <a:t>Doc #: 5-16-0022-00-agen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8157</TotalTime>
  <Words>1396</Words>
  <Application>Microsoft Office PowerPoint</Application>
  <PresentationFormat>On-screen Show (4:3)</PresentationFormat>
  <Paragraphs>302</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7/6/16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223</cp:revision>
  <dcterms:created xsi:type="dcterms:W3CDTF">2013-08-13T02:52:21Z</dcterms:created>
  <dcterms:modified xsi:type="dcterms:W3CDTF">2016-07-05T04:11:22Z</dcterms:modified>
</cp:coreProperties>
</file>