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301" r:id="rId2"/>
    <p:sldId id="276" r:id="rId3"/>
    <p:sldId id="351" r:id="rId4"/>
    <p:sldId id="320" r:id="rId5"/>
    <p:sldId id="310" r:id="rId6"/>
    <p:sldId id="323" r:id="rId7"/>
    <p:sldId id="324" r:id="rId8"/>
    <p:sldId id="321" r:id="rId9"/>
    <p:sldId id="319" r:id="rId10"/>
    <p:sldId id="332" r:id="rId11"/>
    <p:sldId id="336" r:id="rId12"/>
    <p:sldId id="327" r:id="rId13"/>
    <p:sldId id="331" r:id="rId14"/>
    <p:sldId id="333" r:id="rId15"/>
    <p:sldId id="329" r:id="rId16"/>
    <p:sldId id="330" r:id="rId17"/>
    <p:sldId id="335" r:id="rId18"/>
    <p:sldId id="334" r:id="rId19"/>
    <p:sldId id="328" r:id="rId20"/>
    <p:sldId id="307" r:id="rId21"/>
    <p:sldId id="261" r:id="rId22"/>
    <p:sldId id="309" r:id="rId23"/>
    <p:sldId id="272" r:id="rId24"/>
    <p:sldId id="326" r:id="rId25"/>
    <p:sldId id="264" r:id="rId26"/>
    <p:sldId id="268" r:id="rId27"/>
    <p:sldId id="275" r:id="rId28"/>
    <p:sldId id="300" r:id="rId29"/>
    <p:sldId id="274" r:id="rId30"/>
    <p:sldId id="325" r:id="rId31"/>
    <p:sldId id="271" r:id="rId32"/>
    <p:sldId id="312" r:id="rId33"/>
    <p:sldId id="263" r:id="rId34"/>
    <p:sldId id="265" r:id="rId35"/>
  </p:sldIdLst>
  <p:sldSz cx="9144000" cy="6858000" type="screen4x3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6" autoAdjust="0"/>
    <p:restoredTop sz="97095" autoAdjust="0"/>
  </p:normalViewPr>
  <p:slideViewPr>
    <p:cSldViewPr snapToGrid="0">
      <p:cViewPr varScale="1">
        <p:scale>
          <a:sx n="149" d="100"/>
          <a:sy n="149" d="100"/>
        </p:scale>
        <p:origin x="114" y="210"/>
      </p:cViewPr>
      <p:guideLst/>
    </p:cSldViewPr>
  </p:slideViewPr>
  <p:outlineViewPr>
    <p:cViewPr>
      <p:scale>
        <a:sx n="33" d="100"/>
        <a:sy n="33" d="100"/>
      </p:scale>
      <p:origin x="0" y="-481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3" d="100"/>
          <a:sy n="103" d="100"/>
        </p:scale>
        <p:origin x="1866" y="1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E0F7276F-840B-4DBE-8990-50833C3350E0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40F426B9-68C8-4D9F-B00C-0E7460CC3E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888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147.32.193.59/semi/motorola/books/sg73/pdf/2_7lon_msg.pdf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NETFLIX – Inventing Anna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426B9-68C8-4D9F-B00C-0E7460CC3E8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87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426B9-68C8-4D9F-B00C-0E7460CC3E8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96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62DBCE-05F7-4FC3-A035-0C7E93E97233}" type="slidenum">
              <a:rPr lang="en-US" altLang="en-US"/>
              <a:pPr/>
              <a:t>28</a:t>
            </a:fld>
            <a:endParaRPr lang="en-US" altLang="en-US" dirty="0"/>
          </a:p>
        </p:txBody>
      </p:sp>
      <p:sp>
        <p:nvSpPr>
          <p:cNvPr id="1594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4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135 engineers in 6 design locations</a:t>
            </a:r>
          </a:p>
          <a:p>
            <a:r>
              <a:rPr lang="en-US" alt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Austin, Toulouse France, Boca Raton Florida, Chicago, Phoenix, San Diego</a:t>
            </a:r>
          </a:p>
          <a:p>
            <a:endParaRPr lang="en-US" alt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alt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Feb 2008 - Demoed 4K Video over 4GLTE in Barcelona Spain – World Mobile congress.</a:t>
            </a:r>
          </a:p>
          <a:p>
            <a:endParaRPr lang="en-US" alt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alt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We were the only company with such a demo.</a:t>
            </a:r>
          </a:p>
          <a:p>
            <a:endParaRPr lang="en-US" alt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alt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Motorola SPS had a great RF team. Sold to Fujitsu.</a:t>
            </a:r>
          </a:p>
        </p:txBody>
      </p:sp>
    </p:spTree>
    <p:extLst>
      <p:ext uri="{BB962C8B-B14F-4D97-AF65-F5344CB8AC3E}">
        <p14:creationId xmlns:p14="http://schemas.microsoft.com/office/powerpoint/2010/main" val="3705976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2008 – Great Recession</a:t>
            </a:r>
          </a:p>
          <a:p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March 2009 – 1,800 riffed.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426B9-68C8-4D9F-B00C-0E7460CC3E8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66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426B9-68C8-4D9F-B00C-0E7460CC3E8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034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ARPANET - Advanced Research Projects Agency Network (the World's first operational packet switching network)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Department of Defense</a:t>
            </a:r>
          </a:p>
          <a:p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Approx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 150 systems online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PENTAGON – MILITARY –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NOTE – Mystery TEXAS node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MORE NODES IN THIS BUILDING THAN THE ENTIRE INTERNET BACK THEN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426B9-68C8-4D9F-B00C-0E7460CC3E8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7184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ARPA awarded the contract to build the network to Bolt Beranek &amp; Newman who developed the first protocol for the network</a:t>
            </a:r>
          </a:p>
          <a:p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Required Interface Message Processor (GIANT BOX) to connect.</a:t>
            </a:r>
          </a:p>
          <a:p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TIMELINE</a:t>
            </a: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1969 – First Connect</a:t>
            </a: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1971 – Declared operational</a:t>
            </a:r>
          </a:p>
          <a:p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I HAD NOTHING TO DO WITH THIS.</a:t>
            </a: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Just an interesting fact.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426B9-68C8-4D9F-B00C-0E7460CC3E8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73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426B9-68C8-4D9F-B00C-0E7460CC3E8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83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426B9-68C8-4D9F-B00C-0E7460CC3E8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030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Jeff Nutt – Marketing Manger</a:t>
            </a: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Things were different in the 1980s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426B9-68C8-4D9F-B00C-0E7460CC3E8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029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As an FAE, this is what I had to support. </a:t>
            </a: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All products over all applications over thousands of customers.</a:t>
            </a:r>
          </a:p>
          <a:p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No way I could do this</a:t>
            </a:r>
          </a:p>
          <a:p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I was a Paid Professional Data Sheet Reader.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426B9-68C8-4D9F-B00C-0E7460CC3E8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58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Too many processors to list</a:t>
            </a:r>
          </a:p>
          <a:p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Intel Processor was 8051. Used in Engine Control for Motorola Seguin.</a:t>
            </a:r>
          </a:p>
          <a:p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Who knows about Motorola Seguin? Show of Hands.</a:t>
            </a: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Car Radios</a:t>
            </a: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Microwave Front Panels</a:t>
            </a: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Engine Controls</a:t>
            </a:r>
          </a:p>
          <a:p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LonWorks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 – Neuron Chip</a:t>
            </a: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hlinkClick r:id="rId3"/>
              </a:rPr>
              <a:t>http://147.32.193.59/semi/motorola/books/sg73/pdf/2_7lon_msg.pdf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Highlight the MC14500 – The processor that thought he could.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426B9-68C8-4D9F-B00C-0E7460CC3E8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10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Customer called and asked if there was a floating point package for this chip?</a:t>
            </a:r>
          </a:p>
          <a:p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I had to decline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426B9-68C8-4D9F-B00C-0E7460CC3E8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55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OEHLER – Microprocessor for Machine Gun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Pellerin Milnor – BIG Washing machines. TUNNEL - Converting Relay Logic to Microprocessor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TEXAS INSTRUMENTS – Watch – Mot made LCD, CMOS Clock chip, Crystal They added battery and plastic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IBM – 5.6V Zener diode all 5000 BAD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National Instruments – KC Brown delivered MC68400 GPIB chip to  Dr James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Truchard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 on Bee Caves. Now many buildings on MoPac near Domain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NASA – Flew shuttle simulator to reentry – Crashed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Datapoint – TTY silent replacement, Created 8008 architecture, First NETWORK. ARCNET. Infrared building to building optical connection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</a:rPr>
              <a:t>Intermedics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 – Used RCA CMOS processor. Mot would not support life critical applications. Pacemaker programmer 6809 - LAZARUS selection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POSTER – Sears Die Hard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426B9-68C8-4D9F-B00C-0E7460CC3E8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41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DSP</a:t>
            </a:r>
          </a:p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Bryant Wilder</a:t>
            </a:r>
          </a:p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Paul Marino</a:t>
            </a:r>
          </a:p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Kevin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Kloker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Garth Hillman</a:t>
            </a:r>
          </a:p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Keith </a:t>
            </a:r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Essency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Eric Cheval</a:t>
            </a:r>
          </a:p>
          <a:p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VeComp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Terry Lawell</a:t>
            </a:r>
          </a:p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Steve Marsh</a:t>
            </a:r>
          </a:p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Bob Seaton</a:t>
            </a:r>
          </a:p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Jason &amp; Terrance Spielman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426B9-68C8-4D9F-B00C-0E7460CC3E8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55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174BC-B9C2-492F-B50E-E333A2B8870F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2B7BF-8C2C-4729-9109-17B953099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98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174BC-B9C2-492F-B50E-E333A2B8870F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2B7BF-8C2C-4729-9109-17B953099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29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174BC-B9C2-492F-B50E-E333A2B8870F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2B7BF-8C2C-4729-9109-17B953099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" y="285750"/>
            <a:ext cx="8882063" cy="6540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33350" y="933450"/>
            <a:ext cx="8883650" cy="49085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872163" y="6505575"/>
            <a:ext cx="685800" cy="314325"/>
          </a:xfrm>
        </p:spPr>
        <p:txBody>
          <a:bodyPr/>
          <a:lstStyle>
            <a:lvl1pPr>
              <a:defRPr/>
            </a:lvl1pPr>
          </a:lstStyle>
          <a:p>
            <a:fld id="{64A02AB4-EEC0-419D-896B-5B10EA0588C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5545869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174BC-B9C2-492F-B50E-E333A2B8870F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2B7BF-8C2C-4729-9109-17B953099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21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174BC-B9C2-492F-B50E-E333A2B8870F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2B7BF-8C2C-4729-9109-17B953099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61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174BC-B9C2-492F-B50E-E333A2B8870F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2B7BF-8C2C-4729-9109-17B953099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30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174BC-B9C2-492F-B50E-E333A2B8870F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2B7BF-8C2C-4729-9109-17B953099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10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174BC-B9C2-492F-B50E-E333A2B8870F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2B7BF-8C2C-4729-9109-17B953099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16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174BC-B9C2-492F-B50E-E333A2B8870F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2B7BF-8C2C-4729-9109-17B953099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72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174BC-B9C2-492F-B50E-E333A2B8870F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2B7BF-8C2C-4729-9109-17B953099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47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174BC-B9C2-492F-B50E-E333A2B8870F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2B7BF-8C2C-4729-9109-17B953099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83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174BC-B9C2-492F-B50E-E333A2B8870F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2B7BF-8C2C-4729-9109-17B953099A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4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gif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13" Type="http://schemas.openxmlformats.org/officeDocument/2006/relationships/image" Target="../media/image80.jpeg"/><Relationship Id="rId3" Type="http://schemas.openxmlformats.org/officeDocument/2006/relationships/image" Target="../media/image70.jpg"/><Relationship Id="rId7" Type="http://schemas.openxmlformats.org/officeDocument/2006/relationships/image" Target="../media/image74.jpg"/><Relationship Id="rId12" Type="http://schemas.openxmlformats.org/officeDocument/2006/relationships/image" Target="../media/image7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g"/><Relationship Id="rId11" Type="http://schemas.openxmlformats.org/officeDocument/2006/relationships/image" Target="../media/image78.jpg"/><Relationship Id="rId5" Type="http://schemas.openxmlformats.org/officeDocument/2006/relationships/image" Target="../media/image72.jpg"/><Relationship Id="rId10" Type="http://schemas.openxmlformats.org/officeDocument/2006/relationships/image" Target="../media/image77.jpg"/><Relationship Id="rId4" Type="http://schemas.openxmlformats.org/officeDocument/2006/relationships/image" Target="../media/image71.jpg"/><Relationship Id="rId9" Type="http://schemas.openxmlformats.org/officeDocument/2006/relationships/image" Target="../media/image76.jpg"/><Relationship Id="rId1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ritannica.com/topic/Motorola-Inc" TargetMode="External"/><Relationship Id="rId13" Type="http://schemas.openxmlformats.org/officeDocument/2006/relationships/hyperlink" Target="http://www.bitsavers.org/components/motorola/14500/MC14500B_Industrial_Control_Unit_Handbook_1977.pdf" TargetMode="External"/><Relationship Id="rId3" Type="http://schemas.openxmlformats.org/officeDocument/2006/relationships/hyperlink" Target="https://www.csimn.com/CSI_pages/LonWorks101.html" TargetMode="External"/><Relationship Id="rId7" Type="http://schemas.openxmlformats.org/officeDocument/2006/relationships/hyperlink" Target="https://www.landley.net/history/mirror/6800_MotDoc.pdf" TargetMode="External"/><Relationship Id="rId12" Type="http://schemas.openxmlformats.org/officeDocument/2006/relationships/hyperlink" Target="http://ww.bitsavers.org/components/motorola/14500/MC14500B_Rev3.pdf" TargetMode="External"/><Relationship Id="rId2" Type="http://schemas.openxmlformats.org/officeDocument/2006/relationships/hyperlink" Target="https://en.wikipedia.org/wiki/Fahnestock_clip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blog.consumerguide.com/a-brief-history-of-car-radio/" TargetMode="External"/><Relationship Id="rId11" Type="http://schemas.openxmlformats.org/officeDocument/2006/relationships/hyperlink" Target="https://www.computerhistory.org/siliconengine/bell-labs-licenses-transistor-technology/" TargetMode="External"/><Relationship Id="rId5" Type="http://schemas.openxmlformats.org/officeDocument/2006/relationships/hyperlink" Target="https://www.britannica.com/science/semiconductor" TargetMode="External"/><Relationship Id="rId15" Type="http://schemas.openxmlformats.org/officeDocument/2006/relationships/hyperlink" Target="https://www.slideserve.com/bailey/video-conferencing-unit" TargetMode="External"/><Relationship Id="rId10" Type="http://schemas.openxmlformats.org/officeDocument/2006/relationships/hyperlink" Target="https://en.wikipedia.org/wiki/Transistor" TargetMode="External"/><Relationship Id="rId4" Type="http://schemas.openxmlformats.org/officeDocument/2006/relationships/hyperlink" Target="https://en.wikipedia.org/wiki/Motorola" TargetMode="External"/><Relationship Id="rId9" Type="http://schemas.openxmlformats.org/officeDocument/2006/relationships/hyperlink" Target="https://www.company-histories.com/Motorola-Inc-Company-History.html" TargetMode="External"/><Relationship Id="rId14" Type="http://schemas.openxmlformats.org/officeDocument/2006/relationships/hyperlink" Target="https://www.youtube.com/watch?v=BJSHJkaYqaE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5.png"/><Relationship Id="rId7" Type="http://schemas.openxmlformats.org/officeDocument/2006/relationships/image" Target="../media/image18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en.wikipedia.org/wiki/Victrola" TargetMode="Externa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10" Type="http://schemas.openxmlformats.org/officeDocument/2006/relationships/image" Target="../media/image28.jpeg"/><Relationship Id="rId4" Type="http://schemas.openxmlformats.org/officeDocument/2006/relationships/image" Target="../media/image22.jp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228E6-0B52-4AF6-9220-57101B8954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29382"/>
            <a:ext cx="7772400" cy="23876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</a:rPr>
              <a:t>A Brief History of Motorola</a:t>
            </a:r>
            <a:br>
              <a:rPr lang="en-US" sz="4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</a:rPr>
              <a:t>with a Focus on</a:t>
            </a:r>
            <a:br>
              <a:rPr lang="en-US" sz="4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</a:rPr>
              <a:t>Semiconductors in the ‘70s, ‘80s &amp; ‘90s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DBC69C-0C72-469E-850F-73FF55D12E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516982"/>
            <a:ext cx="6858000" cy="434181"/>
          </a:xfrm>
        </p:spPr>
        <p:txBody>
          <a:bodyPr/>
          <a:lstStyle/>
          <a:p>
            <a:r>
              <a:rPr lang="en-US" dirty="0"/>
              <a:t>August 18,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B6D43D-65B5-4123-96F1-D6BA742852CF}"/>
              </a:ext>
            </a:extLst>
          </p:cNvPr>
          <p:cNvSpPr txBox="1"/>
          <p:nvPr/>
        </p:nvSpPr>
        <p:spPr>
          <a:xfrm>
            <a:off x="1672446" y="3523347"/>
            <a:ext cx="579910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By</a:t>
            </a:r>
          </a:p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Michael G. Collins</a:t>
            </a:r>
          </a:p>
          <a:p>
            <a:pPr algn="ctr"/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Especially prepared for the</a:t>
            </a:r>
          </a:p>
          <a:p>
            <a:pPr algn="ctr"/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IEEE CTS CTCN and LM </a:t>
            </a:r>
          </a:p>
        </p:txBody>
      </p:sp>
    </p:spTree>
    <p:extLst>
      <p:ext uri="{BB962C8B-B14F-4D97-AF65-F5344CB8AC3E}">
        <p14:creationId xmlns:p14="http://schemas.microsoft.com/office/powerpoint/2010/main" val="1701533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A4F94-51CA-486A-B93E-CDCFD84F9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277" y="49363"/>
            <a:ext cx="7886700" cy="437440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Logic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89CA36-459B-4DC5-A477-1C72D23E5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540" y="486803"/>
            <a:ext cx="4985420" cy="607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403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82700-A982-4731-91C8-AD994776B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799" y="113823"/>
            <a:ext cx="3389301" cy="36342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/>
              <a:t>Logic Family Examples</a:t>
            </a:r>
          </a:p>
        </p:txBody>
      </p:sp>
      <p:pic>
        <p:nvPicPr>
          <p:cNvPr id="1026" name="Picture 2" descr="Resistor–transistor logic - YouTube">
            <a:extLst>
              <a:ext uri="{FF2B5EF4-FFF2-40B4-BE49-F238E27FC236}">
                <a16:creationId xmlns:a16="http://schemas.microsoft.com/office/drawing/2014/main" id="{A6F1B6CA-E8A3-4B22-BB01-EBDBA114C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386"/>
            <a:ext cx="3830723" cy="214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ode–transistor logic - YouTube">
            <a:extLst>
              <a:ext uri="{FF2B5EF4-FFF2-40B4-BE49-F238E27FC236}">
                <a16:creationId xmlns:a16="http://schemas.microsoft.com/office/drawing/2014/main" id="{695BAF3F-3A98-419A-957A-D7E2E4C0A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51592"/>
            <a:ext cx="3830723" cy="214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hat is TTL? - Transistor-Transistor Logic">
            <a:extLst>
              <a:ext uri="{FF2B5EF4-FFF2-40B4-BE49-F238E27FC236}">
                <a16:creationId xmlns:a16="http://schemas.microsoft.com/office/drawing/2014/main" id="{045E2419-9DE4-4C1C-B87A-8FF69B0EA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1620"/>
            <a:ext cx="3079942" cy="252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B79A44-A962-4569-BCC7-6B6E06DC7064}"/>
              </a:ext>
            </a:extLst>
          </p:cNvPr>
          <p:cNvSpPr txBox="1"/>
          <p:nvPr/>
        </p:nvSpPr>
        <p:spPr>
          <a:xfrm>
            <a:off x="386125" y="4270443"/>
            <a:ext cx="2594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Transistor </a:t>
            </a:r>
            <a:r>
              <a:rPr lang="en-US" dirty="0" err="1"/>
              <a:t>Transistor</a:t>
            </a:r>
            <a:r>
              <a:rPr lang="en-US" dirty="0"/>
              <a:t> Logic</a:t>
            </a:r>
          </a:p>
        </p:txBody>
      </p:sp>
      <p:pic>
        <p:nvPicPr>
          <p:cNvPr id="1032" name="Picture 8" descr="Is Emitter Coupled Logic in use today? - Quora">
            <a:extLst>
              <a:ext uri="{FF2B5EF4-FFF2-40B4-BE49-F238E27FC236}">
                <a16:creationId xmlns:a16="http://schemas.microsoft.com/office/drawing/2014/main" id="{B15E6449-4461-40C6-AFC9-35D16DF24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722" y="1142867"/>
            <a:ext cx="253365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ransistors - Deriving the NOT logic gate using PMOS logic - Electrical  Engineering Stack Exchange">
            <a:extLst>
              <a:ext uri="{FF2B5EF4-FFF2-40B4-BE49-F238E27FC236}">
                <a16:creationId xmlns:a16="http://schemas.microsoft.com/office/drawing/2014/main" id="{22B1B69E-80EC-4800-9FE0-34B62C27B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587" y="946374"/>
            <a:ext cx="25717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MOS - Wikipedia">
            <a:extLst>
              <a:ext uri="{FF2B5EF4-FFF2-40B4-BE49-F238E27FC236}">
                <a16:creationId xmlns:a16="http://schemas.microsoft.com/office/drawing/2014/main" id="{FC38CC20-99FB-49BD-BD4A-7E8C3CDEC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626" y="3455889"/>
            <a:ext cx="1216178" cy="182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18E2A5C-38D1-40B5-A51D-F1688FF1DBE3}"/>
              </a:ext>
            </a:extLst>
          </p:cNvPr>
          <p:cNvSpPr txBox="1"/>
          <p:nvPr/>
        </p:nvSpPr>
        <p:spPr>
          <a:xfrm>
            <a:off x="6712950" y="97895"/>
            <a:ext cx="2206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Metal Oxide Semiconductor Field Effect (MOSFET) Logic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B330D6-F063-413B-8E51-D262F2713240}"/>
              </a:ext>
            </a:extLst>
          </p:cNvPr>
          <p:cNvSpPr txBox="1"/>
          <p:nvPr/>
        </p:nvSpPr>
        <p:spPr>
          <a:xfrm>
            <a:off x="6782098" y="2784283"/>
            <a:ext cx="2206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Complementary MOS(FET) Logic</a:t>
            </a:r>
          </a:p>
        </p:txBody>
      </p:sp>
      <p:pic>
        <p:nvPicPr>
          <p:cNvPr id="1046" name="Picture 22" descr="What is CMOS Technology? | CircuitBread">
            <a:extLst>
              <a:ext uri="{FF2B5EF4-FFF2-40B4-BE49-F238E27FC236}">
                <a16:creationId xmlns:a16="http://schemas.microsoft.com/office/drawing/2014/main" id="{1D449E6B-DA90-4D9E-884F-4E6E952CD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600" y="5483607"/>
            <a:ext cx="2206727" cy="114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5819851-8ED3-43F6-94AB-2156539385BF}"/>
              </a:ext>
            </a:extLst>
          </p:cNvPr>
          <p:cNvSpPr txBox="1"/>
          <p:nvPr/>
        </p:nvSpPr>
        <p:spPr>
          <a:xfrm>
            <a:off x="3714818" y="2875171"/>
            <a:ext cx="277440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0" u="none" strike="noStrike" dirty="0">
                <a:effectLst/>
                <a:latin typeface="Arial" panose="020B0604020202020204" pitchFamily="34" charset="0"/>
              </a:rPr>
              <a:t>1962 - </a:t>
            </a:r>
            <a:r>
              <a:rPr lang="en-US" sz="1200" dirty="0">
                <a:latin typeface="Arial" panose="020B0604020202020204" pitchFamily="34" charset="0"/>
              </a:rPr>
              <a:t>M</a:t>
            </a:r>
            <a:r>
              <a:rPr lang="en-US" sz="1200" i="0" u="none" strike="noStrike" dirty="0">
                <a:effectLst/>
                <a:latin typeface="Arial" panose="020B0604020202020204" pitchFamily="34" charset="0"/>
              </a:rPr>
              <a:t>otorola introduced MECL I. Their first digital monolithic integrated circuit line.</a:t>
            </a:r>
          </a:p>
          <a:p>
            <a:r>
              <a:rPr lang="en-US" sz="1200" i="0" u="none" strike="noStrike" dirty="0">
                <a:effectLst/>
                <a:latin typeface="Arial" panose="020B0604020202020204" pitchFamily="34" charset="0"/>
              </a:rPr>
              <a:t>1966 - MECL II</a:t>
            </a:r>
          </a:p>
          <a:p>
            <a:r>
              <a:rPr lang="en-US" sz="1200" i="0" u="none" strike="noStrike" dirty="0">
                <a:effectLst/>
                <a:latin typeface="Arial" panose="020B0604020202020204" pitchFamily="34" charset="0"/>
              </a:rPr>
              <a:t>1968 - MECL III 1-nanosecond gate propagation time and 300 MHz flip-flop toggle rates.</a:t>
            </a:r>
          </a:p>
          <a:p>
            <a:r>
              <a:rPr lang="en-US" sz="1200" i="0" u="none" strike="noStrike" dirty="0">
                <a:effectLst/>
                <a:latin typeface="Arial" panose="020B0604020202020204" pitchFamily="34" charset="0"/>
              </a:rPr>
              <a:t>1971 </a:t>
            </a:r>
            <a:r>
              <a:rPr lang="en-US" sz="1200" dirty="0">
                <a:latin typeface="Arial" panose="020B0604020202020204" pitchFamily="34" charset="0"/>
              </a:rPr>
              <a:t>- </a:t>
            </a:r>
            <a:r>
              <a:rPr lang="en-US" sz="1200" i="0" u="none" strike="noStrike" dirty="0">
                <a:effectLst/>
                <a:latin typeface="Arial" panose="020B0604020202020204" pitchFamily="34" charset="0"/>
              </a:rPr>
              <a:t>10,000 series (lower power consumption and controlled edge speeds)</a:t>
            </a:r>
          </a:p>
          <a:p>
            <a:r>
              <a:rPr lang="en-US" sz="1200" i="0" u="none" strike="noStrike" dirty="0">
                <a:effectLst/>
                <a:latin typeface="Arial" panose="020B0604020202020204" pitchFamily="34" charset="0"/>
              </a:rPr>
              <a:t>1981 - The MECL 10H family.</a:t>
            </a:r>
            <a:endParaRPr lang="en-US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7EA7B2-C584-4F87-B4F8-7F22ACF29282}"/>
              </a:ext>
            </a:extLst>
          </p:cNvPr>
          <p:cNvSpPr txBox="1"/>
          <p:nvPr/>
        </p:nvSpPr>
        <p:spPr>
          <a:xfrm>
            <a:off x="4054447" y="559560"/>
            <a:ext cx="2309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Emitter Coupled Logic</a:t>
            </a:r>
          </a:p>
          <a:p>
            <a:pPr algn="ctr"/>
            <a:r>
              <a:rPr lang="en-US" dirty="0"/>
              <a:t>(Current Mode)</a:t>
            </a:r>
          </a:p>
        </p:txBody>
      </p:sp>
    </p:spTree>
    <p:extLst>
      <p:ext uri="{BB962C8B-B14F-4D97-AF65-F5344CB8AC3E}">
        <p14:creationId xmlns:p14="http://schemas.microsoft.com/office/powerpoint/2010/main" val="1385850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7F6B6-C4C9-4501-9F21-B7579A8F3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36892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Linear &amp; Interface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5D1E7B-9FB8-41FC-A1B0-EA123FC80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020" y="1042987"/>
            <a:ext cx="3978352" cy="2764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0BFBA6-6B6E-4C81-83FF-E2FDE43A6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019" y="3642367"/>
            <a:ext cx="4158711" cy="266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5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8B109-D698-4C74-956B-E562164E6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99" y="101989"/>
            <a:ext cx="7886700" cy="496647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Driven by Mainframe Technology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BF749-EA96-440A-9047-8FF691587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36" y="600281"/>
            <a:ext cx="8483769" cy="28797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18972B-0AAE-41A6-9692-A8D69403D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02" y="3631286"/>
            <a:ext cx="8596360" cy="322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32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045EA6-099D-49E4-B37B-CA464F6A0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3670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6CDACA-594B-465A-A819-AA971AB06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5030" y="0"/>
            <a:ext cx="3943350" cy="35192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/>
              <a:t>Consumer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5687AB-3CF4-4F8D-86BB-374FCF1AC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18147"/>
            <a:ext cx="1971675" cy="58388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583EB7-89C5-4F95-B2CC-4A40612EF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9430" y="351921"/>
            <a:ext cx="2019300" cy="2781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608525-84CA-4B65-B7ED-1272C76BD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7045" y="3337559"/>
            <a:ext cx="205740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86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98D9D-79C4-4BE7-8A42-25946D978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41770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/>
              <a:t>Discrete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38EE8A-2134-4F7F-9F1A-96A07D96F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313"/>
            <a:ext cx="4424888" cy="56379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943ECA-CCFB-4EDC-83C1-3744F76C7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113" y="552312"/>
            <a:ext cx="4424888" cy="579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77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FBECB-C222-49F0-A0D7-9668BC94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483490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Specialty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4A67D1-514E-4FB5-8C85-255E96FD5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4921"/>
            <a:ext cx="4282550" cy="53638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450A29-5163-487A-A1F0-B1DD1E46A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218" y="866535"/>
            <a:ext cx="4575178" cy="378440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687C660-BBC2-42CA-A421-39D8B366CAE3}"/>
              </a:ext>
            </a:extLst>
          </p:cNvPr>
          <p:cNvSpPr txBox="1">
            <a:spLocks/>
          </p:cNvSpPr>
          <p:nvPr/>
        </p:nvSpPr>
        <p:spPr>
          <a:xfrm>
            <a:off x="5003179" y="5386039"/>
            <a:ext cx="3701741" cy="762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Vertical</a:t>
            </a:r>
          </a:p>
          <a:p>
            <a:pPr algn="ctr"/>
            <a:r>
              <a:rPr lang="en-US" sz="2800" dirty="0"/>
              <a:t>Integration</a:t>
            </a:r>
          </a:p>
        </p:txBody>
      </p:sp>
    </p:spTree>
    <p:extLst>
      <p:ext uri="{BB962C8B-B14F-4D97-AF65-F5344CB8AC3E}">
        <p14:creationId xmlns:p14="http://schemas.microsoft.com/office/powerpoint/2010/main" val="567085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B83D2-0AE4-4A2B-AD53-7FB0548FF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0327"/>
            <a:ext cx="7886700" cy="4303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/>
              <a:t>Solar Power Systems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DE1583-6154-42C6-9510-0884CD565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686" y="875367"/>
            <a:ext cx="4097723" cy="2878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E5499A-8D41-4827-B2D3-2E79939C8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093" y="875366"/>
            <a:ext cx="1459346" cy="954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F7CFE9-A594-4A0A-A534-C212CEA98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096" y="5710121"/>
            <a:ext cx="3592997" cy="8059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EEB0C7-A196-4E35-8D31-75D1FA2F6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3638" y="3782586"/>
            <a:ext cx="3699746" cy="30754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6B378E-7A2C-4F42-889D-7D8D836E1A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207" y="401132"/>
            <a:ext cx="4705350" cy="5048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883382-C3A1-4DD3-BB2D-6551E3E98C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75368"/>
            <a:ext cx="5057093" cy="386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0603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C998-D47F-4724-87B2-9B2EDB0EB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7760"/>
            <a:ext cx="7886700" cy="38572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/>
              <a:t>Liquid-Crystal Displays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D8FF78-C5D4-4F24-A7C7-21A26DB63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379595"/>
            <a:ext cx="3733800" cy="25155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1C590E-B877-4A36-82CC-4C40022FC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13" y="2669309"/>
            <a:ext cx="3695700" cy="18829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D40ADF-486F-4D3D-892A-60415D320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6963" y="4605337"/>
            <a:ext cx="3810000" cy="23431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642D4BA-060C-4CDD-B453-000EE34EB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0550" y="4695825"/>
            <a:ext cx="4743450" cy="2162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EF6176-9191-4EBC-B2A1-EADF118E9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0343" y="579600"/>
            <a:ext cx="379095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95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ADF62-30E2-47DC-8BBF-5D78ECA41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498"/>
            <a:ext cx="7886700" cy="54269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Memories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38572A-2F19-48C5-B296-E87647EC9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378" y="607842"/>
            <a:ext cx="5637876" cy="57294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D320B5-BF8C-45BD-9C5F-C51066554319}"/>
              </a:ext>
            </a:extLst>
          </p:cNvPr>
          <p:cNvSpPr txBox="1"/>
          <p:nvPr/>
        </p:nvSpPr>
        <p:spPr>
          <a:xfrm>
            <a:off x="338746" y="2000050"/>
            <a:ext cx="185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Bubble Memories</a:t>
            </a:r>
          </a:p>
        </p:txBody>
      </p:sp>
      <p:pic>
        <p:nvPicPr>
          <p:cNvPr id="5122" name="Picture 2" descr="1 PC. MCM27A08L Eprom 1024 x 8-Bit UV Erasable PROM Motorola | eBay">
            <a:extLst>
              <a:ext uri="{FF2B5EF4-FFF2-40B4-BE49-F238E27FC236}">
                <a16:creationId xmlns:a16="http://schemas.microsoft.com/office/drawing/2014/main" id="{12F3AFDE-451E-4112-957A-CA19AEF66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90" y="10372"/>
            <a:ext cx="1548044" cy="172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intage bubble memory">
            <a:extLst>
              <a:ext uri="{FF2B5EF4-FFF2-40B4-BE49-F238E27FC236}">
                <a16:creationId xmlns:a16="http://schemas.microsoft.com/office/drawing/2014/main" id="{8D377E97-E6B7-4813-9A4E-0F3816F7F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21" y="2338973"/>
            <a:ext cx="2217937" cy="114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EBC284E-DB71-46EF-99FE-1703DB24FF8E}"/>
              </a:ext>
            </a:extLst>
          </p:cNvPr>
          <p:cNvCxnSpPr>
            <a:cxnSpLocks/>
            <a:endCxn id="5122" idx="3"/>
          </p:cNvCxnSpPr>
          <p:nvPr/>
        </p:nvCxnSpPr>
        <p:spPr>
          <a:xfrm flipH="1" flipV="1">
            <a:off x="2631634" y="874236"/>
            <a:ext cx="975240" cy="1715163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6" name="Picture 6" descr="Bubble Memory - Vintage Computer Chip Collectibles, Memorabilia &amp; Jewelry">
            <a:extLst>
              <a:ext uri="{FF2B5EF4-FFF2-40B4-BE49-F238E27FC236}">
                <a16:creationId xmlns:a16="http://schemas.microsoft.com/office/drawing/2014/main" id="{0A931E5E-186B-4AF8-86CA-FE8840911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9553"/>
            <a:ext cx="3167378" cy="345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147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A3B89-B44D-46C8-A73A-DD1E35D93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88889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6E047-4414-4FE5-8351-63984CDC6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78" y="1102318"/>
            <a:ext cx="9013244" cy="4821404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</a:rPr>
              <a:t>Early days – Galvin Manufacturing</a:t>
            </a:r>
          </a:p>
          <a:p>
            <a:endParaRPr lang="en-US" sz="3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</a:rPr>
              <a:t>Motorola Semiconductor</a:t>
            </a:r>
          </a:p>
          <a:p>
            <a:pPr lvl="1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Birth of Semiconductors</a:t>
            </a:r>
          </a:p>
          <a:p>
            <a:pPr lvl="1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Product Line</a:t>
            </a:r>
          </a:p>
          <a:p>
            <a:pPr lvl="1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Applications</a:t>
            </a:r>
          </a:p>
          <a:p>
            <a:pPr lvl="1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The split up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19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AC279-53F2-4022-AE8F-59B27CF78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501615" cy="40262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Memory System 3000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C69E5B-D971-416E-827D-106313B82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" y="2169044"/>
            <a:ext cx="3785736" cy="4937231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A566396D-9F62-4442-9DFF-D0F81BABE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925" y="0"/>
            <a:ext cx="3608968" cy="470669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9CDB86A-EC26-449C-83D7-226D0440355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2549291" cy="2749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600" u="sng" dirty="0">
                <a:latin typeface="Verdana" panose="020B0604030504040204" pitchFamily="34" charset="0"/>
                <a:ea typeface="Verdana" panose="020B0604030504040204" pitchFamily="34" charset="0"/>
              </a:rPr>
              <a:t>Year 1981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2MB Memory Card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12” x 18”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Cost $9,210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16 cards/19in Chassis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32MB/Chassis</a:t>
            </a:r>
          </a:p>
        </p:txBody>
      </p:sp>
      <p:pic>
        <p:nvPicPr>
          <p:cNvPr id="6" name="Picture 5" descr="A blue and white plate&#10;&#10;Description automatically generated with low confidence">
            <a:extLst>
              <a:ext uri="{FF2B5EF4-FFF2-40B4-BE49-F238E27FC236}">
                <a16:creationId xmlns:a16="http://schemas.microsoft.com/office/drawing/2014/main" id="{EF2336AC-138B-4596-85F3-8F0D8F231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35" y="3546088"/>
            <a:ext cx="2902438" cy="297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40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5D575020-52A5-480A-A4B4-2F8D1A1E7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560" y="2340326"/>
            <a:ext cx="2522976" cy="15669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446E59-9A7D-4E44-8ED6-04CABF401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698" y="151961"/>
            <a:ext cx="5553201" cy="286227"/>
          </a:xfrm>
        </p:spPr>
        <p:txBody>
          <a:bodyPr>
            <a:noAutofit/>
          </a:bodyPr>
          <a:lstStyle/>
          <a:p>
            <a:pPr algn="ctr"/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Packages – Speed Ranges – Temp Ranges</a:t>
            </a:r>
            <a:b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4FE8F68-461B-4F96-AACC-6E26AD9109A1}"/>
              </a:ext>
            </a:extLst>
          </p:cNvPr>
          <p:cNvSpPr txBox="1">
            <a:spLocks/>
          </p:cNvSpPr>
          <p:nvPr/>
        </p:nvSpPr>
        <p:spPr>
          <a:xfrm>
            <a:off x="2028699" y="4768315"/>
            <a:ext cx="3255705" cy="12508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u="sng" dirty="0">
                <a:latin typeface="Vrinda" panose="020B0502040204020203" pitchFamily="34" charset="0"/>
                <a:cs typeface="Vrinda" panose="020B0502040204020203" pitchFamily="34" charset="0"/>
              </a:rPr>
              <a:t>Temperature Ranges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02122"/>
                </a:solidFill>
                <a:effectLst/>
                <a:latin typeface="Vrinda" panose="020B0502040204020203" pitchFamily="34" charset="0"/>
                <a:cs typeface="Vrinda" panose="020B0502040204020203" pitchFamily="34" charset="0"/>
              </a:rPr>
              <a:t>Commercial:  0 to 70 °C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02122"/>
                </a:solidFill>
                <a:effectLst/>
                <a:latin typeface="Vrinda" panose="020B0502040204020203" pitchFamily="34" charset="0"/>
                <a:cs typeface="Vrinda" panose="020B0502040204020203" pitchFamily="34" charset="0"/>
              </a:rPr>
              <a:t>Industrial:  −40 to 85 °C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202122"/>
                </a:solidFill>
                <a:effectLst/>
                <a:latin typeface="Vrinda" panose="020B0502040204020203" pitchFamily="34" charset="0"/>
                <a:cs typeface="Vrinda" panose="020B0502040204020203" pitchFamily="34" charset="0"/>
              </a:rPr>
              <a:t>Military:   −55 to 125 °C</a:t>
            </a:r>
          </a:p>
          <a:p>
            <a:endParaRPr lang="en-US" sz="1400" dirty="0"/>
          </a:p>
        </p:txBody>
      </p:sp>
      <p:pic>
        <p:nvPicPr>
          <p:cNvPr id="6" name="Picture 5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2FB9F1F3-61B8-4C50-A350-2BEE7A5F8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661" y="2903528"/>
            <a:ext cx="2738527" cy="1335245"/>
          </a:xfrm>
          <a:prstGeom prst="rect">
            <a:avLst/>
          </a:prstGeom>
        </p:spPr>
      </p:pic>
      <p:pic>
        <p:nvPicPr>
          <p:cNvPr id="8" name="Picture 7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98780CE9-7AD6-4F1B-BC76-8DCD7BC57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595"/>
            <a:ext cx="1662724" cy="2055731"/>
          </a:xfrm>
          <a:prstGeom prst="rect">
            <a:avLst/>
          </a:prstGeom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93204E4-C424-46FC-BCBE-4E36789E61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57" y="687824"/>
            <a:ext cx="1695685" cy="1004635"/>
          </a:xfrm>
          <a:prstGeom prst="rect">
            <a:avLst/>
          </a:prstGeom>
        </p:spPr>
      </p:pic>
      <p:pic>
        <p:nvPicPr>
          <p:cNvPr id="14" name="Picture 13" descr="Shape, arrow&#10;&#10;Description automatically generated">
            <a:extLst>
              <a:ext uri="{FF2B5EF4-FFF2-40B4-BE49-F238E27FC236}">
                <a16:creationId xmlns:a16="http://schemas.microsoft.com/office/drawing/2014/main" id="{29B26F66-F2A5-457E-A495-59CFFA19EB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314" y="628031"/>
            <a:ext cx="2954226" cy="1899145"/>
          </a:xfrm>
          <a:prstGeom prst="rect">
            <a:avLst/>
          </a:prstGeom>
        </p:spPr>
      </p:pic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4B6315B8-B95C-4C1F-B66A-0579BC4A3F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9" y="2620635"/>
            <a:ext cx="2276475" cy="2009775"/>
          </a:xfrm>
          <a:prstGeom prst="rect">
            <a:avLst/>
          </a:prstGeom>
        </p:spPr>
      </p:pic>
      <p:pic>
        <p:nvPicPr>
          <p:cNvPr id="20" name="Picture 19" descr="A picture containing shape&#10;&#10;Description automatically generated">
            <a:extLst>
              <a:ext uri="{FF2B5EF4-FFF2-40B4-BE49-F238E27FC236}">
                <a16:creationId xmlns:a16="http://schemas.microsoft.com/office/drawing/2014/main" id="{5601296E-45BA-4E28-89C8-8D71E6291F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493" y="416273"/>
            <a:ext cx="2744507" cy="2055731"/>
          </a:xfrm>
          <a:prstGeom prst="rect">
            <a:avLst/>
          </a:prstGeom>
        </p:spPr>
      </p:pic>
      <p:pic>
        <p:nvPicPr>
          <p:cNvPr id="22" name="Picture 21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52760677-B13D-4C75-8929-EEE644465B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192" y="2729377"/>
            <a:ext cx="1518469" cy="1637978"/>
          </a:xfrm>
          <a:prstGeom prst="rect">
            <a:avLst/>
          </a:prstGeom>
        </p:spPr>
      </p:pic>
      <p:pic>
        <p:nvPicPr>
          <p:cNvPr id="24" name="Picture 23" descr="Graphical user interface&#10;&#10;Description automatically generated">
            <a:extLst>
              <a:ext uri="{FF2B5EF4-FFF2-40B4-BE49-F238E27FC236}">
                <a16:creationId xmlns:a16="http://schemas.microsoft.com/office/drawing/2014/main" id="{CE13718A-B78C-440F-B6BF-F6DBAD916C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355" y="1692459"/>
            <a:ext cx="1682687" cy="1119752"/>
          </a:xfrm>
          <a:prstGeom prst="rect">
            <a:avLst/>
          </a:prstGeom>
        </p:spPr>
      </p:pic>
      <p:pic>
        <p:nvPicPr>
          <p:cNvPr id="2050" name="Picture 2" descr="MOTOROLA TYPE MC14502CP CHIP | eBay">
            <a:extLst>
              <a:ext uri="{FF2B5EF4-FFF2-40B4-BE49-F238E27FC236}">
                <a16:creationId xmlns:a16="http://schemas.microsoft.com/office/drawing/2014/main" id="{E5AC90AB-8C7D-42AA-BB31-5688EF2D4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41001" y="5221060"/>
            <a:ext cx="1877942" cy="139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C10E157FN MOTOROLA Codec ICs | Veswin Electronics Limited">
            <a:extLst>
              <a:ext uri="{FF2B5EF4-FFF2-40B4-BE49-F238E27FC236}">
                <a16:creationId xmlns:a16="http://schemas.microsoft.com/office/drawing/2014/main" id="{A41D90B4-6BCF-4DC3-BE3B-685154085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783" y="4283580"/>
            <a:ext cx="1735554" cy="173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028D34-D32B-4A2D-BB44-A41EDA5CE45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02947" y="3604549"/>
            <a:ext cx="1735656" cy="2398143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D9D1C8FC-8AA9-44CE-AF62-1926DD163E63}"/>
              </a:ext>
            </a:extLst>
          </p:cNvPr>
          <p:cNvSpPr txBox="1">
            <a:spLocks/>
          </p:cNvSpPr>
          <p:nvPr/>
        </p:nvSpPr>
        <p:spPr>
          <a:xfrm>
            <a:off x="2194156" y="6298613"/>
            <a:ext cx="5574892" cy="2862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One Die could be a dozen parts</a:t>
            </a:r>
          </a:p>
          <a:p>
            <a:pPr algn="ctr"/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14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Motorola SPS was a broad line supplier with</a:t>
            </a:r>
          </a:p>
          <a:p>
            <a:pPr algn="ctr"/>
            <a:r>
              <a:rPr lang="en-US" sz="14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OVER 25,000 unique products</a:t>
            </a:r>
            <a:r>
              <a:rPr lang="en-US" sz="1400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82266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A9723-EDD2-476D-A739-19C174CA8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6412" y="0"/>
            <a:ext cx="2961528" cy="350866"/>
          </a:xfrm>
        </p:spPr>
        <p:txBody>
          <a:bodyPr>
            <a:normAutofit fontScale="90000"/>
          </a:bodyPr>
          <a:lstStyle/>
          <a:p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Processors &amp; Peripherals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A9CDD59-7B02-4DB9-9760-6CF24CC676A4}"/>
              </a:ext>
            </a:extLst>
          </p:cNvPr>
          <p:cNvSpPr/>
          <p:nvPr/>
        </p:nvSpPr>
        <p:spPr>
          <a:xfrm>
            <a:off x="0" y="2030916"/>
            <a:ext cx="940279" cy="6124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6800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FEA135C-7863-4CD5-A8C2-E280E883B0A6}"/>
              </a:ext>
            </a:extLst>
          </p:cNvPr>
          <p:cNvSpPr/>
          <p:nvPr/>
        </p:nvSpPr>
        <p:spPr>
          <a:xfrm>
            <a:off x="1229170" y="2030108"/>
            <a:ext cx="940279" cy="6124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6801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142AA59-B1EA-4622-BFB8-5B41C843B02B}"/>
              </a:ext>
            </a:extLst>
          </p:cNvPr>
          <p:cNvSpPr/>
          <p:nvPr/>
        </p:nvSpPr>
        <p:spPr>
          <a:xfrm>
            <a:off x="1231173" y="1286155"/>
            <a:ext cx="940279" cy="6124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6809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F83EF96-C79D-4EE5-AD7C-539E92A624D5}"/>
              </a:ext>
            </a:extLst>
          </p:cNvPr>
          <p:cNvSpPr/>
          <p:nvPr/>
        </p:nvSpPr>
        <p:spPr>
          <a:xfrm>
            <a:off x="1227168" y="2795180"/>
            <a:ext cx="940279" cy="6124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6805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E3B4DA1-CDD1-41DC-A802-D81A13168FC3}"/>
              </a:ext>
            </a:extLst>
          </p:cNvPr>
          <p:cNvSpPr/>
          <p:nvPr/>
        </p:nvSpPr>
        <p:spPr>
          <a:xfrm>
            <a:off x="0" y="3775751"/>
            <a:ext cx="1100889" cy="6124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68000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66FD492-58BA-49D0-9931-65FCD6F8A77E}"/>
              </a:ext>
            </a:extLst>
          </p:cNvPr>
          <p:cNvCxnSpPr>
            <a:stCxn id="3" idx="6"/>
            <a:endCxn id="4" idx="2"/>
          </p:cNvCxnSpPr>
          <p:nvPr/>
        </p:nvCxnSpPr>
        <p:spPr>
          <a:xfrm flipV="1">
            <a:off x="940279" y="2336346"/>
            <a:ext cx="288891" cy="80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A484600-2FEE-4D72-BE63-81A7856CD193}"/>
              </a:ext>
            </a:extLst>
          </p:cNvPr>
          <p:cNvCxnSpPr/>
          <p:nvPr/>
        </p:nvCxnSpPr>
        <p:spPr>
          <a:xfrm flipV="1">
            <a:off x="2167447" y="2336346"/>
            <a:ext cx="288891" cy="80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A435849-0B83-4AE9-AC3A-3BF540FEDF0A}"/>
              </a:ext>
            </a:extLst>
          </p:cNvPr>
          <p:cNvCxnSpPr/>
          <p:nvPr/>
        </p:nvCxnSpPr>
        <p:spPr>
          <a:xfrm flipV="1">
            <a:off x="2139264" y="3100610"/>
            <a:ext cx="288891" cy="80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B6F2470-C32B-4392-8022-1D9DF0EF4476}"/>
              </a:ext>
            </a:extLst>
          </p:cNvPr>
          <p:cNvCxnSpPr/>
          <p:nvPr/>
        </p:nvCxnSpPr>
        <p:spPr>
          <a:xfrm flipV="1">
            <a:off x="2169343" y="1592393"/>
            <a:ext cx="288891" cy="80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7E61E7A-E1BB-4A9F-A7C4-EBFAFF68E849}"/>
              </a:ext>
            </a:extLst>
          </p:cNvPr>
          <p:cNvCxnSpPr>
            <a:cxnSpLocks/>
            <a:endCxn id="5" idx="2"/>
          </p:cNvCxnSpPr>
          <p:nvPr/>
        </p:nvCxnSpPr>
        <p:spPr>
          <a:xfrm flipV="1">
            <a:off x="803745" y="1592393"/>
            <a:ext cx="427428" cy="53057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0EAA372-779C-4FC6-8B50-5997BF0EFC1C}"/>
              </a:ext>
            </a:extLst>
          </p:cNvPr>
          <p:cNvCxnSpPr>
            <a:cxnSpLocks/>
          </p:cNvCxnSpPr>
          <p:nvPr/>
        </p:nvCxnSpPr>
        <p:spPr>
          <a:xfrm flipV="1">
            <a:off x="2126361" y="2095423"/>
            <a:ext cx="329977" cy="9880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398394A-2C93-4DD4-9B44-661B7C4A4255}"/>
              </a:ext>
            </a:extLst>
          </p:cNvPr>
          <p:cNvCxnSpPr>
            <a:cxnSpLocks/>
          </p:cNvCxnSpPr>
          <p:nvPr/>
        </p:nvCxnSpPr>
        <p:spPr>
          <a:xfrm flipV="1">
            <a:off x="2086146" y="2839376"/>
            <a:ext cx="329977" cy="9880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C772B9F-526D-423C-A977-AD11617B106F}"/>
              </a:ext>
            </a:extLst>
          </p:cNvPr>
          <p:cNvCxnSpPr>
            <a:cxnSpLocks/>
          </p:cNvCxnSpPr>
          <p:nvPr/>
        </p:nvCxnSpPr>
        <p:spPr>
          <a:xfrm>
            <a:off x="811998" y="2549736"/>
            <a:ext cx="481397" cy="44000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6115B5E-1CB7-4788-B5DC-BDA662130AD7}"/>
              </a:ext>
            </a:extLst>
          </p:cNvPr>
          <p:cNvCxnSpPr>
            <a:cxnSpLocks/>
          </p:cNvCxnSpPr>
          <p:nvPr/>
        </p:nvCxnSpPr>
        <p:spPr>
          <a:xfrm>
            <a:off x="2105393" y="2499587"/>
            <a:ext cx="323090" cy="10003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B67D863-A5ED-442A-B903-6DEE0223BB15}"/>
              </a:ext>
            </a:extLst>
          </p:cNvPr>
          <p:cNvCxnSpPr>
            <a:cxnSpLocks/>
          </p:cNvCxnSpPr>
          <p:nvPr/>
        </p:nvCxnSpPr>
        <p:spPr>
          <a:xfrm>
            <a:off x="2126361" y="3254014"/>
            <a:ext cx="323090" cy="10003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5C4AB50-3CD4-4F8B-874D-03C0A8D7EF64}"/>
              </a:ext>
            </a:extLst>
          </p:cNvPr>
          <p:cNvCxnSpPr/>
          <p:nvPr/>
        </p:nvCxnSpPr>
        <p:spPr>
          <a:xfrm flipV="1">
            <a:off x="1100889" y="4083161"/>
            <a:ext cx="288891" cy="80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1">
            <a:extLst>
              <a:ext uri="{FF2B5EF4-FFF2-40B4-BE49-F238E27FC236}">
                <a16:creationId xmlns:a16="http://schemas.microsoft.com/office/drawing/2014/main" id="{5612F03D-8CD5-4788-B892-9EB7C9B16341}"/>
              </a:ext>
            </a:extLst>
          </p:cNvPr>
          <p:cNvSpPr txBox="1">
            <a:spLocks/>
          </p:cNvSpPr>
          <p:nvPr/>
        </p:nvSpPr>
        <p:spPr>
          <a:xfrm>
            <a:off x="154813" y="1609580"/>
            <a:ext cx="648932" cy="350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8 Bit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896E96C2-BD16-4B30-8C7D-496112A04DB0}"/>
              </a:ext>
            </a:extLst>
          </p:cNvPr>
          <p:cNvSpPr txBox="1">
            <a:spLocks/>
          </p:cNvSpPr>
          <p:nvPr/>
        </p:nvSpPr>
        <p:spPr>
          <a:xfrm>
            <a:off x="92159" y="139194"/>
            <a:ext cx="648932" cy="350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4 Bit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58484BE-DE20-4E03-A430-9A3528544469}"/>
              </a:ext>
            </a:extLst>
          </p:cNvPr>
          <p:cNvSpPr txBox="1">
            <a:spLocks/>
          </p:cNvSpPr>
          <p:nvPr/>
        </p:nvSpPr>
        <p:spPr>
          <a:xfrm>
            <a:off x="163064" y="3443523"/>
            <a:ext cx="1976199" cy="350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16/32 Bit &amp; Peripherals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95BFC21-C6EF-4AD6-80D7-DB7237F372F3}"/>
              </a:ext>
            </a:extLst>
          </p:cNvPr>
          <p:cNvSpPr/>
          <p:nvPr/>
        </p:nvSpPr>
        <p:spPr>
          <a:xfrm>
            <a:off x="4509179" y="1420053"/>
            <a:ext cx="940279" cy="6124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Intel</a:t>
            </a:r>
          </a:p>
          <a:p>
            <a:pPr algn="ctr"/>
            <a:r>
              <a:rPr lang="en-US" dirty="0"/>
              <a:t>8051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1B197E9-8043-4E8A-B825-CFDD6D3A35B4}"/>
              </a:ext>
            </a:extLst>
          </p:cNvPr>
          <p:cNvSpPr/>
          <p:nvPr/>
        </p:nvSpPr>
        <p:spPr>
          <a:xfrm>
            <a:off x="2421267" y="2762051"/>
            <a:ext cx="1292173" cy="7001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146805</a:t>
            </a:r>
          </a:p>
          <a:p>
            <a:pPr algn="ctr"/>
            <a:r>
              <a:rPr lang="en-US" dirty="0"/>
              <a:t>CMOS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0881143-62DA-4E17-9EED-DA42964C62BB}"/>
              </a:ext>
            </a:extLst>
          </p:cNvPr>
          <p:cNvSpPr/>
          <p:nvPr/>
        </p:nvSpPr>
        <p:spPr>
          <a:xfrm>
            <a:off x="-3669" y="402056"/>
            <a:ext cx="1731079" cy="7001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141000</a:t>
            </a:r>
          </a:p>
          <a:p>
            <a:pPr algn="ctr"/>
            <a:r>
              <a:rPr lang="en-US" dirty="0"/>
              <a:t>CMOS (TI)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01C957A-6FF1-40F9-BD39-EDCBE94D9064}"/>
              </a:ext>
            </a:extLst>
          </p:cNvPr>
          <p:cNvCxnSpPr/>
          <p:nvPr/>
        </p:nvCxnSpPr>
        <p:spPr>
          <a:xfrm flipV="1">
            <a:off x="1721994" y="764991"/>
            <a:ext cx="288891" cy="80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BBBF6FF-20C1-40C7-8C09-DC34F40F6398}"/>
              </a:ext>
            </a:extLst>
          </p:cNvPr>
          <p:cNvCxnSpPr>
            <a:cxnSpLocks/>
          </p:cNvCxnSpPr>
          <p:nvPr/>
        </p:nvCxnSpPr>
        <p:spPr>
          <a:xfrm flipV="1">
            <a:off x="1680908" y="524068"/>
            <a:ext cx="329977" cy="9880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5A91700-22C1-4284-A65D-DB10DCD150C9}"/>
              </a:ext>
            </a:extLst>
          </p:cNvPr>
          <p:cNvCxnSpPr>
            <a:cxnSpLocks/>
          </p:cNvCxnSpPr>
          <p:nvPr/>
        </p:nvCxnSpPr>
        <p:spPr>
          <a:xfrm>
            <a:off x="1659940" y="928232"/>
            <a:ext cx="323090" cy="10003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54D48469-BB1D-438D-8F93-6E01643BA087}"/>
              </a:ext>
            </a:extLst>
          </p:cNvPr>
          <p:cNvSpPr/>
          <p:nvPr/>
        </p:nvSpPr>
        <p:spPr>
          <a:xfrm>
            <a:off x="2456338" y="429232"/>
            <a:ext cx="1703833" cy="7001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2900</a:t>
            </a:r>
          </a:p>
          <a:p>
            <a:pPr algn="ctr"/>
            <a:r>
              <a:rPr lang="en-US" dirty="0"/>
              <a:t>TTL - AMD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626F33A-19DA-4B5C-88BE-DD2B5B34D595}"/>
              </a:ext>
            </a:extLst>
          </p:cNvPr>
          <p:cNvSpPr/>
          <p:nvPr/>
        </p:nvSpPr>
        <p:spPr>
          <a:xfrm>
            <a:off x="4803371" y="429232"/>
            <a:ext cx="1292173" cy="7001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10800</a:t>
            </a:r>
          </a:p>
          <a:p>
            <a:pPr algn="ctr"/>
            <a:r>
              <a:rPr lang="en-US" dirty="0"/>
              <a:t>ECL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EA7B0F6F-5807-482D-AE8D-9DD9A78A3BD9}"/>
              </a:ext>
            </a:extLst>
          </p:cNvPr>
          <p:cNvSpPr txBox="1">
            <a:spLocks/>
          </p:cNvSpPr>
          <p:nvPr/>
        </p:nvSpPr>
        <p:spPr>
          <a:xfrm>
            <a:off x="35315" y="4636147"/>
            <a:ext cx="937823" cy="350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32-64 Bit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D71B02B-7574-41D3-ADDC-F8A5F9D0383B}"/>
              </a:ext>
            </a:extLst>
          </p:cNvPr>
          <p:cNvSpPr/>
          <p:nvPr/>
        </p:nvSpPr>
        <p:spPr>
          <a:xfrm>
            <a:off x="1919540" y="4987013"/>
            <a:ext cx="1529319" cy="6124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PowerPC</a:t>
            </a:r>
          </a:p>
          <a:p>
            <a:pPr algn="ctr"/>
            <a:r>
              <a:rPr lang="en-US" dirty="0"/>
              <a:t>AIM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2EB9046-8A00-43D9-813F-4DC5AE106EA1}"/>
              </a:ext>
            </a:extLst>
          </p:cNvPr>
          <p:cNvSpPr/>
          <p:nvPr/>
        </p:nvSpPr>
        <p:spPr>
          <a:xfrm>
            <a:off x="-23569" y="4987013"/>
            <a:ext cx="1529319" cy="6124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88000</a:t>
            </a:r>
          </a:p>
          <a:p>
            <a:pPr algn="ctr"/>
            <a:r>
              <a:rPr lang="en-US" dirty="0"/>
              <a:t>RISC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E7BC8FE4-97E2-4DD8-81ED-D1C3B4A125DF}"/>
              </a:ext>
            </a:extLst>
          </p:cNvPr>
          <p:cNvSpPr txBox="1">
            <a:spLocks/>
          </p:cNvSpPr>
          <p:nvPr/>
        </p:nvSpPr>
        <p:spPr>
          <a:xfrm>
            <a:off x="2456" y="5714624"/>
            <a:ext cx="937823" cy="350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Other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F7A6547-DEC4-49A6-B7C1-E9737639C9CE}"/>
              </a:ext>
            </a:extLst>
          </p:cNvPr>
          <p:cNvCxnSpPr/>
          <p:nvPr/>
        </p:nvCxnSpPr>
        <p:spPr>
          <a:xfrm>
            <a:off x="0" y="122612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E8F02E3-4B2D-4694-8D5C-C0F78F4C5C15}"/>
              </a:ext>
            </a:extLst>
          </p:cNvPr>
          <p:cNvCxnSpPr/>
          <p:nvPr/>
        </p:nvCxnSpPr>
        <p:spPr>
          <a:xfrm>
            <a:off x="-3669" y="3462159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942A512-A24F-4DA2-AD88-112B5E79A09B}"/>
              </a:ext>
            </a:extLst>
          </p:cNvPr>
          <p:cNvCxnSpPr/>
          <p:nvPr/>
        </p:nvCxnSpPr>
        <p:spPr>
          <a:xfrm>
            <a:off x="0" y="457782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B939E27-6D1F-4375-AF4C-23AE02892B78}"/>
              </a:ext>
            </a:extLst>
          </p:cNvPr>
          <p:cNvCxnSpPr>
            <a:cxnSpLocks/>
          </p:cNvCxnSpPr>
          <p:nvPr/>
        </p:nvCxnSpPr>
        <p:spPr>
          <a:xfrm>
            <a:off x="-23569" y="5712300"/>
            <a:ext cx="64720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095DD319-7044-448E-AAF1-1B10CC23A6C3}"/>
              </a:ext>
            </a:extLst>
          </p:cNvPr>
          <p:cNvSpPr/>
          <p:nvPr/>
        </p:nvSpPr>
        <p:spPr>
          <a:xfrm>
            <a:off x="47338" y="6009859"/>
            <a:ext cx="1612602" cy="6124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DSP56000</a:t>
            </a:r>
          </a:p>
          <a:p>
            <a:pPr algn="ctr"/>
            <a:r>
              <a:rPr lang="en-US" dirty="0"/>
              <a:t>24 Bit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B5B8E5A-72AF-43C4-8095-FC825DBD56FD}"/>
              </a:ext>
            </a:extLst>
          </p:cNvPr>
          <p:cNvCxnSpPr/>
          <p:nvPr/>
        </p:nvCxnSpPr>
        <p:spPr>
          <a:xfrm flipV="1">
            <a:off x="1644209" y="6314176"/>
            <a:ext cx="288891" cy="80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C6428F3-37AC-4242-83B7-1ED551BC076E}"/>
              </a:ext>
            </a:extLst>
          </p:cNvPr>
          <p:cNvCxnSpPr>
            <a:cxnSpLocks/>
          </p:cNvCxnSpPr>
          <p:nvPr/>
        </p:nvCxnSpPr>
        <p:spPr>
          <a:xfrm flipV="1">
            <a:off x="1589163" y="6073253"/>
            <a:ext cx="329977" cy="9880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1B28A0F-4247-49D3-9AC0-4AAAF55719AD}"/>
              </a:ext>
            </a:extLst>
          </p:cNvPr>
          <p:cNvCxnSpPr>
            <a:cxnSpLocks/>
          </p:cNvCxnSpPr>
          <p:nvPr/>
        </p:nvCxnSpPr>
        <p:spPr>
          <a:xfrm>
            <a:off x="1568195" y="6477417"/>
            <a:ext cx="323090" cy="10003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23BAB588-6992-4035-B75E-0B80E359C2C7}"/>
              </a:ext>
            </a:extLst>
          </p:cNvPr>
          <p:cNvSpPr/>
          <p:nvPr/>
        </p:nvSpPr>
        <p:spPr>
          <a:xfrm>
            <a:off x="2553847" y="5761226"/>
            <a:ext cx="1606324" cy="5294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DSP96000</a:t>
            </a:r>
          </a:p>
          <a:p>
            <a:pPr algn="ctr"/>
            <a:r>
              <a:rPr lang="en-US" dirty="0"/>
              <a:t>96 Bit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E29210F7-50A1-4548-85F2-2AEAE8B428A0}"/>
              </a:ext>
            </a:extLst>
          </p:cNvPr>
          <p:cNvSpPr/>
          <p:nvPr/>
        </p:nvSpPr>
        <p:spPr>
          <a:xfrm>
            <a:off x="2492151" y="6314176"/>
            <a:ext cx="1606324" cy="5545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DSP56100</a:t>
            </a:r>
          </a:p>
          <a:p>
            <a:pPr algn="ctr"/>
            <a:r>
              <a:rPr lang="en-US" dirty="0"/>
              <a:t>16 Bit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16E6D38-30FF-42AA-BE7D-BB3650137B09}"/>
              </a:ext>
            </a:extLst>
          </p:cNvPr>
          <p:cNvSpPr/>
          <p:nvPr/>
        </p:nvSpPr>
        <p:spPr>
          <a:xfrm>
            <a:off x="6842024" y="5947933"/>
            <a:ext cx="1956495" cy="5294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LonWorks</a:t>
            </a:r>
            <a:endParaRPr lang="en-US" dirty="0"/>
          </a:p>
          <a:p>
            <a:pPr algn="ctr"/>
            <a:r>
              <a:rPr lang="en-US" dirty="0"/>
              <a:t>Neuron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3C83395-5994-4F7D-A649-26544A4D1D77}"/>
              </a:ext>
            </a:extLst>
          </p:cNvPr>
          <p:cNvSpPr/>
          <p:nvPr/>
        </p:nvSpPr>
        <p:spPr>
          <a:xfrm>
            <a:off x="7095346" y="435072"/>
            <a:ext cx="1956495" cy="52948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MC14500</a:t>
            </a:r>
          </a:p>
          <a:p>
            <a:pPr algn="ctr"/>
            <a:r>
              <a:rPr lang="en-US" dirty="0"/>
              <a:t>1-Bit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263A3B3-0E94-47BE-99C2-817F5B613C15}"/>
              </a:ext>
            </a:extLst>
          </p:cNvPr>
          <p:cNvCxnSpPr>
            <a:cxnSpLocks/>
          </p:cNvCxnSpPr>
          <p:nvPr/>
        </p:nvCxnSpPr>
        <p:spPr>
          <a:xfrm>
            <a:off x="6712085" y="26917"/>
            <a:ext cx="0" cy="11992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id="{E341E488-4576-4F98-9BE2-2EB0625E501F}"/>
              </a:ext>
            </a:extLst>
          </p:cNvPr>
          <p:cNvSpPr/>
          <p:nvPr/>
        </p:nvSpPr>
        <p:spPr>
          <a:xfrm>
            <a:off x="4492002" y="6025968"/>
            <a:ext cx="1956495" cy="5294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VeCOMP701</a:t>
            </a:r>
          </a:p>
          <a:p>
            <a:pPr algn="ctr"/>
            <a:r>
              <a:rPr lang="en-US" dirty="0"/>
              <a:t>Vector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173087D-7D27-4020-90ED-56254DA1ADA3}"/>
              </a:ext>
            </a:extLst>
          </p:cNvPr>
          <p:cNvCxnSpPr>
            <a:cxnSpLocks/>
          </p:cNvCxnSpPr>
          <p:nvPr/>
        </p:nvCxnSpPr>
        <p:spPr>
          <a:xfrm>
            <a:off x="6448497" y="4577820"/>
            <a:ext cx="0" cy="22801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BE58622A-C1D4-4CBC-BC2A-65D10CD21962}"/>
              </a:ext>
            </a:extLst>
          </p:cNvPr>
          <p:cNvSpPr txBox="1"/>
          <p:nvPr/>
        </p:nvSpPr>
        <p:spPr>
          <a:xfrm>
            <a:off x="6712085" y="4703687"/>
            <a:ext cx="2527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Industrial Control</a:t>
            </a:r>
          </a:p>
        </p:txBody>
      </p:sp>
    </p:spTree>
    <p:extLst>
      <p:ext uri="{BB962C8B-B14F-4D97-AF65-F5344CB8AC3E}">
        <p14:creationId xmlns:p14="http://schemas.microsoft.com/office/powerpoint/2010/main" val="3498547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C096A-C9C1-4666-96E9-46267EF82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469375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MC14500B 1-bit Processor (1977)</a:t>
            </a:r>
          </a:p>
        </p:txBody>
      </p:sp>
      <p:pic>
        <p:nvPicPr>
          <p:cNvPr id="1026" name="Picture 2" descr="A one-bit processor explained: reverse-engineering the vintage MC14500B">
            <a:extLst>
              <a:ext uri="{FF2B5EF4-FFF2-40B4-BE49-F238E27FC236}">
                <a16:creationId xmlns:a16="http://schemas.microsoft.com/office/drawing/2014/main" id="{CEC05075-7C2C-4C34-B785-C3D67EFD6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544"/>
            <a:ext cx="3443288" cy="220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die of the MC14500B with functional blocks labeled. The pins are labeled around the outside. Die photo from&#10;siliconpr0n&#10;(CC BY 4.0).">
            <a:extLst>
              <a:ext uri="{FF2B5EF4-FFF2-40B4-BE49-F238E27FC236}">
                <a16:creationId xmlns:a16="http://schemas.microsoft.com/office/drawing/2014/main" id="{E99DFC3F-FCC5-4AE5-987B-7F01EDA22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280" y="469375"/>
            <a:ext cx="2955925" cy="241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MC14500B instruction set. From the datasheet.">
            <a:extLst>
              <a:ext uri="{FF2B5EF4-FFF2-40B4-BE49-F238E27FC236}">
                <a16:creationId xmlns:a16="http://schemas.microsoft.com/office/drawing/2014/main" id="{B8A3EDAB-C3EE-4102-9401-51F2BA9B2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16" y="2766070"/>
            <a:ext cx="3930189" cy="220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Motorola 14500B">
            <a:extLst>
              <a:ext uri="{FF2B5EF4-FFF2-40B4-BE49-F238E27FC236}">
                <a16:creationId xmlns:a16="http://schemas.microsoft.com/office/drawing/2014/main" id="{C1343453-72DB-4EC2-91BD-9FB2E6B64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900" y="629760"/>
            <a:ext cx="2681100" cy="200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DC86A7-55FE-45F4-967A-02203CE63A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5545" y="2883287"/>
            <a:ext cx="4708455" cy="39608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0F9688-FCC9-4803-91D1-B5E9349445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3624" y="4934692"/>
            <a:ext cx="4000664" cy="8342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CA1091-5742-4325-B147-A819F17B0A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628" y="5895278"/>
            <a:ext cx="4390899" cy="96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94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8D95F9-F6CF-40A0-8199-DE53F64292E3}"/>
              </a:ext>
            </a:extLst>
          </p:cNvPr>
          <p:cNvSpPr txBox="1"/>
          <p:nvPr/>
        </p:nvSpPr>
        <p:spPr>
          <a:xfrm>
            <a:off x="2421717" y="347771"/>
            <a:ext cx="32065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Vacuum Tube Implementation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D0E28D16-8D7C-43A9-AC80-D4DAEC3BC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3825"/>
            <a:ext cx="4549673" cy="255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50EB833-5032-4BD1-99C9-879ED61546EC}"/>
              </a:ext>
            </a:extLst>
          </p:cNvPr>
          <p:cNvSpPr txBox="1">
            <a:spLocks/>
          </p:cNvSpPr>
          <p:nvPr/>
        </p:nvSpPr>
        <p:spPr>
          <a:xfrm>
            <a:off x="628650" y="0"/>
            <a:ext cx="7886700" cy="4693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MC14500 1-bit Processor Derivatives</a:t>
            </a: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FA4C6133-5306-438F-A8B6-A6736CC4B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7" y="705464"/>
            <a:ext cx="4549673" cy="255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 photo description available.">
            <a:extLst>
              <a:ext uri="{FF2B5EF4-FFF2-40B4-BE49-F238E27FC236}">
                <a16:creationId xmlns:a16="http://schemas.microsoft.com/office/drawing/2014/main" id="{054E21A7-5B04-4FED-8FED-D0E7F4853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724" y="3326525"/>
            <a:ext cx="2834622" cy="336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y be an image of floor plan">
            <a:extLst>
              <a:ext uri="{FF2B5EF4-FFF2-40B4-BE49-F238E27FC236}">
                <a16:creationId xmlns:a16="http://schemas.microsoft.com/office/drawing/2014/main" id="{BBA925C3-69E8-4D0B-8607-6C40727AD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8" y="3429000"/>
            <a:ext cx="5909281" cy="326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5442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896E0-B97F-4A0E-932A-139A2489D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729" y="88128"/>
            <a:ext cx="3701810" cy="60254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</a:rPr>
              <a:t>APPLICATIONS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E51D9D-CD74-4116-98D2-5D56A62C21EB}"/>
              </a:ext>
            </a:extLst>
          </p:cNvPr>
          <p:cNvSpPr txBox="1"/>
          <p:nvPr/>
        </p:nvSpPr>
        <p:spPr>
          <a:xfrm>
            <a:off x="2906575" y="1788547"/>
            <a:ext cx="14418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DATAPOINT</a:t>
            </a:r>
          </a:p>
          <a:p>
            <a:r>
              <a:rPr lang="en-US" dirty="0"/>
              <a:t>San Antonio</a:t>
            </a:r>
          </a:p>
          <a:p>
            <a:r>
              <a:rPr lang="en-US" dirty="0"/>
              <a:t>Terminals</a:t>
            </a:r>
          </a:p>
          <a:p>
            <a:r>
              <a:rPr lang="en-US" dirty="0"/>
              <a:t>Networking</a:t>
            </a:r>
          </a:p>
          <a:p>
            <a:r>
              <a:rPr lang="en-US" dirty="0"/>
              <a:t>Created 8008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A2F3E1-4BAC-480C-A324-ADE0F84AD598}"/>
              </a:ext>
            </a:extLst>
          </p:cNvPr>
          <p:cNvSpPr txBox="1"/>
          <p:nvPr/>
        </p:nvSpPr>
        <p:spPr>
          <a:xfrm>
            <a:off x="6941394" y="26914"/>
            <a:ext cx="1938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PELLERIN MILNOR</a:t>
            </a:r>
          </a:p>
          <a:p>
            <a:r>
              <a:rPr lang="en-US" dirty="0"/>
              <a:t>New Orleans</a:t>
            </a:r>
          </a:p>
          <a:p>
            <a:r>
              <a:rPr lang="en-US" dirty="0"/>
              <a:t>Industrial Washers</a:t>
            </a:r>
          </a:p>
          <a:p>
            <a:r>
              <a:rPr lang="en-US" dirty="0"/>
              <a:t>&amp; Dryers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08C388-7608-4915-993A-35A87E1EAB78}"/>
              </a:ext>
            </a:extLst>
          </p:cNvPr>
          <p:cNvSpPr txBox="1"/>
          <p:nvPr/>
        </p:nvSpPr>
        <p:spPr>
          <a:xfrm>
            <a:off x="7476535" y="4306444"/>
            <a:ext cx="2366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INTERMEDICS</a:t>
            </a:r>
          </a:p>
          <a:p>
            <a:r>
              <a:rPr lang="en-US" dirty="0"/>
              <a:t>Freeport</a:t>
            </a:r>
          </a:p>
          <a:p>
            <a:r>
              <a:rPr lang="en-US" dirty="0"/>
              <a:t>Pacemakers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E5AD1C-2E14-47DA-9A7A-FFAE023E237E}"/>
              </a:ext>
            </a:extLst>
          </p:cNvPr>
          <p:cNvSpPr txBox="1"/>
          <p:nvPr/>
        </p:nvSpPr>
        <p:spPr>
          <a:xfrm>
            <a:off x="232715" y="746364"/>
            <a:ext cx="20315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DISTRIBUTORS</a:t>
            </a:r>
          </a:p>
          <a:p>
            <a:r>
              <a:rPr lang="en-US" dirty="0"/>
              <a:t>Hall-Mark</a:t>
            </a:r>
          </a:p>
          <a:p>
            <a:r>
              <a:rPr lang="en-US" dirty="0"/>
              <a:t>Hamilton/Avnet</a:t>
            </a:r>
          </a:p>
          <a:p>
            <a:r>
              <a:rPr lang="en-US" dirty="0" err="1"/>
              <a:t>Schweber</a:t>
            </a:r>
            <a:endParaRPr lang="en-US" dirty="0"/>
          </a:p>
          <a:p>
            <a:r>
              <a:rPr lang="en-US" dirty="0"/>
              <a:t>Sterling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D5ECBC-6DC5-4D30-99D7-5E2FA628E789}"/>
              </a:ext>
            </a:extLst>
          </p:cNvPr>
          <p:cNvSpPr txBox="1"/>
          <p:nvPr/>
        </p:nvSpPr>
        <p:spPr>
          <a:xfrm>
            <a:off x="77657" y="2218792"/>
            <a:ext cx="1851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OEHLER Research</a:t>
            </a:r>
          </a:p>
          <a:p>
            <a:r>
              <a:rPr lang="en-US" dirty="0"/>
              <a:t>Austin</a:t>
            </a:r>
          </a:p>
          <a:p>
            <a:r>
              <a:rPr lang="en-US" dirty="0"/>
              <a:t>Ballistic Testing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E5AF9E60-EE10-4384-8D28-583A1743D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45" y="3039699"/>
            <a:ext cx="1892390" cy="189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Datapoint 2200: Precursor of the Personal Computer and the  Microprocessor : History of Information">
            <a:extLst>
              <a:ext uri="{FF2B5EF4-FFF2-40B4-BE49-F238E27FC236}">
                <a16:creationId xmlns:a16="http://schemas.microsoft.com/office/drawing/2014/main" id="{2FBFE1C4-925D-4093-8911-B75B40A24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052" y="3189014"/>
            <a:ext cx="262890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ntermedics InterLith Pacemakers from the mid-1970s">
            <a:extLst>
              <a:ext uri="{FF2B5EF4-FFF2-40B4-BE49-F238E27FC236}">
                <a16:creationId xmlns:a16="http://schemas.microsoft.com/office/drawing/2014/main" id="{8983CEF3-41D2-44F9-9137-FD3EA5255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61" y="5147509"/>
            <a:ext cx="2796377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60044WR2 - Pellerin Milnor Corporation">
            <a:extLst>
              <a:ext uri="{FF2B5EF4-FFF2-40B4-BE49-F238E27FC236}">
                <a16:creationId xmlns:a16="http://schemas.microsoft.com/office/drawing/2014/main" id="{591EC9A8-57B4-46CA-AC43-33C75E3D6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109" y="-2367"/>
            <a:ext cx="2235723" cy="205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C53695-1180-4A29-8BAF-4669C7FFE186}"/>
              </a:ext>
            </a:extLst>
          </p:cNvPr>
          <p:cNvSpPr txBox="1"/>
          <p:nvPr/>
        </p:nvSpPr>
        <p:spPr>
          <a:xfrm>
            <a:off x="6428775" y="2763037"/>
            <a:ext cx="1126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NASA</a:t>
            </a:r>
          </a:p>
          <a:p>
            <a:r>
              <a:rPr lang="en-US" dirty="0"/>
              <a:t>Houston</a:t>
            </a:r>
          </a:p>
        </p:txBody>
      </p:sp>
      <p:pic>
        <p:nvPicPr>
          <p:cNvPr id="1038" name="Picture 14" descr="Space Shuttle | Space Agency Wiki | Fandom">
            <a:extLst>
              <a:ext uri="{FF2B5EF4-FFF2-40B4-BE49-F238E27FC236}">
                <a16:creationId xmlns:a16="http://schemas.microsoft.com/office/drawing/2014/main" id="{1D227CC4-0C75-469B-B361-FBA320C11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086" y="1628226"/>
            <a:ext cx="17621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4D04579-CC22-42E7-8B05-A97099E5B330}"/>
              </a:ext>
            </a:extLst>
          </p:cNvPr>
          <p:cNvSpPr txBox="1"/>
          <p:nvPr/>
        </p:nvSpPr>
        <p:spPr>
          <a:xfrm>
            <a:off x="1210870" y="5460989"/>
            <a:ext cx="1423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Texas</a:t>
            </a:r>
            <a:r>
              <a:rPr lang="en-US" dirty="0"/>
              <a:t> </a:t>
            </a:r>
            <a:r>
              <a:rPr lang="en-US" b="1" u="sng" dirty="0"/>
              <a:t>Instruments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1CB2CF-9E43-4A04-A225-7AD63CBC18DA}"/>
              </a:ext>
            </a:extLst>
          </p:cNvPr>
          <p:cNvSpPr txBox="1"/>
          <p:nvPr/>
        </p:nvSpPr>
        <p:spPr>
          <a:xfrm>
            <a:off x="2956969" y="5460990"/>
            <a:ext cx="1126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IBM</a:t>
            </a:r>
          </a:p>
          <a:p>
            <a:pPr algn="ctr"/>
            <a:r>
              <a:rPr lang="en-US" dirty="0"/>
              <a:t>Austin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B685A2-7428-4E57-B69A-4A4116D3DA0F}"/>
              </a:ext>
            </a:extLst>
          </p:cNvPr>
          <p:cNvSpPr txBox="1"/>
          <p:nvPr/>
        </p:nvSpPr>
        <p:spPr>
          <a:xfrm>
            <a:off x="4572000" y="5147509"/>
            <a:ext cx="1423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National Instruments</a:t>
            </a:r>
          </a:p>
          <a:p>
            <a:pPr algn="ctr"/>
            <a:r>
              <a:rPr lang="en-US" dirty="0"/>
              <a:t>Austin</a:t>
            </a:r>
          </a:p>
          <a:p>
            <a:pPr algn="ctr"/>
            <a:r>
              <a:rPr lang="en-US" dirty="0"/>
              <a:t>IEEE488 GPIB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C8A696-0520-4658-9B33-0AB3CA669D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83" y="4932089"/>
            <a:ext cx="1000330" cy="193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9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C096A-C9C1-4666-96E9-46267EF82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469375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Digital Signal Processing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5A464B-B8CB-4E38-B547-87A8EBE88645}"/>
              </a:ext>
            </a:extLst>
          </p:cNvPr>
          <p:cNvSpPr txBox="1"/>
          <p:nvPr/>
        </p:nvSpPr>
        <p:spPr>
          <a:xfrm>
            <a:off x="502508" y="1684387"/>
            <a:ext cx="7629437" cy="4352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Wrote DSP Training Courses - 1987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MTTA5 – Cassette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MTT31 – Instructor led course </a:t>
            </a:r>
            <a:r>
              <a:rPr lang="en-US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&lt;- Looking for this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DSP Marketing Manager - 1988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16-Bit - Cellular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24-Bit – Audio Industry Standard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32/96 Bit Floating point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VeComp701 – Vector Computer - 1995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	Created largest patent - &gt; 450 citations</a:t>
            </a:r>
          </a:p>
        </p:txBody>
      </p:sp>
    </p:spTree>
    <p:extLst>
      <p:ext uri="{BB962C8B-B14F-4D97-AF65-F5344CB8AC3E}">
        <p14:creationId xmlns:p14="http://schemas.microsoft.com/office/powerpoint/2010/main" val="2526618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AF34D7-2ADF-41F9-A14E-2993A760C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628753" cy="19071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14728B-F11E-447B-B7C9-1E3376B77A24}"/>
              </a:ext>
            </a:extLst>
          </p:cNvPr>
          <p:cNvSpPr txBox="1"/>
          <p:nvPr/>
        </p:nvSpPr>
        <p:spPr>
          <a:xfrm>
            <a:off x="558800" y="6308208"/>
            <a:ext cx="7486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https://www.slideserve.com/bailey/video-conferencing-unit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123F11-927A-4B38-98AC-5EE329ED4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86722"/>
            <a:ext cx="5238750" cy="37704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D3BCDF-967D-4E66-8BBB-C7E835B3E2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6450" y="0"/>
            <a:ext cx="2749550" cy="2610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28D442-EEEF-43BB-A785-40A755D494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8475" y="261068"/>
            <a:ext cx="3371850" cy="1646100"/>
          </a:xfrm>
          <a:prstGeom prst="rect">
            <a:avLst/>
          </a:prstGeom>
        </p:spPr>
      </p:pic>
      <p:pic>
        <p:nvPicPr>
          <p:cNvPr id="1026" name="Picture 2" descr="Image result for man sitting in chair drawing">
            <a:extLst>
              <a:ext uri="{FF2B5EF4-FFF2-40B4-BE49-F238E27FC236}">
                <a16:creationId xmlns:a16="http://schemas.microsoft.com/office/drawing/2014/main" id="{069B7B1B-34F6-4E35-9B92-6C9571B79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023" y="3984037"/>
            <a:ext cx="1820440" cy="157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4510001-C44F-4EA8-9A0D-498F9B364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0" y="3489461"/>
            <a:ext cx="1492250" cy="149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8005180-5EB3-4553-940E-37D8171A7260}"/>
              </a:ext>
            </a:extLst>
          </p:cNvPr>
          <p:cNvCxnSpPr/>
          <p:nvPr/>
        </p:nvCxnSpPr>
        <p:spPr>
          <a:xfrm flipV="1">
            <a:off x="5492750" y="3162300"/>
            <a:ext cx="0" cy="22479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53D8F13-743A-4685-9939-9965958975FE}"/>
              </a:ext>
            </a:extLst>
          </p:cNvPr>
          <p:cNvCxnSpPr>
            <a:cxnSpLocks/>
          </p:cNvCxnSpPr>
          <p:nvPr/>
        </p:nvCxnSpPr>
        <p:spPr>
          <a:xfrm flipH="1">
            <a:off x="5492750" y="3984037"/>
            <a:ext cx="2626847" cy="519211"/>
          </a:xfrm>
          <a:prstGeom prst="straightConnector1">
            <a:avLst/>
          </a:prstGeom>
          <a:ln w="127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B786779-6662-4566-A1C7-BD643308C528}"/>
              </a:ext>
            </a:extLst>
          </p:cNvPr>
          <p:cNvCxnSpPr>
            <a:cxnSpLocks/>
          </p:cNvCxnSpPr>
          <p:nvPr/>
        </p:nvCxnSpPr>
        <p:spPr>
          <a:xfrm>
            <a:off x="5438274" y="4503248"/>
            <a:ext cx="1443789" cy="391886"/>
          </a:xfrm>
          <a:prstGeom prst="straightConnector1">
            <a:avLst/>
          </a:prstGeom>
          <a:ln w="127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364FC5B-1050-4F6A-BED1-4AAAA024AFD2}"/>
              </a:ext>
            </a:extLst>
          </p:cNvPr>
          <p:cNvSpPr txBox="1"/>
          <p:nvPr/>
        </p:nvSpPr>
        <p:spPr>
          <a:xfrm>
            <a:off x="5477917" y="3210737"/>
            <a:ext cx="1884326" cy="272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Mirrored Closet Doors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A593C3-F84B-4B26-A86E-00CB0B8E7286}"/>
              </a:ext>
            </a:extLst>
          </p:cNvPr>
          <p:cNvSpPr txBox="1"/>
          <p:nvPr/>
        </p:nvSpPr>
        <p:spPr>
          <a:xfrm>
            <a:off x="5819964" y="2369802"/>
            <a:ext cx="3192728" cy="362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Sony Customer at Home</a:t>
            </a:r>
          </a:p>
        </p:txBody>
      </p:sp>
    </p:spTree>
    <p:extLst>
      <p:ext uri="{BB962C8B-B14F-4D97-AF65-F5344CB8AC3E}">
        <p14:creationId xmlns:p14="http://schemas.microsoft.com/office/powerpoint/2010/main" val="24108010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81188" y="228655"/>
            <a:ext cx="8882063" cy="65405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4G LTE Prototype Development &amp; Demo Platform</a:t>
            </a:r>
          </a:p>
        </p:txBody>
      </p:sp>
      <p:sp>
        <p:nvSpPr>
          <p:cNvPr id="1562627" name="Text Box 3"/>
          <p:cNvSpPr txBox="1">
            <a:spLocks noChangeArrowheads="1"/>
          </p:cNvSpPr>
          <p:nvPr/>
        </p:nvSpPr>
        <p:spPr bwMode="auto">
          <a:xfrm>
            <a:off x="457200" y="997005"/>
            <a:ext cx="834707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4625" indent="-1746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23888" indent="-1666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600" dirty="0"/>
              <a:t>“Off the shelf” RF, FPGA based baseband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1600" dirty="0"/>
              <a:t>2 downlink paths, 1 uplink path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600" dirty="0"/>
              <a:t>Provides an FPGA platform to test RF, DSP and MAC protocol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600" dirty="0"/>
              <a:t>Provides a test environment to simulate a base station, host processor and RF channel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en-US" altLang="en-US" sz="1600" dirty="0"/>
              <a:t>Provides early demonstrations for checking interoperability</a:t>
            </a:r>
          </a:p>
        </p:txBody>
      </p:sp>
      <p:pic>
        <p:nvPicPr>
          <p:cNvPr id="15626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938" y="2809930"/>
            <a:ext cx="890587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62629" name="Rectangle 5"/>
          <p:cNvSpPr>
            <a:spLocks noChangeArrowheads="1"/>
          </p:cNvSpPr>
          <p:nvPr/>
        </p:nvSpPr>
        <p:spPr bwMode="auto">
          <a:xfrm>
            <a:off x="2392363" y="4905430"/>
            <a:ext cx="5011737" cy="1065213"/>
          </a:xfrm>
          <a:prstGeom prst="rect">
            <a:avLst/>
          </a:prstGeom>
          <a:solidFill>
            <a:srgbClr val="8EDEA3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62630" name="AutoShape 6"/>
          <p:cNvSpPr>
            <a:spLocks noChangeArrowheads="1"/>
          </p:cNvSpPr>
          <p:nvPr/>
        </p:nvSpPr>
        <p:spPr bwMode="auto">
          <a:xfrm>
            <a:off x="4799013" y="3951343"/>
            <a:ext cx="1830387" cy="322262"/>
          </a:xfrm>
          <a:prstGeom prst="flowChartAlternateProcess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600" dirty="0"/>
              <a:t>RF Transceiver</a:t>
            </a:r>
          </a:p>
        </p:txBody>
      </p:sp>
      <p:grpSp>
        <p:nvGrpSpPr>
          <p:cNvPr id="1562631" name="Group 7"/>
          <p:cNvGrpSpPr>
            <a:grpSpLocks/>
          </p:cNvGrpSpPr>
          <p:nvPr/>
        </p:nvGrpSpPr>
        <p:grpSpPr bwMode="auto">
          <a:xfrm>
            <a:off x="993775" y="5791255"/>
            <a:ext cx="1063625" cy="644525"/>
            <a:chOff x="336" y="624"/>
            <a:chExt cx="1149" cy="706"/>
          </a:xfrm>
        </p:grpSpPr>
        <p:sp>
          <p:nvSpPr>
            <p:cNvPr id="1562632" name="AutoShape 8"/>
            <p:cNvSpPr>
              <a:spLocks noChangeAspect="1" noChangeArrowheads="1" noTextEdit="1"/>
            </p:cNvSpPr>
            <p:nvPr/>
          </p:nvSpPr>
          <p:spPr bwMode="auto">
            <a:xfrm>
              <a:off x="336" y="624"/>
              <a:ext cx="1149" cy="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33" name="Freeform 9"/>
            <p:cNvSpPr>
              <a:spLocks/>
            </p:cNvSpPr>
            <p:nvPr/>
          </p:nvSpPr>
          <p:spPr bwMode="auto">
            <a:xfrm>
              <a:off x="543" y="1181"/>
              <a:ext cx="280" cy="71"/>
            </a:xfrm>
            <a:custGeom>
              <a:avLst/>
              <a:gdLst>
                <a:gd name="T0" fmla="*/ 0 w 559"/>
                <a:gd name="T1" fmla="*/ 141 h 141"/>
                <a:gd name="T2" fmla="*/ 559 w 559"/>
                <a:gd name="T3" fmla="*/ 114 h 141"/>
                <a:gd name="T4" fmla="*/ 549 w 559"/>
                <a:gd name="T5" fmla="*/ 0 h 141"/>
                <a:gd name="T6" fmla="*/ 19 w 559"/>
                <a:gd name="T7" fmla="*/ 62 h 141"/>
                <a:gd name="T8" fmla="*/ 0 w 559"/>
                <a:gd name="T9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41">
                  <a:moveTo>
                    <a:pt x="0" y="141"/>
                  </a:moveTo>
                  <a:lnTo>
                    <a:pt x="559" y="114"/>
                  </a:lnTo>
                  <a:lnTo>
                    <a:pt x="549" y="0"/>
                  </a:lnTo>
                  <a:lnTo>
                    <a:pt x="19" y="62"/>
                  </a:lnTo>
                  <a:lnTo>
                    <a:pt x="0" y="141"/>
                  </a:lnTo>
                  <a:close/>
                </a:path>
              </a:pathLst>
            </a:custGeom>
            <a:solidFill>
              <a:srgbClr val="A0BA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34" name="Freeform 10"/>
            <p:cNvSpPr>
              <a:spLocks/>
            </p:cNvSpPr>
            <p:nvPr/>
          </p:nvSpPr>
          <p:spPr bwMode="auto">
            <a:xfrm>
              <a:off x="337" y="1027"/>
              <a:ext cx="133" cy="207"/>
            </a:xfrm>
            <a:custGeom>
              <a:avLst/>
              <a:gdLst>
                <a:gd name="T0" fmla="*/ 35 w 267"/>
                <a:gd name="T1" fmla="*/ 5 h 416"/>
                <a:gd name="T2" fmla="*/ 131 w 267"/>
                <a:gd name="T3" fmla="*/ 0 h 416"/>
                <a:gd name="T4" fmla="*/ 228 w 267"/>
                <a:gd name="T5" fmla="*/ 5 h 416"/>
                <a:gd name="T6" fmla="*/ 241 w 267"/>
                <a:gd name="T7" fmla="*/ 55 h 416"/>
                <a:gd name="T8" fmla="*/ 250 w 267"/>
                <a:gd name="T9" fmla="*/ 104 h 416"/>
                <a:gd name="T10" fmla="*/ 257 w 267"/>
                <a:gd name="T11" fmla="*/ 149 h 416"/>
                <a:gd name="T12" fmla="*/ 262 w 267"/>
                <a:gd name="T13" fmla="*/ 194 h 416"/>
                <a:gd name="T14" fmla="*/ 265 w 267"/>
                <a:gd name="T15" fmla="*/ 238 h 416"/>
                <a:gd name="T16" fmla="*/ 266 w 267"/>
                <a:gd name="T17" fmla="*/ 285 h 416"/>
                <a:gd name="T18" fmla="*/ 267 w 267"/>
                <a:gd name="T19" fmla="*/ 332 h 416"/>
                <a:gd name="T20" fmla="*/ 267 w 267"/>
                <a:gd name="T21" fmla="*/ 384 h 416"/>
                <a:gd name="T22" fmla="*/ 155 w 267"/>
                <a:gd name="T23" fmla="*/ 416 h 416"/>
                <a:gd name="T24" fmla="*/ 0 w 267"/>
                <a:gd name="T25" fmla="*/ 390 h 416"/>
                <a:gd name="T26" fmla="*/ 1 w 267"/>
                <a:gd name="T27" fmla="*/ 279 h 416"/>
                <a:gd name="T28" fmla="*/ 15 w 267"/>
                <a:gd name="T29" fmla="*/ 93 h 416"/>
                <a:gd name="T30" fmla="*/ 35 w 267"/>
                <a:gd name="T31" fmla="*/ 5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7" h="416">
                  <a:moveTo>
                    <a:pt x="35" y="5"/>
                  </a:moveTo>
                  <a:lnTo>
                    <a:pt x="131" y="0"/>
                  </a:lnTo>
                  <a:lnTo>
                    <a:pt x="228" y="5"/>
                  </a:lnTo>
                  <a:lnTo>
                    <a:pt x="241" y="55"/>
                  </a:lnTo>
                  <a:lnTo>
                    <a:pt x="250" y="104"/>
                  </a:lnTo>
                  <a:lnTo>
                    <a:pt x="257" y="149"/>
                  </a:lnTo>
                  <a:lnTo>
                    <a:pt x="262" y="194"/>
                  </a:lnTo>
                  <a:lnTo>
                    <a:pt x="265" y="238"/>
                  </a:lnTo>
                  <a:lnTo>
                    <a:pt x="266" y="285"/>
                  </a:lnTo>
                  <a:lnTo>
                    <a:pt x="267" y="332"/>
                  </a:lnTo>
                  <a:lnTo>
                    <a:pt x="267" y="384"/>
                  </a:lnTo>
                  <a:lnTo>
                    <a:pt x="155" y="416"/>
                  </a:lnTo>
                  <a:lnTo>
                    <a:pt x="0" y="390"/>
                  </a:lnTo>
                  <a:lnTo>
                    <a:pt x="1" y="279"/>
                  </a:lnTo>
                  <a:lnTo>
                    <a:pt x="15" y="93"/>
                  </a:lnTo>
                  <a:lnTo>
                    <a:pt x="35" y="5"/>
                  </a:lnTo>
                  <a:close/>
                </a:path>
              </a:pathLst>
            </a:custGeom>
            <a:solidFill>
              <a:srgbClr val="3A4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35" name="Freeform 11"/>
            <p:cNvSpPr>
              <a:spLocks/>
            </p:cNvSpPr>
            <p:nvPr/>
          </p:nvSpPr>
          <p:spPr bwMode="auto">
            <a:xfrm>
              <a:off x="337" y="1048"/>
              <a:ext cx="80" cy="163"/>
            </a:xfrm>
            <a:custGeom>
              <a:avLst/>
              <a:gdLst>
                <a:gd name="T0" fmla="*/ 23 w 161"/>
                <a:gd name="T1" fmla="*/ 4 h 326"/>
                <a:gd name="T2" fmla="*/ 83 w 161"/>
                <a:gd name="T3" fmla="*/ 0 h 326"/>
                <a:gd name="T4" fmla="*/ 156 w 161"/>
                <a:gd name="T5" fmla="*/ 5 h 326"/>
                <a:gd name="T6" fmla="*/ 160 w 161"/>
                <a:gd name="T7" fmla="*/ 86 h 326"/>
                <a:gd name="T8" fmla="*/ 161 w 161"/>
                <a:gd name="T9" fmla="*/ 170 h 326"/>
                <a:gd name="T10" fmla="*/ 160 w 161"/>
                <a:gd name="T11" fmla="*/ 251 h 326"/>
                <a:gd name="T12" fmla="*/ 156 w 161"/>
                <a:gd name="T13" fmla="*/ 326 h 326"/>
                <a:gd name="T14" fmla="*/ 136 w 161"/>
                <a:gd name="T15" fmla="*/ 326 h 326"/>
                <a:gd name="T16" fmla="*/ 116 w 161"/>
                <a:gd name="T17" fmla="*/ 324 h 326"/>
                <a:gd name="T18" fmla="*/ 96 w 161"/>
                <a:gd name="T19" fmla="*/ 323 h 326"/>
                <a:gd name="T20" fmla="*/ 76 w 161"/>
                <a:gd name="T21" fmla="*/ 322 h 326"/>
                <a:gd name="T22" fmla="*/ 55 w 161"/>
                <a:gd name="T23" fmla="*/ 320 h 326"/>
                <a:gd name="T24" fmla="*/ 37 w 161"/>
                <a:gd name="T25" fmla="*/ 318 h 326"/>
                <a:gd name="T26" fmla="*/ 17 w 161"/>
                <a:gd name="T27" fmla="*/ 316 h 326"/>
                <a:gd name="T28" fmla="*/ 0 w 161"/>
                <a:gd name="T29" fmla="*/ 314 h 326"/>
                <a:gd name="T30" fmla="*/ 0 w 161"/>
                <a:gd name="T31" fmla="*/ 231 h 326"/>
                <a:gd name="T32" fmla="*/ 2 w 161"/>
                <a:gd name="T33" fmla="*/ 157 h 326"/>
                <a:gd name="T34" fmla="*/ 9 w 161"/>
                <a:gd name="T35" fmla="*/ 85 h 326"/>
                <a:gd name="T36" fmla="*/ 23 w 161"/>
                <a:gd name="T37" fmla="*/ 4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1" h="326">
                  <a:moveTo>
                    <a:pt x="23" y="4"/>
                  </a:moveTo>
                  <a:lnTo>
                    <a:pt x="83" y="0"/>
                  </a:lnTo>
                  <a:lnTo>
                    <a:pt x="156" y="5"/>
                  </a:lnTo>
                  <a:lnTo>
                    <a:pt x="160" y="86"/>
                  </a:lnTo>
                  <a:lnTo>
                    <a:pt x="161" y="170"/>
                  </a:lnTo>
                  <a:lnTo>
                    <a:pt x="160" y="251"/>
                  </a:lnTo>
                  <a:lnTo>
                    <a:pt x="156" y="326"/>
                  </a:lnTo>
                  <a:lnTo>
                    <a:pt x="136" y="326"/>
                  </a:lnTo>
                  <a:lnTo>
                    <a:pt x="116" y="324"/>
                  </a:lnTo>
                  <a:lnTo>
                    <a:pt x="96" y="323"/>
                  </a:lnTo>
                  <a:lnTo>
                    <a:pt x="76" y="322"/>
                  </a:lnTo>
                  <a:lnTo>
                    <a:pt x="55" y="320"/>
                  </a:lnTo>
                  <a:lnTo>
                    <a:pt x="37" y="318"/>
                  </a:lnTo>
                  <a:lnTo>
                    <a:pt x="17" y="316"/>
                  </a:lnTo>
                  <a:lnTo>
                    <a:pt x="0" y="314"/>
                  </a:lnTo>
                  <a:lnTo>
                    <a:pt x="0" y="231"/>
                  </a:lnTo>
                  <a:lnTo>
                    <a:pt x="2" y="157"/>
                  </a:lnTo>
                  <a:lnTo>
                    <a:pt x="9" y="85"/>
                  </a:lnTo>
                  <a:lnTo>
                    <a:pt x="23" y="4"/>
                  </a:lnTo>
                  <a:close/>
                </a:path>
              </a:pathLst>
            </a:custGeom>
            <a:solidFill>
              <a:srgbClr val="967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36" name="Freeform 12"/>
            <p:cNvSpPr>
              <a:spLocks/>
            </p:cNvSpPr>
            <p:nvPr/>
          </p:nvSpPr>
          <p:spPr bwMode="auto">
            <a:xfrm>
              <a:off x="338" y="1048"/>
              <a:ext cx="77" cy="153"/>
            </a:xfrm>
            <a:custGeom>
              <a:avLst/>
              <a:gdLst>
                <a:gd name="T0" fmla="*/ 22 w 156"/>
                <a:gd name="T1" fmla="*/ 4 h 306"/>
                <a:gd name="T2" fmla="*/ 29 w 156"/>
                <a:gd name="T3" fmla="*/ 3 h 306"/>
                <a:gd name="T4" fmla="*/ 37 w 156"/>
                <a:gd name="T5" fmla="*/ 3 h 306"/>
                <a:gd name="T6" fmla="*/ 44 w 156"/>
                <a:gd name="T7" fmla="*/ 2 h 306"/>
                <a:gd name="T8" fmla="*/ 51 w 156"/>
                <a:gd name="T9" fmla="*/ 2 h 306"/>
                <a:gd name="T10" fmla="*/ 58 w 156"/>
                <a:gd name="T11" fmla="*/ 1 h 306"/>
                <a:gd name="T12" fmla="*/ 65 w 156"/>
                <a:gd name="T13" fmla="*/ 1 h 306"/>
                <a:gd name="T14" fmla="*/ 73 w 156"/>
                <a:gd name="T15" fmla="*/ 0 h 306"/>
                <a:gd name="T16" fmla="*/ 80 w 156"/>
                <a:gd name="T17" fmla="*/ 0 h 306"/>
                <a:gd name="T18" fmla="*/ 89 w 156"/>
                <a:gd name="T19" fmla="*/ 1 h 306"/>
                <a:gd name="T20" fmla="*/ 97 w 156"/>
                <a:gd name="T21" fmla="*/ 1 h 306"/>
                <a:gd name="T22" fmla="*/ 106 w 156"/>
                <a:gd name="T23" fmla="*/ 2 h 306"/>
                <a:gd name="T24" fmla="*/ 114 w 156"/>
                <a:gd name="T25" fmla="*/ 2 h 306"/>
                <a:gd name="T26" fmla="*/ 124 w 156"/>
                <a:gd name="T27" fmla="*/ 3 h 306"/>
                <a:gd name="T28" fmla="*/ 132 w 156"/>
                <a:gd name="T29" fmla="*/ 4 h 306"/>
                <a:gd name="T30" fmla="*/ 141 w 156"/>
                <a:gd name="T31" fmla="*/ 4 h 306"/>
                <a:gd name="T32" fmla="*/ 150 w 156"/>
                <a:gd name="T33" fmla="*/ 5 h 306"/>
                <a:gd name="T34" fmla="*/ 154 w 156"/>
                <a:gd name="T35" fmla="*/ 81 h 306"/>
                <a:gd name="T36" fmla="*/ 156 w 156"/>
                <a:gd name="T37" fmla="*/ 159 h 306"/>
                <a:gd name="T38" fmla="*/ 154 w 156"/>
                <a:gd name="T39" fmla="*/ 236 h 306"/>
                <a:gd name="T40" fmla="*/ 150 w 156"/>
                <a:gd name="T41" fmla="*/ 306 h 306"/>
                <a:gd name="T42" fmla="*/ 131 w 156"/>
                <a:gd name="T43" fmla="*/ 306 h 306"/>
                <a:gd name="T44" fmla="*/ 112 w 156"/>
                <a:gd name="T45" fmla="*/ 305 h 306"/>
                <a:gd name="T46" fmla="*/ 93 w 156"/>
                <a:gd name="T47" fmla="*/ 304 h 306"/>
                <a:gd name="T48" fmla="*/ 73 w 156"/>
                <a:gd name="T49" fmla="*/ 303 h 306"/>
                <a:gd name="T50" fmla="*/ 55 w 156"/>
                <a:gd name="T51" fmla="*/ 300 h 306"/>
                <a:gd name="T52" fmla="*/ 36 w 156"/>
                <a:gd name="T53" fmla="*/ 298 h 306"/>
                <a:gd name="T54" fmla="*/ 18 w 156"/>
                <a:gd name="T55" fmla="*/ 297 h 306"/>
                <a:gd name="T56" fmla="*/ 0 w 156"/>
                <a:gd name="T57" fmla="*/ 294 h 306"/>
                <a:gd name="T58" fmla="*/ 0 w 156"/>
                <a:gd name="T59" fmla="*/ 217 h 306"/>
                <a:gd name="T60" fmla="*/ 3 w 156"/>
                <a:gd name="T61" fmla="*/ 148 h 306"/>
                <a:gd name="T62" fmla="*/ 9 w 156"/>
                <a:gd name="T63" fmla="*/ 80 h 306"/>
                <a:gd name="T64" fmla="*/ 22 w 156"/>
                <a:gd name="T65" fmla="*/ 4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6" h="306">
                  <a:moveTo>
                    <a:pt x="22" y="4"/>
                  </a:moveTo>
                  <a:lnTo>
                    <a:pt x="29" y="3"/>
                  </a:lnTo>
                  <a:lnTo>
                    <a:pt x="37" y="3"/>
                  </a:lnTo>
                  <a:lnTo>
                    <a:pt x="44" y="2"/>
                  </a:lnTo>
                  <a:lnTo>
                    <a:pt x="51" y="2"/>
                  </a:lnTo>
                  <a:lnTo>
                    <a:pt x="58" y="1"/>
                  </a:lnTo>
                  <a:lnTo>
                    <a:pt x="65" y="1"/>
                  </a:lnTo>
                  <a:lnTo>
                    <a:pt x="73" y="0"/>
                  </a:lnTo>
                  <a:lnTo>
                    <a:pt x="80" y="0"/>
                  </a:lnTo>
                  <a:lnTo>
                    <a:pt x="89" y="1"/>
                  </a:lnTo>
                  <a:lnTo>
                    <a:pt x="97" y="1"/>
                  </a:lnTo>
                  <a:lnTo>
                    <a:pt x="106" y="2"/>
                  </a:lnTo>
                  <a:lnTo>
                    <a:pt x="114" y="2"/>
                  </a:lnTo>
                  <a:lnTo>
                    <a:pt x="124" y="3"/>
                  </a:lnTo>
                  <a:lnTo>
                    <a:pt x="132" y="4"/>
                  </a:lnTo>
                  <a:lnTo>
                    <a:pt x="141" y="4"/>
                  </a:lnTo>
                  <a:lnTo>
                    <a:pt x="150" y="5"/>
                  </a:lnTo>
                  <a:lnTo>
                    <a:pt x="154" y="81"/>
                  </a:lnTo>
                  <a:lnTo>
                    <a:pt x="156" y="159"/>
                  </a:lnTo>
                  <a:lnTo>
                    <a:pt x="154" y="236"/>
                  </a:lnTo>
                  <a:lnTo>
                    <a:pt x="150" y="306"/>
                  </a:lnTo>
                  <a:lnTo>
                    <a:pt x="131" y="306"/>
                  </a:lnTo>
                  <a:lnTo>
                    <a:pt x="112" y="305"/>
                  </a:lnTo>
                  <a:lnTo>
                    <a:pt x="93" y="304"/>
                  </a:lnTo>
                  <a:lnTo>
                    <a:pt x="73" y="303"/>
                  </a:lnTo>
                  <a:lnTo>
                    <a:pt x="55" y="300"/>
                  </a:lnTo>
                  <a:lnTo>
                    <a:pt x="36" y="298"/>
                  </a:lnTo>
                  <a:lnTo>
                    <a:pt x="18" y="297"/>
                  </a:lnTo>
                  <a:lnTo>
                    <a:pt x="0" y="294"/>
                  </a:lnTo>
                  <a:lnTo>
                    <a:pt x="0" y="217"/>
                  </a:lnTo>
                  <a:lnTo>
                    <a:pt x="3" y="148"/>
                  </a:lnTo>
                  <a:lnTo>
                    <a:pt x="9" y="80"/>
                  </a:lnTo>
                  <a:lnTo>
                    <a:pt x="22" y="4"/>
                  </a:lnTo>
                  <a:close/>
                </a:path>
              </a:pathLst>
            </a:custGeom>
            <a:solidFill>
              <a:srgbClr val="9B7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37" name="Freeform 13"/>
            <p:cNvSpPr>
              <a:spLocks/>
            </p:cNvSpPr>
            <p:nvPr/>
          </p:nvSpPr>
          <p:spPr bwMode="auto">
            <a:xfrm>
              <a:off x="338" y="1048"/>
              <a:ext cx="75" cy="143"/>
            </a:xfrm>
            <a:custGeom>
              <a:avLst/>
              <a:gdLst>
                <a:gd name="T0" fmla="*/ 21 w 149"/>
                <a:gd name="T1" fmla="*/ 4 h 285"/>
                <a:gd name="T2" fmla="*/ 28 w 149"/>
                <a:gd name="T3" fmla="*/ 3 h 285"/>
                <a:gd name="T4" fmla="*/ 35 w 149"/>
                <a:gd name="T5" fmla="*/ 3 h 285"/>
                <a:gd name="T6" fmla="*/ 42 w 149"/>
                <a:gd name="T7" fmla="*/ 2 h 285"/>
                <a:gd name="T8" fmla="*/ 49 w 149"/>
                <a:gd name="T9" fmla="*/ 2 h 285"/>
                <a:gd name="T10" fmla="*/ 56 w 149"/>
                <a:gd name="T11" fmla="*/ 1 h 285"/>
                <a:gd name="T12" fmla="*/ 63 w 149"/>
                <a:gd name="T13" fmla="*/ 1 h 285"/>
                <a:gd name="T14" fmla="*/ 70 w 149"/>
                <a:gd name="T15" fmla="*/ 0 h 285"/>
                <a:gd name="T16" fmla="*/ 77 w 149"/>
                <a:gd name="T17" fmla="*/ 0 h 285"/>
                <a:gd name="T18" fmla="*/ 85 w 149"/>
                <a:gd name="T19" fmla="*/ 1 h 285"/>
                <a:gd name="T20" fmla="*/ 93 w 149"/>
                <a:gd name="T21" fmla="*/ 1 h 285"/>
                <a:gd name="T22" fmla="*/ 102 w 149"/>
                <a:gd name="T23" fmla="*/ 2 h 285"/>
                <a:gd name="T24" fmla="*/ 110 w 149"/>
                <a:gd name="T25" fmla="*/ 2 h 285"/>
                <a:gd name="T26" fmla="*/ 119 w 149"/>
                <a:gd name="T27" fmla="*/ 3 h 285"/>
                <a:gd name="T28" fmla="*/ 127 w 149"/>
                <a:gd name="T29" fmla="*/ 4 h 285"/>
                <a:gd name="T30" fmla="*/ 137 w 149"/>
                <a:gd name="T31" fmla="*/ 4 h 285"/>
                <a:gd name="T32" fmla="*/ 145 w 149"/>
                <a:gd name="T33" fmla="*/ 5 h 285"/>
                <a:gd name="T34" fmla="*/ 148 w 149"/>
                <a:gd name="T35" fmla="*/ 76 h 285"/>
                <a:gd name="T36" fmla="*/ 149 w 149"/>
                <a:gd name="T37" fmla="*/ 148 h 285"/>
                <a:gd name="T38" fmla="*/ 148 w 149"/>
                <a:gd name="T39" fmla="*/ 220 h 285"/>
                <a:gd name="T40" fmla="*/ 145 w 149"/>
                <a:gd name="T41" fmla="*/ 285 h 285"/>
                <a:gd name="T42" fmla="*/ 126 w 149"/>
                <a:gd name="T43" fmla="*/ 285 h 285"/>
                <a:gd name="T44" fmla="*/ 108 w 149"/>
                <a:gd name="T45" fmla="*/ 285 h 285"/>
                <a:gd name="T46" fmla="*/ 88 w 149"/>
                <a:gd name="T47" fmla="*/ 284 h 285"/>
                <a:gd name="T48" fmla="*/ 70 w 149"/>
                <a:gd name="T49" fmla="*/ 283 h 285"/>
                <a:gd name="T50" fmla="*/ 51 w 149"/>
                <a:gd name="T51" fmla="*/ 282 h 285"/>
                <a:gd name="T52" fmla="*/ 34 w 149"/>
                <a:gd name="T53" fmla="*/ 280 h 285"/>
                <a:gd name="T54" fmla="*/ 17 w 149"/>
                <a:gd name="T55" fmla="*/ 278 h 285"/>
                <a:gd name="T56" fmla="*/ 0 w 149"/>
                <a:gd name="T57" fmla="*/ 276 h 285"/>
                <a:gd name="T58" fmla="*/ 0 w 149"/>
                <a:gd name="T59" fmla="*/ 204 h 285"/>
                <a:gd name="T60" fmla="*/ 2 w 149"/>
                <a:gd name="T61" fmla="*/ 139 h 285"/>
                <a:gd name="T62" fmla="*/ 9 w 149"/>
                <a:gd name="T63" fmla="*/ 75 h 285"/>
                <a:gd name="T64" fmla="*/ 21 w 149"/>
                <a:gd name="T65" fmla="*/ 4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9" h="285">
                  <a:moveTo>
                    <a:pt x="21" y="4"/>
                  </a:moveTo>
                  <a:lnTo>
                    <a:pt x="28" y="3"/>
                  </a:lnTo>
                  <a:lnTo>
                    <a:pt x="35" y="3"/>
                  </a:lnTo>
                  <a:lnTo>
                    <a:pt x="42" y="2"/>
                  </a:lnTo>
                  <a:lnTo>
                    <a:pt x="49" y="2"/>
                  </a:lnTo>
                  <a:lnTo>
                    <a:pt x="56" y="1"/>
                  </a:lnTo>
                  <a:lnTo>
                    <a:pt x="63" y="1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5" y="1"/>
                  </a:lnTo>
                  <a:lnTo>
                    <a:pt x="93" y="1"/>
                  </a:lnTo>
                  <a:lnTo>
                    <a:pt x="102" y="2"/>
                  </a:lnTo>
                  <a:lnTo>
                    <a:pt x="110" y="2"/>
                  </a:lnTo>
                  <a:lnTo>
                    <a:pt x="119" y="3"/>
                  </a:lnTo>
                  <a:lnTo>
                    <a:pt x="127" y="4"/>
                  </a:lnTo>
                  <a:lnTo>
                    <a:pt x="137" y="4"/>
                  </a:lnTo>
                  <a:lnTo>
                    <a:pt x="145" y="5"/>
                  </a:lnTo>
                  <a:lnTo>
                    <a:pt x="148" y="76"/>
                  </a:lnTo>
                  <a:lnTo>
                    <a:pt x="149" y="148"/>
                  </a:lnTo>
                  <a:lnTo>
                    <a:pt x="148" y="220"/>
                  </a:lnTo>
                  <a:lnTo>
                    <a:pt x="145" y="285"/>
                  </a:lnTo>
                  <a:lnTo>
                    <a:pt x="126" y="285"/>
                  </a:lnTo>
                  <a:lnTo>
                    <a:pt x="108" y="285"/>
                  </a:lnTo>
                  <a:lnTo>
                    <a:pt x="88" y="284"/>
                  </a:lnTo>
                  <a:lnTo>
                    <a:pt x="70" y="283"/>
                  </a:lnTo>
                  <a:lnTo>
                    <a:pt x="51" y="282"/>
                  </a:lnTo>
                  <a:lnTo>
                    <a:pt x="34" y="280"/>
                  </a:lnTo>
                  <a:lnTo>
                    <a:pt x="17" y="278"/>
                  </a:lnTo>
                  <a:lnTo>
                    <a:pt x="0" y="276"/>
                  </a:lnTo>
                  <a:lnTo>
                    <a:pt x="0" y="204"/>
                  </a:lnTo>
                  <a:lnTo>
                    <a:pt x="2" y="139"/>
                  </a:lnTo>
                  <a:lnTo>
                    <a:pt x="9" y="75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rgbClr val="A07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38" name="Freeform 14"/>
            <p:cNvSpPr>
              <a:spLocks/>
            </p:cNvSpPr>
            <p:nvPr/>
          </p:nvSpPr>
          <p:spPr bwMode="auto">
            <a:xfrm>
              <a:off x="339" y="1048"/>
              <a:ext cx="72" cy="133"/>
            </a:xfrm>
            <a:custGeom>
              <a:avLst/>
              <a:gdLst>
                <a:gd name="T0" fmla="*/ 21 w 143"/>
                <a:gd name="T1" fmla="*/ 4 h 266"/>
                <a:gd name="T2" fmla="*/ 28 w 143"/>
                <a:gd name="T3" fmla="*/ 4 h 266"/>
                <a:gd name="T4" fmla="*/ 33 w 143"/>
                <a:gd name="T5" fmla="*/ 3 h 266"/>
                <a:gd name="T6" fmla="*/ 40 w 143"/>
                <a:gd name="T7" fmla="*/ 3 h 266"/>
                <a:gd name="T8" fmla="*/ 47 w 143"/>
                <a:gd name="T9" fmla="*/ 2 h 266"/>
                <a:gd name="T10" fmla="*/ 54 w 143"/>
                <a:gd name="T11" fmla="*/ 1 h 266"/>
                <a:gd name="T12" fmla="*/ 61 w 143"/>
                <a:gd name="T13" fmla="*/ 1 h 266"/>
                <a:gd name="T14" fmla="*/ 67 w 143"/>
                <a:gd name="T15" fmla="*/ 0 h 266"/>
                <a:gd name="T16" fmla="*/ 74 w 143"/>
                <a:gd name="T17" fmla="*/ 0 h 266"/>
                <a:gd name="T18" fmla="*/ 82 w 143"/>
                <a:gd name="T19" fmla="*/ 1 h 266"/>
                <a:gd name="T20" fmla="*/ 90 w 143"/>
                <a:gd name="T21" fmla="*/ 1 h 266"/>
                <a:gd name="T22" fmla="*/ 98 w 143"/>
                <a:gd name="T23" fmla="*/ 2 h 266"/>
                <a:gd name="T24" fmla="*/ 106 w 143"/>
                <a:gd name="T25" fmla="*/ 2 h 266"/>
                <a:gd name="T26" fmla="*/ 114 w 143"/>
                <a:gd name="T27" fmla="*/ 3 h 266"/>
                <a:gd name="T28" fmla="*/ 122 w 143"/>
                <a:gd name="T29" fmla="*/ 4 h 266"/>
                <a:gd name="T30" fmla="*/ 130 w 143"/>
                <a:gd name="T31" fmla="*/ 4 h 266"/>
                <a:gd name="T32" fmla="*/ 138 w 143"/>
                <a:gd name="T33" fmla="*/ 5 h 266"/>
                <a:gd name="T34" fmla="*/ 142 w 143"/>
                <a:gd name="T35" fmla="*/ 71 h 266"/>
                <a:gd name="T36" fmla="*/ 143 w 143"/>
                <a:gd name="T37" fmla="*/ 138 h 266"/>
                <a:gd name="T38" fmla="*/ 142 w 143"/>
                <a:gd name="T39" fmla="*/ 205 h 266"/>
                <a:gd name="T40" fmla="*/ 138 w 143"/>
                <a:gd name="T41" fmla="*/ 266 h 266"/>
                <a:gd name="T42" fmla="*/ 121 w 143"/>
                <a:gd name="T43" fmla="*/ 266 h 266"/>
                <a:gd name="T44" fmla="*/ 104 w 143"/>
                <a:gd name="T45" fmla="*/ 266 h 266"/>
                <a:gd name="T46" fmla="*/ 85 w 143"/>
                <a:gd name="T47" fmla="*/ 265 h 266"/>
                <a:gd name="T48" fmla="*/ 68 w 143"/>
                <a:gd name="T49" fmla="*/ 263 h 266"/>
                <a:gd name="T50" fmla="*/ 51 w 143"/>
                <a:gd name="T51" fmla="*/ 262 h 266"/>
                <a:gd name="T52" fmla="*/ 33 w 143"/>
                <a:gd name="T53" fmla="*/ 261 h 266"/>
                <a:gd name="T54" fmla="*/ 16 w 143"/>
                <a:gd name="T55" fmla="*/ 259 h 266"/>
                <a:gd name="T56" fmla="*/ 0 w 143"/>
                <a:gd name="T57" fmla="*/ 258 h 266"/>
                <a:gd name="T58" fmla="*/ 0 w 143"/>
                <a:gd name="T59" fmla="*/ 190 h 266"/>
                <a:gd name="T60" fmla="*/ 2 w 143"/>
                <a:gd name="T61" fmla="*/ 130 h 266"/>
                <a:gd name="T62" fmla="*/ 8 w 143"/>
                <a:gd name="T63" fmla="*/ 70 h 266"/>
                <a:gd name="T64" fmla="*/ 21 w 143"/>
                <a:gd name="T65" fmla="*/ 4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3" h="266">
                  <a:moveTo>
                    <a:pt x="21" y="4"/>
                  </a:moveTo>
                  <a:lnTo>
                    <a:pt x="28" y="4"/>
                  </a:lnTo>
                  <a:lnTo>
                    <a:pt x="33" y="3"/>
                  </a:lnTo>
                  <a:lnTo>
                    <a:pt x="40" y="3"/>
                  </a:lnTo>
                  <a:lnTo>
                    <a:pt x="47" y="2"/>
                  </a:lnTo>
                  <a:lnTo>
                    <a:pt x="54" y="1"/>
                  </a:lnTo>
                  <a:lnTo>
                    <a:pt x="61" y="1"/>
                  </a:lnTo>
                  <a:lnTo>
                    <a:pt x="67" y="0"/>
                  </a:lnTo>
                  <a:lnTo>
                    <a:pt x="74" y="0"/>
                  </a:lnTo>
                  <a:lnTo>
                    <a:pt x="82" y="1"/>
                  </a:lnTo>
                  <a:lnTo>
                    <a:pt x="90" y="1"/>
                  </a:lnTo>
                  <a:lnTo>
                    <a:pt x="98" y="2"/>
                  </a:lnTo>
                  <a:lnTo>
                    <a:pt x="106" y="2"/>
                  </a:lnTo>
                  <a:lnTo>
                    <a:pt x="114" y="3"/>
                  </a:lnTo>
                  <a:lnTo>
                    <a:pt x="122" y="4"/>
                  </a:lnTo>
                  <a:lnTo>
                    <a:pt x="130" y="4"/>
                  </a:lnTo>
                  <a:lnTo>
                    <a:pt x="138" y="5"/>
                  </a:lnTo>
                  <a:lnTo>
                    <a:pt x="142" y="71"/>
                  </a:lnTo>
                  <a:lnTo>
                    <a:pt x="143" y="138"/>
                  </a:lnTo>
                  <a:lnTo>
                    <a:pt x="142" y="205"/>
                  </a:lnTo>
                  <a:lnTo>
                    <a:pt x="138" y="266"/>
                  </a:lnTo>
                  <a:lnTo>
                    <a:pt x="121" y="266"/>
                  </a:lnTo>
                  <a:lnTo>
                    <a:pt x="104" y="266"/>
                  </a:lnTo>
                  <a:lnTo>
                    <a:pt x="85" y="265"/>
                  </a:lnTo>
                  <a:lnTo>
                    <a:pt x="68" y="263"/>
                  </a:lnTo>
                  <a:lnTo>
                    <a:pt x="51" y="262"/>
                  </a:lnTo>
                  <a:lnTo>
                    <a:pt x="33" y="261"/>
                  </a:lnTo>
                  <a:lnTo>
                    <a:pt x="16" y="259"/>
                  </a:lnTo>
                  <a:lnTo>
                    <a:pt x="0" y="258"/>
                  </a:lnTo>
                  <a:lnTo>
                    <a:pt x="0" y="190"/>
                  </a:lnTo>
                  <a:lnTo>
                    <a:pt x="2" y="130"/>
                  </a:lnTo>
                  <a:lnTo>
                    <a:pt x="8" y="70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rgbClr val="A58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39" name="Freeform 15"/>
            <p:cNvSpPr>
              <a:spLocks/>
            </p:cNvSpPr>
            <p:nvPr/>
          </p:nvSpPr>
          <p:spPr bwMode="auto">
            <a:xfrm>
              <a:off x="341" y="1048"/>
              <a:ext cx="68" cy="123"/>
            </a:xfrm>
            <a:custGeom>
              <a:avLst/>
              <a:gdLst>
                <a:gd name="T0" fmla="*/ 19 w 136"/>
                <a:gd name="T1" fmla="*/ 4 h 246"/>
                <a:gd name="T2" fmla="*/ 26 w 136"/>
                <a:gd name="T3" fmla="*/ 4 h 246"/>
                <a:gd name="T4" fmla="*/ 31 w 136"/>
                <a:gd name="T5" fmla="*/ 3 h 246"/>
                <a:gd name="T6" fmla="*/ 38 w 136"/>
                <a:gd name="T7" fmla="*/ 3 h 246"/>
                <a:gd name="T8" fmla="*/ 45 w 136"/>
                <a:gd name="T9" fmla="*/ 2 h 246"/>
                <a:gd name="T10" fmla="*/ 51 w 136"/>
                <a:gd name="T11" fmla="*/ 1 h 246"/>
                <a:gd name="T12" fmla="*/ 58 w 136"/>
                <a:gd name="T13" fmla="*/ 1 h 246"/>
                <a:gd name="T14" fmla="*/ 64 w 136"/>
                <a:gd name="T15" fmla="*/ 0 h 246"/>
                <a:gd name="T16" fmla="*/ 70 w 136"/>
                <a:gd name="T17" fmla="*/ 0 h 246"/>
                <a:gd name="T18" fmla="*/ 79 w 136"/>
                <a:gd name="T19" fmla="*/ 1 h 246"/>
                <a:gd name="T20" fmla="*/ 87 w 136"/>
                <a:gd name="T21" fmla="*/ 1 h 246"/>
                <a:gd name="T22" fmla="*/ 94 w 136"/>
                <a:gd name="T23" fmla="*/ 2 h 246"/>
                <a:gd name="T24" fmla="*/ 102 w 136"/>
                <a:gd name="T25" fmla="*/ 2 h 246"/>
                <a:gd name="T26" fmla="*/ 110 w 136"/>
                <a:gd name="T27" fmla="*/ 3 h 246"/>
                <a:gd name="T28" fmla="*/ 118 w 136"/>
                <a:gd name="T29" fmla="*/ 4 h 246"/>
                <a:gd name="T30" fmla="*/ 125 w 136"/>
                <a:gd name="T31" fmla="*/ 4 h 246"/>
                <a:gd name="T32" fmla="*/ 133 w 136"/>
                <a:gd name="T33" fmla="*/ 5 h 246"/>
                <a:gd name="T34" fmla="*/ 135 w 136"/>
                <a:gd name="T35" fmla="*/ 65 h 246"/>
                <a:gd name="T36" fmla="*/ 136 w 136"/>
                <a:gd name="T37" fmla="*/ 128 h 246"/>
                <a:gd name="T38" fmla="*/ 135 w 136"/>
                <a:gd name="T39" fmla="*/ 189 h 246"/>
                <a:gd name="T40" fmla="*/ 133 w 136"/>
                <a:gd name="T41" fmla="*/ 246 h 246"/>
                <a:gd name="T42" fmla="*/ 115 w 136"/>
                <a:gd name="T43" fmla="*/ 246 h 246"/>
                <a:gd name="T44" fmla="*/ 99 w 136"/>
                <a:gd name="T45" fmla="*/ 246 h 246"/>
                <a:gd name="T46" fmla="*/ 82 w 136"/>
                <a:gd name="T47" fmla="*/ 245 h 246"/>
                <a:gd name="T48" fmla="*/ 65 w 136"/>
                <a:gd name="T49" fmla="*/ 244 h 246"/>
                <a:gd name="T50" fmla="*/ 47 w 136"/>
                <a:gd name="T51" fmla="*/ 243 h 246"/>
                <a:gd name="T52" fmla="*/ 31 w 136"/>
                <a:gd name="T53" fmla="*/ 242 h 246"/>
                <a:gd name="T54" fmla="*/ 15 w 136"/>
                <a:gd name="T55" fmla="*/ 240 h 246"/>
                <a:gd name="T56" fmla="*/ 0 w 136"/>
                <a:gd name="T57" fmla="*/ 239 h 246"/>
                <a:gd name="T58" fmla="*/ 0 w 136"/>
                <a:gd name="T59" fmla="*/ 177 h 246"/>
                <a:gd name="T60" fmla="*/ 1 w 136"/>
                <a:gd name="T61" fmla="*/ 121 h 246"/>
                <a:gd name="T62" fmla="*/ 7 w 136"/>
                <a:gd name="T63" fmla="*/ 65 h 246"/>
                <a:gd name="T64" fmla="*/ 19 w 136"/>
                <a:gd name="T65" fmla="*/ 4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6" h="246">
                  <a:moveTo>
                    <a:pt x="19" y="4"/>
                  </a:moveTo>
                  <a:lnTo>
                    <a:pt x="26" y="4"/>
                  </a:lnTo>
                  <a:lnTo>
                    <a:pt x="31" y="3"/>
                  </a:lnTo>
                  <a:lnTo>
                    <a:pt x="38" y="3"/>
                  </a:lnTo>
                  <a:lnTo>
                    <a:pt x="45" y="2"/>
                  </a:lnTo>
                  <a:lnTo>
                    <a:pt x="51" y="1"/>
                  </a:lnTo>
                  <a:lnTo>
                    <a:pt x="58" y="1"/>
                  </a:lnTo>
                  <a:lnTo>
                    <a:pt x="64" y="0"/>
                  </a:lnTo>
                  <a:lnTo>
                    <a:pt x="70" y="0"/>
                  </a:lnTo>
                  <a:lnTo>
                    <a:pt x="79" y="1"/>
                  </a:lnTo>
                  <a:lnTo>
                    <a:pt x="87" y="1"/>
                  </a:lnTo>
                  <a:lnTo>
                    <a:pt x="94" y="2"/>
                  </a:lnTo>
                  <a:lnTo>
                    <a:pt x="102" y="2"/>
                  </a:lnTo>
                  <a:lnTo>
                    <a:pt x="110" y="3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33" y="5"/>
                  </a:lnTo>
                  <a:lnTo>
                    <a:pt x="135" y="65"/>
                  </a:lnTo>
                  <a:lnTo>
                    <a:pt x="136" y="128"/>
                  </a:lnTo>
                  <a:lnTo>
                    <a:pt x="135" y="189"/>
                  </a:lnTo>
                  <a:lnTo>
                    <a:pt x="133" y="246"/>
                  </a:lnTo>
                  <a:lnTo>
                    <a:pt x="115" y="246"/>
                  </a:lnTo>
                  <a:lnTo>
                    <a:pt x="99" y="246"/>
                  </a:lnTo>
                  <a:lnTo>
                    <a:pt x="82" y="245"/>
                  </a:lnTo>
                  <a:lnTo>
                    <a:pt x="65" y="244"/>
                  </a:lnTo>
                  <a:lnTo>
                    <a:pt x="47" y="243"/>
                  </a:lnTo>
                  <a:lnTo>
                    <a:pt x="31" y="242"/>
                  </a:lnTo>
                  <a:lnTo>
                    <a:pt x="15" y="240"/>
                  </a:lnTo>
                  <a:lnTo>
                    <a:pt x="0" y="239"/>
                  </a:lnTo>
                  <a:lnTo>
                    <a:pt x="0" y="177"/>
                  </a:lnTo>
                  <a:lnTo>
                    <a:pt x="1" y="121"/>
                  </a:lnTo>
                  <a:lnTo>
                    <a:pt x="7" y="6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AA9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40" name="Freeform 16"/>
            <p:cNvSpPr>
              <a:spLocks/>
            </p:cNvSpPr>
            <p:nvPr/>
          </p:nvSpPr>
          <p:spPr bwMode="auto">
            <a:xfrm>
              <a:off x="342" y="1048"/>
              <a:ext cx="64" cy="113"/>
            </a:xfrm>
            <a:custGeom>
              <a:avLst/>
              <a:gdLst>
                <a:gd name="T0" fmla="*/ 17 w 129"/>
                <a:gd name="T1" fmla="*/ 4 h 227"/>
                <a:gd name="T2" fmla="*/ 24 w 129"/>
                <a:gd name="T3" fmla="*/ 4 h 227"/>
                <a:gd name="T4" fmla="*/ 29 w 129"/>
                <a:gd name="T5" fmla="*/ 3 h 227"/>
                <a:gd name="T6" fmla="*/ 36 w 129"/>
                <a:gd name="T7" fmla="*/ 3 h 227"/>
                <a:gd name="T8" fmla="*/ 42 w 129"/>
                <a:gd name="T9" fmla="*/ 2 h 227"/>
                <a:gd name="T10" fmla="*/ 48 w 129"/>
                <a:gd name="T11" fmla="*/ 2 h 227"/>
                <a:gd name="T12" fmla="*/ 54 w 129"/>
                <a:gd name="T13" fmla="*/ 1 h 227"/>
                <a:gd name="T14" fmla="*/ 61 w 129"/>
                <a:gd name="T15" fmla="*/ 1 h 227"/>
                <a:gd name="T16" fmla="*/ 66 w 129"/>
                <a:gd name="T17" fmla="*/ 0 h 227"/>
                <a:gd name="T18" fmla="*/ 73 w 129"/>
                <a:gd name="T19" fmla="*/ 1 h 227"/>
                <a:gd name="T20" fmla="*/ 81 w 129"/>
                <a:gd name="T21" fmla="*/ 1 h 227"/>
                <a:gd name="T22" fmla="*/ 88 w 129"/>
                <a:gd name="T23" fmla="*/ 2 h 227"/>
                <a:gd name="T24" fmla="*/ 96 w 129"/>
                <a:gd name="T25" fmla="*/ 2 h 227"/>
                <a:gd name="T26" fmla="*/ 103 w 129"/>
                <a:gd name="T27" fmla="*/ 3 h 227"/>
                <a:gd name="T28" fmla="*/ 111 w 129"/>
                <a:gd name="T29" fmla="*/ 4 h 227"/>
                <a:gd name="T30" fmla="*/ 118 w 129"/>
                <a:gd name="T31" fmla="*/ 4 h 227"/>
                <a:gd name="T32" fmla="*/ 126 w 129"/>
                <a:gd name="T33" fmla="*/ 5 h 227"/>
                <a:gd name="T34" fmla="*/ 129 w 129"/>
                <a:gd name="T35" fmla="*/ 60 h 227"/>
                <a:gd name="T36" fmla="*/ 129 w 129"/>
                <a:gd name="T37" fmla="*/ 117 h 227"/>
                <a:gd name="T38" fmla="*/ 129 w 129"/>
                <a:gd name="T39" fmla="*/ 174 h 227"/>
                <a:gd name="T40" fmla="*/ 126 w 129"/>
                <a:gd name="T41" fmla="*/ 227 h 227"/>
                <a:gd name="T42" fmla="*/ 110 w 129"/>
                <a:gd name="T43" fmla="*/ 227 h 227"/>
                <a:gd name="T44" fmla="*/ 94 w 129"/>
                <a:gd name="T45" fmla="*/ 227 h 227"/>
                <a:gd name="T46" fmla="*/ 78 w 129"/>
                <a:gd name="T47" fmla="*/ 225 h 227"/>
                <a:gd name="T48" fmla="*/ 62 w 129"/>
                <a:gd name="T49" fmla="*/ 225 h 227"/>
                <a:gd name="T50" fmla="*/ 46 w 129"/>
                <a:gd name="T51" fmla="*/ 224 h 227"/>
                <a:gd name="T52" fmla="*/ 29 w 129"/>
                <a:gd name="T53" fmla="*/ 223 h 227"/>
                <a:gd name="T54" fmla="*/ 14 w 129"/>
                <a:gd name="T55" fmla="*/ 222 h 227"/>
                <a:gd name="T56" fmla="*/ 0 w 129"/>
                <a:gd name="T57" fmla="*/ 221 h 227"/>
                <a:gd name="T58" fmla="*/ 0 w 129"/>
                <a:gd name="T59" fmla="*/ 163 h 227"/>
                <a:gd name="T60" fmla="*/ 1 w 129"/>
                <a:gd name="T61" fmla="*/ 111 h 227"/>
                <a:gd name="T62" fmla="*/ 5 w 129"/>
                <a:gd name="T63" fmla="*/ 61 h 227"/>
                <a:gd name="T64" fmla="*/ 17 w 129"/>
                <a:gd name="T65" fmla="*/ 4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227">
                  <a:moveTo>
                    <a:pt x="17" y="4"/>
                  </a:moveTo>
                  <a:lnTo>
                    <a:pt x="24" y="4"/>
                  </a:lnTo>
                  <a:lnTo>
                    <a:pt x="29" y="3"/>
                  </a:lnTo>
                  <a:lnTo>
                    <a:pt x="36" y="3"/>
                  </a:lnTo>
                  <a:lnTo>
                    <a:pt x="42" y="2"/>
                  </a:lnTo>
                  <a:lnTo>
                    <a:pt x="48" y="2"/>
                  </a:lnTo>
                  <a:lnTo>
                    <a:pt x="54" y="1"/>
                  </a:lnTo>
                  <a:lnTo>
                    <a:pt x="61" y="1"/>
                  </a:lnTo>
                  <a:lnTo>
                    <a:pt x="66" y="0"/>
                  </a:lnTo>
                  <a:lnTo>
                    <a:pt x="73" y="1"/>
                  </a:lnTo>
                  <a:lnTo>
                    <a:pt x="81" y="1"/>
                  </a:lnTo>
                  <a:lnTo>
                    <a:pt x="88" y="2"/>
                  </a:lnTo>
                  <a:lnTo>
                    <a:pt x="96" y="2"/>
                  </a:lnTo>
                  <a:lnTo>
                    <a:pt x="103" y="3"/>
                  </a:lnTo>
                  <a:lnTo>
                    <a:pt x="111" y="4"/>
                  </a:lnTo>
                  <a:lnTo>
                    <a:pt x="118" y="4"/>
                  </a:lnTo>
                  <a:lnTo>
                    <a:pt x="126" y="5"/>
                  </a:lnTo>
                  <a:lnTo>
                    <a:pt x="129" y="60"/>
                  </a:lnTo>
                  <a:lnTo>
                    <a:pt x="129" y="117"/>
                  </a:lnTo>
                  <a:lnTo>
                    <a:pt x="129" y="174"/>
                  </a:lnTo>
                  <a:lnTo>
                    <a:pt x="126" y="227"/>
                  </a:lnTo>
                  <a:lnTo>
                    <a:pt x="110" y="227"/>
                  </a:lnTo>
                  <a:lnTo>
                    <a:pt x="94" y="227"/>
                  </a:lnTo>
                  <a:lnTo>
                    <a:pt x="78" y="225"/>
                  </a:lnTo>
                  <a:lnTo>
                    <a:pt x="62" y="225"/>
                  </a:lnTo>
                  <a:lnTo>
                    <a:pt x="46" y="224"/>
                  </a:lnTo>
                  <a:lnTo>
                    <a:pt x="29" y="223"/>
                  </a:lnTo>
                  <a:lnTo>
                    <a:pt x="14" y="222"/>
                  </a:lnTo>
                  <a:lnTo>
                    <a:pt x="0" y="221"/>
                  </a:lnTo>
                  <a:lnTo>
                    <a:pt x="0" y="163"/>
                  </a:lnTo>
                  <a:lnTo>
                    <a:pt x="1" y="111"/>
                  </a:lnTo>
                  <a:lnTo>
                    <a:pt x="5" y="61"/>
                  </a:lnTo>
                  <a:lnTo>
                    <a:pt x="17" y="4"/>
                  </a:lnTo>
                  <a:close/>
                </a:path>
              </a:pathLst>
            </a:custGeom>
            <a:solidFill>
              <a:srgbClr val="AF9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41" name="Freeform 17"/>
            <p:cNvSpPr>
              <a:spLocks/>
            </p:cNvSpPr>
            <p:nvPr/>
          </p:nvSpPr>
          <p:spPr bwMode="auto">
            <a:xfrm>
              <a:off x="342" y="1048"/>
              <a:ext cx="62" cy="103"/>
            </a:xfrm>
            <a:custGeom>
              <a:avLst/>
              <a:gdLst>
                <a:gd name="T0" fmla="*/ 17 w 123"/>
                <a:gd name="T1" fmla="*/ 3 h 205"/>
                <a:gd name="T2" fmla="*/ 23 w 123"/>
                <a:gd name="T3" fmla="*/ 3 h 205"/>
                <a:gd name="T4" fmla="*/ 28 w 123"/>
                <a:gd name="T5" fmla="*/ 2 h 205"/>
                <a:gd name="T6" fmla="*/ 34 w 123"/>
                <a:gd name="T7" fmla="*/ 2 h 205"/>
                <a:gd name="T8" fmla="*/ 41 w 123"/>
                <a:gd name="T9" fmla="*/ 1 h 205"/>
                <a:gd name="T10" fmla="*/ 47 w 123"/>
                <a:gd name="T11" fmla="*/ 1 h 205"/>
                <a:gd name="T12" fmla="*/ 53 w 123"/>
                <a:gd name="T13" fmla="*/ 1 h 205"/>
                <a:gd name="T14" fmla="*/ 58 w 123"/>
                <a:gd name="T15" fmla="*/ 0 h 205"/>
                <a:gd name="T16" fmla="*/ 64 w 123"/>
                <a:gd name="T17" fmla="*/ 0 h 205"/>
                <a:gd name="T18" fmla="*/ 71 w 123"/>
                <a:gd name="T19" fmla="*/ 0 h 205"/>
                <a:gd name="T20" fmla="*/ 79 w 123"/>
                <a:gd name="T21" fmla="*/ 1 h 205"/>
                <a:gd name="T22" fmla="*/ 86 w 123"/>
                <a:gd name="T23" fmla="*/ 1 h 205"/>
                <a:gd name="T24" fmla="*/ 93 w 123"/>
                <a:gd name="T25" fmla="*/ 1 h 205"/>
                <a:gd name="T26" fmla="*/ 100 w 123"/>
                <a:gd name="T27" fmla="*/ 2 h 205"/>
                <a:gd name="T28" fmla="*/ 107 w 123"/>
                <a:gd name="T29" fmla="*/ 2 h 205"/>
                <a:gd name="T30" fmla="*/ 114 w 123"/>
                <a:gd name="T31" fmla="*/ 3 h 205"/>
                <a:gd name="T32" fmla="*/ 121 w 123"/>
                <a:gd name="T33" fmla="*/ 3 h 205"/>
                <a:gd name="T34" fmla="*/ 123 w 123"/>
                <a:gd name="T35" fmla="*/ 54 h 205"/>
                <a:gd name="T36" fmla="*/ 123 w 123"/>
                <a:gd name="T37" fmla="*/ 106 h 205"/>
                <a:gd name="T38" fmla="*/ 123 w 123"/>
                <a:gd name="T39" fmla="*/ 156 h 205"/>
                <a:gd name="T40" fmla="*/ 121 w 123"/>
                <a:gd name="T41" fmla="*/ 205 h 205"/>
                <a:gd name="T42" fmla="*/ 106 w 123"/>
                <a:gd name="T43" fmla="*/ 205 h 205"/>
                <a:gd name="T44" fmla="*/ 90 w 123"/>
                <a:gd name="T45" fmla="*/ 205 h 205"/>
                <a:gd name="T46" fmla="*/ 75 w 123"/>
                <a:gd name="T47" fmla="*/ 205 h 205"/>
                <a:gd name="T48" fmla="*/ 60 w 123"/>
                <a:gd name="T49" fmla="*/ 204 h 205"/>
                <a:gd name="T50" fmla="*/ 43 w 123"/>
                <a:gd name="T51" fmla="*/ 204 h 205"/>
                <a:gd name="T52" fmla="*/ 28 w 123"/>
                <a:gd name="T53" fmla="*/ 203 h 205"/>
                <a:gd name="T54" fmla="*/ 15 w 123"/>
                <a:gd name="T55" fmla="*/ 201 h 205"/>
                <a:gd name="T56" fmla="*/ 0 w 123"/>
                <a:gd name="T57" fmla="*/ 200 h 205"/>
                <a:gd name="T58" fmla="*/ 0 w 123"/>
                <a:gd name="T59" fmla="*/ 148 h 205"/>
                <a:gd name="T60" fmla="*/ 1 w 123"/>
                <a:gd name="T61" fmla="*/ 101 h 205"/>
                <a:gd name="T62" fmla="*/ 5 w 123"/>
                <a:gd name="T63" fmla="*/ 55 h 205"/>
                <a:gd name="T64" fmla="*/ 17 w 123"/>
                <a:gd name="T65" fmla="*/ 3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3" h="205">
                  <a:moveTo>
                    <a:pt x="17" y="3"/>
                  </a:moveTo>
                  <a:lnTo>
                    <a:pt x="23" y="3"/>
                  </a:lnTo>
                  <a:lnTo>
                    <a:pt x="28" y="2"/>
                  </a:lnTo>
                  <a:lnTo>
                    <a:pt x="34" y="2"/>
                  </a:lnTo>
                  <a:lnTo>
                    <a:pt x="41" y="1"/>
                  </a:lnTo>
                  <a:lnTo>
                    <a:pt x="47" y="1"/>
                  </a:lnTo>
                  <a:lnTo>
                    <a:pt x="53" y="1"/>
                  </a:lnTo>
                  <a:lnTo>
                    <a:pt x="58" y="0"/>
                  </a:lnTo>
                  <a:lnTo>
                    <a:pt x="64" y="0"/>
                  </a:lnTo>
                  <a:lnTo>
                    <a:pt x="71" y="0"/>
                  </a:lnTo>
                  <a:lnTo>
                    <a:pt x="79" y="1"/>
                  </a:lnTo>
                  <a:lnTo>
                    <a:pt x="86" y="1"/>
                  </a:lnTo>
                  <a:lnTo>
                    <a:pt x="93" y="1"/>
                  </a:lnTo>
                  <a:lnTo>
                    <a:pt x="100" y="2"/>
                  </a:lnTo>
                  <a:lnTo>
                    <a:pt x="107" y="2"/>
                  </a:lnTo>
                  <a:lnTo>
                    <a:pt x="114" y="3"/>
                  </a:lnTo>
                  <a:lnTo>
                    <a:pt x="121" y="3"/>
                  </a:lnTo>
                  <a:lnTo>
                    <a:pt x="123" y="54"/>
                  </a:lnTo>
                  <a:lnTo>
                    <a:pt x="123" y="106"/>
                  </a:lnTo>
                  <a:lnTo>
                    <a:pt x="123" y="156"/>
                  </a:lnTo>
                  <a:lnTo>
                    <a:pt x="121" y="205"/>
                  </a:lnTo>
                  <a:lnTo>
                    <a:pt x="106" y="205"/>
                  </a:lnTo>
                  <a:lnTo>
                    <a:pt x="90" y="205"/>
                  </a:lnTo>
                  <a:lnTo>
                    <a:pt x="75" y="205"/>
                  </a:lnTo>
                  <a:lnTo>
                    <a:pt x="60" y="204"/>
                  </a:lnTo>
                  <a:lnTo>
                    <a:pt x="43" y="204"/>
                  </a:lnTo>
                  <a:lnTo>
                    <a:pt x="28" y="203"/>
                  </a:lnTo>
                  <a:lnTo>
                    <a:pt x="15" y="201"/>
                  </a:lnTo>
                  <a:lnTo>
                    <a:pt x="0" y="200"/>
                  </a:lnTo>
                  <a:lnTo>
                    <a:pt x="0" y="148"/>
                  </a:lnTo>
                  <a:lnTo>
                    <a:pt x="1" y="101"/>
                  </a:lnTo>
                  <a:lnTo>
                    <a:pt x="5" y="55"/>
                  </a:lnTo>
                  <a:lnTo>
                    <a:pt x="17" y="3"/>
                  </a:lnTo>
                  <a:close/>
                </a:path>
              </a:pathLst>
            </a:custGeom>
            <a:solidFill>
              <a:srgbClr val="B59E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42" name="Freeform 18"/>
            <p:cNvSpPr>
              <a:spLocks/>
            </p:cNvSpPr>
            <p:nvPr/>
          </p:nvSpPr>
          <p:spPr bwMode="auto">
            <a:xfrm>
              <a:off x="343" y="1048"/>
              <a:ext cx="59" cy="94"/>
            </a:xfrm>
            <a:custGeom>
              <a:avLst/>
              <a:gdLst>
                <a:gd name="T0" fmla="*/ 16 w 117"/>
                <a:gd name="T1" fmla="*/ 3 h 186"/>
                <a:gd name="T2" fmla="*/ 22 w 117"/>
                <a:gd name="T3" fmla="*/ 3 h 186"/>
                <a:gd name="T4" fmla="*/ 28 w 117"/>
                <a:gd name="T5" fmla="*/ 2 h 186"/>
                <a:gd name="T6" fmla="*/ 33 w 117"/>
                <a:gd name="T7" fmla="*/ 2 h 186"/>
                <a:gd name="T8" fmla="*/ 39 w 117"/>
                <a:gd name="T9" fmla="*/ 1 h 186"/>
                <a:gd name="T10" fmla="*/ 44 w 117"/>
                <a:gd name="T11" fmla="*/ 1 h 186"/>
                <a:gd name="T12" fmla="*/ 50 w 117"/>
                <a:gd name="T13" fmla="*/ 1 h 186"/>
                <a:gd name="T14" fmla="*/ 55 w 117"/>
                <a:gd name="T15" fmla="*/ 0 h 186"/>
                <a:gd name="T16" fmla="*/ 61 w 117"/>
                <a:gd name="T17" fmla="*/ 0 h 186"/>
                <a:gd name="T18" fmla="*/ 68 w 117"/>
                <a:gd name="T19" fmla="*/ 0 h 186"/>
                <a:gd name="T20" fmla="*/ 75 w 117"/>
                <a:gd name="T21" fmla="*/ 1 h 186"/>
                <a:gd name="T22" fmla="*/ 82 w 117"/>
                <a:gd name="T23" fmla="*/ 1 h 186"/>
                <a:gd name="T24" fmla="*/ 89 w 117"/>
                <a:gd name="T25" fmla="*/ 1 h 186"/>
                <a:gd name="T26" fmla="*/ 94 w 117"/>
                <a:gd name="T27" fmla="*/ 2 h 186"/>
                <a:gd name="T28" fmla="*/ 101 w 117"/>
                <a:gd name="T29" fmla="*/ 2 h 186"/>
                <a:gd name="T30" fmla="*/ 108 w 117"/>
                <a:gd name="T31" fmla="*/ 3 h 186"/>
                <a:gd name="T32" fmla="*/ 115 w 117"/>
                <a:gd name="T33" fmla="*/ 3 h 186"/>
                <a:gd name="T34" fmla="*/ 116 w 117"/>
                <a:gd name="T35" fmla="*/ 48 h 186"/>
                <a:gd name="T36" fmla="*/ 117 w 117"/>
                <a:gd name="T37" fmla="*/ 94 h 186"/>
                <a:gd name="T38" fmla="*/ 117 w 117"/>
                <a:gd name="T39" fmla="*/ 141 h 186"/>
                <a:gd name="T40" fmla="*/ 115 w 117"/>
                <a:gd name="T41" fmla="*/ 185 h 186"/>
                <a:gd name="T42" fmla="*/ 100 w 117"/>
                <a:gd name="T43" fmla="*/ 186 h 186"/>
                <a:gd name="T44" fmla="*/ 86 w 117"/>
                <a:gd name="T45" fmla="*/ 186 h 186"/>
                <a:gd name="T46" fmla="*/ 71 w 117"/>
                <a:gd name="T47" fmla="*/ 185 h 186"/>
                <a:gd name="T48" fmla="*/ 56 w 117"/>
                <a:gd name="T49" fmla="*/ 185 h 186"/>
                <a:gd name="T50" fmla="*/ 43 w 117"/>
                <a:gd name="T51" fmla="*/ 184 h 186"/>
                <a:gd name="T52" fmla="*/ 28 w 117"/>
                <a:gd name="T53" fmla="*/ 184 h 186"/>
                <a:gd name="T54" fmla="*/ 14 w 117"/>
                <a:gd name="T55" fmla="*/ 183 h 186"/>
                <a:gd name="T56" fmla="*/ 0 w 117"/>
                <a:gd name="T57" fmla="*/ 182 h 186"/>
                <a:gd name="T58" fmla="*/ 0 w 117"/>
                <a:gd name="T59" fmla="*/ 135 h 186"/>
                <a:gd name="T60" fmla="*/ 1 w 117"/>
                <a:gd name="T61" fmla="*/ 92 h 186"/>
                <a:gd name="T62" fmla="*/ 6 w 117"/>
                <a:gd name="T63" fmla="*/ 49 h 186"/>
                <a:gd name="T64" fmla="*/ 16 w 117"/>
                <a:gd name="T65" fmla="*/ 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7" h="186">
                  <a:moveTo>
                    <a:pt x="16" y="3"/>
                  </a:moveTo>
                  <a:lnTo>
                    <a:pt x="22" y="3"/>
                  </a:lnTo>
                  <a:lnTo>
                    <a:pt x="28" y="2"/>
                  </a:lnTo>
                  <a:lnTo>
                    <a:pt x="33" y="2"/>
                  </a:lnTo>
                  <a:lnTo>
                    <a:pt x="39" y="1"/>
                  </a:lnTo>
                  <a:lnTo>
                    <a:pt x="44" y="1"/>
                  </a:lnTo>
                  <a:lnTo>
                    <a:pt x="50" y="1"/>
                  </a:lnTo>
                  <a:lnTo>
                    <a:pt x="55" y="0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75" y="1"/>
                  </a:lnTo>
                  <a:lnTo>
                    <a:pt x="82" y="1"/>
                  </a:lnTo>
                  <a:lnTo>
                    <a:pt x="89" y="1"/>
                  </a:lnTo>
                  <a:lnTo>
                    <a:pt x="94" y="2"/>
                  </a:lnTo>
                  <a:lnTo>
                    <a:pt x="101" y="2"/>
                  </a:lnTo>
                  <a:lnTo>
                    <a:pt x="108" y="3"/>
                  </a:lnTo>
                  <a:lnTo>
                    <a:pt x="115" y="3"/>
                  </a:lnTo>
                  <a:lnTo>
                    <a:pt x="116" y="48"/>
                  </a:lnTo>
                  <a:lnTo>
                    <a:pt x="117" y="94"/>
                  </a:lnTo>
                  <a:lnTo>
                    <a:pt x="117" y="141"/>
                  </a:lnTo>
                  <a:lnTo>
                    <a:pt x="115" y="185"/>
                  </a:lnTo>
                  <a:lnTo>
                    <a:pt x="100" y="186"/>
                  </a:lnTo>
                  <a:lnTo>
                    <a:pt x="86" y="186"/>
                  </a:lnTo>
                  <a:lnTo>
                    <a:pt x="71" y="185"/>
                  </a:lnTo>
                  <a:lnTo>
                    <a:pt x="56" y="185"/>
                  </a:lnTo>
                  <a:lnTo>
                    <a:pt x="43" y="184"/>
                  </a:lnTo>
                  <a:lnTo>
                    <a:pt x="28" y="184"/>
                  </a:lnTo>
                  <a:lnTo>
                    <a:pt x="14" y="183"/>
                  </a:lnTo>
                  <a:lnTo>
                    <a:pt x="0" y="182"/>
                  </a:lnTo>
                  <a:lnTo>
                    <a:pt x="0" y="135"/>
                  </a:lnTo>
                  <a:lnTo>
                    <a:pt x="1" y="92"/>
                  </a:lnTo>
                  <a:lnTo>
                    <a:pt x="6" y="49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BAA5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43" name="Freeform 19"/>
            <p:cNvSpPr>
              <a:spLocks/>
            </p:cNvSpPr>
            <p:nvPr/>
          </p:nvSpPr>
          <p:spPr bwMode="auto">
            <a:xfrm>
              <a:off x="345" y="1048"/>
              <a:ext cx="56" cy="83"/>
            </a:xfrm>
            <a:custGeom>
              <a:avLst/>
              <a:gdLst>
                <a:gd name="T0" fmla="*/ 15 w 112"/>
                <a:gd name="T1" fmla="*/ 3 h 166"/>
                <a:gd name="T2" fmla="*/ 21 w 112"/>
                <a:gd name="T3" fmla="*/ 3 h 166"/>
                <a:gd name="T4" fmla="*/ 26 w 112"/>
                <a:gd name="T5" fmla="*/ 2 h 166"/>
                <a:gd name="T6" fmla="*/ 31 w 112"/>
                <a:gd name="T7" fmla="*/ 2 h 166"/>
                <a:gd name="T8" fmla="*/ 37 w 112"/>
                <a:gd name="T9" fmla="*/ 1 h 166"/>
                <a:gd name="T10" fmla="*/ 42 w 112"/>
                <a:gd name="T11" fmla="*/ 1 h 166"/>
                <a:gd name="T12" fmla="*/ 48 w 112"/>
                <a:gd name="T13" fmla="*/ 1 h 166"/>
                <a:gd name="T14" fmla="*/ 52 w 112"/>
                <a:gd name="T15" fmla="*/ 0 h 166"/>
                <a:gd name="T16" fmla="*/ 58 w 112"/>
                <a:gd name="T17" fmla="*/ 0 h 166"/>
                <a:gd name="T18" fmla="*/ 65 w 112"/>
                <a:gd name="T19" fmla="*/ 0 h 166"/>
                <a:gd name="T20" fmla="*/ 71 w 112"/>
                <a:gd name="T21" fmla="*/ 1 h 166"/>
                <a:gd name="T22" fmla="*/ 77 w 112"/>
                <a:gd name="T23" fmla="*/ 1 h 166"/>
                <a:gd name="T24" fmla="*/ 84 w 112"/>
                <a:gd name="T25" fmla="*/ 1 h 166"/>
                <a:gd name="T26" fmla="*/ 90 w 112"/>
                <a:gd name="T27" fmla="*/ 2 h 166"/>
                <a:gd name="T28" fmla="*/ 97 w 112"/>
                <a:gd name="T29" fmla="*/ 2 h 166"/>
                <a:gd name="T30" fmla="*/ 103 w 112"/>
                <a:gd name="T31" fmla="*/ 3 h 166"/>
                <a:gd name="T32" fmla="*/ 110 w 112"/>
                <a:gd name="T33" fmla="*/ 3 h 166"/>
                <a:gd name="T34" fmla="*/ 111 w 112"/>
                <a:gd name="T35" fmla="*/ 42 h 166"/>
                <a:gd name="T36" fmla="*/ 112 w 112"/>
                <a:gd name="T37" fmla="*/ 84 h 166"/>
                <a:gd name="T38" fmla="*/ 111 w 112"/>
                <a:gd name="T39" fmla="*/ 125 h 166"/>
                <a:gd name="T40" fmla="*/ 110 w 112"/>
                <a:gd name="T41" fmla="*/ 166 h 166"/>
                <a:gd name="T42" fmla="*/ 96 w 112"/>
                <a:gd name="T43" fmla="*/ 166 h 166"/>
                <a:gd name="T44" fmla="*/ 82 w 112"/>
                <a:gd name="T45" fmla="*/ 166 h 166"/>
                <a:gd name="T46" fmla="*/ 68 w 112"/>
                <a:gd name="T47" fmla="*/ 166 h 166"/>
                <a:gd name="T48" fmla="*/ 54 w 112"/>
                <a:gd name="T49" fmla="*/ 166 h 166"/>
                <a:gd name="T50" fmla="*/ 41 w 112"/>
                <a:gd name="T51" fmla="*/ 165 h 166"/>
                <a:gd name="T52" fmla="*/ 27 w 112"/>
                <a:gd name="T53" fmla="*/ 165 h 166"/>
                <a:gd name="T54" fmla="*/ 13 w 112"/>
                <a:gd name="T55" fmla="*/ 163 h 166"/>
                <a:gd name="T56" fmla="*/ 0 w 112"/>
                <a:gd name="T57" fmla="*/ 163 h 166"/>
                <a:gd name="T58" fmla="*/ 0 w 112"/>
                <a:gd name="T59" fmla="*/ 121 h 166"/>
                <a:gd name="T60" fmla="*/ 1 w 112"/>
                <a:gd name="T61" fmla="*/ 83 h 166"/>
                <a:gd name="T62" fmla="*/ 5 w 112"/>
                <a:gd name="T63" fmla="*/ 45 h 166"/>
                <a:gd name="T64" fmla="*/ 15 w 112"/>
                <a:gd name="T65" fmla="*/ 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2" h="166">
                  <a:moveTo>
                    <a:pt x="15" y="3"/>
                  </a:moveTo>
                  <a:lnTo>
                    <a:pt x="21" y="3"/>
                  </a:lnTo>
                  <a:lnTo>
                    <a:pt x="26" y="2"/>
                  </a:lnTo>
                  <a:lnTo>
                    <a:pt x="31" y="2"/>
                  </a:lnTo>
                  <a:lnTo>
                    <a:pt x="37" y="1"/>
                  </a:lnTo>
                  <a:lnTo>
                    <a:pt x="42" y="1"/>
                  </a:lnTo>
                  <a:lnTo>
                    <a:pt x="48" y="1"/>
                  </a:lnTo>
                  <a:lnTo>
                    <a:pt x="52" y="0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71" y="1"/>
                  </a:lnTo>
                  <a:lnTo>
                    <a:pt x="77" y="1"/>
                  </a:lnTo>
                  <a:lnTo>
                    <a:pt x="84" y="1"/>
                  </a:lnTo>
                  <a:lnTo>
                    <a:pt x="90" y="2"/>
                  </a:lnTo>
                  <a:lnTo>
                    <a:pt x="97" y="2"/>
                  </a:lnTo>
                  <a:lnTo>
                    <a:pt x="103" y="3"/>
                  </a:lnTo>
                  <a:lnTo>
                    <a:pt x="110" y="3"/>
                  </a:lnTo>
                  <a:lnTo>
                    <a:pt x="111" y="42"/>
                  </a:lnTo>
                  <a:lnTo>
                    <a:pt x="112" y="84"/>
                  </a:lnTo>
                  <a:lnTo>
                    <a:pt x="111" y="125"/>
                  </a:lnTo>
                  <a:lnTo>
                    <a:pt x="110" y="166"/>
                  </a:lnTo>
                  <a:lnTo>
                    <a:pt x="96" y="166"/>
                  </a:lnTo>
                  <a:lnTo>
                    <a:pt x="82" y="166"/>
                  </a:lnTo>
                  <a:lnTo>
                    <a:pt x="68" y="166"/>
                  </a:lnTo>
                  <a:lnTo>
                    <a:pt x="54" y="166"/>
                  </a:lnTo>
                  <a:lnTo>
                    <a:pt x="41" y="165"/>
                  </a:lnTo>
                  <a:lnTo>
                    <a:pt x="27" y="165"/>
                  </a:lnTo>
                  <a:lnTo>
                    <a:pt x="13" y="163"/>
                  </a:lnTo>
                  <a:lnTo>
                    <a:pt x="0" y="163"/>
                  </a:lnTo>
                  <a:lnTo>
                    <a:pt x="0" y="121"/>
                  </a:lnTo>
                  <a:lnTo>
                    <a:pt x="1" y="83"/>
                  </a:lnTo>
                  <a:lnTo>
                    <a:pt x="5" y="45"/>
                  </a:lnTo>
                  <a:lnTo>
                    <a:pt x="15" y="3"/>
                  </a:lnTo>
                  <a:close/>
                </a:path>
              </a:pathLst>
            </a:custGeom>
            <a:solidFill>
              <a:srgbClr val="BFAD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44" name="Freeform 20"/>
            <p:cNvSpPr>
              <a:spLocks/>
            </p:cNvSpPr>
            <p:nvPr/>
          </p:nvSpPr>
          <p:spPr bwMode="auto">
            <a:xfrm>
              <a:off x="346" y="1048"/>
              <a:ext cx="52" cy="74"/>
            </a:xfrm>
            <a:custGeom>
              <a:avLst/>
              <a:gdLst>
                <a:gd name="T0" fmla="*/ 12 w 104"/>
                <a:gd name="T1" fmla="*/ 3 h 146"/>
                <a:gd name="T2" fmla="*/ 18 w 104"/>
                <a:gd name="T3" fmla="*/ 3 h 146"/>
                <a:gd name="T4" fmla="*/ 23 w 104"/>
                <a:gd name="T5" fmla="*/ 2 h 146"/>
                <a:gd name="T6" fmla="*/ 28 w 104"/>
                <a:gd name="T7" fmla="*/ 2 h 146"/>
                <a:gd name="T8" fmla="*/ 33 w 104"/>
                <a:gd name="T9" fmla="*/ 1 h 146"/>
                <a:gd name="T10" fmla="*/ 39 w 104"/>
                <a:gd name="T11" fmla="*/ 1 h 146"/>
                <a:gd name="T12" fmla="*/ 43 w 104"/>
                <a:gd name="T13" fmla="*/ 1 h 146"/>
                <a:gd name="T14" fmla="*/ 49 w 104"/>
                <a:gd name="T15" fmla="*/ 0 h 146"/>
                <a:gd name="T16" fmla="*/ 54 w 104"/>
                <a:gd name="T17" fmla="*/ 0 h 146"/>
                <a:gd name="T18" fmla="*/ 59 w 104"/>
                <a:gd name="T19" fmla="*/ 0 h 146"/>
                <a:gd name="T20" fmla="*/ 66 w 104"/>
                <a:gd name="T21" fmla="*/ 1 h 146"/>
                <a:gd name="T22" fmla="*/ 72 w 104"/>
                <a:gd name="T23" fmla="*/ 1 h 146"/>
                <a:gd name="T24" fmla="*/ 78 w 104"/>
                <a:gd name="T25" fmla="*/ 1 h 146"/>
                <a:gd name="T26" fmla="*/ 84 w 104"/>
                <a:gd name="T27" fmla="*/ 2 h 146"/>
                <a:gd name="T28" fmla="*/ 91 w 104"/>
                <a:gd name="T29" fmla="*/ 2 h 146"/>
                <a:gd name="T30" fmla="*/ 96 w 104"/>
                <a:gd name="T31" fmla="*/ 3 h 146"/>
                <a:gd name="T32" fmla="*/ 102 w 104"/>
                <a:gd name="T33" fmla="*/ 3 h 146"/>
                <a:gd name="T34" fmla="*/ 103 w 104"/>
                <a:gd name="T35" fmla="*/ 38 h 146"/>
                <a:gd name="T36" fmla="*/ 104 w 104"/>
                <a:gd name="T37" fmla="*/ 74 h 146"/>
                <a:gd name="T38" fmla="*/ 103 w 104"/>
                <a:gd name="T39" fmla="*/ 110 h 146"/>
                <a:gd name="T40" fmla="*/ 102 w 104"/>
                <a:gd name="T41" fmla="*/ 146 h 146"/>
                <a:gd name="T42" fmla="*/ 89 w 104"/>
                <a:gd name="T43" fmla="*/ 146 h 146"/>
                <a:gd name="T44" fmla="*/ 77 w 104"/>
                <a:gd name="T45" fmla="*/ 146 h 146"/>
                <a:gd name="T46" fmla="*/ 63 w 104"/>
                <a:gd name="T47" fmla="*/ 146 h 146"/>
                <a:gd name="T48" fmla="*/ 50 w 104"/>
                <a:gd name="T49" fmla="*/ 146 h 146"/>
                <a:gd name="T50" fmla="*/ 38 w 104"/>
                <a:gd name="T51" fmla="*/ 146 h 146"/>
                <a:gd name="T52" fmla="*/ 25 w 104"/>
                <a:gd name="T53" fmla="*/ 146 h 146"/>
                <a:gd name="T54" fmla="*/ 12 w 104"/>
                <a:gd name="T55" fmla="*/ 145 h 146"/>
                <a:gd name="T56" fmla="*/ 0 w 104"/>
                <a:gd name="T57" fmla="*/ 145 h 146"/>
                <a:gd name="T58" fmla="*/ 0 w 104"/>
                <a:gd name="T59" fmla="*/ 107 h 146"/>
                <a:gd name="T60" fmla="*/ 0 w 104"/>
                <a:gd name="T61" fmla="*/ 74 h 146"/>
                <a:gd name="T62" fmla="*/ 3 w 104"/>
                <a:gd name="T63" fmla="*/ 40 h 146"/>
                <a:gd name="T64" fmla="*/ 12 w 104"/>
                <a:gd name="T65" fmla="*/ 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4" h="146">
                  <a:moveTo>
                    <a:pt x="12" y="3"/>
                  </a:moveTo>
                  <a:lnTo>
                    <a:pt x="18" y="3"/>
                  </a:lnTo>
                  <a:lnTo>
                    <a:pt x="23" y="2"/>
                  </a:lnTo>
                  <a:lnTo>
                    <a:pt x="28" y="2"/>
                  </a:lnTo>
                  <a:lnTo>
                    <a:pt x="33" y="1"/>
                  </a:lnTo>
                  <a:lnTo>
                    <a:pt x="39" y="1"/>
                  </a:lnTo>
                  <a:lnTo>
                    <a:pt x="43" y="1"/>
                  </a:lnTo>
                  <a:lnTo>
                    <a:pt x="49" y="0"/>
                  </a:lnTo>
                  <a:lnTo>
                    <a:pt x="54" y="0"/>
                  </a:lnTo>
                  <a:lnTo>
                    <a:pt x="59" y="0"/>
                  </a:lnTo>
                  <a:lnTo>
                    <a:pt x="66" y="1"/>
                  </a:lnTo>
                  <a:lnTo>
                    <a:pt x="72" y="1"/>
                  </a:lnTo>
                  <a:lnTo>
                    <a:pt x="78" y="1"/>
                  </a:lnTo>
                  <a:lnTo>
                    <a:pt x="84" y="2"/>
                  </a:lnTo>
                  <a:lnTo>
                    <a:pt x="91" y="2"/>
                  </a:lnTo>
                  <a:lnTo>
                    <a:pt x="96" y="3"/>
                  </a:lnTo>
                  <a:lnTo>
                    <a:pt x="102" y="3"/>
                  </a:lnTo>
                  <a:lnTo>
                    <a:pt x="103" y="38"/>
                  </a:lnTo>
                  <a:lnTo>
                    <a:pt x="104" y="74"/>
                  </a:lnTo>
                  <a:lnTo>
                    <a:pt x="103" y="110"/>
                  </a:lnTo>
                  <a:lnTo>
                    <a:pt x="102" y="146"/>
                  </a:lnTo>
                  <a:lnTo>
                    <a:pt x="89" y="146"/>
                  </a:lnTo>
                  <a:lnTo>
                    <a:pt x="77" y="146"/>
                  </a:lnTo>
                  <a:lnTo>
                    <a:pt x="63" y="146"/>
                  </a:lnTo>
                  <a:lnTo>
                    <a:pt x="50" y="146"/>
                  </a:lnTo>
                  <a:lnTo>
                    <a:pt x="38" y="146"/>
                  </a:lnTo>
                  <a:lnTo>
                    <a:pt x="25" y="146"/>
                  </a:lnTo>
                  <a:lnTo>
                    <a:pt x="12" y="145"/>
                  </a:lnTo>
                  <a:lnTo>
                    <a:pt x="0" y="145"/>
                  </a:lnTo>
                  <a:lnTo>
                    <a:pt x="0" y="107"/>
                  </a:lnTo>
                  <a:lnTo>
                    <a:pt x="0" y="74"/>
                  </a:lnTo>
                  <a:lnTo>
                    <a:pt x="3" y="40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C4B7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45" name="Freeform 21"/>
            <p:cNvSpPr>
              <a:spLocks/>
            </p:cNvSpPr>
            <p:nvPr/>
          </p:nvSpPr>
          <p:spPr bwMode="auto">
            <a:xfrm>
              <a:off x="346" y="1048"/>
              <a:ext cx="50" cy="64"/>
            </a:xfrm>
            <a:custGeom>
              <a:avLst/>
              <a:gdLst>
                <a:gd name="T0" fmla="*/ 12 w 99"/>
                <a:gd name="T1" fmla="*/ 3 h 127"/>
                <a:gd name="T2" fmla="*/ 17 w 99"/>
                <a:gd name="T3" fmla="*/ 3 h 127"/>
                <a:gd name="T4" fmla="*/ 23 w 99"/>
                <a:gd name="T5" fmla="*/ 2 h 127"/>
                <a:gd name="T6" fmla="*/ 27 w 99"/>
                <a:gd name="T7" fmla="*/ 2 h 127"/>
                <a:gd name="T8" fmla="*/ 32 w 99"/>
                <a:gd name="T9" fmla="*/ 1 h 127"/>
                <a:gd name="T10" fmla="*/ 38 w 99"/>
                <a:gd name="T11" fmla="*/ 1 h 127"/>
                <a:gd name="T12" fmla="*/ 42 w 99"/>
                <a:gd name="T13" fmla="*/ 1 h 127"/>
                <a:gd name="T14" fmla="*/ 47 w 99"/>
                <a:gd name="T15" fmla="*/ 0 h 127"/>
                <a:gd name="T16" fmla="*/ 52 w 99"/>
                <a:gd name="T17" fmla="*/ 0 h 127"/>
                <a:gd name="T18" fmla="*/ 57 w 99"/>
                <a:gd name="T19" fmla="*/ 0 h 127"/>
                <a:gd name="T20" fmla="*/ 63 w 99"/>
                <a:gd name="T21" fmla="*/ 1 h 127"/>
                <a:gd name="T22" fmla="*/ 69 w 99"/>
                <a:gd name="T23" fmla="*/ 1 h 127"/>
                <a:gd name="T24" fmla="*/ 75 w 99"/>
                <a:gd name="T25" fmla="*/ 1 h 127"/>
                <a:gd name="T26" fmla="*/ 80 w 99"/>
                <a:gd name="T27" fmla="*/ 2 h 127"/>
                <a:gd name="T28" fmla="*/ 86 w 99"/>
                <a:gd name="T29" fmla="*/ 2 h 127"/>
                <a:gd name="T30" fmla="*/ 92 w 99"/>
                <a:gd name="T31" fmla="*/ 3 h 127"/>
                <a:gd name="T32" fmla="*/ 98 w 99"/>
                <a:gd name="T33" fmla="*/ 3 h 127"/>
                <a:gd name="T34" fmla="*/ 99 w 99"/>
                <a:gd name="T35" fmla="*/ 32 h 127"/>
                <a:gd name="T36" fmla="*/ 99 w 99"/>
                <a:gd name="T37" fmla="*/ 63 h 127"/>
                <a:gd name="T38" fmla="*/ 99 w 99"/>
                <a:gd name="T39" fmla="*/ 94 h 127"/>
                <a:gd name="T40" fmla="*/ 98 w 99"/>
                <a:gd name="T41" fmla="*/ 125 h 127"/>
                <a:gd name="T42" fmla="*/ 85 w 99"/>
                <a:gd name="T43" fmla="*/ 127 h 127"/>
                <a:gd name="T44" fmla="*/ 73 w 99"/>
                <a:gd name="T45" fmla="*/ 127 h 127"/>
                <a:gd name="T46" fmla="*/ 61 w 99"/>
                <a:gd name="T47" fmla="*/ 127 h 127"/>
                <a:gd name="T48" fmla="*/ 49 w 99"/>
                <a:gd name="T49" fmla="*/ 127 h 127"/>
                <a:gd name="T50" fmla="*/ 37 w 99"/>
                <a:gd name="T51" fmla="*/ 127 h 127"/>
                <a:gd name="T52" fmla="*/ 25 w 99"/>
                <a:gd name="T53" fmla="*/ 127 h 127"/>
                <a:gd name="T54" fmla="*/ 12 w 99"/>
                <a:gd name="T55" fmla="*/ 127 h 127"/>
                <a:gd name="T56" fmla="*/ 0 w 99"/>
                <a:gd name="T57" fmla="*/ 127 h 127"/>
                <a:gd name="T58" fmla="*/ 0 w 99"/>
                <a:gd name="T59" fmla="*/ 94 h 127"/>
                <a:gd name="T60" fmla="*/ 1 w 99"/>
                <a:gd name="T61" fmla="*/ 64 h 127"/>
                <a:gd name="T62" fmla="*/ 4 w 99"/>
                <a:gd name="T63" fmla="*/ 36 h 127"/>
                <a:gd name="T64" fmla="*/ 12 w 99"/>
                <a:gd name="T65" fmla="*/ 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127">
                  <a:moveTo>
                    <a:pt x="12" y="3"/>
                  </a:moveTo>
                  <a:lnTo>
                    <a:pt x="17" y="3"/>
                  </a:lnTo>
                  <a:lnTo>
                    <a:pt x="23" y="2"/>
                  </a:lnTo>
                  <a:lnTo>
                    <a:pt x="27" y="2"/>
                  </a:lnTo>
                  <a:lnTo>
                    <a:pt x="32" y="1"/>
                  </a:lnTo>
                  <a:lnTo>
                    <a:pt x="38" y="1"/>
                  </a:lnTo>
                  <a:lnTo>
                    <a:pt x="42" y="1"/>
                  </a:lnTo>
                  <a:lnTo>
                    <a:pt x="47" y="0"/>
                  </a:lnTo>
                  <a:lnTo>
                    <a:pt x="52" y="0"/>
                  </a:lnTo>
                  <a:lnTo>
                    <a:pt x="57" y="0"/>
                  </a:lnTo>
                  <a:lnTo>
                    <a:pt x="63" y="1"/>
                  </a:lnTo>
                  <a:lnTo>
                    <a:pt x="69" y="1"/>
                  </a:lnTo>
                  <a:lnTo>
                    <a:pt x="75" y="1"/>
                  </a:lnTo>
                  <a:lnTo>
                    <a:pt x="80" y="2"/>
                  </a:lnTo>
                  <a:lnTo>
                    <a:pt x="86" y="2"/>
                  </a:lnTo>
                  <a:lnTo>
                    <a:pt x="92" y="3"/>
                  </a:lnTo>
                  <a:lnTo>
                    <a:pt x="98" y="3"/>
                  </a:lnTo>
                  <a:lnTo>
                    <a:pt x="99" y="32"/>
                  </a:lnTo>
                  <a:lnTo>
                    <a:pt x="99" y="63"/>
                  </a:lnTo>
                  <a:lnTo>
                    <a:pt x="99" y="94"/>
                  </a:lnTo>
                  <a:lnTo>
                    <a:pt x="98" y="125"/>
                  </a:lnTo>
                  <a:lnTo>
                    <a:pt x="85" y="127"/>
                  </a:lnTo>
                  <a:lnTo>
                    <a:pt x="73" y="127"/>
                  </a:lnTo>
                  <a:lnTo>
                    <a:pt x="61" y="127"/>
                  </a:lnTo>
                  <a:lnTo>
                    <a:pt x="49" y="127"/>
                  </a:lnTo>
                  <a:lnTo>
                    <a:pt x="37" y="127"/>
                  </a:lnTo>
                  <a:lnTo>
                    <a:pt x="25" y="127"/>
                  </a:lnTo>
                  <a:lnTo>
                    <a:pt x="12" y="127"/>
                  </a:lnTo>
                  <a:lnTo>
                    <a:pt x="0" y="127"/>
                  </a:lnTo>
                  <a:lnTo>
                    <a:pt x="0" y="94"/>
                  </a:lnTo>
                  <a:lnTo>
                    <a:pt x="1" y="64"/>
                  </a:lnTo>
                  <a:lnTo>
                    <a:pt x="4" y="36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C9BF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46" name="Freeform 22"/>
            <p:cNvSpPr>
              <a:spLocks/>
            </p:cNvSpPr>
            <p:nvPr/>
          </p:nvSpPr>
          <p:spPr bwMode="auto">
            <a:xfrm>
              <a:off x="348" y="1048"/>
              <a:ext cx="46" cy="55"/>
            </a:xfrm>
            <a:custGeom>
              <a:avLst/>
              <a:gdLst>
                <a:gd name="T0" fmla="*/ 12 w 92"/>
                <a:gd name="T1" fmla="*/ 3 h 108"/>
                <a:gd name="T2" fmla="*/ 50 w 92"/>
                <a:gd name="T3" fmla="*/ 0 h 108"/>
                <a:gd name="T4" fmla="*/ 92 w 92"/>
                <a:gd name="T5" fmla="*/ 3 h 108"/>
                <a:gd name="T6" fmla="*/ 92 w 92"/>
                <a:gd name="T7" fmla="*/ 27 h 108"/>
                <a:gd name="T8" fmla="*/ 92 w 92"/>
                <a:gd name="T9" fmla="*/ 53 h 108"/>
                <a:gd name="T10" fmla="*/ 92 w 92"/>
                <a:gd name="T11" fmla="*/ 79 h 108"/>
                <a:gd name="T12" fmla="*/ 92 w 92"/>
                <a:gd name="T13" fmla="*/ 106 h 108"/>
                <a:gd name="T14" fmla="*/ 81 w 92"/>
                <a:gd name="T15" fmla="*/ 107 h 108"/>
                <a:gd name="T16" fmla="*/ 69 w 92"/>
                <a:gd name="T17" fmla="*/ 107 h 108"/>
                <a:gd name="T18" fmla="*/ 58 w 92"/>
                <a:gd name="T19" fmla="*/ 108 h 108"/>
                <a:gd name="T20" fmla="*/ 46 w 92"/>
                <a:gd name="T21" fmla="*/ 108 h 108"/>
                <a:gd name="T22" fmla="*/ 35 w 92"/>
                <a:gd name="T23" fmla="*/ 108 h 108"/>
                <a:gd name="T24" fmla="*/ 23 w 92"/>
                <a:gd name="T25" fmla="*/ 108 h 108"/>
                <a:gd name="T26" fmla="*/ 12 w 92"/>
                <a:gd name="T27" fmla="*/ 108 h 108"/>
                <a:gd name="T28" fmla="*/ 0 w 92"/>
                <a:gd name="T29" fmla="*/ 108 h 108"/>
                <a:gd name="T30" fmla="*/ 0 w 92"/>
                <a:gd name="T31" fmla="*/ 80 h 108"/>
                <a:gd name="T32" fmla="*/ 0 w 92"/>
                <a:gd name="T33" fmla="*/ 55 h 108"/>
                <a:gd name="T34" fmla="*/ 3 w 92"/>
                <a:gd name="T35" fmla="*/ 31 h 108"/>
                <a:gd name="T36" fmla="*/ 12 w 92"/>
                <a:gd name="T37" fmla="*/ 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2" h="108">
                  <a:moveTo>
                    <a:pt x="12" y="3"/>
                  </a:moveTo>
                  <a:lnTo>
                    <a:pt x="50" y="0"/>
                  </a:lnTo>
                  <a:lnTo>
                    <a:pt x="92" y="3"/>
                  </a:lnTo>
                  <a:lnTo>
                    <a:pt x="92" y="27"/>
                  </a:lnTo>
                  <a:lnTo>
                    <a:pt x="92" y="53"/>
                  </a:lnTo>
                  <a:lnTo>
                    <a:pt x="92" y="79"/>
                  </a:lnTo>
                  <a:lnTo>
                    <a:pt x="92" y="106"/>
                  </a:lnTo>
                  <a:lnTo>
                    <a:pt x="81" y="107"/>
                  </a:lnTo>
                  <a:lnTo>
                    <a:pt x="69" y="107"/>
                  </a:lnTo>
                  <a:lnTo>
                    <a:pt x="58" y="108"/>
                  </a:lnTo>
                  <a:lnTo>
                    <a:pt x="46" y="108"/>
                  </a:lnTo>
                  <a:lnTo>
                    <a:pt x="35" y="108"/>
                  </a:lnTo>
                  <a:lnTo>
                    <a:pt x="23" y="108"/>
                  </a:lnTo>
                  <a:lnTo>
                    <a:pt x="12" y="108"/>
                  </a:lnTo>
                  <a:lnTo>
                    <a:pt x="0" y="108"/>
                  </a:lnTo>
                  <a:lnTo>
                    <a:pt x="0" y="80"/>
                  </a:lnTo>
                  <a:lnTo>
                    <a:pt x="0" y="55"/>
                  </a:lnTo>
                  <a:lnTo>
                    <a:pt x="3" y="31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CEC6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47" name="Freeform 23"/>
            <p:cNvSpPr>
              <a:spLocks/>
            </p:cNvSpPr>
            <p:nvPr/>
          </p:nvSpPr>
          <p:spPr bwMode="auto">
            <a:xfrm>
              <a:off x="350" y="1032"/>
              <a:ext cx="65" cy="15"/>
            </a:xfrm>
            <a:custGeom>
              <a:avLst/>
              <a:gdLst>
                <a:gd name="T0" fmla="*/ 3 w 129"/>
                <a:gd name="T1" fmla="*/ 2 h 30"/>
                <a:gd name="T2" fmla="*/ 0 w 129"/>
                <a:gd name="T3" fmla="*/ 27 h 30"/>
                <a:gd name="T4" fmla="*/ 16 w 129"/>
                <a:gd name="T5" fmla="*/ 26 h 30"/>
                <a:gd name="T6" fmla="*/ 32 w 129"/>
                <a:gd name="T7" fmla="*/ 25 h 30"/>
                <a:gd name="T8" fmla="*/ 48 w 129"/>
                <a:gd name="T9" fmla="*/ 25 h 30"/>
                <a:gd name="T10" fmla="*/ 64 w 129"/>
                <a:gd name="T11" fmla="*/ 26 h 30"/>
                <a:gd name="T12" fmla="*/ 79 w 129"/>
                <a:gd name="T13" fmla="*/ 27 h 30"/>
                <a:gd name="T14" fmla="*/ 95 w 129"/>
                <a:gd name="T15" fmla="*/ 28 h 30"/>
                <a:gd name="T16" fmla="*/ 112 w 129"/>
                <a:gd name="T17" fmla="*/ 29 h 30"/>
                <a:gd name="T18" fmla="*/ 129 w 129"/>
                <a:gd name="T19" fmla="*/ 30 h 30"/>
                <a:gd name="T20" fmla="*/ 129 w 129"/>
                <a:gd name="T21" fmla="*/ 4 h 30"/>
                <a:gd name="T22" fmla="*/ 69 w 129"/>
                <a:gd name="T23" fmla="*/ 0 h 30"/>
                <a:gd name="T24" fmla="*/ 3 w 129"/>
                <a:gd name="T2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30">
                  <a:moveTo>
                    <a:pt x="3" y="2"/>
                  </a:moveTo>
                  <a:lnTo>
                    <a:pt x="0" y="27"/>
                  </a:lnTo>
                  <a:lnTo>
                    <a:pt x="16" y="26"/>
                  </a:lnTo>
                  <a:lnTo>
                    <a:pt x="32" y="25"/>
                  </a:lnTo>
                  <a:lnTo>
                    <a:pt x="48" y="25"/>
                  </a:lnTo>
                  <a:lnTo>
                    <a:pt x="64" y="26"/>
                  </a:lnTo>
                  <a:lnTo>
                    <a:pt x="79" y="27"/>
                  </a:lnTo>
                  <a:lnTo>
                    <a:pt x="95" y="28"/>
                  </a:lnTo>
                  <a:lnTo>
                    <a:pt x="112" y="29"/>
                  </a:lnTo>
                  <a:lnTo>
                    <a:pt x="129" y="30"/>
                  </a:lnTo>
                  <a:lnTo>
                    <a:pt x="129" y="4"/>
                  </a:lnTo>
                  <a:lnTo>
                    <a:pt x="69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AA8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48" name="Freeform 24"/>
            <p:cNvSpPr>
              <a:spLocks/>
            </p:cNvSpPr>
            <p:nvPr/>
          </p:nvSpPr>
          <p:spPr bwMode="auto">
            <a:xfrm>
              <a:off x="337" y="1209"/>
              <a:ext cx="77" cy="25"/>
            </a:xfrm>
            <a:custGeom>
              <a:avLst/>
              <a:gdLst>
                <a:gd name="T0" fmla="*/ 1 w 156"/>
                <a:gd name="T1" fmla="*/ 0 h 51"/>
                <a:gd name="T2" fmla="*/ 156 w 156"/>
                <a:gd name="T3" fmla="*/ 15 h 51"/>
                <a:gd name="T4" fmla="*/ 156 w 156"/>
                <a:gd name="T5" fmla="*/ 51 h 51"/>
                <a:gd name="T6" fmla="*/ 0 w 156"/>
                <a:gd name="T7" fmla="*/ 28 h 51"/>
                <a:gd name="T8" fmla="*/ 1 w 156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51">
                  <a:moveTo>
                    <a:pt x="1" y="0"/>
                  </a:moveTo>
                  <a:lnTo>
                    <a:pt x="156" y="15"/>
                  </a:lnTo>
                  <a:lnTo>
                    <a:pt x="156" y="51"/>
                  </a:lnTo>
                  <a:lnTo>
                    <a:pt x="0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A8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49" name="Freeform 25"/>
            <p:cNvSpPr>
              <a:spLocks/>
            </p:cNvSpPr>
            <p:nvPr/>
          </p:nvSpPr>
          <p:spPr bwMode="auto">
            <a:xfrm>
              <a:off x="360" y="1215"/>
              <a:ext cx="31" cy="8"/>
            </a:xfrm>
            <a:custGeom>
              <a:avLst/>
              <a:gdLst>
                <a:gd name="T0" fmla="*/ 33 w 63"/>
                <a:gd name="T1" fmla="*/ 0 h 16"/>
                <a:gd name="T2" fmla="*/ 45 w 63"/>
                <a:gd name="T3" fmla="*/ 1 h 16"/>
                <a:gd name="T4" fmla="*/ 55 w 63"/>
                <a:gd name="T5" fmla="*/ 3 h 16"/>
                <a:gd name="T6" fmla="*/ 60 w 63"/>
                <a:gd name="T7" fmla="*/ 7 h 16"/>
                <a:gd name="T8" fmla="*/ 63 w 63"/>
                <a:gd name="T9" fmla="*/ 10 h 16"/>
                <a:gd name="T10" fmla="*/ 60 w 63"/>
                <a:gd name="T11" fmla="*/ 13 h 16"/>
                <a:gd name="T12" fmla="*/ 53 w 63"/>
                <a:gd name="T13" fmla="*/ 15 h 16"/>
                <a:gd name="T14" fmla="*/ 44 w 63"/>
                <a:gd name="T15" fmla="*/ 16 h 16"/>
                <a:gd name="T16" fmla="*/ 31 w 63"/>
                <a:gd name="T17" fmla="*/ 15 h 16"/>
                <a:gd name="T18" fmla="*/ 19 w 63"/>
                <a:gd name="T19" fmla="*/ 13 h 16"/>
                <a:gd name="T20" fmla="*/ 10 w 63"/>
                <a:gd name="T21" fmla="*/ 11 h 16"/>
                <a:gd name="T22" fmla="*/ 3 w 63"/>
                <a:gd name="T23" fmla="*/ 8 h 16"/>
                <a:gd name="T24" fmla="*/ 0 w 63"/>
                <a:gd name="T25" fmla="*/ 4 h 16"/>
                <a:gd name="T26" fmla="*/ 4 w 63"/>
                <a:gd name="T27" fmla="*/ 2 h 16"/>
                <a:gd name="T28" fmla="*/ 11 w 63"/>
                <a:gd name="T29" fmla="*/ 0 h 16"/>
                <a:gd name="T30" fmla="*/ 20 w 63"/>
                <a:gd name="T31" fmla="*/ 0 h 16"/>
                <a:gd name="T32" fmla="*/ 33 w 63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16">
                  <a:moveTo>
                    <a:pt x="33" y="0"/>
                  </a:moveTo>
                  <a:lnTo>
                    <a:pt x="45" y="1"/>
                  </a:lnTo>
                  <a:lnTo>
                    <a:pt x="55" y="3"/>
                  </a:lnTo>
                  <a:lnTo>
                    <a:pt x="60" y="7"/>
                  </a:lnTo>
                  <a:lnTo>
                    <a:pt x="63" y="10"/>
                  </a:lnTo>
                  <a:lnTo>
                    <a:pt x="60" y="13"/>
                  </a:lnTo>
                  <a:lnTo>
                    <a:pt x="53" y="15"/>
                  </a:lnTo>
                  <a:lnTo>
                    <a:pt x="44" y="16"/>
                  </a:lnTo>
                  <a:lnTo>
                    <a:pt x="31" y="15"/>
                  </a:lnTo>
                  <a:lnTo>
                    <a:pt x="19" y="13"/>
                  </a:lnTo>
                  <a:lnTo>
                    <a:pt x="10" y="11"/>
                  </a:lnTo>
                  <a:lnTo>
                    <a:pt x="3" y="8"/>
                  </a:lnTo>
                  <a:lnTo>
                    <a:pt x="0" y="4"/>
                  </a:lnTo>
                  <a:lnTo>
                    <a:pt x="4" y="2"/>
                  </a:lnTo>
                  <a:lnTo>
                    <a:pt x="11" y="0"/>
                  </a:lnTo>
                  <a:lnTo>
                    <a:pt x="2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35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50" name="Freeform 26"/>
            <p:cNvSpPr>
              <a:spLocks/>
            </p:cNvSpPr>
            <p:nvPr/>
          </p:nvSpPr>
          <p:spPr bwMode="auto">
            <a:xfrm>
              <a:off x="360" y="1214"/>
              <a:ext cx="21" cy="8"/>
            </a:xfrm>
            <a:custGeom>
              <a:avLst/>
              <a:gdLst>
                <a:gd name="T0" fmla="*/ 22 w 43"/>
                <a:gd name="T1" fmla="*/ 0 h 16"/>
                <a:gd name="T2" fmla="*/ 30 w 43"/>
                <a:gd name="T3" fmla="*/ 1 h 16"/>
                <a:gd name="T4" fmla="*/ 37 w 43"/>
                <a:gd name="T5" fmla="*/ 3 h 16"/>
                <a:gd name="T6" fmla="*/ 42 w 43"/>
                <a:gd name="T7" fmla="*/ 6 h 16"/>
                <a:gd name="T8" fmla="*/ 43 w 43"/>
                <a:gd name="T9" fmla="*/ 10 h 16"/>
                <a:gd name="T10" fmla="*/ 41 w 43"/>
                <a:gd name="T11" fmla="*/ 12 h 16"/>
                <a:gd name="T12" fmla="*/ 36 w 43"/>
                <a:gd name="T13" fmla="*/ 14 h 16"/>
                <a:gd name="T14" fmla="*/ 29 w 43"/>
                <a:gd name="T15" fmla="*/ 16 h 16"/>
                <a:gd name="T16" fmla="*/ 21 w 43"/>
                <a:gd name="T17" fmla="*/ 16 h 16"/>
                <a:gd name="T18" fmla="*/ 13 w 43"/>
                <a:gd name="T19" fmla="*/ 14 h 16"/>
                <a:gd name="T20" fmla="*/ 6 w 43"/>
                <a:gd name="T21" fmla="*/ 12 h 16"/>
                <a:gd name="T22" fmla="*/ 2 w 43"/>
                <a:gd name="T23" fmla="*/ 9 h 16"/>
                <a:gd name="T24" fmla="*/ 0 w 43"/>
                <a:gd name="T25" fmla="*/ 5 h 16"/>
                <a:gd name="T26" fmla="*/ 3 w 43"/>
                <a:gd name="T27" fmla="*/ 3 h 16"/>
                <a:gd name="T28" fmla="*/ 7 w 43"/>
                <a:gd name="T29" fmla="*/ 1 h 16"/>
                <a:gd name="T30" fmla="*/ 14 w 43"/>
                <a:gd name="T31" fmla="*/ 0 h 16"/>
                <a:gd name="T32" fmla="*/ 22 w 43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16">
                  <a:moveTo>
                    <a:pt x="22" y="0"/>
                  </a:moveTo>
                  <a:lnTo>
                    <a:pt x="30" y="1"/>
                  </a:lnTo>
                  <a:lnTo>
                    <a:pt x="37" y="3"/>
                  </a:lnTo>
                  <a:lnTo>
                    <a:pt x="42" y="6"/>
                  </a:lnTo>
                  <a:lnTo>
                    <a:pt x="43" y="10"/>
                  </a:lnTo>
                  <a:lnTo>
                    <a:pt x="41" y="12"/>
                  </a:lnTo>
                  <a:lnTo>
                    <a:pt x="36" y="14"/>
                  </a:lnTo>
                  <a:lnTo>
                    <a:pt x="29" y="16"/>
                  </a:lnTo>
                  <a:lnTo>
                    <a:pt x="21" y="16"/>
                  </a:lnTo>
                  <a:lnTo>
                    <a:pt x="13" y="14"/>
                  </a:lnTo>
                  <a:lnTo>
                    <a:pt x="6" y="12"/>
                  </a:lnTo>
                  <a:lnTo>
                    <a:pt x="2" y="9"/>
                  </a:lnTo>
                  <a:lnTo>
                    <a:pt x="0" y="5"/>
                  </a:lnTo>
                  <a:lnTo>
                    <a:pt x="3" y="3"/>
                  </a:lnTo>
                  <a:lnTo>
                    <a:pt x="7" y="1"/>
                  </a:lnTo>
                  <a:lnTo>
                    <a:pt x="14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876B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51" name="Freeform 27"/>
            <p:cNvSpPr>
              <a:spLocks/>
            </p:cNvSpPr>
            <p:nvPr/>
          </p:nvSpPr>
          <p:spPr bwMode="auto">
            <a:xfrm>
              <a:off x="360" y="1215"/>
              <a:ext cx="15" cy="6"/>
            </a:xfrm>
            <a:custGeom>
              <a:avLst/>
              <a:gdLst>
                <a:gd name="T0" fmla="*/ 17 w 30"/>
                <a:gd name="T1" fmla="*/ 0 h 10"/>
                <a:gd name="T2" fmla="*/ 22 w 30"/>
                <a:gd name="T3" fmla="*/ 1 h 10"/>
                <a:gd name="T4" fmla="*/ 27 w 30"/>
                <a:gd name="T5" fmla="*/ 2 h 10"/>
                <a:gd name="T6" fmla="*/ 29 w 30"/>
                <a:gd name="T7" fmla="*/ 4 h 10"/>
                <a:gd name="T8" fmla="*/ 30 w 30"/>
                <a:gd name="T9" fmla="*/ 7 h 10"/>
                <a:gd name="T10" fmla="*/ 29 w 30"/>
                <a:gd name="T11" fmla="*/ 8 h 10"/>
                <a:gd name="T12" fmla="*/ 26 w 30"/>
                <a:gd name="T13" fmla="*/ 10 h 10"/>
                <a:gd name="T14" fmla="*/ 21 w 30"/>
                <a:gd name="T15" fmla="*/ 10 h 10"/>
                <a:gd name="T16" fmla="*/ 15 w 30"/>
                <a:gd name="T17" fmla="*/ 10 h 10"/>
                <a:gd name="T18" fmla="*/ 10 w 30"/>
                <a:gd name="T19" fmla="*/ 9 h 10"/>
                <a:gd name="T20" fmla="*/ 5 w 30"/>
                <a:gd name="T21" fmla="*/ 8 h 10"/>
                <a:gd name="T22" fmla="*/ 2 w 30"/>
                <a:gd name="T23" fmla="*/ 6 h 10"/>
                <a:gd name="T24" fmla="*/ 0 w 30"/>
                <a:gd name="T25" fmla="*/ 3 h 10"/>
                <a:gd name="T26" fmla="*/ 2 w 30"/>
                <a:gd name="T27" fmla="*/ 2 h 10"/>
                <a:gd name="T28" fmla="*/ 5 w 30"/>
                <a:gd name="T29" fmla="*/ 0 h 10"/>
                <a:gd name="T30" fmla="*/ 10 w 30"/>
                <a:gd name="T31" fmla="*/ 0 h 10"/>
                <a:gd name="T32" fmla="*/ 17 w 30"/>
                <a:gd name="T3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10">
                  <a:moveTo>
                    <a:pt x="17" y="0"/>
                  </a:moveTo>
                  <a:lnTo>
                    <a:pt x="22" y="1"/>
                  </a:lnTo>
                  <a:lnTo>
                    <a:pt x="27" y="2"/>
                  </a:lnTo>
                  <a:lnTo>
                    <a:pt x="29" y="4"/>
                  </a:lnTo>
                  <a:lnTo>
                    <a:pt x="30" y="7"/>
                  </a:lnTo>
                  <a:lnTo>
                    <a:pt x="29" y="8"/>
                  </a:lnTo>
                  <a:lnTo>
                    <a:pt x="26" y="10"/>
                  </a:lnTo>
                  <a:lnTo>
                    <a:pt x="21" y="10"/>
                  </a:lnTo>
                  <a:lnTo>
                    <a:pt x="15" y="10"/>
                  </a:lnTo>
                  <a:lnTo>
                    <a:pt x="10" y="9"/>
                  </a:lnTo>
                  <a:lnTo>
                    <a:pt x="5" y="8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C6B5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52" name="Freeform 28"/>
            <p:cNvSpPr>
              <a:spLocks/>
            </p:cNvSpPr>
            <p:nvPr/>
          </p:nvSpPr>
          <p:spPr bwMode="auto">
            <a:xfrm>
              <a:off x="417" y="1206"/>
              <a:ext cx="53" cy="25"/>
            </a:xfrm>
            <a:custGeom>
              <a:avLst/>
              <a:gdLst>
                <a:gd name="T0" fmla="*/ 0 w 106"/>
                <a:gd name="T1" fmla="*/ 21 h 51"/>
                <a:gd name="T2" fmla="*/ 106 w 106"/>
                <a:gd name="T3" fmla="*/ 0 h 51"/>
                <a:gd name="T4" fmla="*/ 106 w 106"/>
                <a:gd name="T5" fmla="*/ 21 h 51"/>
                <a:gd name="T6" fmla="*/ 78 w 106"/>
                <a:gd name="T7" fmla="*/ 30 h 51"/>
                <a:gd name="T8" fmla="*/ 0 w 106"/>
                <a:gd name="T9" fmla="*/ 51 h 51"/>
                <a:gd name="T10" fmla="*/ 0 w 106"/>
                <a:gd name="T11" fmla="*/ 2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51">
                  <a:moveTo>
                    <a:pt x="0" y="21"/>
                  </a:moveTo>
                  <a:lnTo>
                    <a:pt x="106" y="0"/>
                  </a:lnTo>
                  <a:lnTo>
                    <a:pt x="106" y="21"/>
                  </a:lnTo>
                  <a:lnTo>
                    <a:pt x="78" y="30"/>
                  </a:lnTo>
                  <a:lnTo>
                    <a:pt x="0" y="5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3A4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53" name="Freeform 29"/>
            <p:cNvSpPr>
              <a:spLocks/>
            </p:cNvSpPr>
            <p:nvPr/>
          </p:nvSpPr>
          <p:spPr bwMode="auto">
            <a:xfrm>
              <a:off x="420" y="1206"/>
              <a:ext cx="50" cy="24"/>
            </a:xfrm>
            <a:custGeom>
              <a:avLst/>
              <a:gdLst>
                <a:gd name="T0" fmla="*/ 0 w 100"/>
                <a:gd name="T1" fmla="*/ 20 h 50"/>
                <a:gd name="T2" fmla="*/ 13 w 100"/>
                <a:gd name="T3" fmla="*/ 18 h 50"/>
                <a:gd name="T4" fmla="*/ 26 w 100"/>
                <a:gd name="T5" fmla="*/ 15 h 50"/>
                <a:gd name="T6" fmla="*/ 38 w 100"/>
                <a:gd name="T7" fmla="*/ 13 h 50"/>
                <a:gd name="T8" fmla="*/ 51 w 100"/>
                <a:gd name="T9" fmla="*/ 11 h 50"/>
                <a:gd name="T10" fmla="*/ 62 w 100"/>
                <a:gd name="T11" fmla="*/ 8 h 50"/>
                <a:gd name="T12" fmla="*/ 75 w 100"/>
                <a:gd name="T13" fmla="*/ 5 h 50"/>
                <a:gd name="T14" fmla="*/ 88 w 100"/>
                <a:gd name="T15" fmla="*/ 3 h 50"/>
                <a:gd name="T16" fmla="*/ 100 w 100"/>
                <a:gd name="T17" fmla="*/ 0 h 50"/>
                <a:gd name="T18" fmla="*/ 100 w 100"/>
                <a:gd name="T19" fmla="*/ 5 h 50"/>
                <a:gd name="T20" fmla="*/ 100 w 100"/>
                <a:gd name="T21" fmla="*/ 11 h 50"/>
                <a:gd name="T22" fmla="*/ 100 w 100"/>
                <a:gd name="T23" fmla="*/ 15 h 50"/>
                <a:gd name="T24" fmla="*/ 100 w 100"/>
                <a:gd name="T25" fmla="*/ 21 h 50"/>
                <a:gd name="T26" fmla="*/ 92 w 100"/>
                <a:gd name="T27" fmla="*/ 23 h 50"/>
                <a:gd name="T28" fmla="*/ 85 w 100"/>
                <a:gd name="T29" fmla="*/ 26 h 50"/>
                <a:gd name="T30" fmla="*/ 79 w 100"/>
                <a:gd name="T31" fmla="*/ 28 h 50"/>
                <a:gd name="T32" fmla="*/ 72 w 100"/>
                <a:gd name="T33" fmla="*/ 30 h 50"/>
                <a:gd name="T34" fmla="*/ 62 w 100"/>
                <a:gd name="T35" fmla="*/ 32 h 50"/>
                <a:gd name="T36" fmla="*/ 53 w 100"/>
                <a:gd name="T37" fmla="*/ 35 h 50"/>
                <a:gd name="T38" fmla="*/ 44 w 100"/>
                <a:gd name="T39" fmla="*/ 37 h 50"/>
                <a:gd name="T40" fmla="*/ 36 w 100"/>
                <a:gd name="T41" fmla="*/ 39 h 50"/>
                <a:gd name="T42" fmla="*/ 27 w 100"/>
                <a:gd name="T43" fmla="*/ 43 h 50"/>
                <a:gd name="T44" fmla="*/ 17 w 100"/>
                <a:gd name="T45" fmla="*/ 45 h 50"/>
                <a:gd name="T46" fmla="*/ 9 w 100"/>
                <a:gd name="T47" fmla="*/ 47 h 50"/>
                <a:gd name="T48" fmla="*/ 0 w 100"/>
                <a:gd name="T49" fmla="*/ 50 h 50"/>
                <a:gd name="T50" fmla="*/ 0 w 100"/>
                <a:gd name="T51" fmla="*/ 42 h 50"/>
                <a:gd name="T52" fmla="*/ 0 w 100"/>
                <a:gd name="T53" fmla="*/ 35 h 50"/>
                <a:gd name="T54" fmla="*/ 0 w 100"/>
                <a:gd name="T55" fmla="*/ 28 h 50"/>
                <a:gd name="T56" fmla="*/ 0 w 100"/>
                <a:gd name="T57" fmla="*/ 2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0" h="50">
                  <a:moveTo>
                    <a:pt x="0" y="20"/>
                  </a:moveTo>
                  <a:lnTo>
                    <a:pt x="13" y="18"/>
                  </a:lnTo>
                  <a:lnTo>
                    <a:pt x="26" y="15"/>
                  </a:lnTo>
                  <a:lnTo>
                    <a:pt x="38" y="13"/>
                  </a:lnTo>
                  <a:lnTo>
                    <a:pt x="51" y="11"/>
                  </a:lnTo>
                  <a:lnTo>
                    <a:pt x="62" y="8"/>
                  </a:lnTo>
                  <a:lnTo>
                    <a:pt x="75" y="5"/>
                  </a:lnTo>
                  <a:lnTo>
                    <a:pt x="88" y="3"/>
                  </a:lnTo>
                  <a:lnTo>
                    <a:pt x="100" y="0"/>
                  </a:lnTo>
                  <a:lnTo>
                    <a:pt x="100" y="5"/>
                  </a:lnTo>
                  <a:lnTo>
                    <a:pt x="100" y="11"/>
                  </a:lnTo>
                  <a:lnTo>
                    <a:pt x="100" y="15"/>
                  </a:lnTo>
                  <a:lnTo>
                    <a:pt x="100" y="21"/>
                  </a:lnTo>
                  <a:lnTo>
                    <a:pt x="92" y="23"/>
                  </a:lnTo>
                  <a:lnTo>
                    <a:pt x="85" y="26"/>
                  </a:lnTo>
                  <a:lnTo>
                    <a:pt x="79" y="28"/>
                  </a:lnTo>
                  <a:lnTo>
                    <a:pt x="72" y="30"/>
                  </a:lnTo>
                  <a:lnTo>
                    <a:pt x="62" y="32"/>
                  </a:lnTo>
                  <a:lnTo>
                    <a:pt x="53" y="35"/>
                  </a:lnTo>
                  <a:lnTo>
                    <a:pt x="44" y="37"/>
                  </a:lnTo>
                  <a:lnTo>
                    <a:pt x="36" y="39"/>
                  </a:lnTo>
                  <a:lnTo>
                    <a:pt x="27" y="43"/>
                  </a:lnTo>
                  <a:lnTo>
                    <a:pt x="17" y="45"/>
                  </a:lnTo>
                  <a:lnTo>
                    <a:pt x="9" y="47"/>
                  </a:lnTo>
                  <a:lnTo>
                    <a:pt x="0" y="50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24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54" name="Freeform 30"/>
            <p:cNvSpPr>
              <a:spLocks/>
            </p:cNvSpPr>
            <p:nvPr/>
          </p:nvSpPr>
          <p:spPr bwMode="auto">
            <a:xfrm>
              <a:off x="422" y="1206"/>
              <a:ext cx="48" cy="24"/>
            </a:xfrm>
            <a:custGeom>
              <a:avLst/>
              <a:gdLst>
                <a:gd name="T0" fmla="*/ 0 w 95"/>
                <a:gd name="T1" fmla="*/ 20 h 49"/>
                <a:gd name="T2" fmla="*/ 11 w 95"/>
                <a:gd name="T3" fmla="*/ 18 h 49"/>
                <a:gd name="T4" fmla="*/ 24 w 95"/>
                <a:gd name="T5" fmla="*/ 15 h 49"/>
                <a:gd name="T6" fmla="*/ 35 w 95"/>
                <a:gd name="T7" fmla="*/ 12 h 49"/>
                <a:gd name="T8" fmla="*/ 48 w 95"/>
                <a:gd name="T9" fmla="*/ 9 h 49"/>
                <a:gd name="T10" fmla="*/ 60 w 95"/>
                <a:gd name="T11" fmla="*/ 7 h 49"/>
                <a:gd name="T12" fmla="*/ 71 w 95"/>
                <a:gd name="T13" fmla="*/ 5 h 49"/>
                <a:gd name="T14" fmla="*/ 84 w 95"/>
                <a:gd name="T15" fmla="*/ 3 h 49"/>
                <a:gd name="T16" fmla="*/ 95 w 95"/>
                <a:gd name="T17" fmla="*/ 0 h 49"/>
                <a:gd name="T18" fmla="*/ 95 w 95"/>
                <a:gd name="T19" fmla="*/ 6 h 49"/>
                <a:gd name="T20" fmla="*/ 95 w 95"/>
                <a:gd name="T21" fmla="*/ 11 h 49"/>
                <a:gd name="T22" fmla="*/ 95 w 95"/>
                <a:gd name="T23" fmla="*/ 16 h 49"/>
                <a:gd name="T24" fmla="*/ 95 w 95"/>
                <a:gd name="T25" fmla="*/ 22 h 49"/>
                <a:gd name="T26" fmla="*/ 88 w 95"/>
                <a:gd name="T27" fmla="*/ 24 h 49"/>
                <a:gd name="T28" fmla="*/ 82 w 95"/>
                <a:gd name="T29" fmla="*/ 26 h 49"/>
                <a:gd name="T30" fmla="*/ 74 w 95"/>
                <a:gd name="T31" fmla="*/ 28 h 49"/>
                <a:gd name="T32" fmla="*/ 67 w 95"/>
                <a:gd name="T33" fmla="*/ 30 h 49"/>
                <a:gd name="T34" fmla="*/ 59 w 95"/>
                <a:gd name="T35" fmla="*/ 32 h 49"/>
                <a:gd name="T36" fmla="*/ 50 w 95"/>
                <a:gd name="T37" fmla="*/ 35 h 49"/>
                <a:gd name="T38" fmla="*/ 42 w 95"/>
                <a:gd name="T39" fmla="*/ 37 h 49"/>
                <a:gd name="T40" fmla="*/ 34 w 95"/>
                <a:gd name="T41" fmla="*/ 39 h 49"/>
                <a:gd name="T42" fmla="*/ 25 w 95"/>
                <a:gd name="T43" fmla="*/ 42 h 49"/>
                <a:gd name="T44" fmla="*/ 17 w 95"/>
                <a:gd name="T45" fmla="*/ 44 h 49"/>
                <a:gd name="T46" fmla="*/ 9 w 95"/>
                <a:gd name="T47" fmla="*/ 46 h 49"/>
                <a:gd name="T48" fmla="*/ 1 w 95"/>
                <a:gd name="T49" fmla="*/ 49 h 49"/>
                <a:gd name="T50" fmla="*/ 1 w 95"/>
                <a:gd name="T51" fmla="*/ 41 h 49"/>
                <a:gd name="T52" fmla="*/ 1 w 95"/>
                <a:gd name="T53" fmla="*/ 34 h 49"/>
                <a:gd name="T54" fmla="*/ 0 w 95"/>
                <a:gd name="T55" fmla="*/ 27 h 49"/>
                <a:gd name="T56" fmla="*/ 0 w 95"/>
                <a:gd name="T5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5" h="49">
                  <a:moveTo>
                    <a:pt x="0" y="20"/>
                  </a:moveTo>
                  <a:lnTo>
                    <a:pt x="11" y="18"/>
                  </a:lnTo>
                  <a:lnTo>
                    <a:pt x="24" y="15"/>
                  </a:lnTo>
                  <a:lnTo>
                    <a:pt x="35" y="12"/>
                  </a:lnTo>
                  <a:lnTo>
                    <a:pt x="48" y="9"/>
                  </a:lnTo>
                  <a:lnTo>
                    <a:pt x="60" y="7"/>
                  </a:lnTo>
                  <a:lnTo>
                    <a:pt x="71" y="5"/>
                  </a:lnTo>
                  <a:lnTo>
                    <a:pt x="84" y="3"/>
                  </a:lnTo>
                  <a:lnTo>
                    <a:pt x="95" y="0"/>
                  </a:lnTo>
                  <a:lnTo>
                    <a:pt x="95" y="6"/>
                  </a:lnTo>
                  <a:lnTo>
                    <a:pt x="95" y="11"/>
                  </a:lnTo>
                  <a:lnTo>
                    <a:pt x="95" y="16"/>
                  </a:lnTo>
                  <a:lnTo>
                    <a:pt x="95" y="22"/>
                  </a:lnTo>
                  <a:lnTo>
                    <a:pt x="88" y="24"/>
                  </a:lnTo>
                  <a:lnTo>
                    <a:pt x="82" y="26"/>
                  </a:lnTo>
                  <a:lnTo>
                    <a:pt x="74" y="28"/>
                  </a:lnTo>
                  <a:lnTo>
                    <a:pt x="67" y="30"/>
                  </a:lnTo>
                  <a:lnTo>
                    <a:pt x="59" y="32"/>
                  </a:lnTo>
                  <a:lnTo>
                    <a:pt x="50" y="35"/>
                  </a:lnTo>
                  <a:lnTo>
                    <a:pt x="42" y="37"/>
                  </a:lnTo>
                  <a:lnTo>
                    <a:pt x="34" y="39"/>
                  </a:lnTo>
                  <a:lnTo>
                    <a:pt x="25" y="42"/>
                  </a:lnTo>
                  <a:lnTo>
                    <a:pt x="17" y="44"/>
                  </a:lnTo>
                  <a:lnTo>
                    <a:pt x="9" y="46"/>
                  </a:lnTo>
                  <a:lnTo>
                    <a:pt x="1" y="49"/>
                  </a:lnTo>
                  <a:lnTo>
                    <a:pt x="1" y="41"/>
                  </a:lnTo>
                  <a:lnTo>
                    <a:pt x="1" y="34"/>
                  </a:lnTo>
                  <a:lnTo>
                    <a:pt x="0" y="27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4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55" name="Freeform 31"/>
            <p:cNvSpPr>
              <a:spLocks/>
            </p:cNvSpPr>
            <p:nvPr/>
          </p:nvSpPr>
          <p:spPr bwMode="auto">
            <a:xfrm>
              <a:off x="425" y="1206"/>
              <a:ext cx="45" cy="23"/>
            </a:xfrm>
            <a:custGeom>
              <a:avLst/>
              <a:gdLst>
                <a:gd name="T0" fmla="*/ 0 w 89"/>
                <a:gd name="T1" fmla="*/ 19 h 46"/>
                <a:gd name="T2" fmla="*/ 11 w 89"/>
                <a:gd name="T3" fmla="*/ 16 h 46"/>
                <a:gd name="T4" fmla="*/ 23 w 89"/>
                <a:gd name="T5" fmla="*/ 14 h 46"/>
                <a:gd name="T6" fmla="*/ 33 w 89"/>
                <a:gd name="T7" fmla="*/ 12 h 46"/>
                <a:gd name="T8" fmla="*/ 44 w 89"/>
                <a:gd name="T9" fmla="*/ 9 h 46"/>
                <a:gd name="T10" fmla="*/ 56 w 89"/>
                <a:gd name="T11" fmla="*/ 7 h 46"/>
                <a:gd name="T12" fmla="*/ 68 w 89"/>
                <a:gd name="T13" fmla="*/ 5 h 46"/>
                <a:gd name="T14" fmla="*/ 78 w 89"/>
                <a:gd name="T15" fmla="*/ 3 h 46"/>
                <a:gd name="T16" fmla="*/ 89 w 89"/>
                <a:gd name="T17" fmla="*/ 0 h 46"/>
                <a:gd name="T18" fmla="*/ 89 w 89"/>
                <a:gd name="T19" fmla="*/ 6 h 46"/>
                <a:gd name="T20" fmla="*/ 89 w 89"/>
                <a:gd name="T21" fmla="*/ 11 h 46"/>
                <a:gd name="T22" fmla="*/ 89 w 89"/>
                <a:gd name="T23" fmla="*/ 16 h 46"/>
                <a:gd name="T24" fmla="*/ 89 w 89"/>
                <a:gd name="T25" fmla="*/ 22 h 46"/>
                <a:gd name="T26" fmla="*/ 82 w 89"/>
                <a:gd name="T27" fmla="*/ 24 h 46"/>
                <a:gd name="T28" fmla="*/ 76 w 89"/>
                <a:gd name="T29" fmla="*/ 26 h 46"/>
                <a:gd name="T30" fmla="*/ 69 w 89"/>
                <a:gd name="T31" fmla="*/ 28 h 46"/>
                <a:gd name="T32" fmla="*/ 62 w 89"/>
                <a:gd name="T33" fmla="*/ 30 h 46"/>
                <a:gd name="T34" fmla="*/ 54 w 89"/>
                <a:gd name="T35" fmla="*/ 32 h 46"/>
                <a:gd name="T36" fmla="*/ 47 w 89"/>
                <a:gd name="T37" fmla="*/ 35 h 46"/>
                <a:gd name="T38" fmla="*/ 39 w 89"/>
                <a:gd name="T39" fmla="*/ 37 h 46"/>
                <a:gd name="T40" fmla="*/ 31 w 89"/>
                <a:gd name="T41" fmla="*/ 38 h 46"/>
                <a:gd name="T42" fmla="*/ 23 w 89"/>
                <a:gd name="T43" fmla="*/ 41 h 46"/>
                <a:gd name="T44" fmla="*/ 16 w 89"/>
                <a:gd name="T45" fmla="*/ 43 h 46"/>
                <a:gd name="T46" fmla="*/ 8 w 89"/>
                <a:gd name="T47" fmla="*/ 44 h 46"/>
                <a:gd name="T48" fmla="*/ 1 w 89"/>
                <a:gd name="T49" fmla="*/ 46 h 46"/>
                <a:gd name="T50" fmla="*/ 0 w 89"/>
                <a:gd name="T51" fmla="*/ 39 h 46"/>
                <a:gd name="T52" fmla="*/ 0 w 89"/>
                <a:gd name="T53" fmla="*/ 32 h 46"/>
                <a:gd name="T54" fmla="*/ 0 w 89"/>
                <a:gd name="T55" fmla="*/ 26 h 46"/>
                <a:gd name="T56" fmla="*/ 0 w 89"/>
                <a:gd name="T57" fmla="*/ 1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9" h="46">
                  <a:moveTo>
                    <a:pt x="0" y="19"/>
                  </a:moveTo>
                  <a:lnTo>
                    <a:pt x="11" y="16"/>
                  </a:lnTo>
                  <a:lnTo>
                    <a:pt x="23" y="14"/>
                  </a:lnTo>
                  <a:lnTo>
                    <a:pt x="33" y="12"/>
                  </a:lnTo>
                  <a:lnTo>
                    <a:pt x="44" y="9"/>
                  </a:lnTo>
                  <a:lnTo>
                    <a:pt x="56" y="7"/>
                  </a:lnTo>
                  <a:lnTo>
                    <a:pt x="68" y="5"/>
                  </a:lnTo>
                  <a:lnTo>
                    <a:pt x="78" y="3"/>
                  </a:lnTo>
                  <a:lnTo>
                    <a:pt x="89" y="0"/>
                  </a:lnTo>
                  <a:lnTo>
                    <a:pt x="89" y="6"/>
                  </a:lnTo>
                  <a:lnTo>
                    <a:pt x="89" y="11"/>
                  </a:lnTo>
                  <a:lnTo>
                    <a:pt x="89" y="16"/>
                  </a:lnTo>
                  <a:lnTo>
                    <a:pt x="89" y="22"/>
                  </a:lnTo>
                  <a:lnTo>
                    <a:pt x="82" y="24"/>
                  </a:lnTo>
                  <a:lnTo>
                    <a:pt x="76" y="26"/>
                  </a:lnTo>
                  <a:lnTo>
                    <a:pt x="69" y="28"/>
                  </a:lnTo>
                  <a:lnTo>
                    <a:pt x="62" y="30"/>
                  </a:lnTo>
                  <a:lnTo>
                    <a:pt x="54" y="32"/>
                  </a:lnTo>
                  <a:lnTo>
                    <a:pt x="47" y="35"/>
                  </a:lnTo>
                  <a:lnTo>
                    <a:pt x="39" y="37"/>
                  </a:lnTo>
                  <a:lnTo>
                    <a:pt x="31" y="38"/>
                  </a:lnTo>
                  <a:lnTo>
                    <a:pt x="23" y="41"/>
                  </a:lnTo>
                  <a:lnTo>
                    <a:pt x="16" y="43"/>
                  </a:lnTo>
                  <a:lnTo>
                    <a:pt x="8" y="44"/>
                  </a:lnTo>
                  <a:lnTo>
                    <a:pt x="1" y="46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4C4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56" name="Freeform 32"/>
            <p:cNvSpPr>
              <a:spLocks/>
            </p:cNvSpPr>
            <p:nvPr/>
          </p:nvSpPr>
          <p:spPr bwMode="auto">
            <a:xfrm>
              <a:off x="428" y="1206"/>
              <a:ext cx="42" cy="22"/>
            </a:xfrm>
            <a:custGeom>
              <a:avLst/>
              <a:gdLst>
                <a:gd name="T0" fmla="*/ 0 w 84"/>
                <a:gd name="T1" fmla="*/ 18 h 45"/>
                <a:gd name="T2" fmla="*/ 11 w 84"/>
                <a:gd name="T3" fmla="*/ 15 h 45"/>
                <a:gd name="T4" fmla="*/ 21 w 84"/>
                <a:gd name="T5" fmla="*/ 13 h 45"/>
                <a:gd name="T6" fmla="*/ 31 w 84"/>
                <a:gd name="T7" fmla="*/ 11 h 45"/>
                <a:gd name="T8" fmla="*/ 42 w 84"/>
                <a:gd name="T9" fmla="*/ 8 h 45"/>
                <a:gd name="T10" fmla="*/ 52 w 84"/>
                <a:gd name="T11" fmla="*/ 7 h 45"/>
                <a:gd name="T12" fmla="*/ 63 w 84"/>
                <a:gd name="T13" fmla="*/ 5 h 45"/>
                <a:gd name="T14" fmla="*/ 74 w 84"/>
                <a:gd name="T15" fmla="*/ 3 h 45"/>
                <a:gd name="T16" fmla="*/ 84 w 84"/>
                <a:gd name="T17" fmla="*/ 0 h 45"/>
                <a:gd name="T18" fmla="*/ 84 w 84"/>
                <a:gd name="T19" fmla="*/ 6 h 45"/>
                <a:gd name="T20" fmla="*/ 84 w 84"/>
                <a:gd name="T21" fmla="*/ 11 h 45"/>
                <a:gd name="T22" fmla="*/ 84 w 84"/>
                <a:gd name="T23" fmla="*/ 16 h 45"/>
                <a:gd name="T24" fmla="*/ 84 w 84"/>
                <a:gd name="T25" fmla="*/ 22 h 45"/>
                <a:gd name="T26" fmla="*/ 77 w 84"/>
                <a:gd name="T27" fmla="*/ 24 h 45"/>
                <a:gd name="T28" fmla="*/ 71 w 84"/>
                <a:gd name="T29" fmla="*/ 27 h 45"/>
                <a:gd name="T30" fmla="*/ 64 w 84"/>
                <a:gd name="T31" fmla="*/ 28 h 45"/>
                <a:gd name="T32" fmla="*/ 57 w 84"/>
                <a:gd name="T33" fmla="*/ 30 h 45"/>
                <a:gd name="T34" fmla="*/ 50 w 84"/>
                <a:gd name="T35" fmla="*/ 32 h 45"/>
                <a:gd name="T36" fmla="*/ 43 w 84"/>
                <a:gd name="T37" fmla="*/ 34 h 45"/>
                <a:gd name="T38" fmla="*/ 36 w 84"/>
                <a:gd name="T39" fmla="*/ 36 h 45"/>
                <a:gd name="T40" fmla="*/ 29 w 84"/>
                <a:gd name="T41" fmla="*/ 37 h 45"/>
                <a:gd name="T42" fmla="*/ 22 w 84"/>
                <a:gd name="T43" fmla="*/ 39 h 45"/>
                <a:gd name="T44" fmla="*/ 15 w 84"/>
                <a:gd name="T45" fmla="*/ 42 h 45"/>
                <a:gd name="T46" fmla="*/ 7 w 84"/>
                <a:gd name="T47" fmla="*/ 43 h 45"/>
                <a:gd name="T48" fmla="*/ 0 w 84"/>
                <a:gd name="T49" fmla="*/ 45 h 45"/>
                <a:gd name="T50" fmla="*/ 0 w 84"/>
                <a:gd name="T51" fmla="*/ 38 h 45"/>
                <a:gd name="T52" fmla="*/ 0 w 84"/>
                <a:gd name="T53" fmla="*/ 31 h 45"/>
                <a:gd name="T54" fmla="*/ 0 w 84"/>
                <a:gd name="T55" fmla="*/ 24 h 45"/>
                <a:gd name="T56" fmla="*/ 0 w 84"/>
                <a:gd name="T57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45">
                  <a:moveTo>
                    <a:pt x="0" y="18"/>
                  </a:moveTo>
                  <a:lnTo>
                    <a:pt x="11" y="15"/>
                  </a:lnTo>
                  <a:lnTo>
                    <a:pt x="21" y="13"/>
                  </a:lnTo>
                  <a:lnTo>
                    <a:pt x="31" y="11"/>
                  </a:lnTo>
                  <a:lnTo>
                    <a:pt x="42" y="8"/>
                  </a:lnTo>
                  <a:lnTo>
                    <a:pt x="52" y="7"/>
                  </a:lnTo>
                  <a:lnTo>
                    <a:pt x="63" y="5"/>
                  </a:lnTo>
                  <a:lnTo>
                    <a:pt x="74" y="3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1"/>
                  </a:lnTo>
                  <a:lnTo>
                    <a:pt x="84" y="16"/>
                  </a:lnTo>
                  <a:lnTo>
                    <a:pt x="84" y="22"/>
                  </a:lnTo>
                  <a:lnTo>
                    <a:pt x="77" y="24"/>
                  </a:lnTo>
                  <a:lnTo>
                    <a:pt x="71" y="27"/>
                  </a:lnTo>
                  <a:lnTo>
                    <a:pt x="64" y="28"/>
                  </a:lnTo>
                  <a:lnTo>
                    <a:pt x="57" y="30"/>
                  </a:lnTo>
                  <a:lnTo>
                    <a:pt x="50" y="32"/>
                  </a:lnTo>
                  <a:lnTo>
                    <a:pt x="43" y="34"/>
                  </a:lnTo>
                  <a:lnTo>
                    <a:pt x="36" y="36"/>
                  </a:lnTo>
                  <a:lnTo>
                    <a:pt x="29" y="37"/>
                  </a:lnTo>
                  <a:lnTo>
                    <a:pt x="22" y="39"/>
                  </a:lnTo>
                  <a:lnTo>
                    <a:pt x="15" y="42"/>
                  </a:lnTo>
                  <a:lnTo>
                    <a:pt x="7" y="43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1"/>
                  </a:lnTo>
                  <a:lnTo>
                    <a:pt x="0" y="24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5444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57" name="Freeform 33"/>
            <p:cNvSpPr>
              <a:spLocks/>
            </p:cNvSpPr>
            <p:nvPr/>
          </p:nvSpPr>
          <p:spPr bwMode="auto">
            <a:xfrm>
              <a:off x="431" y="1206"/>
              <a:ext cx="39" cy="21"/>
            </a:xfrm>
            <a:custGeom>
              <a:avLst/>
              <a:gdLst>
                <a:gd name="T0" fmla="*/ 0 w 78"/>
                <a:gd name="T1" fmla="*/ 16 h 44"/>
                <a:gd name="T2" fmla="*/ 9 w 78"/>
                <a:gd name="T3" fmla="*/ 14 h 44"/>
                <a:gd name="T4" fmla="*/ 20 w 78"/>
                <a:gd name="T5" fmla="*/ 13 h 44"/>
                <a:gd name="T6" fmla="*/ 29 w 78"/>
                <a:gd name="T7" fmla="*/ 11 h 44"/>
                <a:gd name="T8" fmla="*/ 39 w 78"/>
                <a:gd name="T9" fmla="*/ 8 h 44"/>
                <a:gd name="T10" fmla="*/ 48 w 78"/>
                <a:gd name="T11" fmla="*/ 7 h 44"/>
                <a:gd name="T12" fmla="*/ 59 w 78"/>
                <a:gd name="T13" fmla="*/ 5 h 44"/>
                <a:gd name="T14" fmla="*/ 68 w 78"/>
                <a:gd name="T15" fmla="*/ 3 h 44"/>
                <a:gd name="T16" fmla="*/ 78 w 78"/>
                <a:gd name="T17" fmla="*/ 0 h 44"/>
                <a:gd name="T18" fmla="*/ 78 w 78"/>
                <a:gd name="T19" fmla="*/ 6 h 44"/>
                <a:gd name="T20" fmla="*/ 78 w 78"/>
                <a:gd name="T21" fmla="*/ 12 h 44"/>
                <a:gd name="T22" fmla="*/ 78 w 78"/>
                <a:gd name="T23" fmla="*/ 18 h 44"/>
                <a:gd name="T24" fmla="*/ 78 w 78"/>
                <a:gd name="T25" fmla="*/ 23 h 44"/>
                <a:gd name="T26" fmla="*/ 71 w 78"/>
                <a:gd name="T27" fmla="*/ 24 h 44"/>
                <a:gd name="T28" fmla="*/ 65 w 78"/>
                <a:gd name="T29" fmla="*/ 27 h 44"/>
                <a:gd name="T30" fmla="*/ 58 w 78"/>
                <a:gd name="T31" fmla="*/ 28 h 44"/>
                <a:gd name="T32" fmla="*/ 51 w 78"/>
                <a:gd name="T33" fmla="*/ 30 h 44"/>
                <a:gd name="T34" fmla="*/ 45 w 78"/>
                <a:gd name="T35" fmla="*/ 31 h 44"/>
                <a:gd name="T36" fmla="*/ 38 w 78"/>
                <a:gd name="T37" fmla="*/ 34 h 44"/>
                <a:gd name="T38" fmla="*/ 32 w 78"/>
                <a:gd name="T39" fmla="*/ 35 h 44"/>
                <a:gd name="T40" fmla="*/ 25 w 78"/>
                <a:gd name="T41" fmla="*/ 37 h 44"/>
                <a:gd name="T42" fmla="*/ 20 w 78"/>
                <a:gd name="T43" fmla="*/ 38 h 44"/>
                <a:gd name="T44" fmla="*/ 13 w 78"/>
                <a:gd name="T45" fmla="*/ 41 h 44"/>
                <a:gd name="T46" fmla="*/ 7 w 78"/>
                <a:gd name="T47" fmla="*/ 42 h 44"/>
                <a:gd name="T48" fmla="*/ 0 w 78"/>
                <a:gd name="T49" fmla="*/ 44 h 44"/>
                <a:gd name="T50" fmla="*/ 0 w 78"/>
                <a:gd name="T51" fmla="*/ 37 h 44"/>
                <a:gd name="T52" fmla="*/ 0 w 78"/>
                <a:gd name="T53" fmla="*/ 30 h 44"/>
                <a:gd name="T54" fmla="*/ 0 w 78"/>
                <a:gd name="T55" fmla="*/ 23 h 44"/>
                <a:gd name="T56" fmla="*/ 0 w 78"/>
                <a:gd name="T57" fmla="*/ 1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8" h="44">
                  <a:moveTo>
                    <a:pt x="0" y="16"/>
                  </a:moveTo>
                  <a:lnTo>
                    <a:pt x="9" y="14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8"/>
                  </a:lnTo>
                  <a:lnTo>
                    <a:pt x="48" y="7"/>
                  </a:lnTo>
                  <a:lnTo>
                    <a:pt x="59" y="5"/>
                  </a:lnTo>
                  <a:lnTo>
                    <a:pt x="68" y="3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8" y="18"/>
                  </a:lnTo>
                  <a:lnTo>
                    <a:pt x="78" y="23"/>
                  </a:lnTo>
                  <a:lnTo>
                    <a:pt x="71" y="24"/>
                  </a:lnTo>
                  <a:lnTo>
                    <a:pt x="65" y="27"/>
                  </a:lnTo>
                  <a:lnTo>
                    <a:pt x="58" y="28"/>
                  </a:lnTo>
                  <a:lnTo>
                    <a:pt x="51" y="30"/>
                  </a:lnTo>
                  <a:lnTo>
                    <a:pt x="45" y="31"/>
                  </a:lnTo>
                  <a:lnTo>
                    <a:pt x="38" y="34"/>
                  </a:lnTo>
                  <a:lnTo>
                    <a:pt x="32" y="35"/>
                  </a:lnTo>
                  <a:lnTo>
                    <a:pt x="25" y="37"/>
                  </a:lnTo>
                  <a:lnTo>
                    <a:pt x="20" y="38"/>
                  </a:lnTo>
                  <a:lnTo>
                    <a:pt x="13" y="41"/>
                  </a:lnTo>
                  <a:lnTo>
                    <a:pt x="7" y="42"/>
                  </a:lnTo>
                  <a:lnTo>
                    <a:pt x="0" y="44"/>
                  </a:lnTo>
                  <a:lnTo>
                    <a:pt x="0" y="37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594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58" name="Freeform 34"/>
            <p:cNvSpPr>
              <a:spLocks/>
            </p:cNvSpPr>
            <p:nvPr/>
          </p:nvSpPr>
          <p:spPr bwMode="auto">
            <a:xfrm>
              <a:off x="433" y="1206"/>
              <a:ext cx="37" cy="20"/>
            </a:xfrm>
            <a:custGeom>
              <a:avLst/>
              <a:gdLst>
                <a:gd name="T0" fmla="*/ 0 w 73"/>
                <a:gd name="T1" fmla="*/ 16 h 42"/>
                <a:gd name="T2" fmla="*/ 9 w 73"/>
                <a:gd name="T3" fmla="*/ 14 h 42"/>
                <a:gd name="T4" fmla="*/ 18 w 73"/>
                <a:gd name="T5" fmla="*/ 12 h 42"/>
                <a:gd name="T6" fmla="*/ 27 w 73"/>
                <a:gd name="T7" fmla="*/ 9 h 42"/>
                <a:gd name="T8" fmla="*/ 37 w 73"/>
                <a:gd name="T9" fmla="*/ 8 h 42"/>
                <a:gd name="T10" fmla="*/ 46 w 73"/>
                <a:gd name="T11" fmla="*/ 6 h 42"/>
                <a:gd name="T12" fmla="*/ 55 w 73"/>
                <a:gd name="T13" fmla="*/ 4 h 42"/>
                <a:gd name="T14" fmla="*/ 64 w 73"/>
                <a:gd name="T15" fmla="*/ 3 h 42"/>
                <a:gd name="T16" fmla="*/ 73 w 73"/>
                <a:gd name="T17" fmla="*/ 0 h 42"/>
                <a:gd name="T18" fmla="*/ 73 w 73"/>
                <a:gd name="T19" fmla="*/ 6 h 42"/>
                <a:gd name="T20" fmla="*/ 73 w 73"/>
                <a:gd name="T21" fmla="*/ 12 h 42"/>
                <a:gd name="T22" fmla="*/ 73 w 73"/>
                <a:gd name="T23" fmla="*/ 18 h 42"/>
                <a:gd name="T24" fmla="*/ 73 w 73"/>
                <a:gd name="T25" fmla="*/ 23 h 42"/>
                <a:gd name="T26" fmla="*/ 66 w 73"/>
                <a:gd name="T27" fmla="*/ 24 h 42"/>
                <a:gd name="T28" fmla="*/ 60 w 73"/>
                <a:gd name="T29" fmla="*/ 27 h 42"/>
                <a:gd name="T30" fmla="*/ 53 w 73"/>
                <a:gd name="T31" fmla="*/ 28 h 42"/>
                <a:gd name="T32" fmla="*/ 47 w 73"/>
                <a:gd name="T33" fmla="*/ 30 h 42"/>
                <a:gd name="T34" fmla="*/ 41 w 73"/>
                <a:gd name="T35" fmla="*/ 31 h 42"/>
                <a:gd name="T36" fmla="*/ 35 w 73"/>
                <a:gd name="T37" fmla="*/ 34 h 42"/>
                <a:gd name="T38" fmla="*/ 30 w 73"/>
                <a:gd name="T39" fmla="*/ 35 h 42"/>
                <a:gd name="T40" fmla="*/ 24 w 73"/>
                <a:gd name="T41" fmla="*/ 36 h 42"/>
                <a:gd name="T42" fmla="*/ 18 w 73"/>
                <a:gd name="T43" fmla="*/ 38 h 42"/>
                <a:gd name="T44" fmla="*/ 12 w 73"/>
                <a:gd name="T45" fmla="*/ 39 h 42"/>
                <a:gd name="T46" fmla="*/ 7 w 73"/>
                <a:gd name="T47" fmla="*/ 41 h 42"/>
                <a:gd name="T48" fmla="*/ 1 w 73"/>
                <a:gd name="T49" fmla="*/ 42 h 42"/>
                <a:gd name="T50" fmla="*/ 1 w 73"/>
                <a:gd name="T51" fmla="*/ 36 h 42"/>
                <a:gd name="T52" fmla="*/ 1 w 73"/>
                <a:gd name="T53" fmla="*/ 29 h 42"/>
                <a:gd name="T54" fmla="*/ 1 w 73"/>
                <a:gd name="T55" fmla="*/ 22 h 42"/>
                <a:gd name="T56" fmla="*/ 0 w 73"/>
                <a:gd name="T57" fmla="*/ 1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3" h="42">
                  <a:moveTo>
                    <a:pt x="0" y="16"/>
                  </a:moveTo>
                  <a:lnTo>
                    <a:pt x="9" y="14"/>
                  </a:lnTo>
                  <a:lnTo>
                    <a:pt x="18" y="12"/>
                  </a:lnTo>
                  <a:lnTo>
                    <a:pt x="27" y="9"/>
                  </a:lnTo>
                  <a:lnTo>
                    <a:pt x="37" y="8"/>
                  </a:lnTo>
                  <a:lnTo>
                    <a:pt x="46" y="6"/>
                  </a:lnTo>
                  <a:lnTo>
                    <a:pt x="55" y="4"/>
                  </a:lnTo>
                  <a:lnTo>
                    <a:pt x="64" y="3"/>
                  </a:lnTo>
                  <a:lnTo>
                    <a:pt x="73" y="0"/>
                  </a:lnTo>
                  <a:lnTo>
                    <a:pt x="73" y="6"/>
                  </a:lnTo>
                  <a:lnTo>
                    <a:pt x="73" y="12"/>
                  </a:lnTo>
                  <a:lnTo>
                    <a:pt x="73" y="18"/>
                  </a:lnTo>
                  <a:lnTo>
                    <a:pt x="73" y="23"/>
                  </a:lnTo>
                  <a:lnTo>
                    <a:pt x="66" y="24"/>
                  </a:lnTo>
                  <a:lnTo>
                    <a:pt x="60" y="27"/>
                  </a:lnTo>
                  <a:lnTo>
                    <a:pt x="53" y="28"/>
                  </a:lnTo>
                  <a:lnTo>
                    <a:pt x="47" y="30"/>
                  </a:lnTo>
                  <a:lnTo>
                    <a:pt x="41" y="31"/>
                  </a:lnTo>
                  <a:lnTo>
                    <a:pt x="35" y="34"/>
                  </a:lnTo>
                  <a:lnTo>
                    <a:pt x="30" y="35"/>
                  </a:lnTo>
                  <a:lnTo>
                    <a:pt x="24" y="36"/>
                  </a:lnTo>
                  <a:lnTo>
                    <a:pt x="18" y="38"/>
                  </a:lnTo>
                  <a:lnTo>
                    <a:pt x="12" y="39"/>
                  </a:lnTo>
                  <a:lnTo>
                    <a:pt x="7" y="41"/>
                  </a:lnTo>
                  <a:lnTo>
                    <a:pt x="1" y="42"/>
                  </a:lnTo>
                  <a:lnTo>
                    <a:pt x="1" y="36"/>
                  </a:lnTo>
                  <a:lnTo>
                    <a:pt x="1" y="29"/>
                  </a:lnTo>
                  <a:lnTo>
                    <a:pt x="1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5E42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59" name="Freeform 35"/>
            <p:cNvSpPr>
              <a:spLocks/>
            </p:cNvSpPr>
            <p:nvPr/>
          </p:nvSpPr>
          <p:spPr bwMode="auto">
            <a:xfrm>
              <a:off x="436" y="1206"/>
              <a:ext cx="34" cy="20"/>
            </a:xfrm>
            <a:custGeom>
              <a:avLst/>
              <a:gdLst>
                <a:gd name="T0" fmla="*/ 0 w 68"/>
                <a:gd name="T1" fmla="*/ 15 h 41"/>
                <a:gd name="T2" fmla="*/ 8 w 68"/>
                <a:gd name="T3" fmla="*/ 13 h 41"/>
                <a:gd name="T4" fmla="*/ 18 w 68"/>
                <a:gd name="T5" fmla="*/ 12 h 41"/>
                <a:gd name="T6" fmla="*/ 26 w 68"/>
                <a:gd name="T7" fmla="*/ 9 h 41"/>
                <a:gd name="T8" fmla="*/ 35 w 68"/>
                <a:gd name="T9" fmla="*/ 7 h 41"/>
                <a:gd name="T10" fmla="*/ 43 w 68"/>
                <a:gd name="T11" fmla="*/ 6 h 41"/>
                <a:gd name="T12" fmla="*/ 51 w 68"/>
                <a:gd name="T13" fmla="*/ 4 h 41"/>
                <a:gd name="T14" fmla="*/ 60 w 68"/>
                <a:gd name="T15" fmla="*/ 3 h 41"/>
                <a:gd name="T16" fmla="*/ 68 w 68"/>
                <a:gd name="T17" fmla="*/ 0 h 41"/>
                <a:gd name="T18" fmla="*/ 68 w 68"/>
                <a:gd name="T19" fmla="*/ 6 h 41"/>
                <a:gd name="T20" fmla="*/ 68 w 68"/>
                <a:gd name="T21" fmla="*/ 12 h 41"/>
                <a:gd name="T22" fmla="*/ 68 w 68"/>
                <a:gd name="T23" fmla="*/ 18 h 41"/>
                <a:gd name="T24" fmla="*/ 68 w 68"/>
                <a:gd name="T25" fmla="*/ 23 h 41"/>
                <a:gd name="T26" fmla="*/ 61 w 68"/>
                <a:gd name="T27" fmla="*/ 24 h 41"/>
                <a:gd name="T28" fmla="*/ 56 w 68"/>
                <a:gd name="T29" fmla="*/ 27 h 41"/>
                <a:gd name="T30" fmla="*/ 49 w 68"/>
                <a:gd name="T31" fmla="*/ 28 h 41"/>
                <a:gd name="T32" fmla="*/ 42 w 68"/>
                <a:gd name="T33" fmla="*/ 30 h 41"/>
                <a:gd name="T34" fmla="*/ 37 w 68"/>
                <a:gd name="T35" fmla="*/ 31 h 41"/>
                <a:gd name="T36" fmla="*/ 32 w 68"/>
                <a:gd name="T37" fmla="*/ 32 h 41"/>
                <a:gd name="T38" fmla="*/ 27 w 68"/>
                <a:gd name="T39" fmla="*/ 34 h 41"/>
                <a:gd name="T40" fmla="*/ 22 w 68"/>
                <a:gd name="T41" fmla="*/ 35 h 41"/>
                <a:gd name="T42" fmla="*/ 17 w 68"/>
                <a:gd name="T43" fmla="*/ 37 h 41"/>
                <a:gd name="T44" fmla="*/ 12 w 68"/>
                <a:gd name="T45" fmla="*/ 38 h 41"/>
                <a:gd name="T46" fmla="*/ 6 w 68"/>
                <a:gd name="T47" fmla="*/ 39 h 41"/>
                <a:gd name="T48" fmla="*/ 2 w 68"/>
                <a:gd name="T49" fmla="*/ 41 h 41"/>
                <a:gd name="T50" fmla="*/ 2 w 68"/>
                <a:gd name="T51" fmla="*/ 35 h 41"/>
                <a:gd name="T52" fmla="*/ 2 w 68"/>
                <a:gd name="T53" fmla="*/ 28 h 41"/>
                <a:gd name="T54" fmla="*/ 2 w 68"/>
                <a:gd name="T55" fmla="*/ 21 h 41"/>
                <a:gd name="T56" fmla="*/ 0 w 68"/>
                <a:gd name="T57" fmla="*/ 1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8" h="41">
                  <a:moveTo>
                    <a:pt x="0" y="15"/>
                  </a:moveTo>
                  <a:lnTo>
                    <a:pt x="8" y="13"/>
                  </a:lnTo>
                  <a:lnTo>
                    <a:pt x="18" y="12"/>
                  </a:lnTo>
                  <a:lnTo>
                    <a:pt x="26" y="9"/>
                  </a:lnTo>
                  <a:lnTo>
                    <a:pt x="35" y="7"/>
                  </a:lnTo>
                  <a:lnTo>
                    <a:pt x="43" y="6"/>
                  </a:lnTo>
                  <a:lnTo>
                    <a:pt x="51" y="4"/>
                  </a:lnTo>
                  <a:lnTo>
                    <a:pt x="60" y="3"/>
                  </a:lnTo>
                  <a:lnTo>
                    <a:pt x="68" y="0"/>
                  </a:lnTo>
                  <a:lnTo>
                    <a:pt x="68" y="6"/>
                  </a:lnTo>
                  <a:lnTo>
                    <a:pt x="68" y="12"/>
                  </a:lnTo>
                  <a:lnTo>
                    <a:pt x="68" y="18"/>
                  </a:lnTo>
                  <a:lnTo>
                    <a:pt x="68" y="23"/>
                  </a:lnTo>
                  <a:lnTo>
                    <a:pt x="61" y="24"/>
                  </a:lnTo>
                  <a:lnTo>
                    <a:pt x="56" y="27"/>
                  </a:lnTo>
                  <a:lnTo>
                    <a:pt x="49" y="28"/>
                  </a:lnTo>
                  <a:lnTo>
                    <a:pt x="42" y="30"/>
                  </a:lnTo>
                  <a:lnTo>
                    <a:pt x="37" y="31"/>
                  </a:lnTo>
                  <a:lnTo>
                    <a:pt x="32" y="32"/>
                  </a:lnTo>
                  <a:lnTo>
                    <a:pt x="27" y="34"/>
                  </a:lnTo>
                  <a:lnTo>
                    <a:pt x="22" y="35"/>
                  </a:lnTo>
                  <a:lnTo>
                    <a:pt x="17" y="37"/>
                  </a:lnTo>
                  <a:lnTo>
                    <a:pt x="12" y="38"/>
                  </a:lnTo>
                  <a:lnTo>
                    <a:pt x="6" y="39"/>
                  </a:lnTo>
                  <a:lnTo>
                    <a:pt x="2" y="41"/>
                  </a:lnTo>
                  <a:lnTo>
                    <a:pt x="2" y="35"/>
                  </a:lnTo>
                  <a:lnTo>
                    <a:pt x="2" y="28"/>
                  </a:lnTo>
                  <a:lnTo>
                    <a:pt x="2" y="21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634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60" name="Freeform 36"/>
            <p:cNvSpPr>
              <a:spLocks/>
            </p:cNvSpPr>
            <p:nvPr/>
          </p:nvSpPr>
          <p:spPr bwMode="auto">
            <a:xfrm>
              <a:off x="439" y="1206"/>
              <a:ext cx="31" cy="19"/>
            </a:xfrm>
            <a:custGeom>
              <a:avLst/>
              <a:gdLst>
                <a:gd name="T0" fmla="*/ 0 w 62"/>
                <a:gd name="T1" fmla="*/ 14 h 39"/>
                <a:gd name="T2" fmla="*/ 8 w 62"/>
                <a:gd name="T3" fmla="*/ 12 h 39"/>
                <a:gd name="T4" fmla="*/ 16 w 62"/>
                <a:gd name="T5" fmla="*/ 11 h 39"/>
                <a:gd name="T6" fmla="*/ 23 w 62"/>
                <a:gd name="T7" fmla="*/ 8 h 39"/>
                <a:gd name="T8" fmla="*/ 31 w 62"/>
                <a:gd name="T9" fmla="*/ 7 h 39"/>
                <a:gd name="T10" fmla="*/ 39 w 62"/>
                <a:gd name="T11" fmla="*/ 5 h 39"/>
                <a:gd name="T12" fmla="*/ 47 w 62"/>
                <a:gd name="T13" fmla="*/ 4 h 39"/>
                <a:gd name="T14" fmla="*/ 54 w 62"/>
                <a:gd name="T15" fmla="*/ 1 h 39"/>
                <a:gd name="T16" fmla="*/ 62 w 62"/>
                <a:gd name="T17" fmla="*/ 0 h 39"/>
                <a:gd name="T18" fmla="*/ 62 w 62"/>
                <a:gd name="T19" fmla="*/ 6 h 39"/>
                <a:gd name="T20" fmla="*/ 62 w 62"/>
                <a:gd name="T21" fmla="*/ 12 h 39"/>
                <a:gd name="T22" fmla="*/ 62 w 62"/>
                <a:gd name="T23" fmla="*/ 19 h 39"/>
                <a:gd name="T24" fmla="*/ 62 w 62"/>
                <a:gd name="T25" fmla="*/ 24 h 39"/>
                <a:gd name="T26" fmla="*/ 55 w 62"/>
                <a:gd name="T27" fmla="*/ 26 h 39"/>
                <a:gd name="T28" fmla="*/ 50 w 62"/>
                <a:gd name="T29" fmla="*/ 27 h 39"/>
                <a:gd name="T30" fmla="*/ 43 w 62"/>
                <a:gd name="T31" fmla="*/ 29 h 39"/>
                <a:gd name="T32" fmla="*/ 36 w 62"/>
                <a:gd name="T33" fmla="*/ 30 h 39"/>
                <a:gd name="T34" fmla="*/ 31 w 62"/>
                <a:gd name="T35" fmla="*/ 31 h 39"/>
                <a:gd name="T36" fmla="*/ 28 w 62"/>
                <a:gd name="T37" fmla="*/ 32 h 39"/>
                <a:gd name="T38" fmla="*/ 23 w 62"/>
                <a:gd name="T39" fmla="*/ 34 h 39"/>
                <a:gd name="T40" fmla="*/ 19 w 62"/>
                <a:gd name="T41" fmla="*/ 35 h 39"/>
                <a:gd name="T42" fmla="*/ 14 w 62"/>
                <a:gd name="T43" fmla="*/ 36 h 39"/>
                <a:gd name="T44" fmla="*/ 11 w 62"/>
                <a:gd name="T45" fmla="*/ 37 h 39"/>
                <a:gd name="T46" fmla="*/ 6 w 62"/>
                <a:gd name="T47" fmla="*/ 38 h 39"/>
                <a:gd name="T48" fmla="*/ 1 w 62"/>
                <a:gd name="T49" fmla="*/ 39 h 39"/>
                <a:gd name="T50" fmla="*/ 1 w 62"/>
                <a:gd name="T51" fmla="*/ 32 h 39"/>
                <a:gd name="T52" fmla="*/ 1 w 62"/>
                <a:gd name="T53" fmla="*/ 27 h 39"/>
                <a:gd name="T54" fmla="*/ 0 w 62"/>
                <a:gd name="T55" fmla="*/ 20 h 39"/>
                <a:gd name="T56" fmla="*/ 0 w 62"/>
                <a:gd name="T57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39">
                  <a:moveTo>
                    <a:pt x="0" y="14"/>
                  </a:moveTo>
                  <a:lnTo>
                    <a:pt x="8" y="12"/>
                  </a:lnTo>
                  <a:lnTo>
                    <a:pt x="16" y="11"/>
                  </a:lnTo>
                  <a:lnTo>
                    <a:pt x="23" y="8"/>
                  </a:lnTo>
                  <a:lnTo>
                    <a:pt x="31" y="7"/>
                  </a:lnTo>
                  <a:lnTo>
                    <a:pt x="39" y="5"/>
                  </a:lnTo>
                  <a:lnTo>
                    <a:pt x="47" y="4"/>
                  </a:lnTo>
                  <a:lnTo>
                    <a:pt x="54" y="1"/>
                  </a:lnTo>
                  <a:lnTo>
                    <a:pt x="62" y="0"/>
                  </a:lnTo>
                  <a:lnTo>
                    <a:pt x="62" y="6"/>
                  </a:lnTo>
                  <a:lnTo>
                    <a:pt x="62" y="12"/>
                  </a:lnTo>
                  <a:lnTo>
                    <a:pt x="62" y="19"/>
                  </a:lnTo>
                  <a:lnTo>
                    <a:pt x="62" y="24"/>
                  </a:lnTo>
                  <a:lnTo>
                    <a:pt x="55" y="26"/>
                  </a:lnTo>
                  <a:lnTo>
                    <a:pt x="50" y="27"/>
                  </a:lnTo>
                  <a:lnTo>
                    <a:pt x="43" y="29"/>
                  </a:lnTo>
                  <a:lnTo>
                    <a:pt x="36" y="30"/>
                  </a:lnTo>
                  <a:lnTo>
                    <a:pt x="31" y="31"/>
                  </a:lnTo>
                  <a:lnTo>
                    <a:pt x="28" y="32"/>
                  </a:lnTo>
                  <a:lnTo>
                    <a:pt x="23" y="34"/>
                  </a:lnTo>
                  <a:lnTo>
                    <a:pt x="19" y="35"/>
                  </a:lnTo>
                  <a:lnTo>
                    <a:pt x="14" y="36"/>
                  </a:lnTo>
                  <a:lnTo>
                    <a:pt x="11" y="37"/>
                  </a:lnTo>
                  <a:lnTo>
                    <a:pt x="6" y="38"/>
                  </a:lnTo>
                  <a:lnTo>
                    <a:pt x="1" y="39"/>
                  </a:lnTo>
                  <a:lnTo>
                    <a:pt x="1" y="32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6B4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61" name="Freeform 37"/>
            <p:cNvSpPr>
              <a:spLocks/>
            </p:cNvSpPr>
            <p:nvPr/>
          </p:nvSpPr>
          <p:spPr bwMode="auto">
            <a:xfrm>
              <a:off x="442" y="1206"/>
              <a:ext cx="28" cy="18"/>
            </a:xfrm>
            <a:custGeom>
              <a:avLst/>
              <a:gdLst>
                <a:gd name="T0" fmla="*/ 0 w 56"/>
                <a:gd name="T1" fmla="*/ 13 h 37"/>
                <a:gd name="T2" fmla="*/ 7 w 56"/>
                <a:gd name="T3" fmla="*/ 12 h 37"/>
                <a:gd name="T4" fmla="*/ 14 w 56"/>
                <a:gd name="T5" fmla="*/ 11 h 37"/>
                <a:gd name="T6" fmla="*/ 21 w 56"/>
                <a:gd name="T7" fmla="*/ 8 h 37"/>
                <a:gd name="T8" fmla="*/ 29 w 56"/>
                <a:gd name="T9" fmla="*/ 7 h 37"/>
                <a:gd name="T10" fmla="*/ 36 w 56"/>
                <a:gd name="T11" fmla="*/ 5 h 37"/>
                <a:gd name="T12" fmla="*/ 43 w 56"/>
                <a:gd name="T13" fmla="*/ 4 h 37"/>
                <a:gd name="T14" fmla="*/ 49 w 56"/>
                <a:gd name="T15" fmla="*/ 1 h 37"/>
                <a:gd name="T16" fmla="*/ 56 w 56"/>
                <a:gd name="T17" fmla="*/ 0 h 37"/>
                <a:gd name="T18" fmla="*/ 56 w 56"/>
                <a:gd name="T19" fmla="*/ 6 h 37"/>
                <a:gd name="T20" fmla="*/ 56 w 56"/>
                <a:gd name="T21" fmla="*/ 12 h 37"/>
                <a:gd name="T22" fmla="*/ 56 w 56"/>
                <a:gd name="T23" fmla="*/ 19 h 37"/>
                <a:gd name="T24" fmla="*/ 56 w 56"/>
                <a:gd name="T25" fmla="*/ 24 h 37"/>
                <a:gd name="T26" fmla="*/ 51 w 56"/>
                <a:gd name="T27" fmla="*/ 26 h 37"/>
                <a:gd name="T28" fmla="*/ 44 w 56"/>
                <a:gd name="T29" fmla="*/ 28 h 37"/>
                <a:gd name="T30" fmla="*/ 37 w 56"/>
                <a:gd name="T31" fmla="*/ 29 h 37"/>
                <a:gd name="T32" fmla="*/ 31 w 56"/>
                <a:gd name="T33" fmla="*/ 30 h 37"/>
                <a:gd name="T34" fmla="*/ 23 w 56"/>
                <a:gd name="T35" fmla="*/ 31 h 37"/>
                <a:gd name="T36" fmla="*/ 16 w 56"/>
                <a:gd name="T37" fmla="*/ 34 h 37"/>
                <a:gd name="T38" fmla="*/ 9 w 56"/>
                <a:gd name="T39" fmla="*/ 35 h 37"/>
                <a:gd name="T40" fmla="*/ 1 w 56"/>
                <a:gd name="T41" fmla="*/ 37 h 37"/>
                <a:gd name="T42" fmla="*/ 1 w 56"/>
                <a:gd name="T43" fmla="*/ 31 h 37"/>
                <a:gd name="T44" fmla="*/ 1 w 56"/>
                <a:gd name="T45" fmla="*/ 24 h 37"/>
                <a:gd name="T46" fmla="*/ 0 w 56"/>
                <a:gd name="T47" fmla="*/ 19 h 37"/>
                <a:gd name="T48" fmla="*/ 0 w 56"/>
                <a:gd name="T49" fmla="*/ 1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37">
                  <a:moveTo>
                    <a:pt x="0" y="13"/>
                  </a:moveTo>
                  <a:lnTo>
                    <a:pt x="7" y="12"/>
                  </a:lnTo>
                  <a:lnTo>
                    <a:pt x="14" y="11"/>
                  </a:lnTo>
                  <a:lnTo>
                    <a:pt x="21" y="8"/>
                  </a:lnTo>
                  <a:lnTo>
                    <a:pt x="29" y="7"/>
                  </a:lnTo>
                  <a:lnTo>
                    <a:pt x="36" y="5"/>
                  </a:lnTo>
                  <a:lnTo>
                    <a:pt x="43" y="4"/>
                  </a:lnTo>
                  <a:lnTo>
                    <a:pt x="49" y="1"/>
                  </a:lnTo>
                  <a:lnTo>
                    <a:pt x="56" y="0"/>
                  </a:lnTo>
                  <a:lnTo>
                    <a:pt x="56" y="6"/>
                  </a:lnTo>
                  <a:lnTo>
                    <a:pt x="56" y="12"/>
                  </a:lnTo>
                  <a:lnTo>
                    <a:pt x="56" y="19"/>
                  </a:lnTo>
                  <a:lnTo>
                    <a:pt x="56" y="24"/>
                  </a:lnTo>
                  <a:lnTo>
                    <a:pt x="51" y="26"/>
                  </a:lnTo>
                  <a:lnTo>
                    <a:pt x="44" y="28"/>
                  </a:lnTo>
                  <a:lnTo>
                    <a:pt x="37" y="29"/>
                  </a:lnTo>
                  <a:lnTo>
                    <a:pt x="31" y="30"/>
                  </a:lnTo>
                  <a:lnTo>
                    <a:pt x="23" y="31"/>
                  </a:lnTo>
                  <a:lnTo>
                    <a:pt x="16" y="34"/>
                  </a:lnTo>
                  <a:lnTo>
                    <a:pt x="9" y="35"/>
                  </a:lnTo>
                  <a:lnTo>
                    <a:pt x="1" y="37"/>
                  </a:lnTo>
                  <a:lnTo>
                    <a:pt x="1" y="31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7244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62" name="Freeform 38"/>
            <p:cNvSpPr>
              <a:spLocks/>
            </p:cNvSpPr>
            <p:nvPr/>
          </p:nvSpPr>
          <p:spPr bwMode="auto">
            <a:xfrm>
              <a:off x="445" y="1206"/>
              <a:ext cx="25" cy="17"/>
            </a:xfrm>
            <a:custGeom>
              <a:avLst/>
              <a:gdLst>
                <a:gd name="T0" fmla="*/ 0 w 50"/>
                <a:gd name="T1" fmla="*/ 13 h 36"/>
                <a:gd name="T2" fmla="*/ 5 w 50"/>
                <a:gd name="T3" fmla="*/ 12 h 36"/>
                <a:gd name="T4" fmla="*/ 12 w 50"/>
                <a:gd name="T5" fmla="*/ 9 h 36"/>
                <a:gd name="T6" fmla="*/ 18 w 50"/>
                <a:gd name="T7" fmla="*/ 8 h 36"/>
                <a:gd name="T8" fmla="*/ 25 w 50"/>
                <a:gd name="T9" fmla="*/ 6 h 36"/>
                <a:gd name="T10" fmla="*/ 31 w 50"/>
                <a:gd name="T11" fmla="*/ 5 h 36"/>
                <a:gd name="T12" fmla="*/ 38 w 50"/>
                <a:gd name="T13" fmla="*/ 4 h 36"/>
                <a:gd name="T14" fmla="*/ 43 w 50"/>
                <a:gd name="T15" fmla="*/ 1 h 36"/>
                <a:gd name="T16" fmla="*/ 50 w 50"/>
                <a:gd name="T17" fmla="*/ 0 h 36"/>
                <a:gd name="T18" fmla="*/ 50 w 50"/>
                <a:gd name="T19" fmla="*/ 6 h 36"/>
                <a:gd name="T20" fmla="*/ 50 w 50"/>
                <a:gd name="T21" fmla="*/ 12 h 36"/>
                <a:gd name="T22" fmla="*/ 50 w 50"/>
                <a:gd name="T23" fmla="*/ 19 h 36"/>
                <a:gd name="T24" fmla="*/ 50 w 50"/>
                <a:gd name="T25" fmla="*/ 24 h 36"/>
                <a:gd name="T26" fmla="*/ 45 w 50"/>
                <a:gd name="T27" fmla="*/ 26 h 36"/>
                <a:gd name="T28" fmla="*/ 38 w 50"/>
                <a:gd name="T29" fmla="*/ 28 h 36"/>
                <a:gd name="T30" fmla="*/ 31 w 50"/>
                <a:gd name="T31" fmla="*/ 29 h 36"/>
                <a:gd name="T32" fmla="*/ 25 w 50"/>
                <a:gd name="T33" fmla="*/ 30 h 36"/>
                <a:gd name="T34" fmla="*/ 19 w 50"/>
                <a:gd name="T35" fmla="*/ 31 h 36"/>
                <a:gd name="T36" fmla="*/ 14 w 50"/>
                <a:gd name="T37" fmla="*/ 32 h 36"/>
                <a:gd name="T38" fmla="*/ 7 w 50"/>
                <a:gd name="T39" fmla="*/ 35 h 36"/>
                <a:gd name="T40" fmla="*/ 1 w 50"/>
                <a:gd name="T41" fmla="*/ 36 h 36"/>
                <a:gd name="T42" fmla="*/ 1 w 50"/>
                <a:gd name="T43" fmla="*/ 30 h 36"/>
                <a:gd name="T44" fmla="*/ 1 w 50"/>
                <a:gd name="T45" fmla="*/ 24 h 36"/>
                <a:gd name="T46" fmla="*/ 0 w 50"/>
                <a:gd name="T47" fmla="*/ 19 h 36"/>
                <a:gd name="T48" fmla="*/ 0 w 50"/>
                <a:gd name="T49" fmla="*/ 1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" h="36">
                  <a:moveTo>
                    <a:pt x="0" y="13"/>
                  </a:moveTo>
                  <a:lnTo>
                    <a:pt x="5" y="12"/>
                  </a:lnTo>
                  <a:lnTo>
                    <a:pt x="12" y="9"/>
                  </a:lnTo>
                  <a:lnTo>
                    <a:pt x="18" y="8"/>
                  </a:lnTo>
                  <a:lnTo>
                    <a:pt x="25" y="6"/>
                  </a:lnTo>
                  <a:lnTo>
                    <a:pt x="31" y="5"/>
                  </a:lnTo>
                  <a:lnTo>
                    <a:pt x="38" y="4"/>
                  </a:lnTo>
                  <a:lnTo>
                    <a:pt x="43" y="1"/>
                  </a:lnTo>
                  <a:lnTo>
                    <a:pt x="50" y="0"/>
                  </a:lnTo>
                  <a:lnTo>
                    <a:pt x="50" y="6"/>
                  </a:lnTo>
                  <a:lnTo>
                    <a:pt x="50" y="12"/>
                  </a:lnTo>
                  <a:lnTo>
                    <a:pt x="50" y="19"/>
                  </a:lnTo>
                  <a:lnTo>
                    <a:pt x="50" y="24"/>
                  </a:lnTo>
                  <a:lnTo>
                    <a:pt x="45" y="26"/>
                  </a:lnTo>
                  <a:lnTo>
                    <a:pt x="38" y="28"/>
                  </a:lnTo>
                  <a:lnTo>
                    <a:pt x="31" y="29"/>
                  </a:lnTo>
                  <a:lnTo>
                    <a:pt x="25" y="30"/>
                  </a:lnTo>
                  <a:lnTo>
                    <a:pt x="19" y="31"/>
                  </a:lnTo>
                  <a:lnTo>
                    <a:pt x="14" y="32"/>
                  </a:lnTo>
                  <a:lnTo>
                    <a:pt x="7" y="35"/>
                  </a:lnTo>
                  <a:lnTo>
                    <a:pt x="1" y="36"/>
                  </a:lnTo>
                  <a:lnTo>
                    <a:pt x="1" y="30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754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63" name="Freeform 39"/>
            <p:cNvSpPr>
              <a:spLocks/>
            </p:cNvSpPr>
            <p:nvPr/>
          </p:nvSpPr>
          <p:spPr bwMode="auto">
            <a:xfrm>
              <a:off x="447" y="1206"/>
              <a:ext cx="23" cy="17"/>
            </a:xfrm>
            <a:custGeom>
              <a:avLst/>
              <a:gdLst>
                <a:gd name="T0" fmla="*/ 0 w 46"/>
                <a:gd name="T1" fmla="*/ 12 h 35"/>
                <a:gd name="T2" fmla="*/ 46 w 46"/>
                <a:gd name="T3" fmla="*/ 0 h 35"/>
                <a:gd name="T4" fmla="*/ 46 w 46"/>
                <a:gd name="T5" fmla="*/ 26 h 35"/>
                <a:gd name="T6" fmla="*/ 21 w 46"/>
                <a:gd name="T7" fmla="*/ 30 h 35"/>
                <a:gd name="T8" fmla="*/ 3 w 46"/>
                <a:gd name="T9" fmla="*/ 35 h 35"/>
                <a:gd name="T10" fmla="*/ 0 w 46"/>
                <a:gd name="T11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35">
                  <a:moveTo>
                    <a:pt x="0" y="12"/>
                  </a:moveTo>
                  <a:lnTo>
                    <a:pt x="46" y="0"/>
                  </a:lnTo>
                  <a:lnTo>
                    <a:pt x="46" y="26"/>
                  </a:lnTo>
                  <a:lnTo>
                    <a:pt x="21" y="30"/>
                  </a:lnTo>
                  <a:lnTo>
                    <a:pt x="3" y="3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7C4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64" name="Freeform 40"/>
            <p:cNvSpPr>
              <a:spLocks/>
            </p:cNvSpPr>
            <p:nvPr/>
          </p:nvSpPr>
          <p:spPr bwMode="auto">
            <a:xfrm>
              <a:off x="419" y="1034"/>
              <a:ext cx="36" cy="13"/>
            </a:xfrm>
            <a:custGeom>
              <a:avLst/>
              <a:gdLst>
                <a:gd name="T0" fmla="*/ 0 w 71"/>
                <a:gd name="T1" fmla="*/ 0 h 25"/>
                <a:gd name="T2" fmla="*/ 0 w 71"/>
                <a:gd name="T3" fmla="*/ 25 h 25"/>
                <a:gd name="T4" fmla="*/ 19 w 71"/>
                <a:gd name="T5" fmla="*/ 25 h 25"/>
                <a:gd name="T6" fmla="*/ 71 w 71"/>
                <a:gd name="T7" fmla="*/ 23 h 25"/>
                <a:gd name="T8" fmla="*/ 68 w 71"/>
                <a:gd name="T9" fmla="*/ 0 h 25"/>
                <a:gd name="T10" fmla="*/ 0 w 71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25">
                  <a:moveTo>
                    <a:pt x="0" y="0"/>
                  </a:moveTo>
                  <a:lnTo>
                    <a:pt x="0" y="25"/>
                  </a:lnTo>
                  <a:lnTo>
                    <a:pt x="19" y="25"/>
                  </a:lnTo>
                  <a:lnTo>
                    <a:pt x="71" y="23"/>
                  </a:lnTo>
                  <a:lnTo>
                    <a:pt x="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4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65" name="Freeform 41"/>
            <p:cNvSpPr>
              <a:spLocks/>
            </p:cNvSpPr>
            <p:nvPr/>
          </p:nvSpPr>
          <p:spPr bwMode="auto">
            <a:xfrm>
              <a:off x="421" y="1034"/>
              <a:ext cx="34" cy="13"/>
            </a:xfrm>
            <a:custGeom>
              <a:avLst/>
              <a:gdLst>
                <a:gd name="T0" fmla="*/ 0 w 67"/>
                <a:gd name="T1" fmla="*/ 0 h 25"/>
                <a:gd name="T2" fmla="*/ 0 w 67"/>
                <a:gd name="T3" fmla="*/ 7 h 25"/>
                <a:gd name="T4" fmla="*/ 0 w 67"/>
                <a:gd name="T5" fmla="*/ 13 h 25"/>
                <a:gd name="T6" fmla="*/ 0 w 67"/>
                <a:gd name="T7" fmla="*/ 20 h 25"/>
                <a:gd name="T8" fmla="*/ 0 w 67"/>
                <a:gd name="T9" fmla="*/ 25 h 25"/>
                <a:gd name="T10" fmla="*/ 5 w 67"/>
                <a:gd name="T11" fmla="*/ 25 h 25"/>
                <a:gd name="T12" fmla="*/ 10 w 67"/>
                <a:gd name="T13" fmla="*/ 25 h 25"/>
                <a:gd name="T14" fmla="*/ 13 w 67"/>
                <a:gd name="T15" fmla="*/ 25 h 25"/>
                <a:gd name="T16" fmla="*/ 18 w 67"/>
                <a:gd name="T17" fmla="*/ 25 h 25"/>
                <a:gd name="T18" fmla="*/ 25 w 67"/>
                <a:gd name="T19" fmla="*/ 25 h 25"/>
                <a:gd name="T20" fmla="*/ 30 w 67"/>
                <a:gd name="T21" fmla="*/ 25 h 25"/>
                <a:gd name="T22" fmla="*/ 37 w 67"/>
                <a:gd name="T23" fmla="*/ 25 h 25"/>
                <a:gd name="T24" fmla="*/ 43 w 67"/>
                <a:gd name="T25" fmla="*/ 24 h 25"/>
                <a:gd name="T26" fmla="*/ 49 w 67"/>
                <a:gd name="T27" fmla="*/ 24 h 25"/>
                <a:gd name="T28" fmla="*/ 55 w 67"/>
                <a:gd name="T29" fmla="*/ 24 h 25"/>
                <a:gd name="T30" fmla="*/ 62 w 67"/>
                <a:gd name="T31" fmla="*/ 23 h 25"/>
                <a:gd name="T32" fmla="*/ 67 w 67"/>
                <a:gd name="T33" fmla="*/ 23 h 25"/>
                <a:gd name="T34" fmla="*/ 66 w 67"/>
                <a:gd name="T35" fmla="*/ 17 h 25"/>
                <a:gd name="T36" fmla="*/ 66 w 67"/>
                <a:gd name="T37" fmla="*/ 12 h 25"/>
                <a:gd name="T38" fmla="*/ 65 w 67"/>
                <a:gd name="T39" fmla="*/ 6 h 25"/>
                <a:gd name="T40" fmla="*/ 64 w 67"/>
                <a:gd name="T41" fmla="*/ 0 h 25"/>
                <a:gd name="T42" fmla="*/ 56 w 67"/>
                <a:gd name="T43" fmla="*/ 0 h 25"/>
                <a:gd name="T44" fmla="*/ 48 w 67"/>
                <a:gd name="T45" fmla="*/ 0 h 25"/>
                <a:gd name="T46" fmla="*/ 40 w 67"/>
                <a:gd name="T47" fmla="*/ 0 h 25"/>
                <a:gd name="T48" fmla="*/ 32 w 67"/>
                <a:gd name="T49" fmla="*/ 0 h 25"/>
                <a:gd name="T50" fmla="*/ 24 w 67"/>
                <a:gd name="T51" fmla="*/ 0 h 25"/>
                <a:gd name="T52" fmla="*/ 17 w 67"/>
                <a:gd name="T53" fmla="*/ 0 h 25"/>
                <a:gd name="T54" fmla="*/ 9 w 67"/>
                <a:gd name="T55" fmla="*/ 0 h 25"/>
                <a:gd name="T56" fmla="*/ 0 w 67"/>
                <a:gd name="T5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7" h="25">
                  <a:moveTo>
                    <a:pt x="0" y="0"/>
                  </a:moveTo>
                  <a:lnTo>
                    <a:pt x="0" y="7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5" y="25"/>
                  </a:lnTo>
                  <a:lnTo>
                    <a:pt x="10" y="25"/>
                  </a:lnTo>
                  <a:lnTo>
                    <a:pt x="13" y="25"/>
                  </a:lnTo>
                  <a:lnTo>
                    <a:pt x="18" y="25"/>
                  </a:lnTo>
                  <a:lnTo>
                    <a:pt x="25" y="25"/>
                  </a:lnTo>
                  <a:lnTo>
                    <a:pt x="30" y="25"/>
                  </a:lnTo>
                  <a:lnTo>
                    <a:pt x="37" y="25"/>
                  </a:lnTo>
                  <a:lnTo>
                    <a:pt x="43" y="24"/>
                  </a:lnTo>
                  <a:lnTo>
                    <a:pt x="49" y="24"/>
                  </a:lnTo>
                  <a:lnTo>
                    <a:pt x="55" y="24"/>
                  </a:lnTo>
                  <a:lnTo>
                    <a:pt x="62" y="23"/>
                  </a:lnTo>
                  <a:lnTo>
                    <a:pt x="67" y="23"/>
                  </a:lnTo>
                  <a:lnTo>
                    <a:pt x="66" y="17"/>
                  </a:lnTo>
                  <a:lnTo>
                    <a:pt x="66" y="12"/>
                  </a:lnTo>
                  <a:lnTo>
                    <a:pt x="65" y="6"/>
                  </a:lnTo>
                  <a:lnTo>
                    <a:pt x="64" y="0"/>
                  </a:lnTo>
                  <a:lnTo>
                    <a:pt x="56" y="0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24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66" name="Freeform 42"/>
            <p:cNvSpPr>
              <a:spLocks/>
            </p:cNvSpPr>
            <p:nvPr/>
          </p:nvSpPr>
          <p:spPr bwMode="auto">
            <a:xfrm>
              <a:off x="424" y="1034"/>
              <a:ext cx="31" cy="13"/>
            </a:xfrm>
            <a:custGeom>
              <a:avLst/>
              <a:gdLst>
                <a:gd name="T0" fmla="*/ 0 w 62"/>
                <a:gd name="T1" fmla="*/ 0 h 25"/>
                <a:gd name="T2" fmla="*/ 0 w 62"/>
                <a:gd name="T3" fmla="*/ 7 h 25"/>
                <a:gd name="T4" fmla="*/ 0 w 62"/>
                <a:gd name="T5" fmla="*/ 13 h 25"/>
                <a:gd name="T6" fmla="*/ 0 w 62"/>
                <a:gd name="T7" fmla="*/ 20 h 25"/>
                <a:gd name="T8" fmla="*/ 0 w 62"/>
                <a:gd name="T9" fmla="*/ 25 h 25"/>
                <a:gd name="T10" fmla="*/ 4 w 62"/>
                <a:gd name="T11" fmla="*/ 25 h 25"/>
                <a:gd name="T12" fmla="*/ 8 w 62"/>
                <a:gd name="T13" fmla="*/ 25 h 25"/>
                <a:gd name="T14" fmla="*/ 12 w 62"/>
                <a:gd name="T15" fmla="*/ 25 h 25"/>
                <a:gd name="T16" fmla="*/ 16 w 62"/>
                <a:gd name="T17" fmla="*/ 25 h 25"/>
                <a:gd name="T18" fmla="*/ 22 w 62"/>
                <a:gd name="T19" fmla="*/ 25 h 25"/>
                <a:gd name="T20" fmla="*/ 28 w 62"/>
                <a:gd name="T21" fmla="*/ 25 h 25"/>
                <a:gd name="T22" fmla="*/ 33 w 62"/>
                <a:gd name="T23" fmla="*/ 25 h 25"/>
                <a:gd name="T24" fmla="*/ 39 w 62"/>
                <a:gd name="T25" fmla="*/ 24 h 25"/>
                <a:gd name="T26" fmla="*/ 45 w 62"/>
                <a:gd name="T27" fmla="*/ 24 h 25"/>
                <a:gd name="T28" fmla="*/ 51 w 62"/>
                <a:gd name="T29" fmla="*/ 24 h 25"/>
                <a:gd name="T30" fmla="*/ 57 w 62"/>
                <a:gd name="T31" fmla="*/ 23 h 25"/>
                <a:gd name="T32" fmla="*/ 62 w 62"/>
                <a:gd name="T33" fmla="*/ 23 h 25"/>
                <a:gd name="T34" fmla="*/ 61 w 62"/>
                <a:gd name="T35" fmla="*/ 17 h 25"/>
                <a:gd name="T36" fmla="*/ 61 w 62"/>
                <a:gd name="T37" fmla="*/ 12 h 25"/>
                <a:gd name="T38" fmla="*/ 60 w 62"/>
                <a:gd name="T39" fmla="*/ 6 h 25"/>
                <a:gd name="T40" fmla="*/ 59 w 62"/>
                <a:gd name="T41" fmla="*/ 0 h 25"/>
                <a:gd name="T42" fmla="*/ 52 w 62"/>
                <a:gd name="T43" fmla="*/ 0 h 25"/>
                <a:gd name="T44" fmla="*/ 44 w 62"/>
                <a:gd name="T45" fmla="*/ 0 h 25"/>
                <a:gd name="T46" fmla="*/ 37 w 62"/>
                <a:gd name="T47" fmla="*/ 0 h 25"/>
                <a:gd name="T48" fmla="*/ 30 w 62"/>
                <a:gd name="T49" fmla="*/ 0 h 25"/>
                <a:gd name="T50" fmla="*/ 22 w 62"/>
                <a:gd name="T51" fmla="*/ 0 h 25"/>
                <a:gd name="T52" fmla="*/ 15 w 62"/>
                <a:gd name="T53" fmla="*/ 0 h 25"/>
                <a:gd name="T54" fmla="*/ 7 w 62"/>
                <a:gd name="T55" fmla="*/ 0 h 25"/>
                <a:gd name="T56" fmla="*/ 0 w 62"/>
                <a:gd name="T5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25">
                  <a:moveTo>
                    <a:pt x="0" y="0"/>
                  </a:moveTo>
                  <a:lnTo>
                    <a:pt x="0" y="7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4" y="25"/>
                  </a:lnTo>
                  <a:lnTo>
                    <a:pt x="8" y="25"/>
                  </a:lnTo>
                  <a:lnTo>
                    <a:pt x="12" y="25"/>
                  </a:lnTo>
                  <a:lnTo>
                    <a:pt x="16" y="25"/>
                  </a:lnTo>
                  <a:lnTo>
                    <a:pt x="22" y="25"/>
                  </a:lnTo>
                  <a:lnTo>
                    <a:pt x="28" y="25"/>
                  </a:lnTo>
                  <a:lnTo>
                    <a:pt x="33" y="25"/>
                  </a:lnTo>
                  <a:lnTo>
                    <a:pt x="39" y="24"/>
                  </a:lnTo>
                  <a:lnTo>
                    <a:pt x="45" y="24"/>
                  </a:lnTo>
                  <a:lnTo>
                    <a:pt x="51" y="24"/>
                  </a:lnTo>
                  <a:lnTo>
                    <a:pt x="57" y="23"/>
                  </a:lnTo>
                  <a:lnTo>
                    <a:pt x="62" y="23"/>
                  </a:lnTo>
                  <a:lnTo>
                    <a:pt x="61" y="17"/>
                  </a:lnTo>
                  <a:lnTo>
                    <a:pt x="61" y="12"/>
                  </a:lnTo>
                  <a:lnTo>
                    <a:pt x="60" y="6"/>
                  </a:lnTo>
                  <a:lnTo>
                    <a:pt x="59" y="0"/>
                  </a:lnTo>
                  <a:lnTo>
                    <a:pt x="52" y="0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67" name="Freeform 43"/>
            <p:cNvSpPr>
              <a:spLocks/>
            </p:cNvSpPr>
            <p:nvPr/>
          </p:nvSpPr>
          <p:spPr bwMode="auto">
            <a:xfrm>
              <a:off x="425" y="1034"/>
              <a:ext cx="30" cy="13"/>
            </a:xfrm>
            <a:custGeom>
              <a:avLst/>
              <a:gdLst>
                <a:gd name="T0" fmla="*/ 0 w 58"/>
                <a:gd name="T1" fmla="*/ 0 h 25"/>
                <a:gd name="T2" fmla="*/ 0 w 58"/>
                <a:gd name="T3" fmla="*/ 7 h 25"/>
                <a:gd name="T4" fmla="*/ 0 w 58"/>
                <a:gd name="T5" fmla="*/ 13 h 25"/>
                <a:gd name="T6" fmla="*/ 0 w 58"/>
                <a:gd name="T7" fmla="*/ 20 h 25"/>
                <a:gd name="T8" fmla="*/ 0 w 58"/>
                <a:gd name="T9" fmla="*/ 25 h 25"/>
                <a:gd name="T10" fmla="*/ 4 w 58"/>
                <a:gd name="T11" fmla="*/ 25 h 25"/>
                <a:gd name="T12" fmla="*/ 8 w 58"/>
                <a:gd name="T13" fmla="*/ 25 h 25"/>
                <a:gd name="T14" fmla="*/ 11 w 58"/>
                <a:gd name="T15" fmla="*/ 25 h 25"/>
                <a:gd name="T16" fmla="*/ 16 w 58"/>
                <a:gd name="T17" fmla="*/ 25 h 25"/>
                <a:gd name="T18" fmla="*/ 21 w 58"/>
                <a:gd name="T19" fmla="*/ 25 h 25"/>
                <a:gd name="T20" fmla="*/ 27 w 58"/>
                <a:gd name="T21" fmla="*/ 25 h 25"/>
                <a:gd name="T22" fmla="*/ 32 w 58"/>
                <a:gd name="T23" fmla="*/ 25 h 25"/>
                <a:gd name="T24" fmla="*/ 38 w 58"/>
                <a:gd name="T25" fmla="*/ 24 h 25"/>
                <a:gd name="T26" fmla="*/ 42 w 58"/>
                <a:gd name="T27" fmla="*/ 24 h 25"/>
                <a:gd name="T28" fmla="*/ 48 w 58"/>
                <a:gd name="T29" fmla="*/ 24 h 25"/>
                <a:gd name="T30" fmla="*/ 53 w 58"/>
                <a:gd name="T31" fmla="*/ 23 h 25"/>
                <a:gd name="T32" fmla="*/ 58 w 58"/>
                <a:gd name="T33" fmla="*/ 23 h 25"/>
                <a:gd name="T34" fmla="*/ 57 w 58"/>
                <a:gd name="T35" fmla="*/ 17 h 25"/>
                <a:gd name="T36" fmla="*/ 57 w 58"/>
                <a:gd name="T37" fmla="*/ 12 h 25"/>
                <a:gd name="T38" fmla="*/ 56 w 58"/>
                <a:gd name="T39" fmla="*/ 6 h 25"/>
                <a:gd name="T40" fmla="*/ 55 w 58"/>
                <a:gd name="T41" fmla="*/ 0 h 25"/>
                <a:gd name="T42" fmla="*/ 48 w 58"/>
                <a:gd name="T43" fmla="*/ 0 h 25"/>
                <a:gd name="T44" fmla="*/ 41 w 58"/>
                <a:gd name="T45" fmla="*/ 0 h 25"/>
                <a:gd name="T46" fmla="*/ 34 w 58"/>
                <a:gd name="T47" fmla="*/ 0 h 25"/>
                <a:gd name="T48" fmla="*/ 27 w 58"/>
                <a:gd name="T49" fmla="*/ 0 h 25"/>
                <a:gd name="T50" fmla="*/ 20 w 58"/>
                <a:gd name="T51" fmla="*/ 0 h 25"/>
                <a:gd name="T52" fmla="*/ 13 w 58"/>
                <a:gd name="T53" fmla="*/ 0 h 25"/>
                <a:gd name="T54" fmla="*/ 6 w 58"/>
                <a:gd name="T55" fmla="*/ 0 h 25"/>
                <a:gd name="T56" fmla="*/ 0 w 58"/>
                <a:gd name="T5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8" h="25">
                  <a:moveTo>
                    <a:pt x="0" y="0"/>
                  </a:moveTo>
                  <a:lnTo>
                    <a:pt x="0" y="7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4" y="25"/>
                  </a:lnTo>
                  <a:lnTo>
                    <a:pt x="8" y="25"/>
                  </a:lnTo>
                  <a:lnTo>
                    <a:pt x="11" y="25"/>
                  </a:lnTo>
                  <a:lnTo>
                    <a:pt x="16" y="25"/>
                  </a:lnTo>
                  <a:lnTo>
                    <a:pt x="21" y="25"/>
                  </a:lnTo>
                  <a:lnTo>
                    <a:pt x="27" y="25"/>
                  </a:lnTo>
                  <a:lnTo>
                    <a:pt x="32" y="25"/>
                  </a:lnTo>
                  <a:lnTo>
                    <a:pt x="38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3" y="23"/>
                  </a:lnTo>
                  <a:lnTo>
                    <a:pt x="58" y="23"/>
                  </a:lnTo>
                  <a:lnTo>
                    <a:pt x="57" y="17"/>
                  </a:lnTo>
                  <a:lnTo>
                    <a:pt x="57" y="12"/>
                  </a:lnTo>
                  <a:lnTo>
                    <a:pt x="56" y="6"/>
                  </a:lnTo>
                  <a:lnTo>
                    <a:pt x="55" y="0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20" y="0"/>
                  </a:lnTo>
                  <a:lnTo>
                    <a:pt x="13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4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68" name="Freeform 44"/>
            <p:cNvSpPr>
              <a:spLocks/>
            </p:cNvSpPr>
            <p:nvPr/>
          </p:nvSpPr>
          <p:spPr bwMode="auto">
            <a:xfrm>
              <a:off x="428" y="1034"/>
              <a:ext cx="27" cy="13"/>
            </a:xfrm>
            <a:custGeom>
              <a:avLst/>
              <a:gdLst>
                <a:gd name="T0" fmla="*/ 0 w 54"/>
                <a:gd name="T1" fmla="*/ 0 h 25"/>
                <a:gd name="T2" fmla="*/ 0 w 54"/>
                <a:gd name="T3" fmla="*/ 7 h 25"/>
                <a:gd name="T4" fmla="*/ 0 w 54"/>
                <a:gd name="T5" fmla="*/ 13 h 25"/>
                <a:gd name="T6" fmla="*/ 0 w 54"/>
                <a:gd name="T7" fmla="*/ 20 h 25"/>
                <a:gd name="T8" fmla="*/ 0 w 54"/>
                <a:gd name="T9" fmla="*/ 25 h 25"/>
                <a:gd name="T10" fmla="*/ 4 w 54"/>
                <a:gd name="T11" fmla="*/ 25 h 25"/>
                <a:gd name="T12" fmla="*/ 8 w 54"/>
                <a:gd name="T13" fmla="*/ 25 h 25"/>
                <a:gd name="T14" fmla="*/ 12 w 54"/>
                <a:gd name="T15" fmla="*/ 25 h 25"/>
                <a:gd name="T16" fmla="*/ 15 w 54"/>
                <a:gd name="T17" fmla="*/ 25 h 25"/>
                <a:gd name="T18" fmla="*/ 20 w 54"/>
                <a:gd name="T19" fmla="*/ 25 h 25"/>
                <a:gd name="T20" fmla="*/ 24 w 54"/>
                <a:gd name="T21" fmla="*/ 25 h 25"/>
                <a:gd name="T22" fmla="*/ 30 w 54"/>
                <a:gd name="T23" fmla="*/ 25 h 25"/>
                <a:gd name="T24" fmla="*/ 35 w 54"/>
                <a:gd name="T25" fmla="*/ 24 h 25"/>
                <a:gd name="T26" fmla="*/ 39 w 54"/>
                <a:gd name="T27" fmla="*/ 24 h 25"/>
                <a:gd name="T28" fmla="*/ 45 w 54"/>
                <a:gd name="T29" fmla="*/ 24 h 25"/>
                <a:gd name="T30" fmla="*/ 50 w 54"/>
                <a:gd name="T31" fmla="*/ 23 h 25"/>
                <a:gd name="T32" fmla="*/ 54 w 54"/>
                <a:gd name="T33" fmla="*/ 23 h 25"/>
                <a:gd name="T34" fmla="*/ 53 w 54"/>
                <a:gd name="T35" fmla="*/ 17 h 25"/>
                <a:gd name="T36" fmla="*/ 53 w 54"/>
                <a:gd name="T37" fmla="*/ 12 h 25"/>
                <a:gd name="T38" fmla="*/ 52 w 54"/>
                <a:gd name="T39" fmla="*/ 6 h 25"/>
                <a:gd name="T40" fmla="*/ 51 w 54"/>
                <a:gd name="T41" fmla="*/ 0 h 25"/>
                <a:gd name="T42" fmla="*/ 44 w 54"/>
                <a:gd name="T43" fmla="*/ 0 h 25"/>
                <a:gd name="T44" fmla="*/ 38 w 54"/>
                <a:gd name="T45" fmla="*/ 0 h 25"/>
                <a:gd name="T46" fmla="*/ 31 w 54"/>
                <a:gd name="T47" fmla="*/ 0 h 25"/>
                <a:gd name="T48" fmla="*/ 25 w 54"/>
                <a:gd name="T49" fmla="*/ 0 h 25"/>
                <a:gd name="T50" fmla="*/ 19 w 54"/>
                <a:gd name="T51" fmla="*/ 0 h 25"/>
                <a:gd name="T52" fmla="*/ 13 w 54"/>
                <a:gd name="T53" fmla="*/ 0 h 25"/>
                <a:gd name="T54" fmla="*/ 6 w 54"/>
                <a:gd name="T55" fmla="*/ 0 h 25"/>
                <a:gd name="T56" fmla="*/ 0 w 54"/>
                <a:gd name="T5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25">
                  <a:moveTo>
                    <a:pt x="0" y="0"/>
                  </a:moveTo>
                  <a:lnTo>
                    <a:pt x="0" y="7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4" y="25"/>
                  </a:lnTo>
                  <a:lnTo>
                    <a:pt x="8" y="25"/>
                  </a:lnTo>
                  <a:lnTo>
                    <a:pt x="12" y="25"/>
                  </a:lnTo>
                  <a:lnTo>
                    <a:pt x="15" y="25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4"/>
                  </a:lnTo>
                  <a:lnTo>
                    <a:pt x="39" y="24"/>
                  </a:lnTo>
                  <a:lnTo>
                    <a:pt x="45" y="24"/>
                  </a:lnTo>
                  <a:lnTo>
                    <a:pt x="50" y="23"/>
                  </a:lnTo>
                  <a:lnTo>
                    <a:pt x="54" y="23"/>
                  </a:lnTo>
                  <a:lnTo>
                    <a:pt x="53" y="17"/>
                  </a:lnTo>
                  <a:lnTo>
                    <a:pt x="53" y="12"/>
                  </a:lnTo>
                  <a:lnTo>
                    <a:pt x="52" y="6"/>
                  </a:lnTo>
                  <a:lnTo>
                    <a:pt x="51" y="0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1" y="0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44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69" name="Freeform 45"/>
            <p:cNvSpPr>
              <a:spLocks/>
            </p:cNvSpPr>
            <p:nvPr/>
          </p:nvSpPr>
          <p:spPr bwMode="auto">
            <a:xfrm>
              <a:off x="429" y="1034"/>
              <a:ext cx="26" cy="13"/>
            </a:xfrm>
            <a:custGeom>
              <a:avLst/>
              <a:gdLst>
                <a:gd name="T0" fmla="*/ 0 w 50"/>
                <a:gd name="T1" fmla="*/ 0 h 25"/>
                <a:gd name="T2" fmla="*/ 0 w 50"/>
                <a:gd name="T3" fmla="*/ 7 h 25"/>
                <a:gd name="T4" fmla="*/ 0 w 50"/>
                <a:gd name="T5" fmla="*/ 13 h 25"/>
                <a:gd name="T6" fmla="*/ 0 w 50"/>
                <a:gd name="T7" fmla="*/ 20 h 25"/>
                <a:gd name="T8" fmla="*/ 0 w 50"/>
                <a:gd name="T9" fmla="*/ 25 h 25"/>
                <a:gd name="T10" fmla="*/ 4 w 50"/>
                <a:gd name="T11" fmla="*/ 25 h 25"/>
                <a:gd name="T12" fmla="*/ 8 w 50"/>
                <a:gd name="T13" fmla="*/ 25 h 25"/>
                <a:gd name="T14" fmla="*/ 11 w 50"/>
                <a:gd name="T15" fmla="*/ 25 h 25"/>
                <a:gd name="T16" fmla="*/ 15 w 50"/>
                <a:gd name="T17" fmla="*/ 25 h 25"/>
                <a:gd name="T18" fmla="*/ 19 w 50"/>
                <a:gd name="T19" fmla="*/ 25 h 25"/>
                <a:gd name="T20" fmla="*/ 24 w 50"/>
                <a:gd name="T21" fmla="*/ 25 h 25"/>
                <a:gd name="T22" fmla="*/ 28 w 50"/>
                <a:gd name="T23" fmla="*/ 25 h 25"/>
                <a:gd name="T24" fmla="*/ 33 w 50"/>
                <a:gd name="T25" fmla="*/ 24 h 25"/>
                <a:gd name="T26" fmla="*/ 36 w 50"/>
                <a:gd name="T27" fmla="*/ 24 h 25"/>
                <a:gd name="T28" fmla="*/ 41 w 50"/>
                <a:gd name="T29" fmla="*/ 24 h 25"/>
                <a:gd name="T30" fmla="*/ 46 w 50"/>
                <a:gd name="T31" fmla="*/ 23 h 25"/>
                <a:gd name="T32" fmla="*/ 50 w 50"/>
                <a:gd name="T33" fmla="*/ 23 h 25"/>
                <a:gd name="T34" fmla="*/ 49 w 50"/>
                <a:gd name="T35" fmla="*/ 17 h 25"/>
                <a:gd name="T36" fmla="*/ 49 w 50"/>
                <a:gd name="T37" fmla="*/ 12 h 25"/>
                <a:gd name="T38" fmla="*/ 48 w 50"/>
                <a:gd name="T39" fmla="*/ 6 h 25"/>
                <a:gd name="T40" fmla="*/ 47 w 50"/>
                <a:gd name="T41" fmla="*/ 0 h 25"/>
                <a:gd name="T42" fmla="*/ 41 w 50"/>
                <a:gd name="T43" fmla="*/ 0 h 25"/>
                <a:gd name="T44" fmla="*/ 35 w 50"/>
                <a:gd name="T45" fmla="*/ 0 h 25"/>
                <a:gd name="T46" fmla="*/ 30 w 50"/>
                <a:gd name="T47" fmla="*/ 0 h 25"/>
                <a:gd name="T48" fmla="*/ 24 w 50"/>
                <a:gd name="T49" fmla="*/ 0 h 25"/>
                <a:gd name="T50" fmla="*/ 17 w 50"/>
                <a:gd name="T51" fmla="*/ 0 h 25"/>
                <a:gd name="T52" fmla="*/ 11 w 50"/>
                <a:gd name="T53" fmla="*/ 0 h 25"/>
                <a:gd name="T54" fmla="*/ 5 w 50"/>
                <a:gd name="T55" fmla="*/ 0 h 25"/>
                <a:gd name="T56" fmla="*/ 0 w 50"/>
                <a:gd name="T5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0" h="25">
                  <a:moveTo>
                    <a:pt x="0" y="0"/>
                  </a:moveTo>
                  <a:lnTo>
                    <a:pt x="0" y="7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4" y="25"/>
                  </a:lnTo>
                  <a:lnTo>
                    <a:pt x="8" y="25"/>
                  </a:lnTo>
                  <a:lnTo>
                    <a:pt x="11" y="25"/>
                  </a:lnTo>
                  <a:lnTo>
                    <a:pt x="15" y="25"/>
                  </a:lnTo>
                  <a:lnTo>
                    <a:pt x="19" y="25"/>
                  </a:lnTo>
                  <a:lnTo>
                    <a:pt x="24" y="25"/>
                  </a:lnTo>
                  <a:lnTo>
                    <a:pt x="28" y="25"/>
                  </a:lnTo>
                  <a:lnTo>
                    <a:pt x="33" y="24"/>
                  </a:lnTo>
                  <a:lnTo>
                    <a:pt x="36" y="24"/>
                  </a:lnTo>
                  <a:lnTo>
                    <a:pt x="41" y="24"/>
                  </a:lnTo>
                  <a:lnTo>
                    <a:pt x="46" y="23"/>
                  </a:lnTo>
                  <a:lnTo>
                    <a:pt x="50" y="23"/>
                  </a:lnTo>
                  <a:lnTo>
                    <a:pt x="49" y="17"/>
                  </a:lnTo>
                  <a:lnTo>
                    <a:pt x="49" y="12"/>
                  </a:lnTo>
                  <a:lnTo>
                    <a:pt x="48" y="6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4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70" name="Freeform 46"/>
            <p:cNvSpPr>
              <a:spLocks/>
            </p:cNvSpPr>
            <p:nvPr/>
          </p:nvSpPr>
          <p:spPr bwMode="auto">
            <a:xfrm>
              <a:off x="432" y="1034"/>
              <a:ext cx="23" cy="13"/>
            </a:xfrm>
            <a:custGeom>
              <a:avLst/>
              <a:gdLst>
                <a:gd name="T0" fmla="*/ 0 w 46"/>
                <a:gd name="T1" fmla="*/ 0 h 25"/>
                <a:gd name="T2" fmla="*/ 0 w 46"/>
                <a:gd name="T3" fmla="*/ 7 h 25"/>
                <a:gd name="T4" fmla="*/ 0 w 46"/>
                <a:gd name="T5" fmla="*/ 13 h 25"/>
                <a:gd name="T6" fmla="*/ 0 w 46"/>
                <a:gd name="T7" fmla="*/ 20 h 25"/>
                <a:gd name="T8" fmla="*/ 0 w 46"/>
                <a:gd name="T9" fmla="*/ 25 h 25"/>
                <a:gd name="T10" fmla="*/ 4 w 46"/>
                <a:gd name="T11" fmla="*/ 25 h 25"/>
                <a:gd name="T12" fmla="*/ 7 w 46"/>
                <a:gd name="T13" fmla="*/ 25 h 25"/>
                <a:gd name="T14" fmla="*/ 11 w 46"/>
                <a:gd name="T15" fmla="*/ 25 h 25"/>
                <a:gd name="T16" fmla="*/ 14 w 46"/>
                <a:gd name="T17" fmla="*/ 25 h 25"/>
                <a:gd name="T18" fmla="*/ 22 w 46"/>
                <a:gd name="T19" fmla="*/ 25 h 25"/>
                <a:gd name="T20" fmla="*/ 30 w 46"/>
                <a:gd name="T21" fmla="*/ 24 h 25"/>
                <a:gd name="T22" fmla="*/ 38 w 46"/>
                <a:gd name="T23" fmla="*/ 24 h 25"/>
                <a:gd name="T24" fmla="*/ 46 w 46"/>
                <a:gd name="T25" fmla="*/ 23 h 25"/>
                <a:gd name="T26" fmla="*/ 45 w 46"/>
                <a:gd name="T27" fmla="*/ 17 h 25"/>
                <a:gd name="T28" fmla="*/ 45 w 46"/>
                <a:gd name="T29" fmla="*/ 12 h 25"/>
                <a:gd name="T30" fmla="*/ 44 w 46"/>
                <a:gd name="T31" fmla="*/ 6 h 25"/>
                <a:gd name="T32" fmla="*/ 43 w 46"/>
                <a:gd name="T33" fmla="*/ 0 h 25"/>
                <a:gd name="T34" fmla="*/ 37 w 46"/>
                <a:gd name="T35" fmla="*/ 0 h 25"/>
                <a:gd name="T36" fmla="*/ 31 w 46"/>
                <a:gd name="T37" fmla="*/ 0 h 25"/>
                <a:gd name="T38" fmla="*/ 27 w 46"/>
                <a:gd name="T39" fmla="*/ 0 h 25"/>
                <a:gd name="T40" fmla="*/ 21 w 46"/>
                <a:gd name="T41" fmla="*/ 0 h 25"/>
                <a:gd name="T42" fmla="*/ 16 w 46"/>
                <a:gd name="T43" fmla="*/ 0 h 25"/>
                <a:gd name="T44" fmla="*/ 11 w 46"/>
                <a:gd name="T45" fmla="*/ 0 h 25"/>
                <a:gd name="T46" fmla="*/ 6 w 46"/>
                <a:gd name="T47" fmla="*/ 0 h 25"/>
                <a:gd name="T48" fmla="*/ 0 w 46"/>
                <a:gd name="T4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" h="25">
                  <a:moveTo>
                    <a:pt x="0" y="0"/>
                  </a:moveTo>
                  <a:lnTo>
                    <a:pt x="0" y="7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4" y="25"/>
                  </a:lnTo>
                  <a:lnTo>
                    <a:pt x="7" y="25"/>
                  </a:lnTo>
                  <a:lnTo>
                    <a:pt x="11" y="25"/>
                  </a:lnTo>
                  <a:lnTo>
                    <a:pt x="14" y="25"/>
                  </a:lnTo>
                  <a:lnTo>
                    <a:pt x="22" y="25"/>
                  </a:lnTo>
                  <a:lnTo>
                    <a:pt x="30" y="24"/>
                  </a:lnTo>
                  <a:lnTo>
                    <a:pt x="38" y="24"/>
                  </a:lnTo>
                  <a:lnTo>
                    <a:pt x="46" y="23"/>
                  </a:lnTo>
                  <a:lnTo>
                    <a:pt x="45" y="17"/>
                  </a:lnTo>
                  <a:lnTo>
                    <a:pt x="45" y="12"/>
                  </a:lnTo>
                  <a:lnTo>
                    <a:pt x="44" y="6"/>
                  </a:lnTo>
                  <a:lnTo>
                    <a:pt x="43" y="0"/>
                  </a:lnTo>
                  <a:lnTo>
                    <a:pt x="37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42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71" name="Freeform 47"/>
            <p:cNvSpPr>
              <a:spLocks/>
            </p:cNvSpPr>
            <p:nvPr/>
          </p:nvSpPr>
          <p:spPr bwMode="auto">
            <a:xfrm>
              <a:off x="434" y="1034"/>
              <a:ext cx="21" cy="13"/>
            </a:xfrm>
            <a:custGeom>
              <a:avLst/>
              <a:gdLst>
                <a:gd name="T0" fmla="*/ 0 w 41"/>
                <a:gd name="T1" fmla="*/ 0 h 25"/>
                <a:gd name="T2" fmla="*/ 0 w 41"/>
                <a:gd name="T3" fmla="*/ 7 h 25"/>
                <a:gd name="T4" fmla="*/ 0 w 41"/>
                <a:gd name="T5" fmla="*/ 13 h 25"/>
                <a:gd name="T6" fmla="*/ 0 w 41"/>
                <a:gd name="T7" fmla="*/ 20 h 25"/>
                <a:gd name="T8" fmla="*/ 0 w 41"/>
                <a:gd name="T9" fmla="*/ 25 h 25"/>
                <a:gd name="T10" fmla="*/ 2 w 41"/>
                <a:gd name="T11" fmla="*/ 25 h 25"/>
                <a:gd name="T12" fmla="*/ 6 w 41"/>
                <a:gd name="T13" fmla="*/ 25 h 25"/>
                <a:gd name="T14" fmla="*/ 9 w 41"/>
                <a:gd name="T15" fmla="*/ 25 h 25"/>
                <a:gd name="T16" fmla="*/ 11 w 41"/>
                <a:gd name="T17" fmla="*/ 25 h 25"/>
                <a:gd name="T18" fmla="*/ 19 w 41"/>
                <a:gd name="T19" fmla="*/ 25 h 25"/>
                <a:gd name="T20" fmla="*/ 26 w 41"/>
                <a:gd name="T21" fmla="*/ 24 h 25"/>
                <a:gd name="T22" fmla="*/ 34 w 41"/>
                <a:gd name="T23" fmla="*/ 24 h 25"/>
                <a:gd name="T24" fmla="*/ 41 w 41"/>
                <a:gd name="T25" fmla="*/ 23 h 25"/>
                <a:gd name="T26" fmla="*/ 40 w 41"/>
                <a:gd name="T27" fmla="*/ 17 h 25"/>
                <a:gd name="T28" fmla="*/ 40 w 41"/>
                <a:gd name="T29" fmla="*/ 12 h 25"/>
                <a:gd name="T30" fmla="*/ 39 w 41"/>
                <a:gd name="T31" fmla="*/ 6 h 25"/>
                <a:gd name="T32" fmla="*/ 38 w 41"/>
                <a:gd name="T33" fmla="*/ 0 h 25"/>
                <a:gd name="T34" fmla="*/ 33 w 41"/>
                <a:gd name="T35" fmla="*/ 0 h 25"/>
                <a:gd name="T36" fmla="*/ 29 w 41"/>
                <a:gd name="T37" fmla="*/ 0 h 25"/>
                <a:gd name="T38" fmla="*/ 24 w 41"/>
                <a:gd name="T39" fmla="*/ 0 h 25"/>
                <a:gd name="T40" fmla="*/ 19 w 41"/>
                <a:gd name="T41" fmla="*/ 0 h 25"/>
                <a:gd name="T42" fmla="*/ 14 w 41"/>
                <a:gd name="T43" fmla="*/ 0 h 25"/>
                <a:gd name="T44" fmla="*/ 9 w 41"/>
                <a:gd name="T45" fmla="*/ 0 h 25"/>
                <a:gd name="T46" fmla="*/ 4 w 41"/>
                <a:gd name="T47" fmla="*/ 0 h 25"/>
                <a:gd name="T48" fmla="*/ 0 w 41"/>
                <a:gd name="T4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25">
                  <a:moveTo>
                    <a:pt x="0" y="0"/>
                  </a:moveTo>
                  <a:lnTo>
                    <a:pt x="0" y="7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2" y="25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1" y="25"/>
                  </a:lnTo>
                  <a:lnTo>
                    <a:pt x="19" y="25"/>
                  </a:lnTo>
                  <a:lnTo>
                    <a:pt x="26" y="24"/>
                  </a:lnTo>
                  <a:lnTo>
                    <a:pt x="34" y="24"/>
                  </a:lnTo>
                  <a:lnTo>
                    <a:pt x="41" y="23"/>
                  </a:lnTo>
                  <a:lnTo>
                    <a:pt x="40" y="17"/>
                  </a:lnTo>
                  <a:lnTo>
                    <a:pt x="40" y="12"/>
                  </a:lnTo>
                  <a:lnTo>
                    <a:pt x="39" y="6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4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72" name="Freeform 48"/>
            <p:cNvSpPr>
              <a:spLocks/>
            </p:cNvSpPr>
            <p:nvPr/>
          </p:nvSpPr>
          <p:spPr bwMode="auto">
            <a:xfrm>
              <a:off x="436" y="1034"/>
              <a:ext cx="19" cy="13"/>
            </a:xfrm>
            <a:custGeom>
              <a:avLst/>
              <a:gdLst>
                <a:gd name="T0" fmla="*/ 0 w 38"/>
                <a:gd name="T1" fmla="*/ 0 h 25"/>
                <a:gd name="T2" fmla="*/ 0 w 38"/>
                <a:gd name="T3" fmla="*/ 7 h 25"/>
                <a:gd name="T4" fmla="*/ 0 w 38"/>
                <a:gd name="T5" fmla="*/ 13 h 25"/>
                <a:gd name="T6" fmla="*/ 0 w 38"/>
                <a:gd name="T7" fmla="*/ 20 h 25"/>
                <a:gd name="T8" fmla="*/ 0 w 38"/>
                <a:gd name="T9" fmla="*/ 25 h 25"/>
                <a:gd name="T10" fmla="*/ 4 w 38"/>
                <a:gd name="T11" fmla="*/ 25 h 25"/>
                <a:gd name="T12" fmla="*/ 6 w 38"/>
                <a:gd name="T13" fmla="*/ 25 h 25"/>
                <a:gd name="T14" fmla="*/ 9 w 38"/>
                <a:gd name="T15" fmla="*/ 25 h 25"/>
                <a:gd name="T16" fmla="*/ 12 w 38"/>
                <a:gd name="T17" fmla="*/ 25 h 25"/>
                <a:gd name="T18" fmla="*/ 19 w 38"/>
                <a:gd name="T19" fmla="*/ 25 h 25"/>
                <a:gd name="T20" fmla="*/ 26 w 38"/>
                <a:gd name="T21" fmla="*/ 24 h 25"/>
                <a:gd name="T22" fmla="*/ 33 w 38"/>
                <a:gd name="T23" fmla="*/ 24 h 25"/>
                <a:gd name="T24" fmla="*/ 38 w 38"/>
                <a:gd name="T25" fmla="*/ 23 h 25"/>
                <a:gd name="T26" fmla="*/ 37 w 38"/>
                <a:gd name="T27" fmla="*/ 17 h 25"/>
                <a:gd name="T28" fmla="*/ 37 w 38"/>
                <a:gd name="T29" fmla="*/ 12 h 25"/>
                <a:gd name="T30" fmla="*/ 36 w 38"/>
                <a:gd name="T31" fmla="*/ 6 h 25"/>
                <a:gd name="T32" fmla="*/ 35 w 38"/>
                <a:gd name="T33" fmla="*/ 0 h 25"/>
                <a:gd name="T34" fmla="*/ 30 w 38"/>
                <a:gd name="T35" fmla="*/ 0 h 25"/>
                <a:gd name="T36" fmla="*/ 27 w 38"/>
                <a:gd name="T37" fmla="*/ 0 h 25"/>
                <a:gd name="T38" fmla="*/ 22 w 38"/>
                <a:gd name="T39" fmla="*/ 0 h 25"/>
                <a:gd name="T40" fmla="*/ 18 w 38"/>
                <a:gd name="T41" fmla="*/ 0 h 25"/>
                <a:gd name="T42" fmla="*/ 13 w 38"/>
                <a:gd name="T43" fmla="*/ 0 h 25"/>
                <a:gd name="T44" fmla="*/ 9 w 38"/>
                <a:gd name="T45" fmla="*/ 0 h 25"/>
                <a:gd name="T46" fmla="*/ 5 w 38"/>
                <a:gd name="T47" fmla="*/ 0 h 25"/>
                <a:gd name="T48" fmla="*/ 0 w 38"/>
                <a:gd name="T4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25">
                  <a:moveTo>
                    <a:pt x="0" y="0"/>
                  </a:moveTo>
                  <a:lnTo>
                    <a:pt x="0" y="7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4" y="25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2" y="25"/>
                  </a:lnTo>
                  <a:lnTo>
                    <a:pt x="19" y="25"/>
                  </a:lnTo>
                  <a:lnTo>
                    <a:pt x="26" y="24"/>
                  </a:lnTo>
                  <a:lnTo>
                    <a:pt x="33" y="24"/>
                  </a:lnTo>
                  <a:lnTo>
                    <a:pt x="38" y="23"/>
                  </a:lnTo>
                  <a:lnTo>
                    <a:pt x="37" y="17"/>
                  </a:lnTo>
                  <a:lnTo>
                    <a:pt x="37" y="12"/>
                  </a:lnTo>
                  <a:lnTo>
                    <a:pt x="36" y="6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4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73" name="Freeform 49"/>
            <p:cNvSpPr>
              <a:spLocks/>
            </p:cNvSpPr>
            <p:nvPr/>
          </p:nvSpPr>
          <p:spPr bwMode="auto">
            <a:xfrm>
              <a:off x="438" y="1034"/>
              <a:ext cx="17" cy="13"/>
            </a:xfrm>
            <a:custGeom>
              <a:avLst/>
              <a:gdLst>
                <a:gd name="T0" fmla="*/ 0 w 33"/>
                <a:gd name="T1" fmla="*/ 0 h 25"/>
                <a:gd name="T2" fmla="*/ 0 w 33"/>
                <a:gd name="T3" fmla="*/ 7 h 25"/>
                <a:gd name="T4" fmla="*/ 0 w 33"/>
                <a:gd name="T5" fmla="*/ 13 h 25"/>
                <a:gd name="T6" fmla="*/ 0 w 33"/>
                <a:gd name="T7" fmla="*/ 20 h 25"/>
                <a:gd name="T8" fmla="*/ 0 w 33"/>
                <a:gd name="T9" fmla="*/ 25 h 25"/>
                <a:gd name="T10" fmla="*/ 2 w 33"/>
                <a:gd name="T11" fmla="*/ 25 h 25"/>
                <a:gd name="T12" fmla="*/ 6 w 33"/>
                <a:gd name="T13" fmla="*/ 25 h 25"/>
                <a:gd name="T14" fmla="*/ 8 w 33"/>
                <a:gd name="T15" fmla="*/ 25 h 25"/>
                <a:gd name="T16" fmla="*/ 10 w 33"/>
                <a:gd name="T17" fmla="*/ 25 h 25"/>
                <a:gd name="T18" fmla="*/ 16 w 33"/>
                <a:gd name="T19" fmla="*/ 25 h 25"/>
                <a:gd name="T20" fmla="*/ 22 w 33"/>
                <a:gd name="T21" fmla="*/ 24 h 25"/>
                <a:gd name="T22" fmla="*/ 28 w 33"/>
                <a:gd name="T23" fmla="*/ 24 h 25"/>
                <a:gd name="T24" fmla="*/ 33 w 33"/>
                <a:gd name="T25" fmla="*/ 23 h 25"/>
                <a:gd name="T26" fmla="*/ 32 w 33"/>
                <a:gd name="T27" fmla="*/ 17 h 25"/>
                <a:gd name="T28" fmla="*/ 32 w 33"/>
                <a:gd name="T29" fmla="*/ 12 h 25"/>
                <a:gd name="T30" fmla="*/ 31 w 33"/>
                <a:gd name="T31" fmla="*/ 6 h 25"/>
                <a:gd name="T32" fmla="*/ 30 w 33"/>
                <a:gd name="T33" fmla="*/ 0 h 25"/>
                <a:gd name="T34" fmla="*/ 22 w 33"/>
                <a:gd name="T35" fmla="*/ 0 h 25"/>
                <a:gd name="T36" fmla="*/ 15 w 33"/>
                <a:gd name="T37" fmla="*/ 0 h 25"/>
                <a:gd name="T38" fmla="*/ 8 w 33"/>
                <a:gd name="T39" fmla="*/ 0 h 25"/>
                <a:gd name="T40" fmla="*/ 0 w 33"/>
                <a:gd name="T4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25">
                  <a:moveTo>
                    <a:pt x="0" y="0"/>
                  </a:moveTo>
                  <a:lnTo>
                    <a:pt x="0" y="7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2" y="25"/>
                  </a:lnTo>
                  <a:lnTo>
                    <a:pt x="6" y="25"/>
                  </a:lnTo>
                  <a:lnTo>
                    <a:pt x="8" y="25"/>
                  </a:lnTo>
                  <a:lnTo>
                    <a:pt x="10" y="25"/>
                  </a:lnTo>
                  <a:lnTo>
                    <a:pt x="16" y="25"/>
                  </a:lnTo>
                  <a:lnTo>
                    <a:pt x="22" y="24"/>
                  </a:lnTo>
                  <a:lnTo>
                    <a:pt x="28" y="24"/>
                  </a:lnTo>
                  <a:lnTo>
                    <a:pt x="33" y="23"/>
                  </a:lnTo>
                  <a:lnTo>
                    <a:pt x="32" y="17"/>
                  </a:lnTo>
                  <a:lnTo>
                    <a:pt x="32" y="12"/>
                  </a:lnTo>
                  <a:lnTo>
                    <a:pt x="31" y="6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44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74" name="Freeform 50"/>
            <p:cNvSpPr>
              <a:spLocks/>
            </p:cNvSpPr>
            <p:nvPr/>
          </p:nvSpPr>
          <p:spPr bwMode="auto">
            <a:xfrm>
              <a:off x="440" y="1034"/>
              <a:ext cx="15" cy="13"/>
            </a:xfrm>
            <a:custGeom>
              <a:avLst/>
              <a:gdLst>
                <a:gd name="T0" fmla="*/ 0 w 29"/>
                <a:gd name="T1" fmla="*/ 0 h 25"/>
                <a:gd name="T2" fmla="*/ 0 w 29"/>
                <a:gd name="T3" fmla="*/ 7 h 25"/>
                <a:gd name="T4" fmla="*/ 0 w 29"/>
                <a:gd name="T5" fmla="*/ 13 h 25"/>
                <a:gd name="T6" fmla="*/ 0 w 29"/>
                <a:gd name="T7" fmla="*/ 20 h 25"/>
                <a:gd name="T8" fmla="*/ 0 w 29"/>
                <a:gd name="T9" fmla="*/ 25 h 25"/>
                <a:gd name="T10" fmla="*/ 3 w 29"/>
                <a:gd name="T11" fmla="*/ 25 h 25"/>
                <a:gd name="T12" fmla="*/ 5 w 29"/>
                <a:gd name="T13" fmla="*/ 25 h 25"/>
                <a:gd name="T14" fmla="*/ 7 w 29"/>
                <a:gd name="T15" fmla="*/ 25 h 25"/>
                <a:gd name="T16" fmla="*/ 10 w 29"/>
                <a:gd name="T17" fmla="*/ 25 h 25"/>
                <a:gd name="T18" fmla="*/ 14 w 29"/>
                <a:gd name="T19" fmla="*/ 25 h 25"/>
                <a:gd name="T20" fmla="*/ 20 w 29"/>
                <a:gd name="T21" fmla="*/ 24 h 25"/>
                <a:gd name="T22" fmla="*/ 25 w 29"/>
                <a:gd name="T23" fmla="*/ 24 h 25"/>
                <a:gd name="T24" fmla="*/ 29 w 29"/>
                <a:gd name="T25" fmla="*/ 23 h 25"/>
                <a:gd name="T26" fmla="*/ 28 w 29"/>
                <a:gd name="T27" fmla="*/ 17 h 25"/>
                <a:gd name="T28" fmla="*/ 28 w 29"/>
                <a:gd name="T29" fmla="*/ 12 h 25"/>
                <a:gd name="T30" fmla="*/ 27 w 29"/>
                <a:gd name="T31" fmla="*/ 6 h 25"/>
                <a:gd name="T32" fmla="*/ 26 w 29"/>
                <a:gd name="T33" fmla="*/ 0 h 25"/>
                <a:gd name="T34" fmla="*/ 19 w 29"/>
                <a:gd name="T35" fmla="*/ 0 h 25"/>
                <a:gd name="T36" fmla="*/ 13 w 29"/>
                <a:gd name="T37" fmla="*/ 0 h 25"/>
                <a:gd name="T38" fmla="*/ 6 w 29"/>
                <a:gd name="T39" fmla="*/ 0 h 25"/>
                <a:gd name="T40" fmla="*/ 0 w 29"/>
                <a:gd name="T4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5">
                  <a:moveTo>
                    <a:pt x="0" y="0"/>
                  </a:moveTo>
                  <a:lnTo>
                    <a:pt x="0" y="7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3" y="25"/>
                  </a:lnTo>
                  <a:lnTo>
                    <a:pt x="5" y="25"/>
                  </a:lnTo>
                  <a:lnTo>
                    <a:pt x="7" y="25"/>
                  </a:lnTo>
                  <a:lnTo>
                    <a:pt x="10" y="25"/>
                  </a:lnTo>
                  <a:lnTo>
                    <a:pt x="14" y="25"/>
                  </a:lnTo>
                  <a:lnTo>
                    <a:pt x="20" y="24"/>
                  </a:lnTo>
                  <a:lnTo>
                    <a:pt x="25" y="24"/>
                  </a:lnTo>
                  <a:lnTo>
                    <a:pt x="29" y="23"/>
                  </a:lnTo>
                  <a:lnTo>
                    <a:pt x="28" y="17"/>
                  </a:lnTo>
                  <a:lnTo>
                    <a:pt x="28" y="12"/>
                  </a:lnTo>
                  <a:lnTo>
                    <a:pt x="27" y="6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54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75" name="Freeform 51"/>
            <p:cNvSpPr>
              <a:spLocks/>
            </p:cNvSpPr>
            <p:nvPr/>
          </p:nvSpPr>
          <p:spPr bwMode="auto">
            <a:xfrm>
              <a:off x="442" y="1034"/>
              <a:ext cx="13" cy="13"/>
            </a:xfrm>
            <a:custGeom>
              <a:avLst/>
              <a:gdLst>
                <a:gd name="T0" fmla="*/ 0 w 25"/>
                <a:gd name="T1" fmla="*/ 0 h 25"/>
                <a:gd name="T2" fmla="*/ 0 w 25"/>
                <a:gd name="T3" fmla="*/ 25 h 25"/>
                <a:gd name="T4" fmla="*/ 9 w 25"/>
                <a:gd name="T5" fmla="*/ 25 h 25"/>
                <a:gd name="T6" fmla="*/ 25 w 25"/>
                <a:gd name="T7" fmla="*/ 23 h 25"/>
                <a:gd name="T8" fmla="*/ 22 w 25"/>
                <a:gd name="T9" fmla="*/ 0 h 25"/>
                <a:gd name="T10" fmla="*/ 0 w 25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5">
                  <a:moveTo>
                    <a:pt x="0" y="0"/>
                  </a:moveTo>
                  <a:lnTo>
                    <a:pt x="0" y="25"/>
                  </a:lnTo>
                  <a:lnTo>
                    <a:pt x="9" y="25"/>
                  </a:lnTo>
                  <a:lnTo>
                    <a:pt x="25" y="23"/>
                  </a:lnTo>
                  <a:lnTo>
                    <a:pt x="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4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76" name="Freeform 52"/>
            <p:cNvSpPr>
              <a:spLocks/>
            </p:cNvSpPr>
            <p:nvPr/>
          </p:nvSpPr>
          <p:spPr bwMode="auto">
            <a:xfrm>
              <a:off x="444" y="1052"/>
              <a:ext cx="24" cy="149"/>
            </a:xfrm>
            <a:custGeom>
              <a:avLst/>
              <a:gdLst>
                <a:gd name="T0" fmla="*/ 0 w 48"/>
                <a:gd name="T1" fmla="*/ 1 h 297"/>
                <a:gd name="T2" fmla="*/ 10 w 48"/>
                <a:gd name="T3" fmla="*/ 0 h 297"/>
                <a:gd name="T4" fmla="*/ 23 w 48"/>
                <a:gd name="T5" fmla="*/ 0 h 297"/>
                <a:gd name="T6" fmla="*/ 34 w 48"/>
                <a:gd name="T7" fmla="*/ 74 h 297"/>
                <a:gd name="T8" fmla="*/ 42 w 48"/>
                <a:gd name="T9" fmla="*/ 145 h 297"/>
                <a:gd name="T10" fmla="*/ 47 w 48"/>
                <a:gd name="T11" fmla="*/ 215 h 297"/>
                <a:gd name="T12" fmla="*/ 48 w 48"/>
                <a:gd name="T13" fmla="*/ 290 h 297"/>
                <a:gd name="T14" fmla="*/ 27 w 48"/>
                <a:gd name="T15" fmla="*/ 297 h 297"/>
                <a:gd name="T16" fmla="*/ 26 w 48"/>
                <a:gd name="T17" fmla="*/ 222 h 297"/>
                <a:gd name="T18" fmla="*/ 20 w 48"/>
                <a:gd name="T19" fmla="*/ 148 h 297"/>
                <a:gd name="T20" fmla="*/ 12 w 48"/>
                <a:gd name="T21" fmla="*/ 75 h 297"/>
                <a:gd name="T22" fmla="*/ 0 w 48"/>
                <a:gd name="T23" fmla="*/ 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297">
                  <a:moveTo>
                    <a:pt x="0" y="1"/>
                  </a:moveTo>
                  <a:lnTo>
                    <a:pt x="10" y="0"/>
                  </a:lnTo>
                  <a:lnTo>
                    <a:pt x="23" y="0"/>
                  </a:lnTo>
                  <a:lnTo>
                    <a:pt x="34" y="74"/>
                  </a:lnTo>
                  <a:lnTo>
                    <a:pt x="42" y="145"/>
                  </a:lnTo>
                  <a:lnTo>
                    <a:pt x="47" y="215"/>
                  </a:lnTo>
                  <a:lnTo>
                    <a:pt x="48" y="290"/>
                  </a:lnTo>
                  <a:lnTo>
                    <a:pt x="27" y="297"/>
                  </a:lnTo>
                  <a:lnTo>
                    <a:pt x="26" y="222"/>
                  </a:lnTo>
                  <a:lnTo>
                    <a:pt x="20" y="148"/>
                  </a:lnTo>
                  <a:lnTo>
                    <a:pt x="12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C4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77" name="Freeform 53"/>
            <p:cNvSpPr>
              <a:spLocks/>
            </p:cNvSpPr>
            <p:nvPr/>
          </p:nvSpPr>
          <p:spPr bwMode="auto">
            <a:xfrm>
              <a:off x="442" y="1052"/>
              <a:ext cx="24" cy="149"/>
            </a:xfrm>
            <a:custGeom>
              <a:avLst/>
              <a:gdLst>
                <a:gd name="T0" fmla="*/ 0 w 48"/>
                <a:gd name="T1" fmla="*/ 1 h 297"/>
                <a:gd name="T2" fmla="*/ 2 w 48"/>
                <a:gd name="T3" fmla="*/ 1 h 297"/>
                <a:gd name="T4" fmla="*/ 6 w 48"/>
                <a:gd name="T5" fmla="*/ 0 h 297"/>
                <a:gd name="T6" fmla="*/ 8 w 48"/>
                <a:gd name="T7" fmla="*/ 0 h 297"/>
                <a:gd name="T8" fmla="*/ 11 w 48"/>
                <a:gd name="T9" fmla="*/ 0 h 297"/>
                <a:gd name="T10" fmla="*/ 14 w 48"/>
                <a:gd name="T11" fmla="*/ 0 h 297"/>
                <a:gd name="T12" fmla="*/ 17 w 48"/>
                <a:gd name="T13" fmla="*/ 0 h 297"/>
                <a:gd name="T14" fmla="*/ 21 w 48"/>
                <a:gd name="T15" fmla="*/ 0 h 297"/>
                <a:gd name="T16" fmla="*/ 23 w 48"/>
                <a:gd name="T17" fmla="*/ 0 h 297"/>
                <a:gd name="T18" fmla="*/ 35 w 48"/>
                <a:gd name="T19" fmla="*/ 74 h 297"/>
                <a:gd name="T20" fmla="*/ 43 w 48"/>
                <a:gd name="T21" fmla="*/ 145 h 297"/>
                <a:gd name="T22" fmla="*/ 47 w 48"/>
                <a:gd name="T23" fmla="*/ 215 h 297"/>
                <a:gd name="T24" fmla="*/ 48 w 48"/>
                <a:gd name="T25" fmla="*/ 290 h 297"/>
                <a:gd name="T26" fmla="*/ 44 w 48"/>
                <a:gd name="T27" fmla="*/ 291 h 297"/>
                <a:gd name="T28" fmla="*/ 38 w 48"/>
                <a:gd name="T29" fmla="*/ 294 h 297"/>
                <a:gd name="T30" fmla="*/ 33 w 48"/>
                <a:gd name="T31" fmla="*/ 295 h 297"/>
                <a:gd name="T32" fmla="*/ 28 w 48"/>
                <a:gd name="T33" fmla="*/ 297 h 297"/>
                <a:gd name="T34" fmla="*/ 26 w 48"/>
                <a:gd name="T35" fmla="*/ 222 h 297"/>
                <a:gd name="T36" fmla="*/ 21 w 48"/>
                <a:gd name="T37" fmla="*/ 148 h 297"/>
                <a:gd name="T38" fmla="*/ 13 w 48"/>
                <a:gd name="T39" fmla="*/ 75 h 297"/>
                <a:gd name="T40" fmla="*/ 0 w 48"/>
                <a:gd name="T41" fmla="*/ 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297">
                  <a:moveTo>
                    <a:pt x="0" y="1"/>
                  </a:moveTo>
                  <a:lnTo>
                    <a:pt x="2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35" y="74"/>
                  </a:lnTo>
                  <a:lnTo>
                    <a:pt x="43" y="145"/>
                  </a:lnTo>
                  <a:lnTo>
                    <a:pt x="47" y="215"/>
                  </a:lnTo>
                  <a:lnTo>
                    <a:pt x="48" y="290"/>
                  </a:lnTo>
                  <a:lnTo>
                    <a:pt x="44" y="291"/>
                  </a:lnTo>
                  <a:lnTo>
                    <a:pt x="38" y="294"/>
                  </a:lnTo>
                  <a:lnTo>
                    <a:pt x="33" y="295"/>
                  </a:lnTo>
                  <a:lnTo>
                    <a:pt x="28" y="297"/>
                  </a:lnTo>
                  <a:lnTo>
                    <a:pt x="26" y="222"/>
                  </a:lnTo>
                  <a:lnTo>
                    <a:pt x="21" y="148"/>
                  </a:lnTo>
                  <a:lnTo>
                    <a:pt x="13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54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78" name="Freeform 54"/>
            <p:cNvSpPr>
              <a:spLocks/>
            </p:cNvSpPr>
            <p:nvPr/>
          </p:nvSpPr>
          <p:spPr bwMode="auto">
            <a:xfrm>
              <a:off x="440" y="1052"/>
              <a:ext cx="24" cy="149"/>
            </a:xfrm>
            <a:custGeom>
              <a:avLst/>
              <a:gdLst>
                <a:gd name="T0" fmla="*/ 0 w 49"/>
                <a:gd name="T1" fmla="*/ 1 h 297"/>
                <a:gd name="T2" fmla="*/ 3 w 49"/>
                <a:gd name="T3" fmla="*/ 1 h 297"/>
                <a:gd name="T4" fmla="*/ 6 w 49"/>
                <a:gd name="T5" fmla="*/ 0 h 297"/>
                <a:gd name="T6" fmla="*/ 9 w 49"/>
                <a:gd name="T7" fmla="*/ 0 h 297"/>
                <a:gd name="T8" fmla="*/ 11 w 49"/>
                <a:gd name="T9" fmla="*/ 0 h 297"/>
                <a:gd name="T10" fmla="*/ 14 w 49"/>
                <a:gd name="T11" fmla="*/ 0 h 297"/>
                <a:gd name="T12" fmla="*/ 18 w 49"/>
                <a:gd name="T13" fmla="*/ 0 h 297"/>
                <a:gd name="T14" fmla="*/ 20 w 49"/>
                <a:gd name="T15" fmla="*/ 0 h 297"/>
                <a:gd name="T16" fmla="*/ 24 w 49"/>
                <a:gd name="T17" fmla="*/ 0 h 297"/>
                <a:gd name="T18" fmla="*/ 35 w 49"/>
                <a:gd name="T19" fmla="*/ 74 h 297"/>
                <a:gd name="T20" fmla="*/ 43 w 49"/>
                <a:gd name="T21" fmla="*/ 145 h 297"/>
                <a:gd name="T22" fmla="*/ 48 w 49"/>
                <a:gd name="T23" fmla="*/ 215 h 297"/>
                <a:gd name="T24" fmla="*/ 49 w 49"/>
                <a:gd name="T25" fmla="*/ 290 h 297"/>
                <a:gd name="T26" fmla="*/ 43 w 49"/>
                <a:gd name="T27" fmla="*/ 291 h 297"/>
                <a:gd name="T28" fmla="*/ 39 w 49"/>
                <a:gd name="T29" fmla="*/ 294 h 297"/>
                <a:gd name="T30" fmla="*/ 33 w 49"/>
                <a:gd name="T31" fmla="*/ 295 h 297"/>
                <a:gd name="T32" fmla="*/ 27 w 49"/>
                <a:gd name="T33" fmla="*/ 297 h 297"/>
                <a:gd name="T34" fmla="*/ 26 w 49"/>
                <a:gd name="T35" fmla="*/ 222 h 297"/>
                <a:gd name="T36" fmla="*/ 21 w 49"/>
                <a:gd name="T37" fmla="*/ 148 h 297"/>
                <a:gd name="T38" fmla="*/ 12 w 49"/>
                <a:gd name="T39" fmla="*/ 75 h 297"/>
                <a:gd name="T40" fmla="*/ 0 w 49"/>
                <a:gd name="T41" fmla="*/ 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" h="297">
                  <a:moveTo>
                    <a:pt x="0" y="1"/>
                  </a:moveTo>
                  <a:lnTo>
                    <a:pt x="3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35" y="74"/>
                  </a:lnTo>
                  <a:lnTo>
                    <a:pt x="43" y="145"/>
                  </a:lnTo>
                  <a:lnTo>
                    <a:pt x="48" y="215"/>
                  </a:lnTo>
                  <a:lnTo>
                    <a:pt x="49" y="290"/>
                  </a:lnTo>
                  <a:lnTo>
                    <a:pt x="43" y="291"/>
                  </a:lnTo>
                  <a:lnTo>
                    <a:pt x="39" y="294"/>
                  </a:lnTo>
                  <a:lnTo>
                    <a:pt x="33" y="295"/>
                  </a:lnTo>
                  <a:lnTo>
                    <a:pt x="27" y="297"/>
                  </a:lnTo>
                  <a:lnTo>
                    <a:pt x="26" y="222"/>
                  </a:lnTo>
                  <a:lnTo>
                    <a:pt x="21" y="148"/>
                  </a:lnTo>
                  <a:lnTo>
                    <a:pt x="12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44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79" name="Freeform 55"/>
            <p:cNvSpPr>
              <a:spLocks/>
            </p:cNvSpPr>
            <p:nvPr/>
          </p:nvSpPr>
          <p:spPr bwMode="auto">
            <a:xfrm>
              <a:off x="438" y="1052"/>
              <a:ext cx="24" cy="149"/>
            </a:xfrm>
            <a:custGeom>
              <a:avLst/>
              <a:gdLst>
                <a:gd name="T0" fmla="*/ 0 w 48"/>
                <a:gd name="T1" fmla="*/ 1 h 297"/>
                <a:gd name="T2" fmla="*/ 2 w 48"/>
                <a:gd name="T3" fmla="*/ 1 h 297"/>
                <a:gd name="T4" fmla="*/ 6 w 48"/>
                <a:gd name="T5" fmla="*/ 0 h 297"/>
                <a:gd name="T6" fmla="*/ 8 w 48"/>
                <a:gd name="T7" fmla="*/ 0 h 297"/>
                <a:gd name="T8" fmla="*/ 10 w 48"/>
                <a:gd name="T9" fmla="*/ 0 h 297"/>
                <a:gd name="T10" fmla="*/ 14 w 48"/>
                <a:gd name="T11" fmla="*/ 0 h 297"/>
                <a:gd name="T12" fmla="*/ 17 w 48"/>
                <a:gd name="T13" fmla="*/ 0 h 297"/>
                <a:gd name="T14" fmla="*/ 21 w 48"/>
                <a:gd name="T15" fmla="*/ 0 h 297"/>
                <a:gd name="T16" fmla="*/ 23 w 48"/>
                <a:gd name="T17" fmla="*/ 0 h 297"/>
                <a:gd name="T18" fmla="*/ 34 w 48"/>
                <a:gd name="T19" fmla="*/ 74 h 297"/>
                <a:gd name="T20" fmla="*/ 43 w 48"/>
                <a:gd name="T21" fmla="*/ 145 h 297"/>
                <a:gd name="T22" fmla="*/ 47 w 48"/>
                <a:gd name="T23" fmla="*/ 215 h 297"/>
                <a:gd name="T24" fmla="*/ 48 w 48"/>
                <a:gd name="T25" fmla="*/ 290 h 297"/>
                <a:gd name="T26" fmla="*/ 44 w 48"/>
                <a:gd name="T27" fmla="*/ 291 h 297"/>
                <a:gd name="T28" fmla="*/ 38 w 48"/>
                <a:gd name="T29" fmla="*/ 294 h 297"/>
                <a:gd name="T30" fmla="*/ 33 w 48"/>
                <a:gd name="T31" fmla="*/ 295 h 297"/>
                <a:gd name="T32" fmla="*/ 28 w 48"/>
                <a:gd name="T33" fmla="*/ 297 h 297"/>
                <a:gd name="T34" fmla="*/ 26 w 48"/>
                <a:gd name="T35" fmla="*/ 222 h 297"/>
                <a:gd name="T36" fmla="*/ 21 w 48"/>
                <a:gd name="T37" fmla="*/ 148 h 297"/>
                <a:gd name="T38" fmla="*/ 13 w 48"/>
                <a:gd name="T39" fmla="*/ 75 h 297"/>
                <a:gd name="T40" fmla="*/ 0 w 48"/>
                <a:gd name="T41" fmla="*/ 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297">
                  <a:moveTo>
                    <a:pt x="0" y="1"/>
                  </a:moveTo>
                  <a:lnTo>
                    <a:pt x="2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34" y="74"/>
                  </a:lnTo>
                  <a:lnTo>
                    <a:pt x="43" y="145"/>
                  </a:lnTo>
                  <a:lnTo>
                    <a:pt x="47" y="215"/>
                  </a:lnTo>
                  <a:lnTo>
                    <a:pt x="48" y="290"/>
                  </a:lnTo>
                  <a:lnTo>
                    <a:pt x="44" y="291"/>
                  </a:lnTo>
                  <a:lnTo>
                    <a:pt x="38" y="294"/>
                  </a:lnTo>
                  <a:lnTo>
                    <a:pt x="33" y="295"/>
                  </a:lnTo>
                  <a:lnTo>
                    <a:pt x="28" y="297"/>
                  </a:lnTo>
                  <a:lnTo>
                    <a:pt x="26" y="222"/>
                  </a:lnTo>
                  <a:lnTo>
                    <a:pt x="21" y="148"/>
                  </a:lnTo>
                  <a:lnTo>
                    <a:pt x="13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B4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80" name="Freeform 56"/>
            <p:cNvSpPr>
              <a:spLocks/>
            </p:cNvSpPr>
            <p:nvPr/>
          </p:nvSpPr>
          <p:spPr bwMode="auto">
            <a:xfrm>
              <a:off x="436" y="1052"/>
              <a:ext cx="24" cy="149"/>
            </a:xfrm>
            <a:custGeom>
              <a:avLst/>
              <a:gdLst>
                <a:gd name="T0" fmla="*/ 0 w 49"/>
                <a:gd name="T1" fmla="*/ 1 h 297"/>
                <a:gd name="T2" fmla="*/ 3 w 49"/>
                <a:gd name="T3" fmla="*/ 1 h 297"/>
                <a:gd name="T4" fmla="*/ 6 w 49"/>
                <a:gd name="T5" fmla="*/ 0 h 297"/>
                <a:gd name="T6" fmla="*/ 9 w 49"/>
                <a:gd name="T7" fmla="*/ 0 h 297"/>
                <a:gd name="T8" fmla="*/ 12 w 49"/>
                <a:gd name="T9" fmla="*/ 0 h 297"/>
                <a:gd name="T10" fmla="*/ 14 w 49"/>
                <a:gd name="T11" fmla="*/ 0 h 297"/>
                <a:gd name="T12" fmla="*/ 18 w 49"/>
                <a:gd name="T13" fmla="*/ 0 h 297"/>
                <a:gd name="T14" fmla="*/ 21 w 49"/>
                <a:gd name="T15" fmla="*/ 0 h 297"/>
                <a:gd name="T16" fmla="*/ 24 w 49"/>
                <a:gd name="T17" fmla="*/ 0 h 297"/>
                <a:gd name="T18" fmla="*/ 36 w 49"/>
                <a:gd name="T19" fmla="*/ 74 h 297"/>
                <a:gd name="T20" fmla="*/ 43 w 49"/>
                <a:gd name="T21" fmla="*/ 145 h 297"/>
                <a:gd name="T22" fmla="*/ 48 w 49"/>
                <a:gd name="T23" fmla="*/ 215 h 297"/>
                <a:gd name="T24" fmla="*/ 49 w 49"/>
                <a:gd name="T25" fmla="*/ 290 h 297"/>
                <a:gd name="T26" fmla="*/ 44 w 49"/>
                <a:gd name="T27" fmla="*/ 291 h 297"/>
                <a:gd name="T28" fmla="*/ 38 w 49"/>
                <a:gd name="T29" fmla="*/ 294 h 297"/>
                <a:gd name="T30" fmla="*/ 34 w 49"/>
                <a:gd name="T31" fmla="*/ 295 h 297"/>
                <a:gd name="T32" fmla="*/ 28 w 49"/>
                <a:gd name="T33" fmla="*/ 297 h 297"/>
                <a:gd name="T34" fmla="*/ 27 w 49"/>
                <a:gd name="T35" fmla="*/ 222 h 297"/>
                <a:gd name="T36" fmla="*/ 21 w 49"/>
                <a:gd name="T37" fmla="*/ 148 h 297"/>
                <a:gd name="T38" fmla="*/ 13 w 49"/>
                <a:gd name="T39" fmla="*/ 75 h 297"/>
                <a:gd name="T40" fmla="*/ 0 w 49"/>
                <a:gd name="T41" fmla="*/ 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" h="297">
                  <a:moveTo>
                    <a:pt x="0" y="1"/>
                  </a:moveTo>
                  <a:lnTo>
                    <a:pt x="3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36" y="74"/>
                  </a:lnTo>
                  <a:lnTo>
                    <a:pt x="43" y="145"/>
                  </a:lnTo>
                  <a:lnTo>
                    <a:pt x="48" y="215"/>
                  </a:lnTo>
                  <a:lnTo>
                    <a:pt x="49" y="290"/>
                  </a:lnTo>
                  <a:lnTo>
                    <a:pt x="44" y="291"/>
                  </a:lnTo>
                  <a:lnTo>
                    <a:pt x="38" y="294"/>
                  </a:lnTo>
                  <a:lnTo>
                    <a:pt x="34" y="295"/>
                  </a:lnTo>
                  <a:lnTo>
                    <a:pt x="28" y="297"/>
                  </a:lnTo>
                  <a:lnTo>
                    <a:pt x="27" y="222"/>
                  </a:lnTo>
                  <a:lnTo>
                    <a:pt x="21" y="148"/>
                  </a:lnTo>
                  <a:lnTo>
                    <a:pt x="13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34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81" name="Freeform 57"/>
            <p:cNvSpPr>
              <a:spLocks/>
            </p:cNvSpPr>
            <p:nvPr/>
          </p:nvSpPr>
          <p:spPr bwMode="auto">
            <a:xfrm>
              <a:off x="434" y="1052"/>
              <a:ext cx="24" cy="149"/>
            </a:xfrm>
            <a:custGeom>
              <a:avLst/>
              <a:gdLst>
                <a:gd name="T0" fmla="*/ 0 w 48"/>
                <a:gd name="T1" fmla="*/ 1 h 297"/>
                <a:gd name="T2" fmla="*/ 2 w 48"/>
                <a:gd name="T3" fmla="*/ 1 h 297"/>
                <a:gd name="T4" fmla="*/ 6 w 48"/>
                <a:gd name="T5" fmla="*/ 0 h 297"/>
                <a:gd name="T6" fmla="*/ 8 w 48"/>
                <a:gd name="T7" fmla="*/ 0 h 297"/>
                <a:gd name="T8" fmla="*/ 10 w 48"/>
                <a:gd name="T9" fmla="*/ 0 h 297"/>
                <a:gd name="T10" fmla="*/ 14 w 48"/>
                <a:gd name="T11" fmla="*/ 0 h 297"/>
                <a:gd name="T12" fmla="*/ 17 w 48"/>
                <a:gd name="T13" fmla="*/ 0 h 297"/>
                <a:gd name="T14" fmla="*/ 19 w 48"/>
                <a:gd name="T15" fmla="*/ 0 h 297"/>
                <a:gd name="T16" fmla="*/ 23 w 48"/>
                <a:gd name="T17" fmla="*/ 0 h 297"/>
                <a:gd name="T18" fmla="*/ 34 w 48"/>
                <a:gd name="T19" fmla="*/ 74 h 297"/>
                <a:gd name="T20" fmla="*/ 42 w 48"/>
                <a:gd name="T21" fmla="*/ 145 h 297"/>
                <a:gd name="T22" fmla="*/ 47 w 48"/>
                <a:gd name="T23" fmla="*/ 215 h 297"/>
                <a:gd name="T24" fmla="*/ 48 w 48"/>
                <a:gd name="T25" fmla="*/ 290 h 297"/>
                <a:gd name="T26" fmla="*/ 44 w 48"/>
                <a:gd name="T27" fmla="*/ 291 h 297"/>
                <a:gd name="T28" fmla="*/ 38 w 48"/>
                <a:gd name="T29" fmla="*/ 294 h 297"/>
                <a:gd name="T30" fmla="*/ 33 w 48"/>
                <a:gd name="T31" fmla="*/ 295 h 297"/>
                <a:gd name="T32" fmla="*/ 27 w 48"/>
                <a:gd name="T33" fmla="*/ 297 h 297"/>
                <a:gd name="T34" fmla="*/ 26 w 48"/>
                <a:gd name="T35" fmla="*/ 222 h 297"/>
                <a:gd name="T36" fmla="*/ 21 w 48"/>
                <a:gd name="T37" fmla="*/ 148 h 297"/>
                <a:gd name="T38" fmla="*/ 12 w 48"/>
                <a:gd name="T39" fmla="*/ 75 h 297"/>
                <a:gd name="T40" fmla="*/ 0 w 48"/>
                <a:gd name="T41" fmla="*/ 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297">
                  <a:moveTo>
                    <a:pt x="0" y="1"/>
                  </a:moveTo>
                  <a:lnTo>
                    <a:pt x="2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34" y="74"/>
                  </a:lnTo>
                  <a:lnTo>
                    <a:pt x="42" y="145"/>
                  </a:lnTo>
                  <a:lnTo>
                    <a:pt x="47" y="215"/>
                  </a:lnTo>
                  <a:lnTo>
                    <a:pt x="48" y="290"/>
                  </a:lnTo>
                  <a:lnTo>
                    <a:pt x="44" y="291"/>
                  </a:lnTo>
                  <a:lnTo>
                    <a:pt x="38" y="294"/>
                  </a:lnTo>
                  <a:lnTo>
                    <a:pt x="33" y="295"/>
                  </a:lnTo>
                  <a:lnTo>
                    <a:pt x="27" y="297"/>
                  </a:lnTo>
                  <a:lnTo>
                    <a:pt x="26" y="222"/>
                  </a:lnTo>
                  <a:lnTo>
                    <a:pt x="21" y="148"/>
                  </a:lnTo>
                  <a:lnTo>
                    <a:pt x="12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E42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82" name="Freeform 58"/>
            <p:cNvSpPr>
              <a:spLocks/>
            </p:cNvSpPr>
            <p:nvPr/>
          </p:nvSpPr>
          <p:spPr bwMode="auto">
            <a:xfrm>
              <a:off x="432" y="1052"/>
              <a:ext cx="24" cy="149"/>
            </a:xfrm>
            <a:custGeom>
              <a:avLst/>
              <a:gdLst>
                <a:gd name="T0" fmla="*/ 0 w 49"/>
                <a:gd name="T1" fmla="*/ 1 h 297"/>
                <a:gd name="T2" fmla="*/ 3 w 49"/>
                <a:gd name="T3" fmla="*/ 1 h 297"/>
                <a:gd name="T4" fmla="*/ 6 w 49"/>
                <a:gd name="T5" fmla="*/ 0 h 297"/>
                <a:gd name="T6" fmla="*/ 8 w 49"/>
                <a:gd name="T7" fmla="*/ 0 h 297"/>
                <a:gd name="T8" fmla="*/ 11 w 49"/>
                <a:gd name="T9" fmla="*/ 0 h 297"/>
                <a:gd name="T10" fmla="*/ 14 w 49"/>
                <a:gd name="T11" fmla="*/ 0 h 297"/>
                <a:gd name="T12" fmla="*/ 17 w 49"/>
                <a:gd name="T13" fmla="*/ 0 h 297"/>
                <a:gd name="T14" fmla="*/ 21 w 49"/>
                <a:gd name="T15" fmla="*/ 0 h 297"/>
                <a:gd name="T16" fmla="*/ 23 w 49"/>
                <a:gd name="T17" fmla="*/ 0 h 297"/>
                <a:gd name="T18" fmla="*/ 35 w 49"/>
                <a:gd name="T19" fmla="*/ 74 h 297"/>
                <a:gd name="T20" fmla="*/ 43 w 49"/>
                <a:gd name="T21" fmla="*/ 145 h 297"/>
                <a:gd name="T22" fmla="*/ 47 w 49"/>
                <a:gd name="T23" fmla="*/ 215 h 297"/>
                <a:gd name="T24" fmla="*/ 49 w 49"/>
                <a:gd name="T25" fmla="*/ 290 h 297"/>
                <a:gd name="T26" fmla="*/ 44 w 49"/>
                <a:gd name="T27" fmla="*/ 291 h 297"/>
                <a:gd name="T28" fmla="*/ 38 w 49"/>
                <a:gd name="T29" fmla="*/ 294 h 297"/>
                <a:gd name="T30" fmla="*/ 34 w 49"/>
                <a:gd name="T31" fmla="*/ 295 h 297"/>
                <a:gd name="T32" fmla="*/ 28 w 49"/>
                <a:gd name="T33" fmla="*/ 297 h 297"/>
                <a:gd name="T34" fmla="*/ 27 w 49"/>
                <a:gd name="T35" fmla="*/ 222 h 297"/>
                <a:gd name="T36" fmla="*/ 21 w 49"/>
                <a:gd name="T37" fmla="*/ 148 h 297"/>
                <a:gd name="T38" fmla="*/ 13 w 49"/>
                <a:gd name="T39" fmla="*/ 75 h 297"/>
                <a:gd name="T40" fmla="*/ 0 w 49"/>
                <a:gd name="T41" fmla="*/ 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" h="297">
                  <a:moveTo>
                    <a:pt x="0" y="1"/>
                  </a:moveTo>
                  <a:lnTo>
                    <a:pt x="3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35" y="74"/>
                  </a:lnTo>
                  <a:lnTo>
                    <a:pt x="43" y="145"/>
                  </a:lnTo>
                  <a:lnTo>
                    <a:pt x="47" y="215"/>
                  </a:lnTo>
                  <a:lnTo>
                    <a:pt x="49" y="290"/>
                  </a:lnTo>
                  <a:lnTo>
                    <a:pt x="44" y="291"/>
                  </a:lnTo>
                  <a:lnTo>
                    <a:pt x="38" y="294"/>
                  </a:lnTo>
                  <a:lnTo>
                    <a:pt x="34" y="295"/>
                  </a:lnTo>
                  <a:lnTo>
                    <a:pt x="28" y="297"/>
                  </a:lnTo>
                  <a:lnTo>
                    <a:pt x="27" y="222"/>
                  </a:lnTo>
                  <a:lnTo>
                    <a:pt x="21" y="148"/>
                  </a:lnTo>
                  <a:lnTo>
                    <a:pt x="13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4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83" name="Freeform 59"/>
            <p:cNvSpPr>
              <a:spLocks/>
            </p:cNvSpPr>
            <p:nvPr/>
          </p:nvSpPr>
          <p:spPr bwMode="auto">
            <a:xfrm>
              <a:off x="429" y="1052"/>
              <a:ext cx="24" cy="149"/>
            </a:xfrm>
            <a:custGeom>
              <a:avLst/>
              <a:gdLst>
                <a:gd name="T0" fmla="*/ 0 w 48"/>
                <a:gd name="T1" fmla="*/ 1 h 297"/>
                <a:gd name="T2" fmla="*/ 3 w 48"/>
                <a:gd name="T3" fmla="*/ 1 h 297"/>
                <a:gd name="T4" fmla="*/ 5 w 48"/>
                <a:gd name="T5" fmla="*/ 0 h 297"/>
                <a:gd name="T6" fmla="*/ 9 w 48"/>
                <a:gd name="T7" fmla="*/ 0 h 297"/>
                <a:gd name="T8" fmla="*/ 11 w 48"/>
                <a:gd name="T9" fmla="*/ 0 h 297"/>
                <a:gd name="T10" fmla="*/ 13 w 48"/>
                <a:gd name="T11" fmla="*/ 0 h 297"/>
                <a:gd name="T12" fmla="*/ 17 w 48"/>
                <a:gd name="T13" fmla="*/ 0 h 297"/>
                <a:gd name="T14" fmla="*/ 20 w 48"/>
                <a:gd name="T15" fmla="*/ 0 h 297"/>
                <a:gd name="T16" fmla="*/ 24 w 48"/>
                <a:gd name="T17" fmla="*/ 0 h 297"/>
                <a:gd name="T18" fmla="*/ 35 w 48"/>
                <a:gd name="T19" fmla="*/ 74 h 297"/>
                <a:gd name="T20" fmla="*/ 42 w 48"/>
                <a:gd name="T21" fmla="*/ 145 h 297"/>
                <a:gd name="T22" fmla="*/ 47 w 48"/>
                <a:gd name="T23" fmla="*/ 215 h 297"/>
                <a:gd name="T24" fmla="*/ 48 w 48"/>
                <a:gd name="T25" fmla="*/ 290 h 297"/>
                <a:gd name="T26" fmla="*/ 43 w 48"/>
                <a:gd name="T27" fmla="*/ 291 h 297"/>
                <a:gd name="T28" fmla="*/ 38 w 48"/>
                <a:gd name="T29" fmla="*/ 294 h 297"/>
                <a:gd name="T30" fmla="*/ 33 w 48"/>
                <a:gd name="T31" fmla="*/ 295 h 297"/>
                <a:gd name="T32" fmla="*/ 27 w 48"/>
                <a:gd name="T33" fmla="*/ 297 h 297"/>
                <a:gd name="T34" fmla="*/ 26 w 48"/>
                <a:gd name="T35" fmla="*/ 222 h 297"/>
                <a:gd name="T36" fmla="*/ 20 w 48"/>
                <a:gd name="T37" fmla="*/ 148 h 297"/>
                <a:gd name="T38" fmla="*/ 12 w 48"/>
                <a:gd name="T39" fmla="*/ 75 h 297"/>
                <a:gd name="T40" fmla="*/ 0 w 48"/>
                <a:gd name="T41" fmla="*/ 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297">
                  <a:moveTo>
                    <a:pt x="0" y="1"/>
                  </a:moveTo>
                  <a:lnTo>
                    <a:pt x="3" y="1"/>
                  </a:lnTo>
                  <a:lnTo>
                    <a:pt x="5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35" y="74"/>
                  </a:lnTo>
                  <a:lnTo>
                    <a:pt x="42" y="145"/>
                  </a:lnTo>
                  <a:lnTo>
                    <a:pt x="47" y="215"/>
                  </a:lnTo>
                  <a:lnTo>
                    <a:pt x="48" y="290"/>
                  </a:lnTo>
                  <a:lnTo>
                    <a:pt x="43" y="291"/>
                  </a:lnTo>
                  <a:lnTo>
                    <a:pt x="38" y="294"/>
                  </a:lnTo>
                  <a:lnTo>
                    <a:pt x="33" y="295"/>
                  </a:lnTo>
                  <a:lnTo>
                    <a:pt x="27" y="297"/>
                  </a:lnTo>
                  <a:lnTo>
                    <a:pt x="26" y="222"/>
                  </a:lnTo>
                  <a:lnTo>
                    <a:pt x="20" y="148"/>
                  </a:lnTo>
                  <a:lnTo>
                    <a:pt x="12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444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84" name="Freeform 60"/>
            <p:cNvSpPr>
              <a:spLocks/>
            </p:cNvSpPr>
            <p:nvPr/>
          </p:nvSpPr>
          <p:spPr bwMode="auto">
            <a:xfrm>
              <a:off x="428" y="1052"/>
              <a:ext cx="24" cy="149"/>
            </a:xfrm>
            <a:custGeom>
              <a:avLst/>
              <a:gdLst>
                <a:gd name="T0" fmla="*/ 0 w 49"/>
                <a:gd name="T1" fmla="*/ 1 h 297"/>
                <a:gd name="T2" fmla="*/ 2 w 49"/>
                <a:gd name="T3" fmla="*/ 1 h 297"/>
                <a:gd name="T4" fmla="*/ 6 w 49"/>
                <a:gd name="T5" fmla="*/ 0 h 297"/>
                <a:gd name="T6" fmla="*/ 8 w 49"/>
                <a:gd name="T7" fmla="*/ 0 h 297"/>
                <a:gd name="T8" fmla="*/ 11 w 49"/>
                <a:gd name="T9" fmla="*/ 0 h 297"/>
                <a:gd name="T10" fmla="*/ 14 w 49"/>
                <a:gd name="T11" fmla="*/ 0 h 297"/>
                <a:gd name="T12" fmla="*/ 17 w 49"/>
                <a:gd name="T13" fmla="*/ 0 h 297"/>
                <a:gd name="T14" fmla="*/ 20 w 49"/>
                <a:gd name="T15" fmla="*/ 0 h 297"/>
                <a:gd name="T16" fmla="*/ 23 w 49"/>
                <a:gd name="T17" fmla="*/ 0 h 297"/>
                <a:gd name="T18" fmla="*/ 35 w 49"/>
                <a:gd name="T19" fmla="*/ 74 h 297"/>
                <a:gd name="T20" fmla="*/ 43 w 49"/>
                <a:gd name="T21" fmla="*/ 145 h 297"/>
                <a:gd name="T22" fmla="*/ 47 w 49"/>
                <a:gd name="T23" fmla="*/ 215 h 297"/>
                <a:gd name="T24" fmla="*/ 49 w 49"/>
                <a:gd name="T25" fmla="*/ 290 h 297"/>
                <a:gd name="T26" fmla="*/ 44 w 49"/>
                <a:gd name="T27" fmla="*/ 291 h 297"/>
                <a:gd name="T28" fmla="*/ 38 w 49"/>
                <a:gd name="T29" fmla="*/ 294 h 297"/>
                <a:gd name="T30" fmla="*/ 34 w 49"/>
                <a:gd name="T31" fmla="*/ 295 h 297"/>
                <a:gd name="T32" fmla="*/ 28 w 49"/>
                <a:gd name="T33" fmla="*/ 297 h 297"/>
                <a:gd name="T34" fmla="*/ 27 w 49"/>
                <a:gd name="T35" fmla="*/ 222 h 297"/>
                <a:gd name="T36" fmla="*/ 21 w 49"/>
                <a:gd name="T37" fmla="*/ 148 h 297"/>
                <a:gd name="T38" fmla="*/ 13 w 49"/>
                <a:gd name="T39" fmla="*/ 75 h 297"/>
                <a:gd name="T40" fmla="*/ 0 w 49"/>
                <a:gd name="T41" fmla="*/ 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" h="297">
                  <a:moveTo>
                    <a:pt x="0" y="1"/>
                  </a:moveTo>
                  <a:lnTo>
                    <a:pt x="2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35" y="74"/>
                  </a:lnTo>
                  <a:lnTo>
                    <a:pt x="43" y="145"/>
                  </a:lnTo>
                  <a:lnTo>
                    <a:pt x="47" y="215"/>
                  </a:lnTo>
                  <a:lnTo>
                    <a:pt x="49" y="290"/>
                  </a:lnTo>
                  <a:lnTo>
                    <a:pt x="44" y="291"/>
                  </a:lnTo>
                  <a:lnTo>
                    <a:pt x="38" y="294"/>
                  </a:lnTo>
                  <a:lnTo>
                    <a:pt x="34" y="295"/>
                  </a:lnTo>
                  <a:lnTo>
                    <a:pt x="28" y="297"/>
                  </a:lnTo>
                  <a:lnTo>
                    <a:pt x="27" y="222"/>
                  </a:lnTo>
                  <a:lnTo>
                    <a:pt x="21" y="148"/>
                  </a:lnTo>
                  <a:lnTo>
                    <a:pt x="13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C4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85" name="Freeform 61"/>
            <p:cNvSpPr>
              <a:spLocks/>
            </p:cNvSpPr>
            <p:nvPr/>
          </p:nvSpPr>
          <p:spPr bwMode="auto">
            <a:xfrm>
              <a:off x="425" y="1052"/>
              <a:ext cx="24" cy="149"/>
            </a:xfrm>
            <a:custGeom>
              <a:avLst/>
              <a:gdLst>
                <a:gd name="T0" fmla="*/ 0 w 48"/>
                <a:gd name="T1" fmla="*/ 1 h 297"/>
                <a:gd name="T2" fmla="*/ 2 w 48"/>
                <a:gd name="T3" fmla="*/ 1 h 297"/>
                <a:gd name="T4" fmla="*/ 5 w 48"/>
                <a:gd name="T5" fmla="*/ 0 h 297"/>
                <a:gd name="T6" fmla="*/ 8 w 48"/>
                <a:gd name="T7" fmla="*/ 0 h 297"/>
                <a:gd name="T8" fmla="*/ 10 w 48"/>
                <a:gd name="T9" fmla="*/ 0 h 297"/>
                <a:gd name="T10" fmla="*/ 13 w 48"/>
                <a:gd name="T11" fmla="*/ 0 h 297"/>
                <a:gd name="T12" fmla="*/ 17 w 48"/>
                <a:gd name="T13" fmla="*/ 0 h 297"/>
                <a:gd name="T14" fmla="*/ 20 w 48"/>
                <a:gd name="T15" fmla="*/ 0 h 297"/>
                <a:gd name="T16" fmla="*/ 23 w 48"/>
                <a:gd name="T17" fmla="*/ 0 h 297"/>
                <a:gd name="T18" fmla="*/ 34 w 48"/>
                <a:gd name="T19" fmla="*/ 74 h 297"/>
                <a:gd name="T20" fmla="*/ 42 w 48"/>
                <a:gd name="T21" fmla="*/ 145 h 297"/>
                <a:gd name="T22" fmla="*/ 47 w 48"/>
                <a:gd name="T23" fmla="*/ 215 h 297"/>
                <a:gd name="T24" fmla="*/ 48 w 48"/>
                <a:gd name="T25" fmla="*/ 290 h 297"/>
                <a:gd name="T26" fmla="*/ 43 w 48"/>
                <a:gd name="T27" fmla="*/ 291 h 297"/>
                <a:gd name="T28" fmla="*/ 38 w 48"/>
                <a:gd name="T29" fmla="*/ 294 h 297"/>
                <a:gd name="T30" fmla="*/ 33 w 48"/>
                <a:gd name="T31" fmla="*/ 295 h 297"/>
                <a:gd name="T32" fmla="*/ 27 w 48"/>
                <a:gd name="T33" fmla="*/ 297 h 297"/>
                <a:gd name="T34" fmla="*/ 26 w 48"/>
                <a:gd name="T35" fmla="*/ 222 h 297"/>
                <a:gd name="T36" fmla="*/ 20 w 48"/>
                <a:gd name="T37" fmla="*/ 148 h 297"/>
                <a:gd name="T38" fmla="*/ 12 w 48"/>
                <a:gd name="T39" fmla="*/ 75 h 297"/>
                <a:gd name="T40" fmla="*/ 0 w 48"/>
                <a:gd name="T41" fmla="*/ 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297">
                  <a:moveTo>
                    <a:pt x="0" y="1"/>
                  </a:moveTo>
                  <a:lnTo>
                    <a:pt x="2" y="1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34" y="74"/>
                  </a:lnTo>
                  <a:lnTo>
                    <a:pt x="42" y="145"/>
                  </a:lnTo>
                  <a:lnTo>
                    <a:pt x="47" y="215"/>
                  </a:lnTo>
                  <a:lnTo>
                    <a:pt x="48" y="290"/>
                  </a:lnTo>
                  <a:lnTo>
                    <a:pt x="43" y="291"/>
                  </a:lnTo>
                  <a:lnTo>
                    <a:pt x="38" y="294"/>
                  </a:lnTo>
                  <a:lnTo>
                    <a:pt x="33" y="295"/>
                  </a:lnTo>
                  <a:lnTo>
                    <a:pt x="27" y="297"/>
                  </a:lnTo>
                  <a:lnTo>
                    <a:pt x="26" y="222"/>
                  </a:lnTo>
                  <a:lnTo>
                    <a:pt x="20" y="148"/>
                  </a:lnTo>
                  <a:lnTo>
                    <a:pt x="12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4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86" name="Freeform 62"/>
            <p:cNvSpPr>
              <a:spLocks/>
            </p:cNvSpPr>
            <p:nvPr/>
          </p:nvSpPr>
          <p:spPr bwMode="auto">
            <a:xfrm>
              <a:off x="424" y="1052"/>
              <a:ext cx="24" cy="149"/>
            </a:xfrm>
            <a:custGeom>
              <a:avLst/>
              <a:gdLst>
                <a:gd name="T0" fmla="*/ 0 w 48"/>
                <a:gd name="T1" fmla="*/ 1 h 297"/>
                <a:gd name="T2" fmla="*/ 2 w 48"/>
                <a:gd name="T3" fmla="*/ 1 h 297"/>
                <a:gd name="T4" fmla="*/ 6 w 48"/>
                <a:gd name="T5" fmla="*/ 0 h 297"/>
                <a:gd name="T6" fmla="*/ 8 w 48"/>
                <a:gd name="T7" fmla="*/ 0 h 297"/>
                <a:gd name="T8" fmla="*/ 10 w 48"/>
                <a:gd name="T9" fmla="*/ 0 h 297"/>
                <a:gd name="T10" fmla="*/ 13 w 48"/>
                <a:gd name="T11" fmla="*/ 0 h 297"/>
                <a:gd name="T12" fmla="*/ 16 w 48"/>
                <a:gd name="T13" fmla="*/ 0 h 297"/>
                <a:gd name="T14" fmla="*/ 20 w 48"/>
                <a:gd name="T15" fmla="*/ 0 h 297"/>
                <a:gd name="T16" fmla="*/ 23 w 48"/>
                <a:gd name="T17" fmla="*/ 0 h 297"/>
                <a:gd name="T18" fmla="*/ 35 w 48"/>
                <a:gd name="T19" fmla="*/ 74 h 297"/>
                <a:gd name="T20" fmla="*/ 43 w 48"/>
                <a:gd name="T21" fmla="*/ 145 h 297"/>
                <a:gd name="T22" fmla="*/ 47 w 48"/>
                <a:gd name="T23" fmla="*/ 215 h 297"/>
                <a:gd name="T24" fmla="*/ 48 w 48"/>
                <a:gd name="T25" fmla="*/ 290 h 297"/>
                <a:gd name="T26" fmla="*/ 43 w 48"/>
                <a:gd name="T27" fmla="*/ 291 h 297"/>
                <a:gd name="T28" fmla="*/ 37 w 48"/>
                <a:gd name="T29" fmla="*/ 294 h 297"/>
                <a:gd name="T30" fmla="*/ 32 w 48"/>
                <a:gd name="T31" fmla="*/ 295 h 297"/>
                <a:gd name="T32" fmla="*/ 27 w 48"/>
                <a:gd name="T33" fmla="*/ 297 h 297"/>
                <a:gd name="T34" fmla="*/ 25 w 48"/>
                <a:gd name="T35" fmla="*/ 222 h 297"/>
                <a:gd name="T36" fmla="*/ 21 w 48"/>
                <a:gd name="T37" fmla="*/ 148 h 297"/>
                <a:gd name="T38" fmla="*/ 12 w 48"/>
                <a:gd name="T39" fmla="*/ 75 h 297"/>
                <a:gd name="T40" fmla="*/ 0 w 48"/>
                <a:gd name="T41" fmla="*/ 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297">
                  <a:moveTo>
                    <a:pt x="0" y="1"/>
                  </a:moveTo>
                  <a:lnTo>
                    <a:pt x="2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35" y="74"/>
                  </a:lnTo>
                  <a:lnTo>
                    <a:pt x="43" y="145"/>
                  </a:lnTo>
                  <a:lnTo>
                    <a:pt x="47" y="215"/>
                  </a:lnTo>
                  <a:lnTo>
                    <a:pt x="48" y="290"/>
                  </a:lnTo>
                  <a:lnTo>
                    <a:pt x="43" y="291"/>
                  </a:lnTo>
                  <a:lnTo>
                    <a:pt x="37" y="294"/>
                  </a:lnTo>
                  <a:lnTo>
                    <a:pt x="32" y="295"/>
                  </a:lnTo>
                  <a:lnTo>
                    <a:pt x="27" y="297"/>
                  </a:lnTo>
                  <a:lnTo>
                    <a:pt x="25" y="222"/>
                  </a:lnTo>
                  <a:lnTo>
                    <a:pt x="21" y="148"/>
                  </a:lnTo>
                  <a:lnTo>
                    <a:pt x="12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24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87" name="Freeform 63"/>
            <p:cNvSpPr>
              <a:spLocks/>
            </p:cNvSpPr>
            <p:nvPr/>
          </p:nvSpPr>
          <p:spPr bwMode="auto">
            <a:xfrm>
              <a:off x="421" y="1052"/>
              <a:ext cx="24" cy="149"/>
            </a:xfrm>
            <a:custGeom>
              <a:avLst/>
              <a:gdLst>
                <a:gd name="T0" fmla="*/ 0 w 49"/>
                <a:gd name="T1" fmla="*/ 1 h 297"/>
                <a:gd name="T2" fmla="*/ 11 w 49"/>
                <a:gd name="T3" fmla="*/ 0 h 297"/>
                <a:gd name="T4" fmla="*/ 24 w 49"/>
                <a:gd name="T5" fmla="*/ 0 h 297"/>
                <a:gd name="T6" fmla="*/ 35 w 49"/>
                <a:gd name="T7" fmla="*/ 74 h 297"/>
                <a:gd name="T8" fmla="*/ 43 w 49"/>
                <a:gd name="T9" fmla="*/ 145 h 297"/>
                <a:gd name="T10" fmla="*/ 48 w 49"/>
                <a:gd name="T11" fmla="*/ 215 h 297"/>
                <a:gd name="T12" fmla="*/ 49 w 49"/>
                <a:gd name="T13" fmla="*/ 290 h 297"/>
                <a:gd name="T14" fmla="*/ 28 w 49"/>
                <a:gd name="T15" fmla="*/ 297 h 297"/>
                <a:gd name="T16" fmla="*/ 27 w 49"/>
                <a:gd name="T17" fmla="*/ 222 h 297"/>
                <a:gd name="T18" fmla="*/ 21 w 49"/>
                <a:gd name="T19" fmla="*/ 148 h 297"/>
                <a:gd name="T20" fmla="*/ 13 w 49"/>
                <a:gd name="T21" fmla="*/ 75 h 297"/>
                <a:gd name="T22" fmla="*/ 0 w 49"/>
                <a:gd name="T23" fmla="*/ 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297">
                  <a:moveTo>
                    <a:pt x="0" y="1"/>
                  </a:moveTo>
                  <a:lnTo>
                    <a:pt x="11" y="0"/>
                  </a:lnTo>
                  <a:lnTo>
                    <a:pt x="24" y="0"/>
                  </a:lnTo>
                  <a:lnTo>
                    <a:pt x="35" y="74"/>
                  </a:lnTo>
                  <a:lnTo>
                    <a:pt x="43" y="145"/>
                  </a:lnTo>
                  <a:lnTo>
                    <a:pt x="48" y="215"/>
                  </a:lnTo>
                  <a:lnTo>
                    <a:pt x="49" y="290"/>
                  </a:lnTo>
                  <a:lnTo>
                    <a:pt x="28" y="297"/>
                  </a:lnTo>
                  <a:lnTo>
                    <a:pt x="27" y="222"/>
                  </a:lnTo>
                  <a:lnTo>
                    <a:pt x="21" y="148"/>
                  </a:lnTo>
                  <a:lnTo>
                    <a:pt x="13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A4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88" name="Freeform 64"/>
            <p:cNvSpPr>
              <a:spLocks/>
            </p:cNvSpPr>
            <p:nvPr/>
          </p:nvSpPr>
          <p:spPr bwMode="auto">
            <a:xfrm>
              <a:off x="443" y="727"/>
              <a:ext cx="471" cy="522"/>
            </a:xfrm>
            <a:custGeom>
              <a:avLst/>
              <a:gdLst>
                <a:gd name="T0" fmla="*/ 0 w 943"/>
                <a:gd name="T1" fmla="*/ 24 h 1045"/>
                <a:gd name="T2" fmla="*/ 233 w 943"/>
                <a:gd name="T3" fmla="*/ 0 h 1045"/>
                <a:gd name="T4" fmla="*/ 932 w 943"/>
                <a:gd name="T5" fmla="*/ 53 h 1045"/>
                <a:gd name="T6" fmla="*/ 943 w 943"/>
                <a:gd name="T7" fmla="*/ 958 h 1045"/>
                <a:gd name="T8" fmla="*/ 839 w 943"/>
                <a:gd name="T9" fmla="*/ 962 h 1045"/>
                <a:gd name="T10" fmla="*/ 233 w 943"/>
                <a:gd name="T11" fmla="*/ 1045 h 1045"/>
                <a:gd name="T12" fmla="*/ 53 w 943"/>
                <a:gd name="T13" fmla="*/ 1004 h 1045"/>
                <a:gd name="T14" fmla="*/ 53 w 943"/>
                <a:gd name="T15" fmla="*/ 970 h 1045"/>
                <a:gd name="T16" fmla="*/ 6 w 943"/>
                <a:gd name="T17" fmla="*/ 970 h 1045"/>
                <a:gd name="T18" fmla="*/ 0 w 943"/>
                <a:gd name="T19" fmla="*/ 24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3" h="1045">
                  <a:moveTo>
                    <a:pt x="0" y="24"/>
                  </a:moveTo>
                  <a:lnTo>
                    <a:pt x="233" y="0"/>
                  </a:lnTo>
                  <a:lnTo>
                    <a:pt x="932" y="53"/>
                  </a:lnTo>
                  <a:lnTo>
                    <a:pt x="943" y="958"/>
                  </a:lnTo>
                  <a:lnTo>
                    <a:pt x="839" y="962"/>
                  </a:lnTo>
                  <a:lnTo>
                    <a:pt x="233" y="1045"/>
                  </a:lnTo>
                  <a:lnTo>
                    <a:pt x="53" y="1004"/>
                  </a:lnTo>
                  <a:lnTo>
                    <a:pt x="53" y="970"/>
                  </a:lnTo>
                  <a:lnTo>
                    <a:pt x="6" y="97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3A4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89" name="Freeform 65"/>
            <p:cNvSpPr>
              <a:spLocks/>
            </p:cNvSpPr>
            <p:nvPr/>
          </p:nvSpPr>
          <p:spPr bwMode="auto">
            <a:xfrm>
              <a:off x="584" y="624"/>
              <a:ext cx="723" cy="671"/>
            </a:xfrm>
            <a:custGeom>
              <a:avLst/>
              <a:gdLst>
                <a:gd name="T0" fmla="*/ 832 w 1447"/>
                <a:gd name="T1" fmla="*/ 8 h 1343"/>
                <a:gd name="T2" fmla="*/ 888 w 1447"/>
                <a:gd name="T3" fmla="*/ 24 h 1343"/>
                <a:gd name="T4" fmla="*/ 937 w 1447"/>
                <a:gd name="T5" fmla="*/ 38 h 1343"/>
                <a:gd name="T6" fmla="*/ 977 w 1447"/>
                <a:gd name="T7" fmla="*/ 55 h 1343"/>
                <a:gd name="T8" fmla="*/ 1013 w 1447"/>
                <a:gd name="T9" fmla="*/ 76 h 1343"/>
                <a:gd name="T10" fmla="*/ 1044 w 1447"/>
                <a:gd name="T11" fmla="*/ 105 h 1343"/>
                <a:gd name="T12" fmla="*/ 1073 w 1447"/>
                <a:gd name="T13" fmla="*/ 143 h 1343"/>
                <a:gd name="T14" fmla="*/ 1102 w 1447"/>
                <a:gd name="T15" fmla="*/ 192 h 1343"/>
                <a:gd name="T16" fmla="*/ 1430 w 1447"/>
                <a:gd name="T17" fmla="*/ 409 h 1343"/>
                <a:gd name="T18" fmla="*/ 1445 w 1447"/>
                <a:gd name="T19" fmla="*/ 564 h 1343"/>
                <a:gd name="T20" fmla="*/ 1446 w 1447"/>
                <a:gd name="T21" fmla="*/ 728 h 1343"/>
                <a:gd name="T22" fmla="*/ 1436 w 1447"/>
                <a:gd name="T23" fmla="*/ 885 h 1343"/>
                <a:gd name="T24" fmla="*/ 1421 w 1447"/>
                <a:gd name="T25" fmla="*/ 1020 h 1343"/>
                <a:gd name="T26" fmla="*/ 972 w 1447"/>
                <a:gd name="T27" fmla="*/ 1138 h 1343"/>
                <a:gd name="T28" fmla="*/ 1020 w 1447"/>
                <a:gd name="T29" fmla="*/ 1154 h 1343"/>
                <a:gd name="T30" fmla="*/ 1058 w 1447"/>
                <a:gd name="T31" fmla="*/ 1171 h 1343"/>
                <a:gd name="T32" fmla="*/ 1085 w 1447"/>
                <a:gd name="T33" fmla="*/ 1190 h 1343"/>
                <a:gd name="T34" fmla="*/ 1103 w 1447"/>
                <a:gd name="T35" fmla="*/ 1210 h 1343"/>
                <a:gd name="T36" fmla="*/ 1107 w 1447"/>
                <a:gd name="T37" fmla="*/ 1231 h 1343"/>
                <a:gd name="T38" fmla="*/ 1099 w 1447"/>
                <a:gd name="T39" fmla="*/ 1253 h 1343"/>
                <a:gd name="T40" fmla="*/ 1076 w 1447"/>
                <a:gd name="T41" fmla="*/ 1275 h 1343"/>
                <a:gd name="T42" fmla="*/ 1037 w 1447"/>
                <a:gd name="T43" fmla="*/ 1298 h 1343"/>
                <a:gd name="T44" fmla="*/ 609 w 1447"/>
                <a:gd name="T45" fmla="*/ 1324 h 1343"/>
                <a:gd name="T46" fmla="*/ 566 w 1447"/>
                <a:gd name="T47" fmla="*/ 1324 h 1343"/>
                <a:gd name="T48" fmla="*/ 516 w 1447"/>
                <a:gd name="T49" fmla="*/ 1326 h 1343"/>
                <a:gd name="T50" fmla="*/ 463 w 1447"/>
                <a:gd name="T51" fmla="*/ 1327 h 1343"/>
                <a:gd name="T52" fmla="*/ 409 w 1447"/>
                <a:gd name="T53" fmla="*/ 1324 h 1343"/>
                <a:gd name="T54" fmla="*/ 356 w 1447"/>
                <a:gd name="T55" fmla="*/ 1319 h 1343"/>
                <a:gd name="T56" fmla="*/ 309 w 1447"/>
                <a:gd name="T57" fmla="*/ 1308 h 1343"/>
                <a:gd name="T58" fmla="*/ 269 w 1447"/>
                <a:gd name="T59" fmla="*/ 1292 h 1343"/>
                <a:gd name="T60" fmla="*/ 238 w 1447"/>
                <a:gd name="T61" fmla="*/ 1267 h 1343"/>
                <a:gd name="T62" fmla="*/ 340 w 1447"/>
                <a:gd name="T63" fmla="*/ 1228 h 1343"/>
                <a:gd name="T64" fmla="*/ 353 w 1447"/>
                <a:gd name="T65" fmla="*/ 1163 h 1343"/>
                <a:gd name="T66" fmla="*/ 276 w 1447"/>
                <a:gd name="T67" fmla="*/ 1121 h 1343"/>
                <a:gd name="T68" fmla="*/ 249 w 1447"/>
                <a:gd name="T69" fmla="*/ 1117 h 1343"/>
                <a:gd name="T70" fmla="*/ 220 w 1447"/>
                <a:gd name="T71" fmla="*/ 1113 h 1343"/>
                <a:gd name="T72" fmla="*/ 190 w 1447"/>
                <a:gd name="T73" fmla="*/ 1106 h 1343"/>
                <a:gd name="T74" fmla="*/ 158 w 1447"/>
                <a:gd name="T75" fmla="*/ 1098 h 1343"/>
                <a:gd name="T76" fmla="*/ 124 w 1447"/>
                <a:gd name="T77" fmla="*/ 1086 h 1343"/>
                <a:gd name="T78" fmla="*/ 87 w 1447"/>
                <a:gd name="T79" fmla="*/ 1072 h 1343"/>
                <a:gd name="T80" fmla="*/ 48 w 1447"/>
                <a:gd name="T81" fmla="*/ 1056 h 1343"/>
                <a:gd name="T82" fmla="*/ 10 w 1447"/>
                <a:gd name="T83" fmla="*/ 934 h 1343"/>
                <a:gd name="T84" fmla="*/ 1 w 1447"/>
                <a:gd name="T85" fmla="*/ 727 h 1343"/>
                <a:gd name="T86" fmla="*/ 1 w 1447"/>
                <a:gd name="T87" fmla="*/ 532 h 1343"/>
                <a:gd name="T88" fmla="*/ 14 w 1447"/>
                <a:gd name="T89" fmla="*/ 339 h 1343"/>
                <a:gd name="T90" fmla="*/ 45 w 1447"/>
                <a:gd name="T91" fmla="*/ 135 h 1343"/>
                <a:gd name="T92" fmla="*/ 92 w 1447"/>
                <a:gd name="T93" fmla="*/ 124 h 1343"/>
                <a:gd name="T94" fmla="*/ 139 w 1447"/>
                <a:gd name="T95" fmla="*/ 114 h 1343"/>
                <a:gd name="T96" fmla="*/ 186 w 1447"/>
                <a:gd name="T97" fmla="*/ 104 h 1343"/>
                <a:gd name="T98" fmla="*/ 233 w 1447"/>
                <a:gd name="T99" fmla="*/ 94 h 1343"/>
                <a:gd name="T100" fmla="*/ 280 w 1447"/>
                <a:gd name="T101" fmla="*/ 86 h 1343"/>
                <a:gd name="T102" fmla="*/ 327 w 1447"/>
                <a:gd name="T103" fmla="*/ 77 h 1343"/>
                <a:gd name="T104" fmla="*/ 375 w 1447"/>
                <a:gd name="T105" fmla="*/ 69 h 1343"/>
                <a:gd name="T106" fmla="*/ 422 w 1447"/>
                <a:gd name="T107" fmla="*/ 61 h 1343"/>
                <a:gd name="T108" fmla="*/ 469 w 1447"/>
                <a:gd name="T109" fmla="*/ 53 h 1343"/>
                <a:gd name="T110" fmla="*/ 516 w 1447"/>
                <a:gd name="T111" fmla="*/ 45 h 1343"/>
                <a:gd name="T112" fmla="*/ 564 w 1447"/>
                <a:gd name="T113" fmla="*/ 38 h 1343"/>
                <a:gd name="T114" fmla="*/ 611 w 1447"/>
                <a:gd name="T115" fmla="*/ 30 h 1343"/>
                <a:gd name="T116" fmla="*/ 658 w 1447"/>
                <a:gd name="T117" fmla="*/ 23 h 1343"/>
                <a:gd name="T118" fmla="*/ 705 w 1447"/>
                <a:gd name="T119" fmla="*/ 15 h 1343"/>
                <a:gd name="T120" fmla="*/ 752 w 1447"/>
                <a:gd name="T121" fmla="*/ 8 h 1343"/>
                <a:gd name="T122" fmla="*/ 800 w 1447"/>
                <a:gd name="T123" fmla="*/ 0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47" h="1343">
                  <a:moveTo>
                    <a:pt x="800" y="0"/>
                  </a:moveTo>
                  <a:lnTo>
                    <a:pt x="832" y="8"/>
                  </a:lnTo>
                  <a:lnTo>
                    <a:pt x="862" y="16"/>
                  </a:lnTo>
                  <a:lnTo>
                    <a:pt x="888" y="24"/>
                  </a:lnTo>
                  <a:lnTo>
                    <a:pt x="914" y="31"/>
                  </a:lnTo>
                  <a:lnTo>
                    <a:pt x="937" y="38"/>
                  </a:lnTo>
                  <a:lnTo>
                    <a:pt x="958" y="46"/>
                  </a:lnTo>
                  <a:lnTo>
                    <a:pt x="977" y="55"/>
                  </a:lnTo>
                  <a:lnTo>
                    <a:pt x="996" y="64"/>
                  </a:lnTo>
                  <a:lnTo>
                    <a:pt x="1013" y="76"/>
                  </a:lnTo>
                  <a:lnTo>
                    <a:pt x="1029" y="89"/>
                  </a:lnTo>
                  <a:lnTo>
                    <a:pt x="1044" y="105"/>
                  </a:lnTo>
                  <a:lnTo>
                    <a:pt x="1059" y="122"/>
                  </a:lnTo>
                  <a:lnTo>
                    <a:pt x="1073" y="143"/>
                  </a:lnTo>
                  <a:lnTo>
                    <a:pt x="1088" y="166"/>
                  </a:lnTo>
                  <a:lnTo>
                    <a:pt x="1102" y="192"/>
                  </a:lnTo>
                  <a:lnTo>
                    <a:pt x="1115" y="223"/>
                  </a:lnTo>
                  <a:lnTo>
                    <a:pt x="1430" y="409"/>
                  </a:lnTo>
                  <a:lnTo>
                    <a:pt x="1439" y="485"/>
                  </a:lnTo>
                  <a:lnTo>
                    <a:pt x="1445" y="564"/>
                  </a:lnTo>
                  <a:lnTo>
                    <a:pt x="1447" y="646"/>
                  </a:lnTo>
                  <a:lnTo>
                    <a:pt x="1446" y="728"/>
                  </a:lnTo>
                  <a:lnTo>
                    <a:pt x="1441" y="809"/>
                  </a:lnTo>
                  <a:lnTo>
                    <a:pt x="1436" y="885"/>
                  </a:lnTo>
                  <a:lnTo>
                    <a:pt x="1429" y="956"/>
                  </a:lnTo>
                  <a:lnTo>
                    <a:pt x="1421" y="1020"/>
                  </a:lnTo>
                  <a:lnTo>
                    <a:pt x="1128" y="1075"/>
                  </a:lnTo>
                  <a:lnTo>
                    <a:pt x="972" y="1138"/>
                  </a:lnTo>
                  <a:lnTo>
                    <a:pt x="997" y="1146"/>
                  </a:lnTo>
                  <a:lnTo>
                    <a:pt x="1020" y="1154"/>
                  </a:lnTo>
                  <a:lnTo>
                    <a:pt x="1039" y="1162"/>
                  </a:lnTo>
                  <a:lnTo>
                    <a:pt x="1058" y="1171"/>
                  </a:lnTo>
                  <a:lnTo>
                    <a:pt x="1073" y="1181"/>
                  </a:lnTo>
                  <a:lnTo>
                    <a:pt x="1085" y="1190"/>
                  </a:lnTo>
                  <a:lnTo>
                    <a:pt x="1096" y="1200"/>
                  </a:lnTo>
                  <a:lnTo>
                    <a:pt x="1103" y="1210"/>
                  </a:lnTo>
                  <a:lnTo>
                    <a:pt x="1107" y="1221"/>
                  </a:lnTo>
                  <a:lnTo>
                    <a:pt x="1107" y="1231"/>
                  </a:lnTo>
                  <a:lnTo>
                    <a:pt x="1105" y="1243"/>
                  </a:lnTo>
                  <a:lnTo>
                    <a:pt x="1099" y="1253"/>
                  </a:lnTo>
                  <a:lnTo>
                    <a:pt x="1090" y="1265"/>
                  </a:lnTo>
                  <a:lnTo>
                    <a:pt x="1076" y="1275"/>
                  </a:lnTo>
                  <a:lnTo>
                    <a:pt x="1059" y="1286"/>
                  </a:lnTo>
                  <a:lnTo>
                    <a:pt x="1037" y="1298"/>
                  </a:lnTo>
                  <a:lnTo>
                    <a:pt x="879" y="1343"/>
                  </a:lnTo>
                  <a:lnTo>
                    <a:pt x="609" y="1324"/>
                  </a:lnTo>
                  <a:lnTo>
                    <a:pt x="588" y="1324"/>
                  </a:lnTo>
                  <a:lnTo>
                    <a:pt x="566" y="1324"/>
                  </a:lnTo>
                  <a:lnTo>
                    <a:pt x="542" y="1326"/>
                  </a:lnTo>
                  <a:lnTo>
                    <a:pt x="516" y="1326"/>
                  </a:lnTo>
                  <a:lnTo>
                    <a:pt x="490" y="1327"/>
                  </a:lnTo>
                  <a:lnTo>
                    <a:pt x="463" y="1327"/>
                  </a:lnTo>
                  <a:lnTo>
                    <a:pt x="436" y="1326"/>
                  </a:lnTo>
                  <a:lnTo>
                    <a:pt x="409" y="1324"/>
                  </a:lnTo>
                  <a:lnTo>
                    <a:pt x="383" y="1322"/>
                  </a:lnTo>
                  <a:lnTo>
                    <a:pt x="356" y="1319"/>
                  </a:lnTo>
                  <a:lnTo>
                    <a:pt x="332" y="1315"/>
                  </a:lnTo>
                  <a:lnTo>
                    <a:pt x="309" y="1308"/>
                  </a:lnTo>
                  <a:lnTo>
                    <a:pt x="287" y="1301"/>
                  </a:lnTo>
                  <a:lnTo>
                    <a:pt x="269" y="1292"/>
                  </a:lnTo>
                  <a:lnTo>
                    <a:pt x="251" y="1281"/>
                  </a:lnTo>
                  <a:lnTo>
                    <a:pt x="238" y="1267"/>
                  </a:lnTo>
                  <a:lnTo>
                    <a:pt x="271" y="1248"/>
                  </a:lnTo>
                  <a:lnTo>
                    <a:pt x="340" y="1228"/>
                  </a:lnTo>
                  <a:lnTo>
                    <a:pt x="390" y="1191"/>
                  </a:lnTo>
                  <a:lnTo>
                    <a:pt x="353" y="1163"/>
                  </a:lnTo>
                  <a:lnTo>
                    <a:pt x="288" y="1122"/>
                  </a:lnTo>
                  <a:lnTo>
                    <a:pt x="276" y="1121"/>
                  </a:lnTo>
                  <a:lnTo>
                    <a:pt x="263" y="1118"/>
                  </a:lnTo>
                  <a:lnTo>
                    <a:pt x="249" y="1117"/>
                  </a:lnTo>
                  <a:lnTo>
                    <a:pt x="235" y="1115"/>
                  </a:lnTo>
                  <a:lnTo>
                    <a:pt x="220" y="1113"/>
                  </a:lnTo>
                  <a:lnTo>
                    <a:pt x="205" y="1109"/>
                  </a:lnTo>
                  <a:lnTo>
                    <a:pt x="190" y="1106"/>
                  </a:lnTo>
                  <a:lnTo>
                    <a:pt x="174" y="1102"/>
                  </a:lnTo>
                  <a:lnTo>
                    <a:pt x="158" y="1098"/>
                  </a:lnTo>
                  <a:lnTo>
                    <a:pt x="141" y="1092"/>
                  </a:lnTo>
                  <a:lnTo>
                    <a:pt x="124" y="1086"/>
                  </a:lnTo>
                  <a:lnTo>
                    <a:pt x="105" y="1080"/>
                  </a:lnTo>
                  <a:lnTo>
                    <a:pt x="87" y="1072"/>
                  </a:lnTo>
                  <a:lnTo>
                    <a:pt x="67" y="1064"/>
                  </a:lnTo>
                  <a:lnTo>
                    <a:pt x="48" y="1056"/>
                  </a:lnTo>
                  <a:lnTo>
                    <a:pt x="27" y="1046"/>
                  </a:lnTo>
                  <a:lnTo>
                    <a:pt x="10" y="934"/>
                  </a:lnTo>
                  <a:lnTo>
                    <a:pt x="5" y="828"/>
                  </a:lnTo>
                  <a:lnTo>
                    <a:pt x="1" y="727"/>
                  </a:lnTo>
                  <a:lnTo>
                    <a:pt x="0" y="629"/>
                  </a:lnTo>
                  <a:lnTo>
                    <a:pt x="1" y="532"/>
                  </a:lnTo>
                  <a:lnTo>
                    <a:pt x="5" y="436"/>
                  </a:lnTo>
                  <a:lnTo>
                    <a:pt x="14" y="339"/>
                  </a:lnTo>
                  <a:lnTo>
                    <a:pt x="27" y="238"/>
                  </a:lnTo>
                  <a:lnTo>
                    <a:pt x="45" y="135"/>
                  </a:lnTo>
                  <a:lnTo>
                    <a:pt x="68" y="129"/>
                  </a:lnTo>
                  <a:lnTo>
                    <a:pt x="92" y="124"/>
                  </a:lnTo>
                  <a:lnTo>
                    <a:pt x="115" y="119"/>
                  </a:lnTo>
                  <a:lnTo>
                    <a:pt x="139" y="114"/>
                  </a:lnTo>
                  <a:lnTo>
                    <a:pt x="163" y="109"/>
                  </a:lnTo>
                  <a:lnTo>
                    <a:pt x="186" y="104"/>
                  </a:lnTo>
                  <a:lnTo>
                    <a:pt x="210" y="99"/>
                  </a:lnTo>
                  <a:lnTo>
                    <a:pt x="233" y="94"/>
                  </a:lnTo>
                  <a:lnTo>
                    <a:pt x="257" y="90"/>
                  </a:lnTo>
                  <a:lnTo>
                    <a:pt x="280" y="86"/>
                  </a:lnTo>
                  <a:lnTo>
                    <a:pt x="303" y="82"/>
                  </a:lnTo>
                  <a:lnTo>
                    <a:pt x="327" y="77"/>
                  </a:lnTo>
                  <a:lnTo>
                    <a:pt x="350" y="73"/>
                  </a:lnTo>
                  <a:lnTo>
                    <a:pt x="375" y="69"/>
                  </a:lnTo>
                  <a:lnTo>
                    <a:pt x="398" y="64"/>
                  </a:lnTo>
                  <a:lnTo>
                    <a:pt x="422" y="61"/>
                  </a:lnTo>
                  <a:lnTo>
                    <a:pt x="445" y="56"/>
                  </a:lnTo>
                  <a:lnTo>
                    <a:pt x="469" y="53"/>
                  </a:lnTo>
                  <a:lnTo>
                    <a:pt x="492" y="50"/>
                  </a:lnTo>
                  <a:lnTo>
                    <a:pt x="516" y="45"/>
                  </a:lnTo>
                  <a:lnTo>
                    <a:pt x="539" y="41"/>
                  </a:lnTo>
                  <a:lnTo>
                    <a:pt x="564" y="38"/>
                  </a:lnTo>
                  <a:lnTo>
                    <a:pt x="587" y="35"/>
                  </a:lnTo>
                  <a:lnTo>
                    <a:pt x="611" y="30"/>
                  </a:lnTo>
                  <a:lnTo>
                    <a:pt x="634" y="26"/>
                  </a:lnTo>
                  <a:lnTo>
                    <a:pt x="658" y="23"/>
                  </a:lnTo>
                  <a:lnTo>
                    <a:pt x="681" y="20"/>
                  </a:lnTo>
                  <a:lnTo>
                    <a:pt x="705" y="15"/>
                  </a:lnTo>
                  <a:lnTo>
                    <a:pt x="728" y="12"/>
                  </a:lnTo>
                  <a:lnTo>
                    <a:pt x="752" y="8"/>
                  </a:lnTo>
                  <a:lnTo>
                    <a:pt x="776" y="3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rgbClr val="473A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90" name="Freeform 66"/>
            <p:cNvSpPr>
              <a:spLocks/>
            </p:cNvSpPr>
            <p:nvPr/>
          </p:nvSpPr>
          <p:spPr bwMode="auto">
            <a:xfrm>
              <a:off x="1027" y="637"/>
              <a:ext cx="8" cy="512"/>
            </a:xfrm>
            <a:custGeom>
              <a:avLst/>
              <a:gdLst>
                <a:gd name="T0" fmla="*/ 6 w 16"/>
                <a:gd name="T1" fmla="*/ 0 h 1024"/>
                <a:gd name="T2" fmla="*/ 2 w 16"/>
                <a:gd name="T3" fmla="*/ 159 h 1024"/>
                <a:gd name="T4" fmla="*/ 0 w 16"/>
                <a:gd name="T5" fmla="*/ 512 h 1024"/>
                <a:gd name="T6" fmla="*/ 0 w 16"/>
                <a:gd name="T7" fmla="*/ 864 h 1024"/>
                <a:gd name="T8" fmla="*/ 4 w 16"/>
                <a:gd name="T9" fmla="*/ 1024 h 1024"/>
                <a:gd name="T10" fmla="*/ 16 w 16"/>
                <a:gd name="T11" fmla="*/ 1023 h 1024"/>
                <a:gd name="T12" fmla="*/ 12 w 16"/>
                <a:gd name="T13" fmla="*/ 793 h 1024"/>
                <a:gd name="T14" fmla="*/ 12 w 16"/>
                <a:gd name="T15" fmla="*/ 569 h 1024"/>
                <a:gd name="T16" fmla="*/ 14 w 16"/>
                <a:gd name="T17" fmla="*/ 318 h 1024"/>
                <a:gd name="T18" fmla="*/ 16 w 16"/>
                <a:gd name="T19" fmla="*/ 3 h 1024"/>
                <a:gd name="T20" fmla="*/ 6 w 16"/>
                <a:gd name="T21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024">
                  <a:moveTo>
                    <a:pt x="6" y="0"/>
                  </a:moveTo>
                  <a:lnTo>
                    <a:pt x="2" y="159"/>
                  </a:lnTo>
                  <a:lnTo>
                    <a:pt x="0" y="512"/>
                  </a:lnTo>
                  <a:lnTo>
                    <a:pt x="0" y="864"/>
                  </a:lnTo>
                  <a:lnTo>
                    <a:pt x="4" y="1024"/>
                  </a:lnTo>
                  <a:lnTo>
                    <a:pt x="16" y="1023"/>
                  </a:lnTo>
                  <a:lnTo>
                    <a:pt x="12" y="793"/>
                  </a:lnTo>
                  <a:lnTo>
                    <a:pt x="12" y="569"/>
                  </a:lnTo>
                  <a:lnTo>
                    <a:pt x="14" y="318"/>
                  </a:lnTo>
                  <a:lnTo>
                    <a:pt x="16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7C4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91" name="Freeform 67"/>
            <p:cNvSpPr>
              <a:spLocks/>
            </p:cNvSpPr>
            <p:nvPr/>
          </p:nvSpPr>
          <p:spPr bwMode="auto">
            <a:xfrm>
              <a:off x="1024" y="636"/>
              <a:ext cx="8" cy="512"/>
            </a:xfrm>
            <a:custGeom>
              <a:avLst/>
              <a:gdLst>
                <a:gd name="T0" fmla="*/ 6 w 16"/>
                <a:gd name="T1" fmla="*/ 0 h 1024"/>
                <a:gd name="T2" fmla="*/ 3 w 16"/>
                <a:gd name="T3" fmla="*/ 159 h 1024"/>
                <a:gd name="T4" fmla="*/ 0 w 16"/>
                <a:gd name="T5" fmla="*/ 512 h 1024"/>
                <a:gd name="T6" fmla="*/ 0 w 16"/>
                <a:gd name="T7" fmla="*/ 864 h 1024"/>
                <a:gd name="T8" fmla="*/ 4 w 16"/>
                <a:gd name="T9" fmla="*/ 1024 h 1024"/>
                <a:gd name="T10" fmla="*/ 6 w 16"/>
                <a:gd name="T11" fmla="*/ 1023 h 1024"/>
                <a:gd name="T12" fmla="*/ 10 w 16"/>
                <a:gd name="T13" fmla="*/ 1023 h 1024"/>
                <a:gd name="T14" fmla="*/ 13 w 16"/>
                <a:gd name="T15" fmla="*/ 1023 h 1024"/>
                <a:gd name="T16" fmla="*/ 16 w 16"/>
                <a:gd name="T17" fmla="*/ 1023 h 1024"/>
                <a:gd name="T18" fmla="*/ 12 w 16"/>
                <a:gd name="T19" fmla="*/ 793 h 1024"/>
                <a:gd name="T20" fmla="*/ 12 w 16"/>
                <a:gd name="T21" fmla="*/ 570 h 1024"/>
                <a:gd name="T22" fmla="*/ 13 w 16"/>
                <a:gd name="T23" fmla="*/ 319 h 1024"/>
                <a:gd name="T24" fmla="*/ 16 w 16"/>
                <a:gd name="T25" fmla="*/ 4 h 1024"/>
                <a:gd name="T26" fmla="*/ 14 w 16"/>
                <a:gd name="T27" fmla="*/ 2 h 1024"/>
                <a:gd name="T28" fmla="*/ 12 w 16"/>
                <a:gd name="T29" fmla="*/ 1 h 1024"/>
                <a:gd name="T30" fmla="*/ 8 w 16"/>
                <a:gd name="T31" fmla="*/ 1 h 1024"/>
                <a:gd name="T32" fmla="*/ 6 w 16"/>
                <a:gd name="T33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024">
                  <a:moveTo>
                    <a:pt x="6" y="0"/>
                  </a:moveTo>
                  <a:lnTo>
                    <a:pt x="3" y="159"/>
                  </a:lnTo>
                  <a:lnTo>
                    <a:pt x="0" y="512"/>
                  </a:lnTo>
                  <a:lnTo>
                    <a:pt x="0" y="864"/>
                  </a:lnTo>
                  <a:lnTo>
                    <a:pt x="4" y="1024"/>
                  </a:lnTo>
                  <a:lnTo>
                    <a:pt x="6" y="1023"/>
                  </a:lnTo>
                  <a:lnTo>
                    <a:pt x="10" y="1023"/>
                  </a:lnTo>
                  <a:lnTo>
                    <a:pt x="13" y="1023"/>
                  </a:lnTo>
                  <a:lnTo>
                    <a:pt x="16" y="1023"/>
                  </a:lnTo>
                  <a:lnTo>
                    <a:pt x="12" y="793"/>
                  </a:lnTo>
                  <a:lnTo>
                    <a:pt x="12" y="570"/>
                  </a:lnTo>
                  <a:lnTo>
                    <a:pt x="13" y="319"/>
                  </a:lnTo>
                  <a:lnTo>
                    <a:pt x="16" y="4"/>
                  </a:lnTo>
                  <a:lnTo>
                    <a:pt x="14" y="2"/>
                  </a:lnTo>
                  <a:lnTo>
                    <a:pt x="12" y="1"/>
                  </a:lnTo>
                  <a:lnTo>
                    <a:pt x="8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774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92" name="Freeform 68"/>
            <p:cNvSpPr>
              <a:spLocks/>
            </p:cNvSpPr>
            <p:nvPr/>
          </p:nvSpPr>
          <p:spPr bwMode="auto">
            <a:xfrm>
              <a:off x="1020" y="636"/>
              <a:ext cx="9" cy="511"/>
            </a:xfrm>
            <a:custGeom>
              <a:avLst/>
              <a:gdLst>
                <a:gd name="T0" fmla="*/ 7 w 18"/>
                <a:gd name="T1" fmla="*/ 0 h 1024"/>
                <a:gd name="T2" fmla="*/ 3 w 18"/>
                <a:gd name="T3" fmla="*/ 159 h 1024"/>
                <a:gd name="T4" fmla="*/ 0 w 18"/>
                <a:gd name="T5" fmla="*/ 511 h 1024"/>
                <a:gd name="T6" fmla="*/ 0 w 18"/>
                <a:gd name="T7" fmla="*/ 864 h 1024"/>
                <a:gd name="T8" fmla="*/ 4 w 18"/>
                <a:gd name="T9" fmla="*/ 1024 h 1024"/>
                <a:gd name="T10" fmla="*/ 7 w 18"/>
                <a:gd name="T11" fmla="*/ 1023 h 1024"/>
                <a:gd name="T12" fmla="*/ 11 w 18"/>
                <a:gd name="T13" fmla="*/ 1023 h 1024"/>
                <a:gd name="T14" fmla="*/ 14 w 18"/>
                <a:gd name="T15" fmla="*/ 1023 h 1024"/>
                <a:gd name="T16" fmla="*/ 18 w 18"/>
                <a:gd name="T17" fmla="*/ 1022 h 1024"/>
                <a:gd name="T18" fmla="*/ 13 w 18"/>
                <a:gd name="T19" fmla="*/ 791 h 1024"/>
                <a:gd name="T20" fmla="*/ 13 w 18"/>
                <a:gd name="T21" fmla="*/ 569 h 1024"/>
                <a:gd name="T22" fmla="*/ 14 w 18"/>
                <a:gd name="T23" fmla="*/ 319 h 1024"/>
                <a:gd name="T24" fmla="*/ 18 w 18"/>
                <a:gd name="T25" fmla="*/ 3 h 1024"/>
                <a:gd name="T26" fmla="*/ 15 w 18"/>
                <a:gd name="T27" fmla="*/ 2 h 1024"/>
                <a:gd name="T28" fmla="*/ 13 w 18"/>
                <a:gd name="T29" fmla="*/ 1 h 1024"/>
                <a:gd name="T30" fmla="*/ 10 w 18"/>
                <a:gd name="T31" fmla="*/ 1 h 1024"/>
                <a:gd name="T32" fmla="*/ 7 w 18"/>
                <a:gd name="T33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024">
                  <a:moveTo>
                    <a:pt x="7" y="0"/>
                  </a:moveTo>
                  <a:lnTo>
                    <a:pt x="3" y="159"/>
                  </a:lnTo>
                  <a:lnTo>
                    <a:pt x="0" y="511"/>
                  </a:lnTo>
                  <a:lnTo>
                    <a:pt x="0" y="864"/>
                  </a:lnTo>
                  <a:lnTo>
                    <a:pt x="4" y="1024"/>
                  </a:lnTo>
                  <a:lnTo>
                    <a:pt x="7" y="1023"/>
                  </a:lnTo>
                  <a:lnTo>
                    <a:pt x="11" y="1023"/>
                  </a:lnTo>
                  <a:lnTo>
                    <a:pt x="14" y="1023"/>
                  </a:lnTo>
                  <a:lnTo>
                    <a:pt x="18" y="1022"/>
                  </a:lnTo>
                  <a:lnTo>
                    <a:pt x="13" y="791"/>
                  </a:lnTo>
                  <a:lnTo>
                    <a:pt x="13" y="569"/>
                  </a:lnTo>
                  <a:lnTo>
                    <a:pt x="14" y="319"/>
                  </a:lnTo>
                  <a:lnTo>
                    <a:pt x="18" y="3"/>
                  </a:lnTo>
                  <a:lnTo>
                    <a:pt x="15" y="2"/>
                  </a:lnTo>
                  <a:lnTo>
                    <a:pt x="13" y="1"/>
                  </a:lnTo>
                  <a:lnTo>
                    <a:pt x="10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93" name="Freeform 69"/>
            <p:cNvSpPr>
              <a:spLocks/>
            </p:cNvSpPr>
            <p:nvPr/>
          </p:nvSpPr>
          <p:spPr bwMode="auto">
            <a:xfrm>
              <a:off x="1017" y="635"/>
              <a:ext cx="10" cy="511"/>
            </a:xfrm>
            <a:custGeom>
              <a:avLst/>
              <a:gdLst>
                <a:gd name="T0" fmla="*/ 7 w 18"/>
                <a:gd name="T1" fmla="*/ 0 h 1023"/>
                <a:gd name="T2" fmla="*/ 2 w 18"/>
                <a:gd name="T3" fmla="*/ 159 h 1023"/>
                <a:gd name="T4" fmla="*/ 0 w 18"/>
                <a:gd name="T5" fmla="*/ 511 h 1023"/>
                <a:gd name="T6" fmla="*/ 0 w 18"/>
                <a:gd name="T7" fmla="*/ 863 h 1023"/>
                <a:gd name="T8" fmla="*/ 3 w 18"/>
                <a:gd name="T9" fmla="*/ 1023 h 1023"/>
                <a:gd name="T10" fmla="*/ 7 w 18"/>
                <a:gd name="T11" fmla="*/ 1023 h 1023"/>
                <a:gd name="T12" fmla="*/ 10 w 18"/>
                <a:gd name="T13" fmla="*/ 1021 h 1023"/>
                <a:gd name="T14" fmla="*/ 13 w 18"/>
                <a:gd name="T15" fmla="*/ 1021 h 1023"/>
                <a:gd name="T16" fmla="*/ 18 w 18"/>
                <a:gd name="T17" fmla="*/ 1021 h 1023"/>
                <a:gd name="T18" fmla="*/ 12 w 18"/>
                <a:gd name="T19" fmla="*/ 791 h 1023"/>
                <a:gd name="T20" fmla="*/ 12 w 18"/>
                <a:gd name="T21" fmla="*/ 569 h 1023"/>
                <a:gd name="T22" fmla="*/ 15 w 18"/>
                <a:gd name="T23" fmla="*/ 319 h 1023"/>
                <a:gd name="T24" fmla="*/ 18 w 18"/>
                <a:gd name="T25" fmla="*/ 3 h 1023"/>
                <a:gd name="T26" fmla="*/ 15 w 18"/>
                <a:gd name="T27" fmla="*/ 2 h 1023"/>
                <a:gd name="T28" fmla="*/ 12 w 18"/>
                <a:gd name="T29" fmla="*/ 1 h 1023"/>
                <a:gd name="T30" fmla="*/ 9 w 18"/>
                <a:gd name="T31" fmla="*/ 1 h 1023"/>
                <a:gd name="T32" fmla="*/ 7 w 18"/>
                <a:gd name="T33" fmla="*/ 0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023">
                  <a:moveTo>
                    <a:pt x="7" y="0"/>
                  </a:moveTo>
                  <a:lnTo>
                    <a:pt x="2" y="159"/>
                  </a:lnTo>
                  <a:lnTo>
                    <a:pt x="0" y="511"/>
                  </a:lnTo>
                  <a:lnTo>
                    <a:pt x="0" y="863"/>
                  </a:lnTo>
                  <a:lnTo>
                    <a:pt x="3" y="1023"/>
                  </a:lnTo>
                  <a:lnTo>
                    <a:pt x="7" y="1023"/>
                  </a:lnTo>
                  <a:lnTo>
                    <a:pt x="10" y="1021"/>
                  </a:lnTo>
                  <a:lnTo>
                    <a:pt x="13" y="1021"/>
                  </a:lnTo>
                  <a:lnTo>
                    <a:pt x="18" y="1021"/>
                  </a:lnTo>
                  <a:lnTo>
                    <a:pt x="12" y="791"/>
                  </a:lnTo>
                  <a:lnTo>
                    <a:pt x="12" y="569"/>
                  </a:lnTo>
                  <a:lnTo>
                    <a:pt x="15" y="319"/>
                  </a:lnTo>
                  <a:lnTo>
                    <a:pt x="18" y="3"/>
                  </a:lnTo>
                  <a:lnTo>
                    <a:pt x="15" y="2"/>
                  </a:lnTo>
                  <a:lnTo>
                    <a:pt x="12" y="1"/>
                  </a:lnTo>
                  <a:lnTo>
                    <a:pt x="9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6D3F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94" name="Freeform 70"/>
            <p:cNvSpPr>
              <a:spLocks/>
            </p:cNvSpPr>
            <p:nvPr/>
          </p:nvSpPr>
          <p:spPr bwMode="auto">
            <a:xfrm>
              <a:off x="1014" y="634"/>
              <a:ext cx="9" cy="512"/>
            </a:xfrm>
            <a:custGeom>
              <a:avLst/>
              <a:gdLst>
                <a:gd name="T0" fmla="*/ 6 w 17"/>
                <a:gd name="T1" fmla="*/ 0 h 1022"/>
                <a:gd name="T2" fmla="*/ 2 w 17"/>
                <a:gd name="T3" fmla="*/ 159 h 1022"/>
                <a:gd name="T4" fmla="*/ 0 w 17"/>
                <a:gd name="T5" fmla="*/ 511 h 1022"/>
                <a:gd name="T6" fmla="*/ 0 w 17"/>
                <a:gd name="T7" fmla="*/ 862 h 1022"/>
                <a:gd name="T8" fmla="*/ 3 w 17"/>
                <a:gd name="T9" fmla="*/ 1022 h 1022"/>
                <a:gd name="T10" fmla="*/ 7 w 17"/>
                <a:gd name="T11" fmla="*/ 1022 h 1022"/>
                <a:gd name="T12" fmla="*/ 10 w 17"/>
                <a:gd name="T13" fmla="*/ 1021 h 1022"/>
                <a:gd name="T14" fmla="*/ 14 w 17"/>
                <a:gd name="T15" fmla="*/ 1021 h 1022"/>
                <a:gd name="T16" fmla="*/ 17 w 17"/>
                <a:gd name="T17" fmla="*/ 1021 h 1022"/>
                <a:gd name="T18" fmla="*/ 13 w 17"/>
                <a:gd name="T19" fmla="*/ 791 h 1022"/>
                <a:gd name="T20" fmla="*/ 11 w 17"/>
                <a:gd name="T21" fmla="*/ 569 h 1022"/>
                <a:gd name="T22" fmla="*/ 14 w 17"/>
                <a:gd name="T23" fmla="*/ 319 h 1022"/>
                <a:gd name="T24" fmla="*/ 16 w 17"/>
                <a:gd name="T25" fmla="*/ 3 h 1022"/>
                <a:gd name="T26" fmla="*/ 14 w 17"/>
                <a:gd name="T27" fmla="*/ 2 h 1022"/>
                <a:gd name="T28" fmla="*/ 11 w 17"/>
                <a:gd name="T29" fmla="*/ 1 h 1022"/>
                <a:gd name="T30" fmla="*/ 8 w 17"/>
                <a:gd name="T31" fmla="*/ 1 h 1022"/>
                <a:gd name="T32" fmla="*/ 6 w 17"/>
                <a:gd name="T33" fmla="*/ 0 h 1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022">
                  <a:moveTo>
                    <a:pt x="6" y="0"/>
                  </a:moveTo>
                  <a:lnTo>
                    <a:pt x="2" y="159"/>
                  </a:lnTo>
                  <a:lnTo>
                    <a:pt x="0" y="511"/>
                  </a:lnTo>
                  <a:lnTo>
                    <a:pt x="0" y="862"/>
                  </a:lnTo>
                  <a:lnTo>
                    <a:pt x="3" y="1022"/>
                  </a:lnTo>
                  <a:lnTo>
                    <a:pt x="7" y="1022"/>
                  </a:lnTo>
                  <a:lnTo>
                    <a:pt x="10" y="1021"/>
                  </a:lnTo>
                  <a:lnTo>
                    <a:pt x="14" y="1021"/>
                  </a:lnTo>
                  <a:lnTo>
                    <a:pt x="17" y="1021"/>
                  </a:lnTo>
                  <a:lnTo>
                    <a:pt x="13" y="791"/>
                  </a:lnTo>
                  <a:lnTo>
                    <a:pt x="11" y="569"/>
                  </a:lnTo>
                  <a:lnTo>
                    <a:pt x="14" y="319"/>
                  </a:lnTo>
                  <a:lnTo>
                    <a:pt x="16" y="3"/>
                  </a:lnTo>
                  <a:lnTo>
                    <a:pt x="14" y="2"/>
                  </a:lnTo>
                  <a:lnTo>
                    <a:pt x="11" y="1"/>
                  </a:lnTo>
                  <a:lnTo>
                    <a:pt x="8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3F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95" name="Freeform 71"/>
            <p:cNvSpPr>
              <a:spLocks/>
            </p:cNvSpPr>
            <p:nvPr/>
          </p:nvSpPr>
          <p:spPr bwMode="auto">
            <a:xfrm>
              <a:off x="1012" y="634"/>
              <a:ext cx="8" cy="511"/>
            </a:xfrm>
            <a:custGeom>
              <a:avLst/>
              <a:gdLst>
                <a:gd name="T0" fmla="*/ 7 w 16"/>
                <a:gd name="T1" fmla="*/ 0 h 1022"/>
                <a:gd name="T2" fmla="*/ 2 w 16"/>
                <a:gd name="T3" fmla="*/ 159 h 1022"/>
                <a:gd name="T4" fmla="*/ 0 w 16"/>
                <a:gd name="T5" fmla="*/ 510 h 1022"/>
                <a:gd name="T6" fmla="*/ 0 w 16"/>
                <a:gd name="T7" fmla="*/ 862 h 1022"/>
                <a:gd name="T8" fmla="*/ 4 w 16"/>
                <a:gd name="T9" fmla="*/ 1022 h 1022"/>
                <a:gd name="T10" fmla="*/ 7 w 16"/>
                <a:gd name="T11" fmla="*/ 1021 h 1022"/>
                <a:gd name="T12" fmla="*/ 11 w 16"/>
                <a:gd name="T13" fmla="*/ 1021 h 1022"/>
                <a:gd name="T14" fmla="*/ 14 w 16"/>
                <a:gd name="T15" fmla="*/ 1021 h 1022"/>
                <a:gd name="T16" fmla="*/ 16 w 16"/>
                <a:gd name="T17" fmla="*/ 1020 h 1022"/>
                <a:gd name="T18" fmla="*/ 12 w 16"/>
                <a:gd name="T19" fmla="*/ 790 h 1022"/>
                <a:gd name="T20" fmla="*/ 12 w 16"/>
                <a:gd name="T21" fmla="*/ 569 h 1022"/>
                <a:gd name="T22" fmla="*/ 14 w 16"/>
                <a:gd name="T23" fmla="*/ 319 h 1022"/>
                <a:gd name="T24" fmla="*/ 16 w 16"/>
                <a:gd name="T25" fmla="*/ 3 h 1022"/>
                <a:gd name="T26" fmla="*/ 14 w 16"/>
                <a:gd name="T27" fmla="*/ 2 h 1022"/>
                <a:gd name="T28" fmla="*/ 12 w 16"/>
                <a:gd name="T29" fmla="*/ 1 h 1022"/>
                <a:gd name="T30" fmla="*/ 9 w 16"/>
                <a:gd name="T31" fmla="*/ 1 h 1022"/>
                <a:gd name="T32" fmla="*/ 7 w 16"/>
                <a:gd name="T33" fmla="*/ 0 h 1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022">
                  <a:moveTo>
                    <a:pt x="7" y="0"/>
                  </a:moveTo>
                  <a:lnTo>
                    <a:pt x="2" y="159"/>
                  </a:lnTo>
                  <a:lnTo>
                    <a:pt x="0" y="510"/>
                  </a:lnTo>
                  <a:lnTo>
                    <a:pt x="0" y="862"/>
                  </a:lnTo>
                  <a:lnTo>
                    <a:pt x="4" y="1022"/>
                  </a:lnTo>
                  <a:lnTo>
                    <a:pt x="7" y="1021"/>
                  </a:lnTo>
                  <a:lnTo>
                    <a:pt x="11" y="1021"/>
                  </a:lnTo>
                  <a:lnTo>
                    <a:pt x="14" y="1021"/>
                  </a:lnTo>
                  <a:lnTo>
                    <a:pt x="16" y="1020"/>
                  </a:lnTo>
                  <a:lnTo>
                    <a:pt x="12" y="790"/>
                  </a:lnTo>
                  <a:lnTo>
                    <a:pt x="12" y="569"/>
                  </a:lnTo>
                  <a:lnTo>
                    <a:pt x="14" y="319"/>
                  </a:lnTo>
                  <a:lnTo>
                    <a:pt x="16" y="3"/>
                  </a:lnTo>
                  <a:lnTo>
                    <a:pt x="14" y="2"/>
                  </a:lnTo>
                  <a:lnTo>
                    <a:pt x="12" y="1"/>
                  </a:lnTo>
                  <a:lnTo>
                    <a:pt x="9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663F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96" name="Freeform 72"/>
            <p:cNvSpPr>
              <a:spLocks/>
            </p:cNvSpPr>
            <p:nvPr/>
          </p:nvSpPr>
          <p:spPr bwMode="auto">
            <a:xfrm>
              <a:off x="1009" y="633"/>
              <a:ext cx="8" cy="511"/>
            </a:xfrm>
            <a:custGeom>
              <a:avLst/>
              <a:gdLst>
                <a:gd name="T0" fmla="*/ 6 w 17"/>
                <a:gd name="T1" fmla="*/ 0 h 1022"/>
                <a:gd name="T2" fmla="*/ 3 w 17"/>
                <a:gd name="T3" fmla="*/ 159 h 1022"/>
                <a:gd name="T4" fmla="*/ 0 w 17"/>
                <a:gd name="T5" fmla="*/ 511 h 1022"/>
                <a:gd name="T6" fmla="*/ 0 w 17"/>
                <a:gd name="T7" fmla="*/ 863 h 1022"/>
                <a:gd name="T8" fmla="*/ 4 w 17"/>
                <a:gd name="T9" fmla="*/ 1022 h 1022"/>
                <a:gd name="T10" fmla="*/ 7 w 17"/>
                <a:gd name="T11" fmla="*/ 1022 h 1022"/>
                <a:gd name="T12" fmla="*/ 11 w 17"/>
                <a:gd name="T13" fmla="*/ 1022 h 1022"/>
                <a:gd name="T14" fmla="*/ 13 w 17"/>
                <a:gd name="T15" fmla="*/ 1022 h 1022"/>
                <a:gd name="T16" fmla="*/ 17 w 17"/>
                <a:gd name="T17" fmla="*/ 1021 h 1022"/>
                <a:gd name="T18" fmla="*/ 12 w 17"/>
                <a:gd name="T19" fmla="*/ 791 h 1022"/>
                <a:gd name="T20" fmla="*/ 12 w 17"/>
                <a:gd name="T21" fmla="*/ 569 h 1022"/>
                <a:gd name="T22" fmla="*/ 13 w 17"/>
                <a:gd name="T23" fmla="*/ 319 h 1022"/>
                <a:gd name="T24" fmla="*/ 17 w 17"/>
                <a:gd name="T25" fmla="*/ 4 h 1022"/>
                <a:gd name="T26" fmla="*/ 14 w 17"/>
                <a:gd name="T27" fmla="*/ 3 h 1022"/>
                <a:gd name="T28" fmla="*/ 12 w 17"/>
                <a:gd name="T29" fmla="*/ 2 h 1022"/>
                <a:gd name="T30" fmla="*/ 8 w 17"/>
                <a:gd name="T31" fmla="*/ 2 h 1022"/>
                <a:gd name="T32" fmla="*/ 6 w 17"/>
                <a:gd name="T33" fmla="*/ 0 h 1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022">
                  <a:moveTo>
                    <a:pt x="6" y="0"/>
                  </a:moveTo>
                  <a:lnTo>
                    <a:pt x="3" y="159"/>
                  </a:lnTo>
                  <a:lnTo>
                    <a:pt x="0" y="511"/>
                  </a:lnTo>
                  <a:lnTo>
                    <a:pt x="0" y="863"/>
                  </a:lnTo>
                  <a:lnTo>
                    <a:pt x="4" y="1022"/>
                  </a:lnTo>
                  <a:lnTo>
                    <a:pt x="7" y="1022"/>
                  </a:lnTo>
                  <a:lnTo>
                    <a:pt x="11" y="1022"/>
                  </a:lnTo>
                  <a:lnTo>
                    <a:pt x="13" y="1022"/>
                  </a:lnTo>
                  <a:lnTo>
                    <a:pt x="17" y="1021"/>
                  </a:lnTo>
                  <a:lnTo>
                    <a:pt x="12" y="791"/>
                  </a:lnTo>
                  <a:lnTo>
                    <a:pt x="12" y="569"/>
                  </a:lnTo>
                  <a:lnTo>
                    <a:pt x="13" y="319"/>
                  </a:lnTo>
                  <a:lnTo>
                    <a:pt x="17" y="4"/>
                  </a:lnTo>
                  <a:lnTo>
                    <a:pt x="14" y="3"/>
                  </a:lnTo>
                  <a:lnTo>
                    <a:pt x="12" y="2"/>
                  </a:lnTo>
                  <a:lnTo>
                    <a:pt x="8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5E3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97" name="Freeform 73"/>
            <p:cNvSpPr>
              <a:spLocks/>
            </p:cNvSpPr>
            <p:nvPr/>
          </p:nvSpPr>
          <p:spPr bwMode="auto">
            <a:xfrm>
              <a:off x="1005" y="633"/>
              <a:ext cx="9" cy="510"/>
            </a:xfrm>
            <a:custGeom>
              <a:avLst/>
              <a:gdLst>
                <a:gd name="T0" fmla="*/ 7 w 18"/>
                <a:gd name="T1" fmla="*/ 0 h 1022"/>
                <a:gd name="T2" fmla="*/ 3 w 18"/>
                <a:gd name="T3" fmla="*/ 159 h 1022"/>
                <a:gd name="T4" fmla="*/ 0 w 18"/>
                <a:gd name="T5" fmla="*/ 510 h 1022"/>
                <a:gd name="T6" fmla="*/ 0 w 18"/>
                <a:gd name="T7" fmla="*/ 863 h 1022"/>
                <a:gd name="T8" fmla="*/ 4 w 18"/>
                <a:gd name="T9" fmla="*/ 1022 h 1022"/>
                <a:gd name="T10" fmla="*/ 7 w 18"/>
                <a:gd name="T11" fmla="*/ 1022 h 1022"/>
                <a:gd name="T12" fmla="*/ 11 w 18"/>
                <a:gd name="T13" fmla="*/ 1021 h 1022"/>
                <a:gd name="T14" fmla="*/ 14 w 18"/>
                <a:gd name="T15" fmla="*/ 1021 h 1022"/>
                <a:gd name="T16" fmla="*/ 18 w 18"/>
                <a:gd name="T17" fmla="*/ 1021 h 1022"/>
                <a:gd name="T18" fmla="*/ 13 w 18"/>
                <a:gd name="T19" fmla="*/ 790 h 1022"/>
                <a:gd name="T20" fmla="*/ 13 w 18"/>
                <a:gd name="T21" fmla="*/ 569 h 1022"/>
                <a:gd name="T22" fmla="*/ 14 w 18"/>
                <a:gd name="T23" fmla="*/ 319 h 1022"/>
                <a:gd name="T24" fmla="*/ 18 w 18"/>
                <a:gd name="T25" fmla="*/ 4 h 1022"/>
                <a:gd name="T26" fmla="*/ 15 w 18"/>
                <a:gd name="T27" fmla="*/ 3 h 1022"/>
                <a:gd name="T28" fmla="*/ 13 w 18"/>
                <a:gd name="T29" fmla="*/ 1 h 1022"/>
                <a:gd name="T30" fmla="*/ 10 w 18"/>
                <a:gd name="T31" fmla="*/ 1 h 1022"/>
                <a:gd name="T32" fmla="*/ 7 w 18"/>
                <a:gd name="T33" fmla="*/ 0 h 1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022">
                  <a:moveTo>
                    <a:pt x="7" y="0"/>
                  </a:moveTo>
                  <a:lnTo>
                    <a:pt x="3" y="159"/>
                  </a:lnTo>
                  <a:lnTo>
                    <a:pt x="0" y="510"/>
                  </a:lnTo>
                  <a:lnTo>
                    <a:pt x="0" y="863"/>
                  </a:lnTo>
                  <a:lnTo>
                    <a:pt x="4" y="1022"/>
                  </a:lnTo>
                  <a:lnTo>
                    <a:pt x="7" y="1022"/>
                  </a:lnTo>
                  <a:lnTo>
                    <a:pt x="11" y="1021"/>
                  </a:lnTo>
                  <a:lnTo>
                    <a:pt x="14" y="1021"/>
                  </a:lnTo>
                  <a:lnTo>
                    <a:pt x="18" y="1021"/>
                  </a:lnTo>
                  <a:lnTo>
                    <a:pt x="13" y="790"/>
                  </a:lnTo>
                  <a:lnTo>
                    <a:pt x="13" y="569"/>
                  </a:lnTo>
                  <a:lnTo>
                    <a:pt x="14" y="319"/>
                  </a:lnTo>
                  <a:lnTo>
                    <a:pt x="18" y="4"/>
                  </a:lnTo>
                  <a:lnTo>
                    <a:pt x="15" y="3"/>
                  </a:lnTo>
                  <a:lnTo>
                    <a:pt x="13" y="1"/>
                  </a:lnTo>
                  <a:lnTo>
                    <a:pt x="10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5B3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98" name="Freeform 74"/>
            <p:cNvSpPr>
              <a:spLocks/>
            </p:cNvSpPr>
            <p:nvPr/>
          </p:nvSpPr>
          <p:spPr bwMode="auto">
            <a:xfrm>
              <a:off x="1002" y="632"/>
              <a:ext cx="9" cy="511"/>
            </a:xfrm>
            <a:custGeom>
              <a:avLst/>
              <a:gdLst>
                <a:gd name="T0" fmla="*/ 7 w 17"/>
                <a:gd name="T1" fmla="*/ 0 h 1022"/>
                <a:gd name="T2" fmla="*/ 2 w 17"/>
                <a:gd name="T3" fmla="*/ 159 h 1022"/>
                <a:gd name="T4" fmla="*/ 0 w 17"/>
                <a:gd name="T5" fmla="*/ 510 h 1022"/>
                <a:gd name="T6" fmla="*/ 0 w 17"/>
                <a:gd name="T7" fmla="*/ 862 h 1022"/>
                <a:gd name="T8" fmla="*/ 3 w 17"/>
                <a:gd name="T9" fmla="*/ 1022 h 1022"/>
                <a:gd name="T10" fmla="*/ 7 w 17"/>
                <a:gd name="T11" fmla="*/ 1021 h 1022"/>
                <a:gd name="T12" fmla="*/ 10 w 17"/>
                <a:gd name="T13" fmla="*/ 1021 h 1022"/>
                <a:gd name="T14" fmla="*/ 14 w 17"/>
                <a:gd name="T15" fmla="*/ 1021 h 1022"/>
                <a:gd name="T16" fmla="*/ 17 w 17"/>
                <a:gd name="T17" fmla="*/ 1021 h 1022"/>
                <a:gd name="T18" fmla="*/ 12 w 17"/>
                <a:gd name="T19" fmla="*/ 790 h 1022"/>
                <a:gd name="T20" fmla="*/ 12 w 17"/>
                <a:gd name="T21" fmla="*/ 569 h 1022"/>
                <a:gd name="T22" fmla="*/ 14 w 17"/>
                <a:gd name="T23" fmla="*/ 319 h 1022"/>
                <a:gd name="T24" fmla="*/ 17 w 17"/>
                <a:gd name="T25" fmla="*/ 5 h 1022"/>
                <a:gd name="T26" fmla="*/ 15 w 17"/>
                <a:gd name="T27" fmla="*/ 4 h 1022"/>
                <a:gd name="T28" fmla="*/ 12 w 17"/>
                <a:gd name="T29" fmla="*/ 2 h 1022"/>
                <a:gd name="T30" fmla="*/ 9 w 17"/>
                <a:gd name="T31" fmla="*/ 1 h 1022"/>
                <a:gd name="T32" fmla="*/ 7 w 17"/>
                <a:gd name="T33" fmla="*/ 0 h 1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022">
                  <a:moveTo>
                    <a:pt x="7" y="0"/>
                  </a:moveTo>
                  <a:lnTo>
                    <a:pt x="2" y="159"/>
                  </a:lnTo>
                  <a:lnTo>
                    <a:pt x="0" y="510"/>
                  </a:lnTo>
                  <a:lnTo>
                    <a:pt x="0" y="862"/>
                  </a:lnTo>
                  <a:lnTo>
                    <a:pt x="3" y="1022"/>
                  </a:lnTo>
                  <a:lnTo>
                    <a:pt x="7" y="1021"/>
                  </a:lnTo>
                  <a:lnTo>
                    <a:pt x="10" y="1021"/>
                  </a:lnTo>
                  <a:lnTo>
                    <a:pt x="14" y="1021"/>
                  </a:lnTo>
                  <a:lnTo>
                    <a:pt x="17" y="1021"/>
                  </a:lnTo>
                  <a:lnTo>
                    <a:pt x="12" y="790"/>
                  </a:lnTo>
                  <a:lnTo>
                    <a:pt x="12" y="569"/>
                  </a:lnTo>
                  <a:lnTo>
                    <a:pt x="14" y="319"/>
                  </a:lnTo>
                  <a:lnTo>
                    <a:pt x="17" y="5"/>
                  </a:lnTo>
                  <a:lnTo>
                    <a:pt x="15" y="4"/>
                  </a:lnTo>
                  <a:lnTo>
                    <a:pt x="12" y="2"/>
                  </a:lnTo>
                  <a:lnTo>
                    <a:pt x="9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563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699" name="Freeform 75"/>
            <p:cNvSpPr>
              <a:spLocks/>
            </p:cNvSpPr>
            <p:nvPr/>
          </p:nvSpPr>
          <p:spPr bwMode="auto">
            <a:xfrm>
              <a:off x="999" y="631"/>
              <a:ext cx="9" cy="511"/>
            </a:xfrm>
            <a:custGeom>
              <a:avLst/>
              <a:gdLst>
                <a:gd name="T0" fmla="*/ 6 w 17"/>
                <a:gd name="T1" fmla="*/ 0 h 1020"/>
                <a:gd name="T2" fmla="*/ 2 w 17"/>
                <a:gd name="T3" fmla="*/ 159 h 1020"/>
                <a:gd name="T4" fmla="*/ 0 w 17"/>
                <a:gd name="T5" fmla="*/ 510 h 1020"/>
                <a:gd name="T6" fmla="*/ 0 w 17"/>
                <a:gd name="T7" fmla="*/ 861 h 1020"/>
                <a:gd name="T8" fmla="*/ 5 w 17"/>
                <a:gd name="T9" fmla="*/ 1020 h 1020"/>
                <a:gd name="T10" fmla="*/ 7 w 17"/>
                <a:gd name="T11" fmla="*/ 1020 h 1020"/>
                <a:gd name="T12" fmla="*/ 10 w 17"/>
                <a:gd name="T13" fmla="*/ 1020 h 1020"/>
                <a:gd name="T14" fmla="*/ 14 w 17"/>
                <a:gd name="T15" fmla="*/ 1020 h 1020"/>
                <a:gd name="T16" fmla="*/ 17 w 17"/>
                <a:gd name="T17" fmla="*/ 1019 h 1020"/>
                <a:gd name="T18" fmla="*/ 13 w 17"/>
                <a:gd name="T19" fmla="*/ 790 h 1020"/>
                <a:gd name="T20" fmla="*/ 11 w 17"/>
                <a:gd name="T21" fmla="*/ 569 h 1020"/>
                <a:gd name="T22" fmla="*/ 14 w 17"/>
                <a:gd name="T23" fmla="*/ 319 h 1020"/>
                <a:gd name="T24" fmla="*/ 16 w 17"/>
                <a:gd name="T25" fmla="*/ 5 h 1020"/>
                <a:gd name="T26" fmla="*/ 14 w 17"/>
                <a:gd name="T27" fmla="*/ 3 h 1020"/>
                <a:gd name="T28" fmla="*/ 11 w 17"/>
                <a:gd name="T29" fmla="*/ 2 h 1020"/>
                <a:gd name="T30" fmla="*/ 8 w 17"/>
                <a:gd name="T31" fmla="*/ 1 h 1020"/>
                <a:gd name="T32" fmla="*/ 6 w 17"/>
                <a:gd name="T33" fmla="*/ 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020">
                  <a:moveTo>
                    <a:pt x="6" y="0"/>
                  </a:moveTo>
                  <a:lnTo>
                    <a:pt x="2" y="159"/>
                  </a:lnTo>
                  <a:lnTo>
                    <a:pt x="0" y="510"/>
                  </a:lnTo>
                  <a:lnTo>
                    <a:pt x="0" y="861"/>
                  </a:lnTo>
                  <a:lnTo>
                    <a:pt x="5" y="1020"/>
                  </a:lnTo>
                  <a:lnTo>
                    <a:pt x="7" y="1020"/>
                  </a:lnTo>
                  <a:lnTo>
                    <a:pt x="10" y="1020"/>
                  </a:lnTo>
                  <a:lnTo>
                    <a:pt x="14" y="1020"/>
                  </a:lnTo>
                  <a:lnTo>
                    <a:pt x="17" y="1019"/>
                  </a:lnTo>
                  <a:lnTo>
                    <a:pt x="13" y="790"/>
                  </a:lnTo>
                  <a:lnTo>
                    <a:pt x="11" y="569"/>
                  </a:lnTo>
                  <a:lnTo>
                    <a:pt x="14" y="319"/>
                  </a:lnTo>
                  <a:lnTo>
                    <a:pt x="16" y="5"/>
                  </a:lnTo>
                  <a:lnTo>
                    <a:pt x="14" y="3"/>
                  </a:lnTo>
                  <a:lnTo>
                    <a:pt x="11" y="2"/>
                  </a:lnTo>
                  <a:lnTo>
                    <a:pt x="8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513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00" name="Freeform 76"/>
            <p:cNvSpPr>
              <a:spLocks/>
            </p:cNvSpPr>
            <p:nvPr/>
          </p:nvSpPr>
          <p:spPr bwMode="auto">
            <a:xfrm>
              <a:off x="997" y="631"/>
              <a:ext cx="8" cy="510"/>
            </a:xfrm>
            <a:custGeom>
              <a:avLst/>
              <a:gdLst>
                <a:gd name="T0" fmla="*/ 6 w 16"/>
                <a:gd name="T1" fmla="*/ 0 h 1020"/>
                <a:gd name="T2" fmla="*/ 3 w 16"/>
                <a:gd name="T3" fmla="*/ 159 h 1020"/>
                <a:gd name="T4" fmla="*/ 0 w 16"/>
                <a:gd name="T5" fmla="*/ 510 h 1020"/>
                <a:gd name="T6" fmla="*/ 0 w 16"/>
                <a:gd name="T7" fmla="*/ 861 h 1020"/>
                <a:gd name="T8" fmla="*/ 4 w 16"/>
                <a:gd name="T9" fmla="*/ 1020 h 1020"/>
                <a:gd name="T10" fmla="*/ 7 w 16"/>
                <a:gd name="T11" fmla="*/ 1020 h 1020"/>
                <a:gd name="T12" fmla="*/ 11 w 16"/>
                <a:gd name="T13" fmla="*/ 1019 h 1020"/>
                <a:gd name="T14" fmla="*/ 14 w 16"/>
                <a:gd name="T15" fmla="*/ 1019 h 1020"/>
                <a:gd name="T16" fmla="*/ 16 w 16"/>
                <a:gd name="T17" fmla="*/ 1019 h 1020"/>
                <a:gd name="T18" fmla="*/ 12 w 16"/>
                <a:gd name="T19" fmla="*/ 790 h 1020"/>
                <a:gd name="T20" fmla="*/ 12 w 16"/>
                <a:gd name="T21" fmla="*/ 569 h 1020"/>
                <a:gd name="T22" fmla="*/ 13 w 16"/>
                <a:gd name="T23" fmla="*/ 319 h 1020"/>
                <a:gd name="T24" fmla="*/ 16 w 16"/>
                <a:gd name="T25" fmla="*/ 4 h 1020"/>
                <a:gd name="T26" fmla="*/ 14 w 16"/>
                <a:gd name="T27" fmla="*/ 3 h 1020"/>
                <a:gd name="T28" fmla="*/ 12 w 16"/>
                <a:gd name="T29" fmla="*/ 2 h 1020"/>
                <a:gd name="T30" fmla="*/ 9 w 16"/>
                <a:gd name="T31" fmla="*/ 1 h 1020"/>
                <a:gd name="T32" fmla="*/ 6 w 16"/>
                <a:gd name="T33" fmla="*/ 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020">
                  <a:moveTo>
                    <a:pt x="6" y="0"/>
                  </a:moveTo>
                  <a:lnTo>
                    <a:pt x="3" y="159"/>
                  </a:lnTo>
                  <a:lnTo>
                    <a:pt x="0" y="510"/>
                  </a:lnTo>
                  <a:lnTo>
                    <a:pt x="0" y="861"/>
                  </a:lnTo>
                  <a:lnTo>
                    <a:pt x="4" y="1020"/>
                  </a:lnTo>
                  <a:lnTo>
                    <a:pt x="7" y="1020"/>
                  </a:lnTo>
                  <a:lnTo>
                    <a:pt x="11" y="1019"/>
                  </a:lnTo>
                  <a:lnTo>
                    <a:pt x="14" y="1019"/>
                  </a:lnTo>
                  <a:lnTo>
                    <a:pt x="16" y="1019"/>
                  </a:lnTo>
                  <a:lnTo>
                    <a:pt x="12" y="790"/>
                  </a:lnTo>
                  <a:lnTo>
                    <a:pt x="12" y="569"/>
                  </a:lnTo>
                  <a:lnTo>
                    <a:pt x="13" y="319"/>
                  </a:lnTo>
                  <a:lnTo>
                    <a:pt x="16" y="4"/>
                  </a:lnTo>
                  <a:lnTo>
                    <a:pt x="14" y="3"/>
                  </a:lnTo>
                  <a:lnTo>
                    <a:pt x="12" y="2"/>
                  </a:lnTo>
                  <a:lnTo>
                    <a:pt x="9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4C3A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01" name="Freeform 77"/>
            <p:cNvSpPr>
              <a:spLocks/>
            </p:cNvSpPr>
            <p:nvPr/>
          </p:nvSpPr>
          <p:spPr bwMode="auto">
            <a:xfrm>
              <a:off x="994" y="630"/>
              <a:ext cx="8" cy="511"/>
            </a:xfrm>
            <a:custGeom>
              <a:avLst/>
              <a:gdLst>
                <a:gd name="T0" fmla="*/ 6 w 17"/>
                <a:gd name="T1" fmla="*/ 0 h 1020"/>
                <a:gd name="T2" fmla="*/ 3 w 17"/>
                <a:gd name="T3" fmla="*/ 159 h 1020"/>
                <a:gd name="T4" fmla="*/ 0 w 17"/>
                <a:gd name="T5" fmla="*/ 510 h 1020"/>
                <a:gd name="T6" fmla="*/ 0 w 17"/>
                <a:gd name="T7" fmla="*/ 861 h 1020"/>
                <a:gd name="T8" fmla="*/ 4 w 17"/>
                <a:gd name="T9" fmla="*/ 1020 h 1020"/>
                <a:gd name="T10" fmla="*/ 17 w 17"/>
                <a:gd name="T11" fmla="*/ 1019 h 1020"/>
                <a:gd name="T12" fmla="*/ 12 w 17"/>
                <a:gd name="T13" fmla="*/ 790 h 1020"/>
                <a:gd name="T14" fmla="*/ 12 w 17"/>
                <a:gd name="T15" fmla="*/ 569 h 1020"/>
                <a:gd name="T16" fmla="*/ 13 w 17"/>
                <a:gd name="T17" fmla="*/ 319 h 1020"/>
                <a:gd name="T18" fmla="*/ 17 w 17"/>
                <a:gd name="T19" fmla="*/ 4 h 1020"/>
                <a:gd name="T20" fmla="*/ 6 w 17"/>
                <a:gd name="T21" fmla="*/ 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020">
                  <a:moveTo>
                    <a:pt x="6" y="0"/>
                  </a:moveTo>
                  <a:lnTo>
                    <a:pt x="3" y="159"/>
                  </a:lnTo>
                  <a:lnTo>
                    <a:pt x="0" y="510"/>
                  </a:lnTo>
                  <a:lnTo>
                    <a:pt x="0" y="861"/>
                  </a:lnTo>
                  <a:lnTo>
                    <a:pt x="4" y="1020"/>
                  </a:lnTo>
                  <a:lnTo>
                    <a:pt x="17" y="1019"/>
                  </a:lnTo>
                  <a:lnTo>
                    <a:pt x="12" y="790"/>
                  </a:lnTo>
                  <a:lnTo>
                    <a:pt x="12" y="569"/>
                  </a:lnTo>
                  <a:lnTo>
                    <a:pt x="13" y="319"/>
                  </a:lnTo>
                  <a:lnTo>
                    <a:pt x="17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473A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02" name="Freeform 78"/>
            <p:cNvSpPr>
              <a:spLocks/>
            </p:cNvSpPr>
            <p:nvPr/>
          </p:nvSpPr>
          <p:spPr bwMode="auto">
            <a:xfrm>
              <a:off x="1032" y="638"/>
              <a:ext cx="8" cy="510"/>
            </a:xfrm>
            <a:custGeom>
              <a:avLst/>
              <a:gdLst>
                <a:gd name="T0" fmla="*/ 6 w 17"/>
                <a:gd name="T1" fmla="*/ 0 h 1020"/>
                <a:gd name="T2" fmla="*/ 3 w 17"/>
                <a:gd name="T3" fmla="*/ 159 h 1020"/>
                <a:gd name="T4" fmla="*/ 0 w 17"/>
                <a:gd name="T5" fmla="*/ 510 h 1020"/>
                <a:gd name="T6" fmla="*/ 0 w 17"/>
                <a:gd name="T7" fmla="*/ 861 h 1020"/>
                <a:gd name="T8" fmla="*/ 4 w 17"/>
                <a:gd name="T9" fmla="*/ 1020 h 1020"/>
                <a:gd name="T10" fmla="*/ 17 w 17"/>
                <a:gd name="T11" fmla="*/ 1019 h 1020"/>
                <a:gd name="T12" fmla="*/ 12 w 17"/>
                <a:gd name="T13" fmla="*/ 790 h 1020"/>
                <a:gd name="T14" fmla="*/ 12 w 17"/>
                <a:gd name="T15" fmla="*/ 569 h 1020"/>
                <a:gd name="T16" fmla="*/ 14 w 17"/>
                <a:gd name="T17" fmla="*/ 319 h 1020"/>
                <a:gd name="T18" fmla="*/ 17 w 17"/>
                <a:gd name="T19" fmla="*/ 4 h 1020"/>
                <a:gd name="T20" fmla="*/ 6 w 17"/>
                <a:gd name="T21" fmla="*/ 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020">
                  <a:moveTo>
                    <a:pt x="6" y="0"/>
                  </a:moveTo>
                  <a:lnTo>
                    <a:pt x="3" y="159"/>
                  </a:lnTo>
                  <a:lnTo>
                    <a:pt x="0" y="510"/>
                  </a:lnTo>
                  <a:lnTo>
                    <a:pt x="0" y="861"/>
                  </a:lnTo>
                  <a:lnTo>
                    <a:pt x="4" y="1020"/>
                  </a:lnTo>
                  <a:lnTo>
                    <a:pt x="17" y="1019"/>
                  </a:lnTo>
                  <a:lnTo>
                    <a:pt x="12" y="790"/>
                  </a:lnTo>
                  <a:lnTo>
                    <a:pt x="12" y="569"/>
                  </a:lnTo>
                  <a:lnTo>
                    <a:pt x="14" y="319"/>
                  </a:lnTo>
                  <a:lnTo>
                    <a:pt x="17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03" name="Freeform 79"/>
            <p:cNvSpPr>
              <a:spLocks/>
            </p:cNvSpPr>
            <p:nvPr/>
          </p:nvSpPr>
          <p:spPr bwMode="auto">
            <a:xfrm>
              <a:off x="442" y="726"/>
              <a:ext cx="117" cy="511"/>
            </a:xfrm>
            <a:custGeom>
              <a:avLst/>
              <a:gdLst>
                <a:gd name="T0" fmla="*/ 0 w 234"/>
                <a:gd name="T1" fmla="*/ 24 h 1023"/>
                <a:gd name="T2" fmla="*/ 233 w 234"/>
                <a:gd name="T3" fmla="*/ 0 h 1023"/>
                <a:gd name="T4" fmla="*/ 234 w 234"/>
                <a:gd name="T5" fmla="*/ 1004 h 1023"/>
                <a:gd name="T6" fmla="*/ 234 w 234"/>
                <a:gd name="T7" fmla="*/ 1023 h 1023"/>
                <a:gd name="T8" fmla="*/ 45 w 234"/>
                <a:gd name="T9" fmla="*/ 1021 h 1023"/>
                <a:gd name="T10" fmla="*/ 43 w 234"/>
                <a:gd name="T11" fmla="*/ 983 h 1023"/>
                <a:gd name="T12" fmla="*/ 1 w 234"/>
                <a:gd name="T13" fmla="*/ 977 h 1023"/>
                <a:gd name="T14" fmla="*/ 0 w 234"/>
                <a:gd name="T15" fmla="*/ 2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4" h="1023">
                  <a:moveTo>
                    <a:pt x="0" y="24"/>
                  </a:moveTo>
                  <a:lnTo>
                    <a:pt x="233" y="0"/>
                  </a:lnTo>
                  <a:lnTo>
                    <a:pt x="234" y="1004"/>
                  </a:lnTo>
                  <a:lnTo>
                    <a:pt x="234" y="1023"/>
                  </a:lnTo>
                  <a:lnTo>
                    <a:pt x="45" y="1021"/>
                  </a:lnTo>
                  <a:lnTo>
                    <a:pt x="43" y="983"/>
                  </a:lnTo>
                  <a:lnTo>
                    <a:pt x="1" y="977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AA8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04" name="Freeform 80"/>
            <p:cNvSpPr>
              <a:spLocks/>
            </p:cNvSpPr>
            <p:nvPr/>
          </p:nvSpPr>
          <p:spPr bwMode="auto">
            <a:xfrm>
              <a:off x="442" y="726"/>
              <a:ext cx="117" cy="474"/>
            </a:xfrm>
            <a:custGeom>
              <a:avLst/>
              <a:gdLst>
                <a:gd name="T0" fmla="*/ 0 w 234"/>
                <a:gd name="T1" fmla="*/ 24 h 949"/>
                <a:gd name="T2" fmla="*/ 15 w 234"/>
                <a:gd name="T3" fmla="*/ 23 h 949"/>
                <a:gd name="T4" fmla="*/ 29 w 234"/>
                <a:gd name="T5" fmla="*/ 21 h 949"/>
                <a:gd name="T6" fmla="*/ 44 w 234"/>
                <a:gd name="T7" fmla="*/ 19 h 949"/>
                <a:gd name="T8" fmla="*/ 58 w 234"/>
                <a:gd name="T9" fmla="*/ 18 h 949"/>
                <a:gd name="T10" fmla="*/ 73 w 234"/>
                <a:gd name="T11" fmla="*/ 16 h 949"/>
                <a:gd name="T12" fmla="*/ 87 w 234"/>
                <a:gd name="T13" fmla="*/ 15 h 949"/>
                <a:gd name="T14" fmla="*/ 101 w 234"/>
                <a:gd name="T15" fmla="*/ 14 h 949"/>
                <a:gd name="T16" fmla="*/ 116 w 234"/>
                <a:gd name="T17" fmla="*/ 11 h 949"/>
                <a:gd name="T18" fmla="*/ 131 w 234"/>
                <a:gd name="T19" fmla="*/ 10 h 949"/>
                <a:gd name="T20" fmla="*/ 145 w 234"/>
                <a:gd name="T21" fmla="*/ 9 h 949"/>
                <a:gd name="T22" fmla="*/ 160 w 234"/>
                <a:gd name="T23" fmla="*/ 8 h 949"/>
                <a:gd name="T24" fmla="*/ 175 w 234"/>
                <a:gd name="T25" fmla="*/ 6 h 949"/>
                <a:gd name="T26" fmla="*/ 189 w 234"/>
                <a:gd name="T27" fmla="*/ 4 h 949"/>
                <a:gd name="T28" fmla="*/ 204 w 234"/>
                <a:gd name="T29" fmla="*/ 3 h 949"/>
                <a:gd name="T30" fmla="*/ 218 w 234"/>
                <a:gd name="T31" fmla="*/ 1 h 949"/>
                <a:gd name="T32" fmla="*/ 233 w 234"/>
                <a:gd name="T33" fmla="*/ 0 h 949"/>
                <a:gd name="T34" fmla="*/ 233 w 234"/>
                <a:gd name="T35" fmla="*/ 232 h 949"/>
                <a:gd name="T36" fmla="*/ 234 w 234"/>
                <a:gd name="T37" fmla="*/ 465 h 949"/>
                <a:gd name="T38" fmla="*/ 234 w 234"/>
                <a:gd name="T39" fmla="*/ 699 h 949"/>
                <a:gd name="T40" fmla="*/ 234 w 234"/>
                <a:gd name="T41" fmla="*/ 932 h 949"/>
                <a:gd name="T42" fmla="*/ 234 w 234"/>
                <a:gd name="T43" fmla="*/ 936 h 949"/>
                <a:gd name="T44" fmla="*/ 234 w 234"/>
                <a:gd name="T45" fmla="*/ 940 h 949"/>
                <a:gd name="T46" fmla="*/ 234 w 234"/>
                <a:gd name="T47" fmla="*/ 944 h 949"/>
                <a:gd name="T48" fmla="*/ 234 w 234"/>
                <a:gd name="T49" fmla="*/ 949 h 949"/>
                <a:gd name="T50" fmla="*/ 222 w 234"/>
                <a:gd name="T51" fmla="*/ 949 h 949"/>
                <a:gd name="T52" fmla="*/ 211 w 234"/>
                <a:gd name="T53" fmla="*/ 949 h 949"/>
                <a:gd name="T54" fmla="*/ 199 w 234"/>
                <a:gd name="T55" fmla="*/ 949 h 949"/>
                <a:gd name="T56" fmla="*/ 187 w 234"/>
                <a:gd name="T57" fmla="*/ 949 h 949"/>
                <a:gd name="T58" fmla="*/ 175 w 234"/>
                <a:gd name="T59" fmla="*/ 949 h 949"/>
                <a:gd name="T60" fmla="*/ 164 w 234"/>
                <a:gd name="T61" fmla="*/ 949 h 949"/>
                <a:gd name="T62" fmla="*/ 152 w 234"/>
                <a:gd name="T63" fmla="*/ 949 h 949"/>
                <a:gd name="T64" fmla="*/ 139 w 234"/>
                <a:gd name="T65" fmla="*/ 948 h 949"/>
                <a:gd name="T66" fmla="*/ 128 w 234"/>
                <a:gd name="T67" fmla="*/ 948 h 949"/>
                <a:gd name="T68" fmla="*/ 116 w 234"/>
                <a:gd name="T69" fmla="*/ 948 h 949"/>
                <a:gd name="T70" fmla="*/ 105 w 234"/>
                <a:gd name="T71" fmla="*/ 948 h 949"/>
                <a:gd name="T72" fmla="*/ 92 w 234"/>
                <a:gd name="T73" fmla="*/ 948 h 949"/>
                <a:gd name="T74" fmla="*/ 81 w 234"/>
                <a:gd name="T75" fmla="*/ 948 h 949"/>
                <a:gd name="T76" fmla="*/ 69 w 234"/>
                <a:gd name="T77" fmla="*/ 948 h 949"/>
                <a:gd name="T78" fmla="*/ 56 w 234"/>
                <a:gd name="T79" fmla="*/ 948 h 949"/>
                <a:gd name="T80" fmla="*/ 45 w 234"/>
                <a:gd name="T81" fmla="*/ 948 h 949"/>
                <a:gd name="T82" fmla="*/ 44 w 234"/>
                <a:gd name="T83" fmla="*/ 938 h 949"/>
                <a:gd name="T84" fmla="*/ 44 w 234"/>
                <a:gd name="T85" fmla="*/ 930 h 949"/>
                <a:gd name="T86" fmla="*/ 43 w 234"/>
                <a:gd name="T87" fmla="*/ 921 h 949"/>
                <a:gd name="T88" fmla="*/ 43 w 234"/>
                <a:gd name="T89" fmla="*/ 912 h 949"/>
                <a:gd name="T90" fmla="*/ 38 w 234"/>
                <a:gd name="T91" fmla="*/ 912 h 949"/>
                <a:gd name="T92" fmla="*/ 32 w 234"/>
                <a:gd name="T93" fmla="*/ 911 h 949"/>
                <a:gd name="T94" fmla="*/ 28 w 234"/>
                <a:gd name="T95" fmla="*/ 911 h 949"/>
                <a:gd name="T96" fmla="*/ 22 w 234"/>
                <a:gd name="T97" fmla="*/ 910 h 949"/>
                <a:gd name="T98" fmla="*/ 17 w 234"/>
                <a:gd name="T99" fmla="*/ 909 h 949"/>
                <a:gd name="T100" fmla="*/ 11 w 234"/>
                <a:gd name="T101" fmla="*/ 907 h 949"/>
                <a:gd name="T102" fmla="*/ 7 w 234"/>
                <a:gd name="T103" fmla="*/ 907 h 949"/>
                <a:gd name="T104" fmla="*/ 1 w 234"/>
                <a:gd name="T105" fmla="*/ 906 h 949"/>
                <a:gd name="T106" fmla="*/ 1 w 234"/>
                <a:gd name="T107" fmla="*/ 686 h 949"/>
                <a:gd name="T108" fmla="*/ 1 w 234"/>
                <a:gd name="T109" fmla="*/ 465 h 949"/>
                <a:gd name="T110" fmla="*/ 1 w 234"/>
                <a:gd name="T111" fmla="*/ 244 h 949"/>
                <a:gd name="T112" fmla="*/ 0 w 234"/>
                <a:gd name="T113" fmla="*/ 24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" h="949">
                  <a:moveTo>
                    <a:pt x="0" y="24"/>
                  </a:moveTo>
                  <a:lnTo>
                    <a:pt x="15" y="23"/>
                  </a:lnTo>
                  <a:lnTo>
                    <a:pt x="29" y="21"/>
                  </a:lnTo>
                  <a:lnTo>
                    <a:pt x="44" y="19"/>
                  </a:lnTo>
                  <a:lnTo>
                    <a:pt x="58" y="18"/>
                  </a:lnTo>
                  <a:lnTo>
                    <a:pt x="73" y="16"/>
                  </a:lnTo>
                  <a:lnTo>
                    <a:pt x="87" y="15"/>
                  </a:lnTo>
                  <a:lnTo>
                    <a:pt x="101" y="14"/>
                  </a:lnTo>
                  <a:lnTo>
                    <a:pt x="116" y="11"/>
                  </a:lnTo>
                  <a:lnTo>
                    <a:pt x="131" y="10"/>
                  </a:lnTo>
                  <a:lnTo>
                    <a:pt x="145" y="9"/>
                  </a:lnTo>
                  <a:lnTo>
                    <a:pt x="160" y="8"/>
                  </a:lnTo>
                  <a:lnTo>
                    <a:pt x="175" y="6"/>
                  </a:lnTo>
                  <a:lnTo>
                    <a:pt x="189" y="4"/>
                  </a:lnTo>
                  <a:lnTo>
                    <a:pt x="204" y="3"/>
                  </a:lnTo>
                  <a:lnTo>
                    <a:pt x="218" y="1"/>
                  </a:lnTo>
                  <a:lnTo>
                    <a:pt x="233" y="0"/>
                  </a:lnTo>
                  <a:lnTo>
                    <a:pt x="233" y="232"/>
                  </a:lnTo>
                  <a:lnTo>
                    <a:pt x="234" y="465"/>
                  </a:lnTo>
                  <a:lnTo>
                    <a:pt x="234" y="699"/>
                  </a:lnTo>
                  <a:lnTo>
                    <a:pt x="234" y="932"/>
                  </a:lnTo>
                  <a:lnTo>
                    <a:pt x="234" y="936"/>
                  </a:lnTo>
                  <a:lnTo>
                    <a:pt x="234" y="940"/>
                  </a:lnTo>
                  <a:lnTo>
                    <a:pt x="234" y="944"/>
                  </a:lnTo>
                  <a:lnTo>
                    <a:pt x="234" y="949"/>
                  </a:lnTo>
                  <a:lnTo>
                    <a:pt x="222" y="949"/>
                  </a:lnTo>
                  <a:lnTo>
                    <a:pt x="211" y="949"/>
                  </a:lnTo>
                  <a:lnTo>
                    <a:pt x="199" y="949"/>
                  </a:lnTo>
                  <a:lnTo>
                    <a:pt x="187" y="949"/>
                  </a:lnTo>
                  <a:lnTo>
                    <a:pt x="175" y="949"/>
                  </a:lnTo>
                  <a:lnTo>
                    <a:pt x="164" y="949"/>
                  </a:lnTo>
                  <a:lnTo>
                    <a:pt x="152" y="949"/>
                  </a:lnTo>
                  <a:lnTo>
                    <a:pt x="139" y="948"/>
                  </a:lnTo>
                  <a:lnTo>
                    <a:pt x="128" y="948"/>
                  </a:lnTo>
                  <a:lnTo>
                    <a:pt x="116" y="948"/>
                  </a:lnTo>
                  <a:lnTo>
                    <a:pt x="105" y="948"/>
                  </a:lnTo>
                  <a:lnTo>
                    <a:pt x="92" y="948"/>
                  </a:lnTo>
                  <a:lnTo>
                    <a:pt x="81" y="948"/>
                  </a:lnTo>
                  <a:lnTo>
                    <a:pt x="69" y="948"/>
                  </a:lnTo>
                  <a:lnTo>
                    <a:pt x="56" y="948"/>
                  </a:lnTo>
                  <a:lnTo>
                    <a:pt x="45" y="948"/>
                  </a:lnTo>
                  <a:lnTo>
                    <a:pt x="44" y="938"/>
                  </a:lnTo>
                  <a:lnTo>
                    <a:pt x="44" y="930"/>
                  </a:lnTo>
                  <a:lnTo>
                    <a:pt x="43" y="921"/>
                  </a:lnTo>
                  <a:lnTo>
                    <a:pt x="43" y="912"/>
                  </a:lnTo>
                  <a:lnTo>
                    <a:pt x="38" y="912"/>
                  </a:lnTo>
                  <a:lnTo>
                    <a:pt x="32" y="911"/>
                  </a:lnTo>
                  <a:lnTo>
                    <a:pt x="28" y="911"/>
                  </a:lnTo>
                  <a:lnTo>
                    <a:pt x="22" y="910"/>
                  </a:lnTo>
                  <a:lnTo>
                    <a:pt x="17" y="909"/>
                  </a:lnTo>
                  <a:lnTo>
                    <a:pt x="11" y="907"/>
                  </a:lnTo>
                  <a:lnTo>
                    <a:pt x="7" y="907"/>
                  </a:lnTo>
                  <a:lnTo>
                    <a:pt x="1" y="906"/>
                  </a:lnTo>
                  <a:lnTo>
                    <a:pt x="1" y="686"/>
                  </a:lnTo>
                  <a:lnTo>
                    <a:pt x="1" y="465"/>
                  </a:lnTo>
                  <a:lnTo>
                    <a:pt x="1" y="24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AF96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05" name="Freeform 81"/>
            <p:cNvSpPr>
              <a:spLocks/>
            </p:cNvSpPr>
            <p:nvPr/>
          </p:nvSpPr>
          <p:spPr bwMode="auto">
            <a:xfrm>
              <a:off x="442" y="727"/>
              <a:ext cx="117" cy="437"/>
            </a:xfrm>
            <a:custGeom>
              <a:avLst/>
              <a:gdLst>
                <a:gd name="T0" fmla="*/ 0 w 234"/>
                <a:gd name="T1" fmla="*/ 22 h 874"/>
                <a:gd name="T2" fmla="*/ 15 w 234"/>
                <a:gd name="T3" fmla="*/ 21 h 874"/>
                <a:gd name="T4" fmla="*/ 29 w 234"/>
                <a:gd name="T5" fmla="*/ 20 h 874"/>
                <a:gd name="T6" fmla="*/ 44 w 234"/>
                <a:gd name="T7" fmla="*/ 18 h 874"/>
                <a:gd name="T8" fmla="*/ 58 w 234"/>
                <a:gd name="T9" fmla="*/ 16 h 874"/>
                <a:gd name="T10" fmla="*/ 73 w 234"/>
                <a:gd name="T11" fmla="*/ 15 h 874"/>
                <a:gd name="T12" fmla="*/ 87 w 234"/>
                <a:gd name="T13" fmla="*/ 14 h 874"/>
                <a:gd name="T14" fmla="*/ 101 w 234"/>
                <a:gd name="T15" fmla="*/ 13 h 874"/>
                <a:gd name="T16" fmla="*/ 116 w 234"/>
                <a:gd name="T17" fmla="*/ 12 h 874"/>
                <a:gd name="T18" fmla="*/ 131 w 234"/>
                <a:gd name="T19" fmla="*/ 10 h 874"/>
                <a:gd name="T20" fmla="*/ 145 w 234"/>
                <a:gd name="T21" fmla="*/ 9 h 874"/>
                <a:gd name="T22" fmla="*/ 160 w 234"/>
                <a:gd name="T23" fmla="*/ 7 h 874"/>
                <a:gd name="T24" fmla="*/ 175 w 234"/>
                <a:gd name="T25" fmla="*/ 6 h 874"/>
                <a:gd name="T26" fmla="*/ 189 w 234"/>
                <a:gd name="T27" fmla="*/ 5 h 874"/>
                <a:gd name="T28" fmla="*/ 204 w 234"/>
                <a:gd name="T29" fmla="*/ 3 h 874"/>
                <a:gd name="T30" fmla="*/ 218 w 234"/>
                <a:gd name="T31" fmla="*/ 1 h 874"/>
                <a:gd name="T32" fmla="*/ 233 w 234"/>
                <a:gd name="T33" fmla="*/ 0 h 874"/>
                <a:gd name="T34" fmla="*/ 233 w 234"/>
                <a:gd name="T35" fmla="*/ 214 h 874"/>
                <a:gd name="T36" fmla="*/ 234 w 234"/>
                <a:gd name="T37" fmla="*/ 428 h 874"/>
                <a:gd name="T38" fmla="*/ 234 w 234"/>
                <a:gd name="T39" fmla="*/ 644 h 874"/>
                <a:gd name="T40" fmla="*/ 234 w 234"/>
                <a:gd name="T41" fmla="*/ 858 h 874"/>
                <a:gd name="T42" fmla="*/ 234 w 234"/>
                <a:gd name="T43" fmla="*/ 863 h 874"/>
                <a:gd name="T44" fmla="*/ 234 w 234"/>
                <a:gd name="T45" fmla="*/ 866 h 874"/>
                <a:gd name="T46" fmla="*/ 234 w 234"/>
                <a:gd name="T47" fmla="*/ 870 h 874"/>
                <a:gd name="T48" fmla="*/ 234 w 234"/>
                <a:gd name="T49" fmla="*/ 874 h 874"/>
                <a:gd name="T50" fmla="*/ 222 w 234"/>
                <a:gd name="T51" fmla="*/ 874 h 874"/>
                <a:gd name="T52" fmla="*/ 211 w 234"/>
                <a:gd name="T53" fmla="*/ 874 h 874"/>
                <a:gd name="T54" fmla="*/ 199 w 234"/>
                <a:gd name="T55" fmla="*/ 874 h 874"/>
                <a:gd name="T56" fmla="*/ 187 w 234"/>
                <a:gd name="T57" fmla="*/ 874 h 874"/>
                <a:gd name="T58" fmla="*/ 175 w 234"/>
                <a:gd name="T59" fmla="*/ 874 h 874"/>
                <a:gd name="T60" fmla="*/ 164 w 234"/>
                <a:gd name="T61" fmla="*/ 874 h 874"/>
                <a:gd name="T62" fmla="*/ 152 w 234"/>
                <a:gd name="T63" fmla="*/ 874 h 874"/>
                <a:gd name="T64" fmla="*/ 139 w 234"/>
                <a:gd name="T65" fmla="*/ 873 h 874"/>
                <a:gd name="T66" fmla="*/ 128 w 234"/>
                <a:gd name="T67" fmla="*/ 873 h 874"/>
                <a:gd name="T68" fmla="*/ 116 w 234"/>
                <a:gd name="T69" fmla="*/ 873 h 874"/>
                <a:gd name="T70" fmla="*/ 105 w 234"/>
                <a:gd name="T71" fmla="*/ 873 h 874"/>
                <a:gd name="T72" fmla="*/ 92 w 234"/>
                <a:gd name="T73" fmla="*/ 873 h 874"/>
                <a:gd name="T74" fmla="*/ 81 w 234"/>
                <a:gd name="T75" fmla="*/ 873 h 874"/>
                <a:gd name="T76" fmla="*/ 69 w 234"/>
                <a:gd name="T77" fmla="*/ 873 h 874"/>
                <a:gd name="T78" fmla="*/ 56 w 234"/>
                <a:gd name="T79" fmla="*/ 873 h 874"/>
                <a:gd name="T80" fmla="*/ 45 w 234"/>
                <a:gd name="T81" fmla="*/ 873 h 874"/>
                <a:gd name="T82" fmla="*/ 44 w 234"/>
                <a:gd name="T83" fmla="*/ 865 h 874"/>
                <a:gd name="T84" fmla="*/ 44 w 234"/>
                <a:gd name="T85" fmla="*/ 857 h 874"/>
                <a:gd name="T86" fmla="*/ 43 w 234"/>
                <a:gd name="T87" fmla="*/ 849 h 874"/>
                <a:gd name="T88" fmla="*/ 43 w 234"/>
                <a:gd name="T89" fmla="*/ 841 h 874"/>
                <a:gd name="T90" fmla="*/ 38 w 234"/>
                <a:gd name="T91" fmla="*/ 840 h 874"/>
                <a:gd name="T92" fmla="*/ 32 w 234"/>
                <a:gd name="T93" fmla="*/ 840 h 874"/>
                <a:gd name="T94" fmla="*/ 28 w 234"/>
                <a:gd name="T95" fmla="*/ 838 h 874"/>
                <a:gd name="T96" fmla="*/ 22 w 234"/>
                <a:gd name="T97" fmla="*/ 837 h 874"/>
                <a:gd name="T98" fmla="*/ 17 w 234"/>
                <a:gd name="T99" fmla="*/ 837 h 874"/>
                <a:gd name="T100" fmla="*/ 11 w 234"/>
                <a:gd name="T101" fmla="*/ 836 h 874"/>
                <a:gd name="T102" fmla="*/ 7 w 234"/>
                <a:gd name="T103" fmla="*/ 836 h 874"/>
                <a:gd name="T104" fmla="*/ 1 w 234"/>
                <a:gd name="T105" fmla="*/ 835 h 874"/>
                <a:gd name="T106" fmla="*/ 1 w 234"/>
                <a:gd name="T107" fmla="*/ 632 h 874"/>
                <a:gd name="T108" fmla="*/ 1 w 234"/>
                <a:gd name="T109" fmla="*/ 428 h 874"/>
                <a:gd name="T110" fmla="*/ 1 w 234"/>
                <a:gd name="T111" fmla="*/ 226 h 874"/>
                <a:gd name="T112" fmla="*/ 0 w 234"/>
                <a:gd name="T113" fmla="*/ 22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" h="874">
                  <a:moveTo>
                    <a:pt x="0" y="22"/>
                  </a:moveTo>
                  <a:lnTo>
                    <a:pt x="15" y="21"/>
                  </a:lnTo>
                  <a:lnTo>
                    <a:pt x="29" y="20"/>
                  </a:lnTo>
                  <a:lnTo>
                    <a:pt x="44" y="18"/>
                  </a:lnTo>
                  <a:lnTo>
                    <a:pt x="58" y="16"/>
                  </a:lnTo>
                  <a:lnTo>
                    <a:pt x="73" y="15"/>
                  </a:lnTo>
                  <a:lnTo>
                    <a:pt x="87" y="14"/>
                  </a:lnTo>
                  <a:lnTo>
                    <a:pt x="101" y="13"/>
                  </a:lnTo>
                  <a:lnTo>
                    <a:pt x="116" y="12"/>
                  </a:lnTo>
                  <a:lnTo>
                    <a:pt x="131" y="10"/>
                  </a:lnTo>
                  <a:lnTo>
                    <a:pt x="145" y="9"/>
                  </a:lnTo>
                  <a:lnTo>
                    <a:pt x="160" y="7"/>
                  </a:lnTo>
                  <a:lnTo>
                    <a:pt x="175" y="6"/>
                  </a:lnTo>
                  <a:lnTo>
                    <a:pt x="189" y="5"/>
                  </a:lnTo>
                  <a:lnTo>
                    <a:pt x="204" y="3"/>
                  </a:lnTo>
                  <a:lnTo>
                    <a:pt x="218" y="1"/>
                  </a:lnTo>
                  <a:lnTo>
                    <a:pt x="233" y="0"/>
                  </a:lnTo>
                  <a:lnTo>
                    <a:pt x="233" y="214"/>
                  </a:lnTo>
                  <a:lnTo>
                    <a:pt x="234" y="428"/>
                  </a:lnTo>
                  <a:lnTo>
                    <a:pt x="234" y="644"/>
                  </a:lnTo>
                  <a:lnTo>
                    <a:pt x="234" y="858"/>
                  </a:lnTo>
                  <a:lnTo>
                    <a:pt x="234" y="863"/>
                  </a:lnTo>
                  <a:lnTo>
                    <a:pt x="234" y="866"/>
                  </a:lnTo>
                  <a:lnTo>
                    <a:pt x="234" y="870"/>
                  </a:lnTo>
                  <a:lnTo>
                    <a:pt x="234" y="874"/>
                  </a:lnTo>
                  <a:lnTo>
                    <a:pt x="222" y="874"/>
                  </a:lnTo>
                  <a:lnTo>
                    <a:pt x="211" y="874"/>
                  </a:lnTo>
                  <a:lnTo>
                    <a:pt x="199" y="874"/>
                  </a:lnTo>
                  <a:lnTo>
                    <a:pt x="187" y="874"/>
                  </a:lnTo>
                  <a:lnTo>
                    <a:pt x="175" y="874"/>
                  </a:lnTo>
                  <a:lnTo>
                    <a:pt x="164" y="874"/>
                  </a:lnTo>
                  <a:lnTo>
                    <a:pt x="152" y="874"/>
                  </a:lnTo>
                  <a:lnTo>
                    <a:pt x="139" y="873"/>
                  </a:lnTo>
                  <a:lnTo>
                    <a:pt x="128" y="873"/>
                  </a:lnTo>
                  <a:lnTo>
                    <a:pt x="116" y="873"/>
                  </a:lnTo>
                  <a:lnTo>
                    <a:pt x="105" y="873"/>
                  </a:lnTo>
                  <a:lnTo>
                    <a:pt x="92" y="873"/>
                  </a:lnTo>
                  <a:lnTo>
                    <a:pt x="81" y="873"/>
                  </a:lnTo>
                  <a:lnTo>
                    <a:pt x="69" y="873"/>
                  </a:lnTo>
                  <a:lnTo>
                    <a:pt x="56" y="873"/>
                  </a:lnTo>
                  <a:lnTo>
                    <a:pt x="45" y="873"/>
                  </a:lnTo>
                  <a:lnTo>
                    <a:pt x="44" y="865"/>
                  </a:lnTo>
                  <a:lnTo>
                    <a:pt x="44" y="857"/>
                  </a:lnTo>
                  <a:lnTo>
                    <a:pt x="43" y="849"/>
                  </a:lnTo>
                  <a:lnTo>
                    <a:pt x="43" y="841"/>
                  </a:lnTo>
                  <a:lnTo>
                    <a:pt x="38" y="840"/>
                  </a:lnTo>
                  <a:lnTo>
                    <a:pt x="32" y="840"/>
                  </a:lnTo>
                  <a:lnTo>
                    <a:pt x="28" y="838"/>
                  </a:lnTo>
                  <a:lnTo>
                    <a:pt x="22" y="837"/>
                  </a:lnTo>
                  <a:lnTo>
                    <a:pt x="17" y="837"/>
                  </a:lnTo>
                  <a:lnTo>
                    <a:pt x="11" y="836"/>
                  </a:lnTo>
                  <a:lnTo>
                    <a:pt x="7" y="836"/>
                  </a:lnTo>
                  <a:lnTo>
                    <a:pt x="1" y="835"/>
                  </a:lnTo>
                  <a:lnTo>
                    <a:pt x="1" y="632"/>
                  </a:lnTo>
                  <a:lnTo>
                    <a:pt x="1" y="428"/>
                  </a:lnTo>
                  <a:lnTo>
                    <a:pt x="1" y="226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B79E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06" name="Freeform 82"/>
            <p:cNvSpPr>
              <a:spLocks/>
            </p:cNvSpPr>
            <p:nvPr/>
          </p:nvSpPr>
          <p:spPr bwMode="auto">
            <a:xfrm>
              <a:off x="442" y="727"/>
              <a:ext cx="117" cy="400"/>
            </a:xfrm>
            <a:custGeom>
              <a:avLst/>
              <a:gdLst>
                <a:gd name="T0" fmla="*/ 0 w 234"/>
                <a:gd name="T1" fmla="*/ 21 h 799"/>
                <a:gd name="T2" fmla="*/ 15 w 234"/>
                <a:gd name="T3" fmla="*/ 20 h 799"/>
                <a:gd name="T4" fmla="*/ 29 w 234"/>
                <a:gd name="T5" fmla="*/ 19 h 799"/>
                <a:gd name="T6" fmla="*/ 44 w 234"/>
                <a:gd name="T7" fmla="*/ 17 h 799"/>
                <a:gd name="T8" fmla="*/ 58 w 234"/>
                <a:gd name="T9" fmla="*/ 15 h 799"/>
                <a:gd name="T10" fmla="*/ 73 w 234"/>
                <a:gd name="T11" fmla="*/ 14 h 799"/>
                <a:gd name="T12" fmla="*/ 87 w 234"/>
                <a:gd name="T13" fmla="*/ 13 h 799"/>
                <a:gd name="T14" fmla="*/ 101 w 234"/>
                <a:gd name="T15" fmla="*/ 12 h 799"/>
                <a:gd name="T16" fmla="*/ 116 w 234"/>
                <a:gd name="T17" fmla="*/ 11 h 799"/>
                <a:gd name="T18" fmla="*/ 131 w 234"/>
                <a:gd name="T19" fmla="*/ 9 h 799"/>
                <a:gd name="T20" fmla="*/ 145 w 234"/>
                <a:gd name="T21" fmla="*/ 8 h 799"/>
                <a:gd name="T22" fmla="*/ 160 w 234"/>
                <a:gd name="T23" fmla="*/ 7 h 799"/>
                <a:gd name="T24" fmla="*/ 175 w 234"/>
                <a:gd name="T25" fmla="*/ 5 h 799"/>
                <a:gd name="T26" fmla="*/ 189 w 234"/>
                <a:gd name="T27" fmla="*/ 4 h 799"/>
                <a:gd name="T28" fmla="*/ 204 w 234"/>
                <a:gd name="T29" fmla="*/ 2 h 799"/>
                <a:gd name="T30" fmla="*/ 218 w 234"/>
                <a:gd name="T31" fmla="*/ 1 h 799"/>
                <a:gd name="T32" fmla="*/ 233 w 234"/>
                <a:gd name="T33" fmla="*/ 0 h 799"/>
                <a:gd name="T34" fmla="*/ 233 w 234"/>
                <a:gd name="T35" fmla="*/ 196 h 799"/>
                <a:gd name="T36" fmla="*/ 234 w 234"/>
                <a:gd name="T37" fmla="*/ 392 h 799"/>
                <a:gd name="T38" fmla="*/ 234 w 234"/>
                <a:gd name="T39" fmla="*/ 589 h 799"/>
                <a:gd name="T40" fmla="*/ 234 w 234"/>
                <a:gd name="T41" fmla="*/ 784 h 799"/>
                <a:gd name="T42" fmla="*/ 234 w 234"/>
                <a:gd name="T43" fmla="*/ 788 h 799"/>
                <a:gd name="T44" fmla="*/ 234 w 234"/>
                <a:gd name="T45" fmla="*/ 791 h 799"/>
                <a:gd name="T46" fmla="*/ 234 w 234"/>
                <a:gd name="T47" fmla="*/ 796 h 799"/>
                <a:gd name="T48" fmla="*/ 234 w 234"/>
                <a:gd name="T49" fmla="*/ 799 h 799"/>
                <a:gd name="T50" fmla="*/ 222 w 234"/>
                <a:gd name="T51" fmla="*/ 799 h 799"/>
                <a:gd name="T52" fmla="*/ 211 w 234"/>
                <a:gd name="T53" fmla="*/ 799 h 799"/>
                <a:gd name="T54" fmla="*/ 199 w 234"/>
                <a:gd name="T55" fmla="*/ 799 h 799"/>
                <a:gd name="T56" fmla="*/ 187 w 234"/>
                <a:gd name="T57" fmla="*/ 799 h 799"/>
                <a:gd name="T58" fmla="*/ 175 w 234"/>
                <a:gd name="T59" fmla="*/ 799 h 799"/>
                <a:gd name="T60" fmla="*/ 164 w 234"/>
                <a:gd name="T61" fmla="*/ 799 h 799"/>
                <a:gd name="T62" fmla="*/ 152 w 234"/>
                <a:gd name="T63" fmla="*/ 799 h 799"/>
                <a:gd name="T64" fmla="*/ 139 w 234"/>
                <a:gd name="T65" fmla="*/ 799 h 799"/>
                <a:gd name="T66" fmla="*/ 128 w 234"/>
                <a:gd name="T67" fmla="*/ 799 h 799"/>
                <a:gd name="T68" fmla="*/ 116 w 234"/>
                <a:gd name="T69" fmla="*/ 799 h 799"/>
                <a:gd name="T70" fmla="*/ 105 w 234"/>
                <a:gd name="T71" fmla="*/ 799 h 799"/>
                <a:gd name="T72" fmla="*/ 92 w 234"/>
                <a:gd name="T73" fmla="*/ 799 h 799"/>
                <a:gd name="T74" fmla="*/ 81 w 234"/>
                <a:gd name="T75" fmla="*/ 798 h 799"/>
                <a:gd name="T76" fmla="*/ 69 w 234"/>
                <a:gd name="T77" fmla="*/ 798 h 799"/>
                <a:gd name="T78" fmla="*/ 56 w 234"/>
                <a:gd name="T79" fmla="*/ 798 h 799"/>
                <a:gd name="T80" fmla="*/ 45 w 234"/>
                <a:gd name="T81" fmla="*/ 798 h 799"/>
                <a:gd name="T82" fmla="*/ 44 w 234"/>
                <a:gd name="T83" fmla="*/ 791 h 799"/>
                <a:gd name="T84" fmla="*/ 44 w 234"/>
                <a:gd name="T85" fmla="*/ 783 h 799"/>
                <a:gd name="T86" fmla="*/ 43 w 234"/>
                <a:gd name="T87" fmla="*/ 776 h 799"/>
                <a:gd name="T88" fmla="*/ 43 w 234"/>
                <a:gd name="T89" fmla="*/ 770 h 799"/>
                <a:gd name="T90" fmla="*/ 38 w 234"/>
                <a:gd name="T91" fmla="*/ 768 h 799"/>
                <a:gd name="T92" fmla="*/ 32 w 234"/>
                <a:gd name="T93" fmla="*/ 768 h 799"/>
                <a:gd name="T94" fmla="*/ 28 w 234"/>
                <a:gd name="T95" fmla="*/ 767 h 799"/>
                <a:gd name="T96" fmla="*/ 22 w 234"/>
                <a:gd name="T97" fmla="*/ 766 h 799"/>
                <a:gd name="T98" fmla="*/ 17 w 234"/>
                <a:gd name="T99" fmla="*/ 766 h 799"/>
                <a:gd name="T100" fmla="*/ 11 w 234"/>
                <a:gd name="T101" fmla="*/ 765 h 799"/>
                <a:gd name="T102" fmla="*/ 7 w 234"/>
                <a:gd name="T103" fmla="*/ 765 h 799"/>
                <a:gd name="T104" fmla="*/ 1 w 234"/>
                <a:gd name="T105" fmla="*/ 764 h 799"/>
                <a:gd name="T106" fmla="*/ 1 w 234"/>
                <a:gd name="T107" fmla="*/ 578 h 799"/>
                <a:gd name="T108" fmla="*/ 1 w 234"/>
                <a:gd name="T109" fmla="*/ 392 h 799"/>
                <a:gd name="T110" fmla="*/ 1 w 234"/>
                <a:gd name="T111" fmla="*/ 206 h 799"/>
                <a:gd name="T112" fmla="*/ 0 w 234"/>
                <a:gd name="T113" fmla="*/ 21 h 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" h="799">
                  <a:moveTo>
                    <a:pt x="0" y="21"/>
                  </a:moveTo>
                  <a:lnTo>
                    <a:pt x="15" y="20"/>
                  </a:lnTo>
                  <a:lnTo>
                    <a:pt x="29" y="19"/>
                  </a:lnTo>
                  <a:lnTo>
                    <a:pt x="44" y="17"/>
                  </a:lnTo>
                  <a:lnTo>
                    <a:pt x="58" y="15"/>
                  </a:lnTo>
                  <a:lnTo>
                    <a:pt x="73" y="14"/>
                  </a:lnTo>
                  <a:lnTo>
                    <a:pt x="87" y="13"/>
                  </a:lnTo>
                  <a:lnTo>
                    <a:pt x="101" y="12"/>
                  </a:lnTo>
                  <a:lnTo>
                    <a:pt x="116" y="11"/>
                  </a:lnTo>
                  <a:lnTo>
                    <a:pt x="131" y="9"/>
                  </a:lnTo>
                  <a:lnTo>
                    <a:pt x="145" y="8"/>
                  </a:lnTo>
                  <a:lnTo>
                    <a:pt x="160" y="7"/>
                  </a:lnTo>
                  <a:lnTo>
                    <a:pt x="175" y="5"/>
                  </a:lnTo>
                  <a:lnTo>
                    <a:pt x="189" y="4"/>
                  </a:lnTo>
                  <a:lnTo>
                    <a:pt x="204" y="2"/>
                  </a:lnTo>
                  <a:lnTo>
                    <a:pt x="218" y="1"/>
                  </a:lnTo>
                  <a:lnTo>
                    <a:pt x="233" y="0"/>
                  </a:lnTo>
                  <a:lnTo>
                    <a:pt x="233" y="196"/>
                  </a:lnTo>
                  <a:lnTo>
                    <a:pt x="234" y="392"/>
                  </a:lnTo>
                  <a:lnTo>
                    <a:pt x="234" y="589"/>
                  </a:lnTo>
                  <a:lnTo>
                    <a:pt x="234" y="784"/>
                  </a:lnTo>
                  <a:lnTo>
                    <a:pt x="234" y="788"/>
                  </a:lnTo>
                  <a:lnTo>
                    <a:pt x="234" y="791"/>
                  </a:lnTo>
                  <a:lnTo>
                    <a:pt x="234" y="796"/>
                  </a:lnTo>
                  <a:lnTo>
                    <a:pt x="234" y="799"/>
                  </a:lnTo>
                  <a:lnTo>
                    <a:pt x="222" y="799"/>
                  </a:lnTo>
                  <a:lnTo>
                    <a:pt x="211" y="799"/>
                  </a:lnTo>
                  <a:lnTo>
                    <a:pt x="199" y="799"/>
                  </a:lnTo>
                  <a:lnTo>
                    <a:pt x="187" y="799"/>
                  </a:lnTo>
                  <a:lnTo>
                    <a:pt x="175" y="799"/>
                  </a:lnTo>
                  <a:lnTo>
                    <a:pt x="164" y="799"/>
                  </a:lnTo>
                  <a:lnTo>
                    <a:pt x="152" y="799"/>
                  </a:lnTo>
                  <a:lnTo>
                    <a:pt x="139" y="799"/>
                  </a:lnTo>
                  <a:lnTo>
                    <a:pt x="128" y="799"/>
                  </a:lnTo>
                  <a:lnTo>
                    <a:pt x="116" y="799"/>
                  </a:lnTo>
                  <a:lnTo>
                    <a:pt x="105" y="799"/>
                  </a:lnTo>
                  <a:lnTo>
                    <a:pt x="92" y="799"/>
                  </a:lnTo>
                  <a:lnTo>
                    <a:pt x="81" y="798"/>
                  </a:lnTo>
                  <a:lnTo>
                    <a:pt x="69" y="798"/>
                  </a:lnTo>
                  <a:lnTo>
                    <a:pt x="56" y="798"/>
                  </a:lnTo>
                  <a:lnTo>
                    <a:pt x="45" y="798"/>
                  </a:lnTo>
                  <a:lnTo>
                    <a:pt x="44" y="791"/>
                  </a:lnTo>
                  <a:lnTo>
                    <a:pt x="44" y="783"/>
                  </a:lnTo>
                  <a:lnTo>
                    <a:pt x="43" y="776"/>
                  </a:lnTo>
                  <a:lnTo>
                    <a:pt x="43" y="770"/>
                  </a:lnTo>
                  <a:lnTo>
                    <a:pt x="38" y="768"/>
                  </a:lnTo>
                  <a:lnTo>
                    <a:pt x="32" y="768"/>
                  </a:lnTo>
                  <a:lnTo>
                    <a:pt x="28" y="767"/>
                  </a:lnTo>
                  <a:lnTo>
                    <a:pt x="22" y="766"/>
                  </a:lnTo>
                  <a:lnTo>
                    <a:pt x="17" y="766"/>
                  </a:lnTo>
                  <a:lnTo>
                    <a:pt x="11" y="765"/>
                  </a:lnTo>
                  <a:lnTo>
                    <a:pt x="7" y="765"/>
                  </a:lnTo>
                  <a:lnTo>
                    <a:pt x="1" y="764"/>
                  </a:lnTo>
                  <a:lnTo>
                    <a:pt x="1" y="578"/>
                  </a:lnTo>
                  <a:lnTo>
                    <a:pt x="1" y="392"/>
                  </a:lnTo>
                  <a:lnTo>
                    <a:pt x="1" y="206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BCA5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07" name="Freeform 83"/>
            <p:cNvSpPr>
              <a:spLocks/>
            </p:cNvSpPr>
            <p:nvPr/>
          </p:nvSpPr>
          <p:spPr bwMode="auto">
            <a:xfrm>
              <a:off x="442" y="727"/>
              <a:ext cx="117" cy="363"/>
            </a:xfrm>
            <a:custGeom>
              <a:avLst/>
              <a:gdLst>
                <a:gd name="T0" fmla="*/ 0 w 234"/>
                <a:gd name="T1" fmla="*/ 21 h 726"/>
                <a:gd name="T2" fmla="*/ 15 w 234"/>
                <a:gd name="T3" fmla="*/ 20 h 726"/>
                <a:gd name="T4" fmla="*/ 29 w 234"/>
                <a:gd name="T5" fmla="*/ 19 h 726"/>
                <a:gd name="T6" fmla="*/ 44 w 234"/>
                <a:gd name="T7" fmla="*/ 17 h 726"/>
                <a:gd name="T8" fmla="*/ 58 w 234"/>
                <a:gd name="T9" fmla="*/ 15 h 726"/>
                <a:gd name="T10" fmla="*/ 73 w 234"/>
                <a:gd name="T11" fmla="*/ 14 h 726"/>
                <a:gd name="T12" fmla="*/ 87 w 234"/>
                <a:gd name="T13" fmla="*/ 13 h 726"/>
                <a:gd name="T14" fmla="*/ 101 w 234"/>
                <a:gd name="T15" fmla="*/ 12 h 726"/>
                <a:gd name="T16" fmla="*/ 116 w 234"/>
                <a:gd name="T17" fmla="*/ 11 h 726"/>
                <a:gd name="T18" fmla="*/ 131 w 234"/>
                <a:gd name="T19" fmla="*/ 9 h 726"/>
                <a:gd name="T20" fmla="*/ 145 w 234"/>
                <a:gd name="T21" fmla="*/ 8 h 726"/>
                <a:gd name="T22" fmla="*/ 160 w 234"/>
                <a:gd name="T23" fmla="*/ 7 h 726"/>
                <a:gd name="T24" fmla="*/ 175 w 234"/>
                <a:gd name="T25" fmla="*/ 5 h 726"/>
                <a:gd name="T26" fmla="*/ 189 w 234"/>
                <a:gd name="T27" fmla="*/ 4 h 726"/>
                <a:gd name="T28" fmla="*/ 204 w 234"/>
                <a:gd name="T29" fmla="*/ 2 h 726"/>
                <a:gd name="T30" fmla="*/ 218 w 234"/>
                <a:gd name="T31" fmla="*/ 1 h 726"/>
                <a:gd name="T32" fmla="*/ 233 w 234"/>
                <a:gd name="T33" fmla="*/ 0 h 726"/>
                <a:gd name="T34" fmla="*/ 233 w 234"/>
                <a:gd name="T35" fmla="*/ 178 h 726"/>
                <a:gd name="T36" fmla="*/ 234 w 234"/>
                <a:gd name="T37" fmla="*/ 356 h 726"/>
                <a:gd name="T38" fmla="*/ 234 w 234"/>
                <a:gd name="T39" fmla="*/ 533 h 726"/>
                <a:gd name="T40" fmla="*/ 234 w 234"/>
                <a:gd name="T41" fmla="*/ 712 h 726"/>
                <a:gd name="T42" fmla="*/ 234 w 234"/>
                <a:gd name="T43" fmla="*/ 715 h 726"/>
                <a:gd name="T44" fmla="*/ 234 w 234"/>
                <a:gd name="T45" fmla="*/ 719 h 726"/>
                <a:gd name="T46" fmla="*/ 234 w 234"/>
                <a:gd name="T47" fmla="*/ 722 h 726"/>
                <a:gd name="T48" fmla="*/ 234 w 234"/>
                <a:gd name="T49" fmla="*/ 726 h 726"/>
                <a:gd name="T50" fmla="*/ 222 w 234"/>
                <a:gd name="T51" fmla="*/ 726 h 726"/>
                <a:gd name="T52" fmla="*/ 211 w 234"/>
                <a:gd name="T53" fmla="*/ 726 h 726"/>
                <a:gd name="T54" fmla="*/ 199 w 234"/>
                <a:gd name="T55" fmla="*/ 726 h 726"/>
                <a:gd name="T56" fmla="*/ 187 w 234"/>
                <a:gd name="T57" fmla="*/ 726 h 726"/>
                <a:gd name="T58" fmla="*/ 175 w 234"/>
                <a:gd name="T59" fmla="*/ 726 h 726"/>
                <a:gd name="T60" fmla="*/ 164 w 234"/>
                <a:gd name="T61" fmla="*/ 726 h 726"/>
                <a:gd name="T62" fmla="*/ 152 w 234"/>
                <a:gd name="T63" fmla="*/ 726 h 726"/>
                <a:gd name="T64" fmla="*/ 139 w 234"/>
                <a:gd name="T65" fmla="*/ 726 h 726"/>
                <a:gd name="T66" fmla="*/ 128 w 234"/>
                <a:gd name="T67" fmla="*/ 726 h 726"/>
                <a:gd name="T68" fmla="*/ 116 w 234"/>
                <a:gd name="T69" fmla="*/ 726 h 726"/>
                <a:gd name="T70" fmla="*/ 105 w 234"/>
                <a:gd name="T71" fmla="*/ 726 h 726"/>
                <a:gd name="T72" fmla="*/ 92 w 234"/>
                <a:gd name="T73" fmla="*/ 726 h 726"/>
                <a:gd name="T74" fmla="*/ 81 w 234"/>
                <a:gd name="T75" fmla="*/ 725 h 726"/>
                <a:gd name="T76" fmla="*/ 69 w 234"/>
                <a:gd name="T77" fmla="*/ 725 h 726"/>
                <a:gd name="T78" fmla="*/ 56 w 234"/>
                <a:gd name="T79" fmla="*/ 725 h 726"/>
                <a:gd name="T80" fmla="*/ 45 w 234"/>
                <a:gd name="T81" fmla="*/ 725 h 726"/>
                <a:gd name="T82" fmla="*/ 44 w 234"/>
                <a:gd name="T83" fmla="*/ 719 h 726"/>
                <a:gd name="T84" fmla="*/ 44 w 234"/>
                <a:gd name="T85" fmla="*/ 712 h 726"/>
                <a:gd name="T86" fmla="*/ 43 w 234"/>
                <a:gd name="T87" fmla="*/ 705 h 726"/>
                <a:gd name="T88" fmla="*/ 43 w 234"/>
                <a:gd name="T89" fmla="*/ 698 h 726"/>
                <a:gd name="T90" fmla="*/ 38 w 234"/>
                <a:gd name="T91" fmla="*/ 698 h 726"/>
                <a:gd name="T92" fmla="*/ 32 w 234"/>
                <a:gd name="T93" fmla="*/ 697 h 726"/>
                <a:gd name="T94" fmla="*/ 28 w 234"/>
                <a:gd name="T95" fmla="*/ 697 h 726"/>
                <a:gd name="T96" fmla="*/ 22 w 234"/>
                <a:gd name="T97" fmla="*/ 696 h 726"/>
                <a:gd name="T98" fmla="*/ 17 w 234"/>
                <a:gd name="T99" fmla="*/ 696 h 726"/>
                <a:gd name="T100" fmla="*/ 11 w 234"/>
                <a:gd name="T101" fmla="*/ 696 h 726"/>
                <a:gd name="T102" fmla="*/ 7 w 234"/>
                <a:gd name="T103" fmla="*/ 695 h 726"/>
                <a:gd name="T104" fmla="*/ 1 w 234"/>
                <a:gd name="T105" fmla="*/ 695 h 726"/>
                <a:gd name="T106" fmla="*/ 1 w 234"/>
                <a:gd name="T107" fmla="*/ 526 h 726"/>
                <a:gd name="T108" fmla="*/ 1 w 234"/>
                <a:gd name="T109" fmla="*/ 357 h 726"/>
                <a:gd name="T110" fmla="*/ 1 w 234"/>
                <a:gd name="T111" fmla="*/ 189 h 726"/>
                <a:gd name="T112" fmla="*/ 0 w 234"/>
                <a:gd name="T113" fmla="*/ 21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" h="726">
                  <a:moveTo>
                    <a:pt x="0" y="21"/>
                  </a:moveTo>
                  <a:lnTo>
                    <a:pt x="15" y="20"/>
                  </a:lnTo>
                  <a:lnTo>
                    <a:pt x="29" y="19"/>
                  </a:lnTo>
                  <a:lnTo>
                    <a:pt x="44" y="17"/>
                  </a:lnTo>
                  <a:lnTo>
                    <a:pt x="58" y="15"/>
                  </a:lnTo>
                  <a:lnTo>
                    <a:pt x="73" y="14"/>
                  </a:lnTo>
                  <a:lnTo>
                    <a:pt x="87" y="13"/>
                  </a:lnTo>
                  <a:lnTo>
                    <a:pt x="101" y="12"/>
                  </a:lnTo>
                  <a:lnTo>
                    <a:pt x="116" y="11"/>
                  </a:lnTo>
                  <a:lnTo>
                    <a:pt x="131" y="9"/>
                  </a:lnTo>
                  <a:lnTo>
                    <a:pt x="145" y="8"/>
                  </a:lnTo>
                  <a:lnTo>
                    <a:pt x="160" y="7"/>
                  </a:lnTo>
                  <a:lnTo>
                    <a:pt x="175" y="5"/>
                  </a:lnTo>
                  <a:lnTo>
                    <a:pt x="189" y="4"/>
                  </a:lnTo>
                  <a:lnTo>
                    <a:pt x="204" y="2"/>
                  </a:lnTo>
                  <a:lnTo>
                    <a:pt x="218" y="1"/>
                  </a:lnTo>
                  <a:lnTo>
                    <a:pt x="233" y="0"/>
                  </a:lnTo>
                  <a:lnTo>
                    <a:pt x="233" y="178"/>
                  </a:lnTo>
                  <a:lnTo>
                    <a:pt x="234" y="356"/>
                  </a:lnTo>
                  <a:lnTo>
                    <a:pt x="234" y="533"/>
                  </a:lnTo>
                  <a:lnTo>
                    <a:pt x="234" y="712"/>
                  </a:lnTo>
                  <a:lnTo>
                    <a:pt x="234" y="715"/>
                  </a:lnTo>
                  <a:lnTo>
                    <a:pt x="234" y="719"/>
                  </a:lnTo>
                  <a:lnTo>
                    <a:pt x="234" y="722"/>
                  </a:lnTo>
                  <a:lnTo>
                    <a:pt x="234" y="726"/>
                  </a:lnTo>
                  <a:lnTo>
                    <a:pt x="222" y="726"/>
                  </a:lnTo>
                  <a:lnTo>
                    <a:pt x="211" y="726"/>
                  </a:lnTo>
                  <a:lnTo>
                    <a:pt x="199" y="726"/>
                  </a:lnTo>
                  <a:lnTo>
                    <a:pt x="187" y="726"/>
                  </a:lnTo>
                  <a:lnTo>
                    <a:pt x="175" y="726"/>
                  </a:lnTo>
                  <a:lnTo>
                    <a:pt x="164" y="726"/>
                  </a:lnTo>
                  <a:lnTo>
                    <a:pt x="152" y="726"/>
                  </a:lnTo>
                  <a:lnTo>
                    <a:pt x="139" y="726"/>
                  </a:lnTo>
                  <a:lnTo>
                    <a:pt x="128" y="726"/>
                  </a:lnTo>
                  <a:lnTo>
                    <a:pt x="116" y="726"/>
                  </a:lnTo>
                  <a:lnTo>
                    <a:pt x="105" y="726"/>
                  </a:lnTo>
                  <a:lnTo>
                    <a:pt x="92" y="726"/>
                  </a:lnTo>
                  <a:lnTo>
                    <a:pt x="81" y="725"/>
                  </a:lnTo>
                  <a:lnTo>
                    <a:pt x="69" y="725"/>
                  </a:lnTo>
                  <a:lnTo>
                    <a:pt x="56" y="725"/>
                  </a:lnTo>
                  <a:lnTo>
                    <a:pt x="45" y="725"/>
                  </a:lnTo>
                  <a:lnTo>
                    <a:pt x="44" y="719"/>
                  </a:lnTo>
                  <a:lnTo>
                    <a:pt x="44" y="712"/>
                  </a:lnTo>
                  <a:lnTo>
                    <a:pt x="43" y="705"/>
                  </a:lnTo>
                  <a:lnTo>
                    <a:pt x="43" y="698"/>
                  </a:lnTo>
                  <a:lnTo>
                    <a:pt x="38" y="698"/>
                  </a:lnTo>
                  <a:lnTo>
                    <a:pt x="32" y="697"/>
                  </a:lnTo>
                  <a:lnTo>
                    <a:pt x="28" y="697"/>
                  </a:lnTo>
                  <a:lnTo>
                    <a:pt x="22" y="696"/>
                  </a:lnTo>
                  <a:lnTo>
                    <a:pt x="17" y="696"/>
                  </a:lnTo>
                  <a:lnTo>
                    <a:pt x="11" y="696"/>
                  </a:lnTo>
                  <a:lnTo>
                    <a:pt x="7" y="695"/>
                  </a:lnTo>
                  <a:lnTo>
                    <a:pt x="1" y="695"/>
                  </a:lnTo>
                  <a:lnTo>
                    <a:pt x="1" y="526"/>
                  </a:lnTo>
                  <a:lnTo>
                    <a:pt x="1" y="357"/>
                  </a:lnTo>
                  <a:lnTo>
                    <a:pt x="1" y="189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C1AD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08" name="Freeform 84"/>
            <p:cNvSpPr>
              <a:spLocks/>
            </p:cNvSpPr>
            <p:nvPr/>
          </p:nvSpPr>
          <p:spPr bwMode="auto">
            <a:xfrm>
              <a:off x="442" y="728"/>
              <a:ext cx="117" cy="325"/>
            </a:xfrm>
            <a:custGeom>
              <a:avLst/>
              <a:gdLst>
                <a:gd name="T0" fmla="*/ 0 w 234"/>
                <a:gd name="T1" fmla="*/ 19 h 651"/>
                <a:gd name="T2" fmla="*/ 15 w 234"/>
                <a:gd name="T3" fmla="*/ 18 h 651"/>
                <a:gd name="T4" fmla="*/ 29 w 234"/>
                <a:gd name="T5" fmla="*/ 16 h 651"/>
                <a:gd name="T6" fmla="*/ 44 w 234"/>
                <a:gd name="T7" fmla="*/ 15 h 651"/>
                <a:gd name="T8" fmla="*/ 58 w 234"/>
                <a:gd name="T9" fmla="*/ 14 h 651"/>
                <a:gd name="T10" fmla="*/ 73 w 234"/>
                <a:gd name="T11" fmla="*/ 13 h 651"/>
                <a:gd name="T12" fmla="*/ 87 w 234"/>
                <a:gd name="T13" fmla="*/ 12 h 651"/>
                <a:gd name="T14" fmla="*/ 101 w 234"/>
                <a:gd name="T15" fmla="*/ 11 h 651"/>
                <a:gd name="T16" fmla="*/ 116 w 234"/>
                <a:gd name="T17" fmla="*/ 10 h 651"/>
                <a:gd name="T18" fmla="*/ 131 w 234"/>
                <a:gd name="T19" fmla="*/ 8 h 651"/>
                <a:gd name="T20" fmla="*/ 145 w 234"/>
                <a:gd name="T21" fmla="*/ 7 h 651"/>
                <a:gd name="T22" fmla="*/ 160 w 234"/>
                <a:gd name="T23" fmla="*/ 6 h 651"/>
                <a:gd name="T24" fmla="*/ 175 w 234"/>
                <a:gd name="T25" fmla="*/ 5 h 651"/>
                <a:gd name="T26" fmla="*/ 189 w 234"/>
                <a:gd name="T27" fmla="*/ 4 h 651"/>
                <a:gd name="T28" fmla="*/ 204 w 234"/>
                <a:gd name="T29" fmla="*/ 3 h 651"/>
                <a:gd name="T30" fmla="*/ 218 w 234"/>
                <a:gd name="T31" fmla="*/ 1 h 651"/>
                <a:gd name="T32" fmla="*/ 233 w 234"/>
                <a:gd name="T33" fmla="*/ 0 h 651"/>
                <a:gd name="T34" fmla="*/ 233 w 234"/>
                <a:gd name="T35" fmla="*/ 160 h 651"/>
                <a:gd name="T36" fmla="*/ 234 w 234"/>
                <a:gd name="T37" fmla="*/ 319 h 651"/>
                <a:gd name="T38" fmla="*/ 234 w 234"/>
                <a:gd name="T39" fmla="*/ 478 h 651"/>
                <a:gd name="T40" fmla="*/ 234 w 234"/>
                <a:gd name="T41" fmla="*/ 638 h 651"/>
                <a:gd name="T42" fmla="*/ 234 w 234"/>
                <a:gd name="T43" fmla="*/ 642 h 651"/>
                <a:gd name="T44" fmla="*/ 234 w 234"/>
                <a:gd name="T45" fmla="*/ 645 h 651"/>
                <a:gd name="T46" fmla="*/ 234 w 234"/>
                <a:gd name="T47" fmla="*/ 649 h 651"/>
                <a:gd name="T48" fmla="*/ 234 w 234"/>
                <a:gd name="T49" fmla="*/ 651 h 651"/>
                <a:gd name="T50" fmla="*/ 222 w 234"/>
                <a:gd name="T51" fmla="*/ 651 h 651"/>
                <a:gd name="T52" fmla="*/ 211 w 234"/>
                <a:gd name="T53" fmla="*/ 651 h 651"/>
                <a:gd name="T54" fmla="*/ 199 w 234"/>
                <a:gd name="T55" fmla="*/ 651 h 651"/>
                <a:gd name="T56" fmla="*/ 187 w 234"/>
                <a:gd name="T57" fmla="*/ 651 h 651"/>
                <a:gd name="T58" fmla="*/ 175 w 234"/>
                <a:gd name="T59" fmla="*/ 651 h 651"/>
                <a:gd name="T60" fmla="*/ 164 w 234"/>
                <a:gd name="T61" fmla="*/ 651 h 651"/>
                <a:gd name="T62" fmla="*/ 152 w 234"/>
                <a:gd name="T63" fmla="*/ 651 h 651"/>
                <a:gd name="T64" fmla="*/ 139 w 234"/>
                <a:gd name="T65" fmla="*/ 651 h 651"/>
                <a:gd name="T66" fmla="*/ 128 w 234"/>
                <a:gd name="T67" fmla="*/ 651 h 651"/>
                <a:gd name="T68" fmla="*/ 116 w 234"/>
                <a:gd name="T69" fmla="*/ 651 h 651"/>
                <a:gd name="T70" fmla="*/ 105 w 234"/>
                <a:gd name="T71" fmla="*/ 651 h 651"/>
                <a:gd name="T72" fmla="*/ 92 w 234"/>
                <a:gd name="T73" fmla="*/ 651 h 651"/>
                <a:gd name="T74" fmla="*/ 81 w 234"/>
                <a:gd name="T75" fmla="*/ 651 h 651"/>
                <a:gd name="T76" fmla="*/ 69 w 234"/>
                <a:gd name="T77" fmla="*/ 651 h 651"/>
                <a:gd name="T78" fmla="*/ 56 w 234"/>
                <a:gd name="T79" fmla="*/ 651 h 651"/>
                <a:gd name="T80" fmla="*/ 45 w 234"/>
                <a:gd name="T81" fmla="*/ 651 h 651"/>
                <a:gd name="T82" fmla="*/ 44 w 234"/>
                <a:gd name="T83" fmla="*/ 645 h 651"/>
                <a:gd name="T84" fmla="*/ 44 w 234"/>
                <a:gd name="T85" fmla="*/ 638 h 651"/>
                <a:gd name="T86" fmla="*/ 43 w 234"/>
                <a:gd name="T87" fmla="*/ 633 h 651"/>
                <a:gd name="T88" fmla="*/ 43 w 234"/>
                <a:gd name="T89" fmla="*/ 627 h 651"/>
                <a:gd name="T90" fmla="*/ 38 w 234"/>
                <a:gd name="T91" fmla="*/ 627 h 651"/>
                <a:gd name="T92" fmla="*/ 32 w 234"/>
                <a:gd name="T93" fmla="*/ 626 h 651"/>
                <a:gd name="T94" fmla="*/ 28 w 234"/>
                <a:gd name="T95" fmla="*/ 626 h 651"/>
                <a:gd name="T96" fmla="*/ 22 w 234"/>
                <a:gd name="T97" fmla="*/ 625 h 651"/>
                <a:gd name="T98" fmla="*/ 17 w 234"/>
                <a:gd name="T99" fmla="*/ 625 h 651"/>
                <a:gd name="T100" fmla="*/ 11 w 234"/>
                <a:gd name="T101" fmla="*/ 625 h 651"/>
                <a:gd name="T102" fmla="*/ 7 w 234"/>
                <a:gd name="T103" fmla="*/ 623 h 651"/>
                <a:gd name="T104" fmla="*/ 1 w 234"/>
                <a:gd name="T105" fmla="*/ 623 h 651"/>
                <a:gd name="T106" fmla="*/ 1 w 234"/>
                <a:gd name="T107" fmla="*/ 473 h 651"/>
                <a:gd name="T108" fmla="*/ 1 w 234"/>
                <a:gd name="T109" fmla="*/ 320 h 651"/>
                <a:gd name="T110" fmla="*/ 1 w 234"/>
                <a:gd name="T111" fmla="*/ 170 h 651"/>
                <a:gd name="T112" fmla="*/ 0 w 234"/>
                <a:gd name="T113" fmla="*/ 19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" h="651">
                  <a:moveTo>
                    <a:pt x="0" y="19"/>
                  </a:moveTo>
                  <a:lnTo>
                    <a:pt x="15" y="18"/>
                  </a:lnTo>
                  <a:lnTo>
                    <a:pt x="29" y="16"/>
                  </a:lnTo>
                  <a:lnTo>
                    <a:pt x="44" y="15"/>
                  </a:lnTo>
                  <a:lnTo>
                    <a:pt x="58" y="14"/>
                  </a:lnTo>
                  <a:lnTo>
                    <a:pt x="73" y="13"/>
                  </a:lnTo>
                  <a:lnTo>
                    <a:pt x="87" y="12"/>
                  </a:lnTo>
                  <a:lnTo>
                    <a:pt x="101" y="11"/>
                  </a:lnTo>
                  <a:lnTo>
                    <a:pt x="116" y="10"/>
                  </a:lnTo>
                  <a:lnTo>
                    <a:pt x="131" y="8"/>
                  </a:lnTo>
                  <a:lnTo>
                    <a:pt x="145" y="7"/>
                  </a:lnTo>
                  <a:lnTo>
                    <a:pt x="160" y="6"/>
                  </a:lnTo>
                  <a:lnTo>
                    <a:pt x="175" y="5"/>
                  </a:lnTo>
                  <a:lnTo>
                    <a:pt x="189" y="4"/>
                  </a:lnTo>
                  <a:lnTo>
                    <a:pt x="204" y="3"/>
                  </a:lnTo>
                  <a:lnTo>
                    <a:pt x="218" y="1"/>
                  </a:lnTo>
                  <a:lnTo>
                    <a:pt x="233" y="0"/>
                  </a:lnTo>
                  <a:lnTo>
                    <a:pt x="233" y="160"/>
                  </a:lnTo>
                  <a:lnTo>
                    <a:pt x="234" y="319"/>
                  </a:lnTo>
                  <a:lnTo>
                    <a:pt x="234" y="478"/>
                  </a:lnTo>
                  <a:lnTo>
                    <a:pt x="234" y="638"/>
                  </a:lnTo>
                  <a:lnTo>
                    <a:pt x="234" y="642"/>
                  </a:lnTo>
                  <a:lnTo>
                    <a:pt x="234" y="645"/>
                  </a:lnTo>
                  <a:lnTo>
                    <a:pt x="234" y="649"/>
                  </a:lnTo>
                  <a:lnTo>
                    <a:pt x="234" y="651"/>
                  </a:lnTo>
                  <a:lnTo>
                    <a:pt x="222" y="651"/>
                  </a:lnTo>
                  <a:lnTo>
                    <a:pt x="211" y="651"/>
                  </a:lnTo>
                  <a:lnTo>
                    <a:pt x="199" y="651"/>
                  </a:lnTo>
                  <a:lnTo>
                    <a:pt x="187" y="651"/>
                  </a:lnTo>
                  <a:lnTo>
                    <a:pt x="175" y="651"/>
                  </a:lnTo>
                  <a:lnTo>
                    <a:pt x="164" y="651"/>
                  </a:lnTo>
                  <a:lnTo>
                    <a:pt x="152" y="651"/>
                  </a:lnTo>
                  <a:lnTo>
                    <a:pt x="139" y="651"/>
                  </a:lnTo>
                  <a:lnTo>
                    <a:pt x="128" y="651"/>
                  </a:lnTo>
                  <a:lnTo>
                    <a:pt x="116" y="651"/>
                  </a:lnTo>
                  <a:lnTo>
                    <a:pt x="105" y="651"/>
                  </a:lnTo>
                  <a:lnTo>
                    <a:pt x="92" y="651"/>
                  </a:lnTo>
                  <a:lnTo>
                    <a:pt x="81" y="651"/>
                  </a:lnTo>
                  <a:lnTo>
                    <a:pt x="69" y="651"/>
                  </a:lnTo>
                  <a:lnTo>
                    <a:pt x="56" y="651"/>
                  </a:lnTo>
                  <a:lnTo>
                    <a:pt x="45" y="651"/>
                  </a:lnTo>
                  <a:lnTo>
                    <a:pt x="44" y="645"/>
                  </a:lnTo>
                  <a:lnTo>
                    <a:pt x="44" y="638"/>
                  </a:lnTo>
                  <a:lnTo>
                    <a:pt x="43" y="633"/>
                  </a:lnTo>
                  <a:lnTo>
                    <a:pt x="43" y="627"/>
                  </a:lnTo>
                  <a:lnTo>
                    <a:pt x="38" y="627"/>
                  </a:lnTo>
                  <a:lnTo>
                    <a:pt x="32" y="626"/>
                  </a:lnTo>
                  <a:lnTo>
                    <a:pt x="28" y="626"/>
                  </a:lnTo>
                  <a:lnTo>
                    <a:pt x="22" y="625"/>
                  </a:lnTo>
                  <a:lnTo>
                    <a:pt x="17" y="625"/>
                  </a:lnTo>
                  <a:lnTo>
                    <a:pt x="11" y="625"/>
                  </a:lnTo>
                  <a:lnTo>
                    <a:pt x="7" y="623"/>
                  </a:lnTo>
                  <a:lnTo>
                    <a:pt x="1" y="623"/>
                  </a:lnTo>
                  <a:lnTo>
                    <a:pt x="1" y="473"/>
                  </a:lnTo>
                  <a:lnTo>
                    <a:pt x="1" y="320"/>
                  </a:lnTo>
                  <a:lnTo>
                    <a:pt x="1" y="17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C9B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09" name="Freeform 85"/>
            <p:cNvSpPr>
              <a:spLocks/>
            </p:cNvSpPr>
            <p:nvPr/>
          </p:nvSpPr>
          <p:spPr bwMode="auto">
            <a:xfrm>
              <a:off x="442" y="728"/>
              <a:ext cx="117" cy="289"/>
            </a:xfrm>
            <a:custGeom>
              <a:avLst/>
              <a:gdLst>
                <a:gd name="T0" fmla="*/ 0 w 234"/>
                <a:gd name="T1" fmla="*/ 19 h 578"/>
                <a:gd name="T2" fmla="*/ 15 w 234"/>
                <a:gd name="T3" fmla="*/ 18 h 578"/>
                <a:gd name="T4" fmla="*/ 29 w 234"/>
                <a:gd name="T5" fmla="*/ 16 h 578"/>
                <a:gd name="T6" fmla="*/ 44 w 234"/>
                <a:gd name="T7" fmla="*/ 15 h 578"/>
                <a:gd name="T8" fmla="*/ 58 w 234"/>
                <a:gd name="T9" fmla="*/ 14 h 578"/>
                <a:gd name="T10" fmla="*/ 73 w 234"/>
                <a:gd name="T11" fmla="*/ 13 h 578"/>
                <a:gd name="T12" fmla="*/ 87 w 234"/>
                <a:gd name="T13" fmla="*/ 12 h 578"/>
                <a:gd name="T14" fmla="*/ 101 w 234"/>
                <a:gd name="T15" fmla="*/ 11 h 578"/>
                <a:gd name="T16" fmla="*/ 116 w 234"/>
                <a:gd name="T17" fmla="*/ 10 h 578"/>
                <a:gd name="T18" fmla="*/ 131 w 234"/>
                <a:gd name="T19" fmla="*/ 8 h 578"/>
                <a:gd name="T20" fmla="*/ 145 w 234"/>
                <a:gd name="T21" fmla="*/ 7 h 578"/>
                <a:gd name="T22" fmla="*/ 160 w 234"/>
                <a:gd name="T23" fmla="*/ 6 h 578"/>
                <a:gd name="T24" fmla="*/ 175 w 234"/>
                <a:gd name="T25" fmla="*/ 5 h 578"/>
                <a:gd name="T26" fmla="*/ 189 w 234"/>
                <a:gd name="T27" fmla="*/ 4 h 578"/>
                <a:gd name="T28" fmla="*/ 204 w 234"/>
                <a:gd name="T29" fmla="*/ 3 h 578"/>
                <a:gd name="T30" fmla="*/ 218 w 234"/>
                <a:gd name="T31" fmla="*/ 1 h 578"/>
                <a:gd name="T32" fmla="*/ 233 w 234"/>
                <a:gd name="T33" fmla="*/ 0 h 578"/>
                <a:gd name="T34" fmla="*/ 233 w 234"/>
                <a:gd name="T35" fmla="*/ 142 h 578"/>
                <a:gd name="T36" fmla="*/ 234 w 234"/>
                <a:gd name="T37" fmla="*/ 284 h 578"/>
                <a:gd name="T38" fmla="*/ 234 w 234"/>
                <a:gd name="T39" fmla="*/ 425 h 578"/>
                <a:gd name="T40" fmla="*/ 234 w 234"/>
                <a:gd name="T41" fmla="*/ 566 h 578"/>
                <a:gd name="T42" fmla="*/ 234 w 234"/>
                <a:gd name="T43" fmla="*/ 569 h 578"/>
                <a:gd name="T44" fmla="*/ 234 w 234"/>
                <a:gd name="T45" fmla="*/ 572 h 578"/>
                <a:gd name="T46" fmla="*/ 234 w 234"/>
                <a:gd name="T47" fmla="*/ 575 h 578"/>
                <a:gd name="T48" fmla="*/ 234 w 234"/>
                <a:gd name="T49" fmla="*/ 578 h 578"/>
                <a:gd name="T50" fmla="*/ 222 w 234"/>
                <a:gd name="T51" fmla="*/ 578 h 578"/>
                <a:gd name="T52" fmla="*/ 211 w 234"/>
                <a:gd name="T53" fmla="*/ 578 h 578"/>
                <a:gd name="T54" fmla="*/ 199 w 234"/>
                <a:gd name="T55" fmla="*/ 578 h 578"/>
                <a:gd name="T56" fmla="*/ 187 w 234"/>
                <a:gd name="T57" fmla="*/ 577 h 578"/>
                <a:gd name="T58" fmla="*/ 175 w 234"/>
                <a:gd name="T59" fmla="*/ 577 h 578"/>
                <a:gd name="T60" fmla="*/ 164 w 234"/>
                <a:gd name="T61" fmla="*/ 577 h 578"/>
                <a:gd name="T62" fmla="*/ 152 w 234"/>
                <a:gd name="T63" fmla="*/ 577 h 578"/>
                <a:gd name="T64" fmla="*/ 139 w 234"/>
                <a:gd name="T65" fmla="*/ 577 h 578"/>
                <a:gd name="T66" fmla="*/ 128 w 234"/>
                <a:gd name="T67" fmla="*/ 577 h 578"/>
                <a:gd name="T68" fmla="*/ 116 w 234"/>
                <a:gd name="T69" fmla="*/ 577 h 578"/>
                <a:gd name="T70" fmla="*/ 105 w 234"/>
                <a:gd name="T71" fmla="*/ 577 h 578"/>
                <a:gd name="T72" fmla="*/ 92 w 234"/>
                <a:gd name="T73" fmla="*/ 577 h 578"/>
                <a:gd name="T74" fmla="*/ 81 w 234"/>
                <a:gd name="T75" fmla="*/ 577 h 578"/>
                <a:gd name="T76" fmla="*/ 69 w 234"/>
                <a:gd name="T77" fmla="*/ 577 h 578"/>
                <a:gd name="T78" fmla="*/ 56 w 234"/>
                <a:gd name="T79" fmla="*/ 577 h 578"/>
                <a:gd name="T80" fmla="*/ 45 w 234"/>
                <a:gd name="T81" fmla="*/ 577 h 578"/>
                <a:gd name="T82" fmla="*/ 44 w 234"/>
                <a:gd name="T83" fmla="*/ 572 h 578"/>
                <a:gd name="T84" fmla="*/ 44 w 234"/>
                <a:gd name="T85" fmla="*/ 567 h 578"/>
                <a:gd name="T86" fmla="*/ 43 w 234"/>
                <a:gd name="T87" fmla="*/ 561 h 578"/>
                <a:gd name="T88" fmla="*/ 43 w 234"/>
                <a:gd name="T89" fmla="*/ 557 h 578"/>
                <a:gd name="T90" fmla="*/ 38 w 234"/>
                <a:gd name="T91" fmla="*/ 557 h 578"/>
                <a:gd name="T92" fmla="*/ 32 w 234"/>
                <a:gd name="T93" fmla="*/ 555 h 578"/>
                <a:gd name="T94" fmla="*/ 28 w 234"/>
                <a:gd name="T95" fmla="*/ 555 h 578"/>
                <a:gd name="T96" fmla="*/ 22 w 234"/>
                <a:gd name="T97" fmla="*/ 554 h 578"/>
                <a:gd name="T98" fmla="*/ 17 w 234"/>
                <a:gd name="T99" fmla="*/ 554 h 578"/>
                <a:gd name="T100" fmla="*/ 11 w 234"/>
                <a:gd name="T101" fmla="*/ 554 h 578"/>
                <a:gd name="T102" fmla="*/ 7 w 234"/>
                <a:gd name="T103" fmla="*/ 553 h 578"/>
                <a:gd name="T104" fmla="*/ 1 w 234"/>
                <a:gd name="T105" fmla="*/ 553 h 578"/>
                <a:gd name="T106" fmla="*/ 1 w 234"/>
                <a:gd name="T107" fmla="*/ 420 h 578"/>
                <a:gd name="T108" fmla="*/ 1 w 234"/>
                <a:gd name="T109" fmla="*/ 286 h 578"/>
                <a:gd name="T110" fmla="*/ 1 w 234"/>
                <a:gd name="T111" fmla="*/ 152 h 578"/>
                <a:gd name="T112" fmla="*/ 0 w 234"/>
                <a:gd name="T113" fmla="*/ 19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" h="578">
                  <a:moveTo>
                    <a:pt x="0" y="19"/>
                  </a:moveTo>
                  <a:lnTo>
                    <a:pt x="15" y="18"/>
                  </a:lnTo>
                  <a:lnTo>
                    <a:pt x="29" y="16"/>
                  </a:lnTo>
                  <a:lnTo>
                    <a:pt x="44" y="15"/>
                  </a:lnTo>
                  <a:lnTo>
                    <a:pt x="58" y="14"/>
                  </a:lnTo>
                  <a:lnTo>
                    <a:pt x="73" y="13"/>
                  </a:lnTo>
                  <a:lnTo>
                    <a:pt x="87" y="12"/>
                  </a:lnTo>
                  <a:lnTo>
                    <a:pt x="101" y="11"/>
                  </a:lnTo>
                  <a:lnTo>
                    <a:pt x="116" y="10"/>
                  </a:lnTo>
                  <a:lnTo>
                    <a:pt x="131" y="8"/>
                  </a:lnTo>
                  <a:lnTo>
                    <a:pt x="145" y="7"/>
                  </a:lnTo>
                  <a:lnTo>
                    <a:pt x="160" y="6"/>
                  </a:lnTo>
                  <a:lnTo>
                    <a:pt x="175" y="5"/>
                  </a:lnTo>
                  <a:lnTo>
                    <a:pt x="189" y="4"/>
                  </a:lnTo>
                  <a:lnTo>
                    <a:pt x="204" y="3"/>
                  </a:lnTo>
                  <a:lnTo>
                    <a:pt x="218" y="1"/>
                  </a:lnTo>
                  <a:lnTo>
                    <a:pt x="233" y="0"/>
                  </a:lnTo>
                  <a:lnTo>
                    <a:pt x="233" y="142"/>
                  </a:lnTo>
                  <a:lnTo>
                    <a:pt x="234" y="284"/>
                  </a:lnTo>
                  <a:lnTo>
                    <a:pt x="234" y="425"/>
                  </a:lnTo>
                  <a:lnTo>
                    <a:pt x="234" y="566"/>
                  </a:lnTo>
                  <a:lnTo>
                    <a:pt x="234" y="569"/>
                  </a:lnTo>
                  <a:lnTo>
                    <a:pt x="234" y="572"/>
                  </a:lnTo>
                  <a:lnTo>
                    <a:pt x="234" y="575"/>
                  </a:lnTo>
                  <a:lnTo>
                    <a:pt x="234" y="578"/>
                  </a:lnTo>
                  <a:lnTo>
                    <a:pt x="222" y="578"/>
                  </a:lnTo>
                  <a:lnTo>
                    <a:pt x="211" y="578"/>
                  </a:lnTo>
                  <a:lnTo>
                    <a:pt x="199" y="578"/>
                  </a:lnTo>
                  <a:lnTo>
                    <a:pt x="187" y="577"/>
                  </a:lnTo>
                  <a:lnTo>
                    <a:pt x="175" y="577"/>
                  </a:lnTo>
                  <a:lnTo>
                    <a:pt x="164" y="577"/>
                  </a:lnTo>
                  <a:lnTo>
                    <a:pt x="152" y="577"/>
                  </a:lnTo>
                  <a:lnTo>
                    <a:pt x="139" y="577"/>
                  </a:lnTo>
                  <a:lnTo>
                    <a:pt x="128" y="577"/>
                  </a:lnTo>
                  <a:lnTo>
                    <a:pt x="116" y="577"/>
                  </a:lnTo>
                  <a:lnTo>
                    <a:pt x="105" y="577"/>
                  </a:lnTo>
                  <a:lnTo>
                    <a:pt x="92" y="577"/>
                  </a:lnTo>
                  <a:lnTo>
                    <a:pt x="81" y="577"/>
                  </a:lnTo>
                  <a:lnTo>
                    <a:pt x="69" y="577"/>
                  </a:lnTo>
                  <a:lnTo>
                    <a:pt x="56" y="577"/>
                  </a:lnTo>
                  <a:lnTo>
                    <a:pt x="45" y="577"/>
                  </a:lnTo>
                  <a:lnTo>
                    <a:pt x="44" y="572"/>
                  </a:lnTo>
                  <a:lnTo>
                    <a:pt x="44" y="567"/>
                  </a:lnTo>
                  <a:lnTo>
                    <a:pt x="43" y="561"/>
                  </a:lnTo>
                  <a:lnTo>
                    <a:pt x="43" y="557"/>
                  </a:lnTo>
                  <a:lnTo>
                    <a:pt x="38" y="557"/>
                  </a:lnTo>
                  <a:lnTo>
                    <a:pt x="32" y="555"/>
                  </a:lnTo>
                  <a:lnTo>
                    <a:pt x="28" y="555"/>
                  </a:lnTo>
                  <a:lnTo>
                    <a:pt x="22" y="554"/>
                  </a:lnTo>
                  <a:lnTo>
                    <a:pt x="17" y="554"/>
                  </a:lnTo>
                  <a:lnTo>
                    <a:pt x="11" y="554"/>
                  </a:lnTo>
                  <a:lnTo>
                    <a:pt x="7" y="553"/>
                  </a:lnTo>
                  <a:lnTo>
                    <a:pt x="1" y="553"/>
                  </a:lnTo>
                  <a:lnTo>
                    <a:pt x="1" y="420"/>
                  </a:lnTo>
                  <a:lnTo>
                    <a:pt x="1" y="286"/>
                  </a:lnTo>
                  <a:lnTo>
                    <a:pt x="1" y="152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CCB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10" name="Freeform 86"/>
            <p:cNvSpPr>
              <a:spLocks/>
            </p:cNvSpPr>
            <p:nvPr/>
          </p:nvSpPr>
          <p:spPr bwMode="auto">
            <a:xfrm>
              <a:off x="442" y="728"/>
              <a:ext cx="117" cy="252"/>
            </a:xfrm>
            <a:custGeom>
              <a:avLst/>
              <a:gdLst>
                <a:gd name="T0" fmla="*/ 0 w 234"/>
                <a:gd name="T1" fmla="*/ 18 h 504"/>
                <a:gd name="T2" fmla="*/ 15 w 234"/>
                <a:gd name="T3" fmla="*/ 17 h 504"/>
                <a:gd name="T4" fmla="*/ 29 w 234"/>
                <a:gd name="T5" fmla="*/ 15 h 504"/>
                <a:gd name="T6" fmla="*/ 44 w 234"/>
                <a:gd name="T7" fmla="*/ 14 h 504"/>
                <a:gd name="T8" fmla="*/ 58 w 234"/>
                <a:gd name="T9" fmla="*/ 13 h 504"/>
                <a:gd name="T10" fmla="*/ 73 w 234"/>
                <a:gd name="T11" fmla="*/ 12 h 504"/>
                <a:gd name="T12" fmla="*/ 87 w 234"/>
                <a:gd name="T13" fmla="*/ 11 h 504"/>
                <a:gd name="T14" fmla="*/ 101 w 234"/>
                <a:gd name="T15" fmla="*/ 10 h 504"/>
                <a:gd name="T16" fmla="*/ 116 w 234"/>
                <a:gd name="T17" fmla="*/ 9 h 504"/>
                <a:gd name="T18" fmla="*/ 131 w 234"/>
                <a:gd name="T19" fmla="*/ 9 h 504"/>
                <a:gd name="T20" fmla="*/ 145 w 234"/>
                <a:gd name="T21" fmla="*/ 7 h 504"/>
                <a:gd name="T22" fmla="*/ 160 w 234"/>
                <a:gd name="T23" fmla="*/ 6 h 504"/>
                <a:gd name="T24" fmla="*/ 175 w 234"/>
                <a:gd name="T25" fmla="*/ 5 h 504"/>
                <a:gd name="T26" fmla="*/ 189 w 234"/>
                <a:gd name="T27" fmla="*/ 4 h 504"/>
                <a:gd name="T28" fmla="*/ 204 w 234"/>
                <a:gd name="T29" fmla="*/ 3 h 504"/>
                <a:gd name="T30" fmla="*/ 218 w 234"/>
                <a:gd name="T31" fmla="*/ 2 h 504"/>
                <a:gd name="T32" fmla="*/ 233 w 234"/>
                <a:gd name="T33" fmla="*/ 0 h 504"/>
                <a:gd name="T34" fmla="*/ 233 w 234"/>
                <a:gd name="T35" fmla="*/ 124 h 504"/>
                <a:gd name="T36" fmla="*/ 234 w 234"/>
                <a:gd name="T37" fmla="*/ 246 h 504"/>
                <a:gd name="T38" fmla="*/ 234 w 234"/>
                <a:gd name="T39" fmla="*/ 369 h 504"/>
                <a:gd name="T40" fmla="*/ 234 w 234"/>
                <a:gd name="T41" fmla="*/ 492 h 504"/>
                <a:gd name="T42" fmla="*/ 234 w 234"/>
                <a:gd name="T43" fmla="*/ 495 h 504"/>
                <a:gd name="T44" fmla="*/ 234 w 234"/>
                <a:gd name="T45" fmla="*/ 498 h 504"/>
                <a:gd name="T46" fmla="*/ 234 w 234"/>
                <a:gd name="T47" fmla="*/ 500 h 504"/>
                <a:gd name="T48" fmla="*/ 234 w 234"/>
                <a:gd name="T49" fmla="*/ 504 h 504"/>
                <a:gd name="T50" fmla="*/ 222 w 234"/>
                <a:gd name="T51" fmla="*/ 504 h 504"/>
                <a:gd name="T52" fmla="*/ 211 w 234"/>
                <a:gd name="T53" fmla="*/ 504 h 504"/>
                <a:gd name="T54" fmla="*/ 199 w 234"/>
                <a:gd name="T55" fmla="*/ 504 h 504"/>
                <a:gd name="T56" fmla="*/ 187 w 234"/>
                <a:gd name="T57" fmla="*/ 503 h 504"/>
                <a:gd name="T58" fmla="*/ 175 w 234"/>
                <a:gd name="T59" fmla="*/ 503 h 504"/>
                <a:gd name="T60" fmla="*/ 164 w 234"/>
                <a:gd name="T61" fmla="*/ 503 h 504"/>
                <a:gd name="T62" fmla="*/ 152 w 234"/>
                <a:gd name="T63" fmla="*/ 503 h 504"/>
                <a:gd name="T64" fmla="*/ 139 w 234"/>
                <a:gd name="T65" fmla="*/ 503 h 504"/>
                <a:gd name="T66" fmla="*/ 128 w 234"/>
                <a:gd name="T67" fmla="*/ 503 h 504"/>
                <a:gd name="T68" fmla="*/ 116 w 234"/>
                <a:gd name="T69" fmla="*/ 503 h 504"/>
                <a:gd name="T70" fmla="*/ 105 w 234"/>
                <a:gd name="T71" fmla="*/ 503 h 504"/>
                <a:gd name="T72" fmla="*/ 92 w 234"/>
                <a:gd name="T73" fmla="*/ 503 h 504"/>
                <a:gd name="T74" fmla="*/ 81 w 234"/>
                <a:gd name="T75" fmla="*/ 503 h 504"/>
                <a:gd name="T76" fmla="*/ 69 w 234"/>
                <a:gd name="T77" fmla="*/ 503 h 504"/>
                <a:gd name="T78" fmla="*/ 56 w 234"/>
                <a:gd name="T79" fmla="*/ 503 h 504"/>
                <a:gd name="T80" fmla="*/ 45 w 234"/>
                <a:gd name="T81" fmla="*/ 503 h 504"/>
                <a:gd name="T82" fmla="*/ 44 w 234"/>
                <a:gd name="T83" fmla="*/ 498 h 504"/>
                <a:gd name="T84" fmla="*/ 44 w 234"/>
                <a:gd name="T85" fmla="*/ 493 h 504"/>
                <a:gd name="T86" fmla="*/ 43 w 234"/>
                <a:gd name="T87" fmla="*/ 489 h 504"/>
                <a:gd name="T88" fmla="*/ 43 w 234"/>
                <a:gd name="T89" fmla="*/ 484 h 504"/>
                <a:gd name="T90" fmla="*/ 38 w 234"/>
                <a:gd name="T91" fmla="*/ 484 h 504"/>
                <a:gd name="T92" fmla="*/ 32 w 234"/>
                <a:gd name="T93" fmla="*/ 483 h 504"/>
                <a:gd name="T94" fmla="*/ 28 w 234"/>
                <a:gd name="T95" fmla="*/ 483 h 504"/>
                <a:gd name="T96" fmla="*/ 22 w 234"/>
                <a:gd name="T97" fmla="*/ 483 h 504"/>
                <a:gd name="T98" fmla="*/ 17 w 234"/>
                <a:gd name="T99" fmla="*/ 483 h 504"/>
                <a:gd name="T100" fmla="*/ 11 w 234"/>
                <a:gd name="T101" fmla="*/ 483 h 504"/>
                <a:gd name="T102" fmla="*/ 7 w 234"/>
                <a:gd name="T103" fmla="*/ 482 h 504"/>
                <a:gd name="T104" fmla="*/ 1 w 234"/>
                <a:gd name="T105" fmla="*/ 482 h 504"/>
                <a:gd name="T106" fmla="*/ 1 w 234"/>
                <a:gd name="T107" fmla="*/ 366 h 504"/>
                <a:gd name="T108" fmla="*/ 1 w 234"/>
                <a:gd name="T109" fmla="*/ 249 h 504"/>
                <a:gd name="T110" fmla="*/ 1 w 234"/>
                <a:gd name="T111" fmla="*/ 134 h 504"/>
                <a:gd name="T112" fmla="*/ 0 w 234"/>
                <a:gd name="T113" fmla="*/ 18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" h="504">
                  <a:moveTo>
                    <a:pt x="0" y="18"/>
                  </a:moveTo>
                  <a:lnTo>
                    <a:pt x="15" y="17"/>
                  </a:lnTo>
                  <a:lnTo>
                    <a:pt x="29" y="15"/>
                  </a:lnTo>
                  <a:lnTo>
                    <a:pt x="44" y="14"/>
                  </a:lnTo>
                  <a:lnTo>
                    <a:pt x="58" y="13"/>
                  </a:lnTo>
                  <a:lnTo>
                    <a:pt x="73" y="12"/>
                  </a:lnTo>
                  <a:lnTo>
                    <a:pt x="87" y="11"/>
                  </a:lnTo>
                  <a:lnTo>
                    <a:pt x="101" y="10"/>
                  </a:lnTo>
                  <a:lnTo>
                    <a:pt x="116" y="9"/>
                  </a:lnTo>
                  <a:lnTo>
                    <a:pt x="131" y="9"/>
                  </a:lnTo>
                  <a:lnTo>
                    <a:pt x="145" y="7"/>
                  </a:lnTo>
                  <a:lnTo>
                    <a:pt x="160" y="6"/>
                  </a:lnTo>
                  <a:lnTo>
                    <a:pt x="175" y="5"/>
                  </a:lnTo>
                  <a:lnTo>
                    <a:pt x="189" y="4"/>
                  </a:lnTo>
                  <a:lnTo>
                    <a:pt x="204" y="3"/>
                  </a:lnTo>
                  <a:lnTo>
                    <a:pt x="218" y="2"/>
                  </a:lnTo>
                  <a:lnTo>
                    <a:pt x="233" y="0"/>
                  </a:lnTo>
                  <a:lnTo>
                    <a:pt x="233" y="124"/>
                  </a:lnTo>
                  <a:lnTo>
                    <a:pt x="234" y="246"/>
                  </a:lnTo>
                  <a:lnTo>
                    <a:pt x="234" y="369"/>
                  </a:lnTo>
                  <a:lnTo>
                    <a:pt x="234" y="492"/>
                  </a:lnTo>
                  <a:lnTo>
                    <a:pt x="234" y="495"/>
                  </a:lnTo>
                  <a:lnTo>
                    <a:pt x="234" y="498"/>
                  </a:lnTo>
                  <a:lnTo>
                    <a:pt x="234" y="500"/>
                  </a:lnTo>
                  <a:lnTo>
                    <a:pt x="234" y="504"/>
                  </a:lnTo>
                  <a:lnTo>
                    <a:pt x="222" y="504"/>
                  </a:lnTo>
                  <a:lnTo>
                    <a:pt x="211" y="504"/>
                  </a:lnTo>
                  <a:lnTo>
                    <a:pt x="199" y="504"/>
                  </a:lnTo>
                  <a:lnTo>
                    <a:pt x="187" y="503"/>
                  </a:lnTo>
                  <a:lnTo>
                    <a:pt x="175" y="503"/>
                  </a:lnTo>
                  <a:lnTo>
                    <a:pt x="164" y="503"/>
                  </a:lnTo>
                  <a:lnTo>
                    <a:pt x="152" y="503"/>
                  </a:lnTo>
                  <a:lnTo>
                    <a:pt x="139" y="503"/>
                  </a:lnTo>
                  <a:lnTo>
                    <a:pt x="128" y="503"/>
                  </a:lnTo>
                  <a:lnTo>
                    <a:pt x="116" y="503"/>
                  </a:lnTo>
                  <a:lnTo>
                    <a:pt x="105" y="503"/>
                  </a:lnTo>
                  <a:lnTo>
                    <a:pt x="92" y="503"/>
                  </a:lnTo>
                  <a:lnTo>
                    <a:pt x="81" y="503"/>
                  </a:lnTo>
                  <a:lnTo>
                    <a:pt x="69" y="503"/>
                  </a:lnTo>
                  <a:lnTo>
                    <a:pt x="56" y="503"/>
                  </a:lnTo>
                  <a:lnTo>
                    <a:pt x="45" y="503"/>
                  </a:lnTo>
                  <a:lnTo>
                    <a:pt x="44" y="498"/>
                  </a:lnTo>
                  <a:lnTo>
                    <a:pt x="44" y="493"/>
                  </a:lnTo>
                  <a:lnTo>
                    <a:pt x="43" y="489"/>
                  </a:lnTo>
                  <a:lnTo>
                    <a:pt x="43" y="484"/>
                  </a:lnTo>
                  <a:lnTo>
                    <a:pt x="38" y="484"/>
                  </a:lnTo>
                  <a:lnTo>
                    <a:pt x="32" y="483"/>
                  </a:lnTo>
                  <a:lnTo>
                    <a:pt x="28" y="483"/>
                  </a:lnTo>
                  <a:lnTo>
                    <a:pt x="22" y="483"/>
                  </a:lnTo>
                  <a:lnTo>
                    <a:pt x="17" y="483"/>
                  </a:lnTo>
                  <a:lnTo>
                    <a:pt x="11" y="483"/>
                  </a:lnTo>
                  <a:lnTo>
                    <a:pt x="7" y="482"/>
                  </a:lnTo>
                  <a:lnTo>
                    <a:pt x="1" y="482"/>
                  </a:lnTo>
                  <a:lnTo>
                    <a:pt x="1" y="366"/>
                  </a:lnTo>
                  <a:lnTo>
                    <a:pt x="1" y="249"/>
                  </a:lnTo>
                  <a:lnTo>
                    <a:pt x="1" y="134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D3C1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11" name="Freeform 87"/>
            <p:cNvSpPr>
              <a:spLocks/>
            </p:cNvSpPr>
            <p:nvPr/>
          </p:nvSpPr>
          <p:spPr bwMode="auto">
            <a:xfrm>
              <a:off x="442" y="729"/>
              <a:ext cx="117" cy="214"/>
            </a:xfrm>
            <a:custGeom>
              <a:avLst/>
              <a:gdLst>
                <a:gd name="T0" fmla="*/ 0 w 234"/>
                <a:gd name="T1" fmla="*/ 15 h 428"/>
                <a:gd name="T2" fmla="*/ 15 w 234"/>
                <a:gd name="T3" fmla="*/ 13 h 428"/>
                <a:gd name="T4" fmla="*/ 29 w 234"/>
                <a:gd name="T5" fmla="*/ 12 h 428"/>
                <a:gd name="T6" fmla="*/ 44 w 234"/>
                <a:gd name="T7" fmla="*/ 12 h 428"/>
                <a:gd name="T8" fmla="*/ 58 w 234"/>
                <a:gd name="T9" fmla="*/ 11 h 428"/>
                <a:gd name="T10" fmla="*/ 73 w 234"/>
                <a:gd name="T11" fmla="*/ 10 h 428"/>
                <a:gd name="T12" fmla="*/ 87 w 234"/>
                <a:gd name="T13" fmla="*/ 9 h 428"/>
                <a:gd name="T14" fmla="*/ 101 w 234"/>
                <a:gd name="T15" fmla="*/ 8 h 428"/>
                <a:gd name="T16" fmla="*/ 116 w 234"/>
                <a:gd name="T17" fmla="*/ 7 h 428"/>
                <a:gd name="T18" fmla="*/ 131 w 234"/>
                <a:gd name="T19" fmla="*/ 7 h 428"/>
                <a:gd name="T20" fmla="*/ 145 w 234"/>
                <a:gd name="T21" fmla="*/ 5 h 428"/>
                <a:gd name="T22" fmla="*/ 160 w 234"/>
                <a:gd name="T23" fmla="*/ 4 h 428"/>
                <a:gd name="T24" fmla="*/ 175 w 234"/>
                <a:gd name="T25" fmla="*/ 3 h 428"/>
                <a:gd name="T26" fmla="*/ 189 w 234"/>
                <a:gd name="T27" fmla="*/ 2 h 428"/>
                <a:gd name="T28" fmla="*/ 204 w 234"/>
                <a:gd name="T29" fmla="*/ 2 h 428"/>
                <a:gd name="T30" fmla="*/ 218 w 234"/>
                <a:gd name="T31" fmla="*/ 1 h 428"/>
                <a:gd name="T32" fmla="*/ 233 w 234"/>
                <a:gd name="T33" fmla="*/ 0 h 428"/>
                <a:gd name="T34" fmla="*/ 233 w 234"/>
                <a:gd name="T35" fmla="*/ 104 h 428"/>
                <a:gd name="T36" fmla="*/ 234 w 234"/>
                <a:gd name="T37" fmla="*/ 208 h 428"/>
                <a:gd name="T38" fmla="*/ 234 w 234"/>
                <a:gd name="T39" fmla="*/ 313 h 428"/>
                <a:gd name="T40" fmla="*/ 234 w 234"/>
                <a:gd name="T41" fmla="*/ 418 h 428"/>
                <a:gd name="T42" fmla="*/ 234 w 234"/>
                <a:gd name="T43" fmla="*/ 420 h 428"/>
                <a:gd name="T44" fmla="*/ 234 w 234"/>
                <a:gd name="T45" fmla="*/ 422 h 428"/>
                <a:gd name="T46" fmla="*/ 234 w 234"/>
                <a:gd name="T47" fmla="*/ 426 h 428"/>
                <a:gd name="T48" fmla="*/ 234 w 234"/>
                <a:gd name="T49" fmla="*/ 428 h 428"/>
                <a:gd name="T50" fmla="*/ 222 w 234"/>
                <a:gd name="T51" fmla="*/ 428 h 428"/>
                <a:gd name="T52" fmla="*/ 211 w 234"/>
                <a:gd name="T53" fmla="*/ 428 h 428"/>
                <a:gd name="T54" fmla="*/ 199 w 234"/>
                <a:gd name="T55" fmla="*/ 428 h 428"/>
                <a:gd name="T56" fmla="*/ 187 w 234"/>
                <a:gd name="T57" fmla="*/ 428 h 428"/>
                <a:gd name="T58" fmla="*/ 175 w 234"/>
                <a:gd name="T59" fmla="*/ 428 h 428"/>
                <a:gd name="T60" fmla="*/ 164 w 234"/>
                <a:gd name="T61" fmla="*/ 428 h 428"/>
                <a:gd name="T62" fmla="*/ 152 w 234"/>
                <a:gd name="T63" fmla="*/ 428 h 428"/>
                <a:gd name="T64" fmla="*/ 139 w 234"/>
                <a:gd name="T65" fmla="*/ 427 h 428"/>
                <a:gd name="T66" fmla="*/ 128 w 234"/>
                <a:gd name="T67" fmla="*/ 427 h 428"/>
                <a:gd name="T68" fmla="*/ 116 w 234"/>
                <a:gd name="T69" fmla="*/ 427 h 428"/>
                <a:gd name="T70" fmla="*/ 105 w 234"/>
                <a:gd name="T71" fmla="*/ 427 h 428"/>
                <a:gd name="T72" fmla="*/ 92 w 234"/>
                <a:gd name="T73" fmla="*/ 427 h 428"/>
                <a:gd name="T74" fmla="*/ 81 w 234"/>
                <a:gd name="T75" fmla="*/ 427 h 428"/>
                <a:gd name="T76" fmla="*/ 69 w 234"/>
                <a:gd name="T77" fmla="*/ 427 h 428"/>
                <a:gd name="T78" fmla="*/ 56 w 234"/>
                <a:gd name="T79" fmla="*/ 427 h 428"/>
                <a:gd name="T80" fmla="*/ 45 w 234"/>
                <a:gd name="T81" fmla="*/ 427 h 428"/>
                <a:gd name="T82" fmla="*/ 44 w 234"/>
                <a:gd name="T83" fmla="*/ 423 h 428"/>
                <a:gd name="T84" fmla="*/ 44 w 234"/>
                <a:gd name="T85" fmla="*/ 419 h 428"/>
                <a:gd name="T86" fmla="*/ 43 w 234"/>
                <a:gd name="T87" fmla="*/ 415 h 428"/>
                <a:gd name="T88" fmla="*/ 43 w 234"/>
                <a:gd name="T89" fmla="*/ 412 h 428"/>
                <a:gd name="T90" fmla="*/ 38 w 234"/>
                <a:gd name="T91" fmla="*/ 412 h 428"/>
                <a:gd name="T92" fmla="*/ 32 w 234"/>
                <a:gd name="T93" fmla="*/ 411 h 428"/>
                <a:gd name="T94" fmla="*/ 28 w 234"/>
                <a:gd name="T95" fmla="*/ 411 h 428"/>
                <a:gd name="T96" fmla="*/ 22 w 234"/>
                <a:gd name="T97" fmla="*/ 411 h 428"/>
                <a:gd name="T98" fmla="*/ 17 w 234"/>
                <a:gd name="T99" fmla="*/ 411 h 428"/>
                <a:gd name="T100" fmla="*/ 11 w 234"/>
                <a:gd name="T101" fmla="*/ 411 h 428"/>
                <a:gd name="T102" fmla="*/ 7 w 234"/>
                <a:gd name="T103" fmla="*/ 410 h 428"/>
                <a:gd name="T104" fmla="*/ 1 w 234"/>
                <a:gd name="T105" fmla="*/ 410 h 428"/>
                <a:gd name="T106" fmla="*/ 1 w 234"/>
                <a:gd name="T107" fmla="*/ 311 h 428"/>
                <a:gd name="T108" fmla="*/ 1 w 234"/>
                <a:gd name="T109" fmla="*/ 213 h 428"/>
                <a:gd name="T110" fmla="*/ 1 w 234"/>
                <a:gd name="T111" fmla="*/ 114 h 428"/>
                <a:gd name="T112" fmla="*/ 0 w 234"/>
                <a:gd name="T113" fmla="*/ 15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" h="428">
                  <a:moveTo>
                    <a:pt x="0" y="15"/>
                  </a:moveTo>
                  <a:lnTo>
                    <a:pt x="15" y="13"/>
                  </a:lnTo>
                  <a:lnTo>
                    <a:pt x="29" y="12"/>
                  </a:lnTo>
                  <a:lnTo>
                    <a:pt x="44" y="12"/>
                  </a:lnTo>
                  <a:lnTo>
                    <a:pt x="58" y="11"/>
                  </a:lnTo>
                  <a:lnTo>
                    <a:pt x="73" y="10"/>
                  </a:lnTo>
                  <a:lnTo>
                    <a:pt x="87" y="9"/>
                  </a:lnTo>
                  <a:lnTo>
                    <a:pt x="101" y="8"/>
                  </a:lnTo>
                  <a:lnTo>
                    <a:pt x="116" y="7"/>
                  </a:lnTo>
                  <a:lnTo>
                    <a:pt x="131" y="7"/>
                  </a:lnTo>
                  <a:lnTo>
                    <a:pt x="145" y="5"/>
                  </a:lnTo>
                  <a:lnTo>
                    <a:pt x="160" y="4"/>
                  </a:lnTo>
                  <a:lnTo>
                    <a:pt x="175" y="3"/>
                  </a:lnTo>
                  <a:lnTo>
                    <a:pt x="189" y="2"/>
                  </a:lnTo>
                  <a:lnTo>
                    <a:pt x="204" y="2"/>
                  </a:lnTo>
                  <a:lnTo>
                    <a:pt x="218" y="1"/>
                  </a:lnTo>
                  <a:lnTo>
                    <a:pt x="233" y="0"/>
                  </a:lnTo>
                  <a:lnTo>
                    <a:pt x="233" y="104"/>
                  </a:lnTo>
                  <a:lnTo>
                    <a:pt x="234" y="208"/>
                  </a:lnTo>
                  <a:lnTo>
                    <a:pt x="234" y="313"/>
                  </a:lnTo>
                  <a:lnTo>
                    <a:pt x="234" y="418"/>
                  </a:lnTo>
                  <a:lnTo>
                    <a:pt x="234" y="420"/>
                  </a:lnTo>
                  <a:lnTo>
                    <a:pt x="234" y="422"/>
                  </a:lnTo>
                  <a:lnTo>
                    <a:pt x="234" y="426"/>
                  </a:lnTo>
                  <a:lnTo>
                    <a:pt x="234" y="428"/>
                  </a:lnTo>
                  <a:lnTo>
                    <a:pt x="222" y="428"/>
                  </a:lnTo>
                  <a:lnTo>
                    <a:pt x="211" y="428"/>
                  </a:lnTo>
                  <a:lnTo>
                    <a:pt x="199" y="428"/>
                  </a:lnTo>
                  <a:lnTo>
                    <a:pt x="187" y="428"/>
                  </a:lnTo>
                  <a:lnTo>
                    <a:pt x="175" y="428"/>
                  </a:lnTo>
                  <a:lnTo>
                    <a:pt x="164" y="428"/>
                  </a:lnTo>
                  <a:lnTo>
                    <a:pt x="152" y="428"/>
                  </a:lnTo>
                  <a:lnTo>
                    <a:pt x="139" y="427"/>
                  </a:lnTo>
                  <a:lnTo>
                    <a:pt x="128" y="427"/>
                  </a:lnTo>
                  <a:lnTo>
                    <a:pt x="116" y="427"/>
                  </a:lnTo>
                  <a:lnTo>
                    <a:pt x="105" y="427"/>
                  </a:lnTo>
                  <a:lnTo>
                    <a:pt x="92" y="427"/>
                  </a:lnTo>
                  <a:lnTo>
                    <a:pt x="81" y="427"/>
                  </a:lnTo>
                  <a:lnTo>
                    <a:pt x="69" y="427"/>
                  </a:lnTo>
                  <a:lnTo>
                    <a:pt x="56" y="427"/>
                  </a:lnTo>
                  <a:lnTo>
                    <a:pt x="45" y="427"/>
                  </a:lnTo>
                  <a:lnTo>
                    <a:pt x="44" y="423"/>
                  </a:lnTo>
                  <a:lnTo>
                    <a:pt x="44" y="419"/>
                  </a:lnTo>
                  <a:lnTo>
                    <a:pt x="43" y="415"/>
                  </a:lnTo>
                  <a:lnTo>
                    <a:pt x="43" y="412"/>
                  </a:lnTo>
                  <a:lnTo>
                    <a:pt x="38" y="412"/>
                  </a:lnTo>
                  <a:lnTo>
                    <a:pt x="32" y="411"/>
                  </a:lnTo>
                  <a:lnTo>
                    <a:pt x="28" y="411"/>
                  </a:lnTo>
                  <a:lnTo>
                    <a:pt x="22" y="411"/>
                  </a:lnTo>
                  <a:lnTo>
                    <a:pt x="17" y="411"/>
                  </a:lnTo>
                  <a:lnTo>
                    <a:pt x="11" y="411"/>
                  </a:lnTo>
                  <a:lnTo>
                    <a:pt x="7" y="410"/>
                  </a:lnTo>
                  <a:lnTo>
                    <a:pt x="1" y="410"/>
                  </a:lnTo>
                  <a:lnTo>
                    <a:pt x="1" y="311"/>
                  </a:lnTo>
                  <a:lnTo>
                    <a:pt x="1" y="213"/>
                  </a:lnTo>
                  <a:lnTo>
                    <a:pt x="1" y="114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D8C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12" name="Freeform 88"/>
            <p:cNvSpPr>
              <a:spLocks/>
            </p:cNvSpPr>
            <p:nvPr/>
          </p:nvSpPr>
          <p:spPr bwMode="auto">
            <a:xfrm>
              <a:off x="442" y="729"/>
              <a:ext cx="117" cy="177"/>
            </a:xfrm>
            <a:custGeom>
              <a:avLst/>
              <a:gdLst>
                <a:gd name="T0" fmla="*/ 0 w 234"/>
                <a:gd name="T1" fmla="*/ 15 h 354"/>
                <a:gd name="T2" fmla="*/ 15 w 234"/>
                <a:gd name="T3" fmla="*/ 13 h 354"/>
                <a:gd name="T4" fmla="*/ 29 w 234"/>
                <a:gd name="T5" fmla="*/ 12 h 354"/>
                <a:gd name="T6" fmla="*/ 44 w 234"/>
                <a:gd name="T7" fmla="*/ 12 h 354"/>
                <a:gd name="T8" fmla="*/ 58 w 234"/>
                <a:gd name="T9" fmla="*/ 11 h 354"/>
                <a:gd name="T10" fmla="*/ 73 w 234"/>
                <a:gd name="T11" fmla="*/ 10 h 354"/>
                <a:gd name="T12" fmla="*/ 87 w 234"/>
                <a:gd name="T13" fmla="*/ 9 h 354"/>
                <a:gd name="T14" fmla="*/ 101 w 234"/>
                <a:gd name="T15" fmla="*/ 8 h 354"/>
                <a:gd name="T16" fmla="*/ 116 w 234"/>
                <a:gd name="T17" fmla="*/ 7 h 354"/>
                <a:gd name="T18" fmla="*/ 131 w 234"/>
                <a:gd name="T19" fmla="*/ 7 h 354"/>
                <a:gd name="T20" fmla="*/ 145 w 234"/>
                <a:gd name="T21" fmla="*/ 5 h 354"/>
                <a:gd name="T22" fmla="*/ 160 w 234"/>
                <a:gd name="T23" fmla="*/ 4 h 354"/>
                <a:gd name="T24" fmla="*/ 175 w 234"/>
                <a:gd name="T25" fmla="*/ 3 h 354"/>
                <a:gd name="T26" fmla="*/ 189 w 234"/>
                <a:gd name="T27" fmla="*/ 2 h 354"/>
                <a:gd name="T28" fmla="*/ 204 w 234"/>
                <a:gd name="T29" fmla="*/ 2 h 354"/>
                <a:gd name="T30" fmla="*/ 218 w 234"/>
                <a:gd name="T31" fmla="*/ 1 h 354"/>
                <a:gd name="T32" fmla="*/ 233 w 234"/>
                <a:gd name="T33" fmla="*/ 0 h 354"/>
                <a:gd name="T34" fmla="*/ 233 w 234"/>
                <a:gd name="T35" fmla="*/ 86 h 354"/>
                <a:gd name="T36" fmla="*/ 234 w 234"/>
                <a:gd name="T37" fmla="*/ 172 h 354"/>
                <a:gd name="T38" fmla="*/ 234 w 234"/>
                <a:gd name="T39" fmla="*/ 259 h 354"/>
                <a:gd name="T40" fmla="*/ 234 w 234"/>
                <a:gd name="T41" fmla="*/ 345 h 354"/>
                <a:gd name="T42" fmla="*/ 234 w 234"/>
                <a:gd name="T43" fmla="*/ 347 h 354"/>
                <a:gd name="T44" fmla="*/ 234 w 234"/>
                <a:gd name="T45" fmla="*/ 350 h 354"/>
                <a:gd name="T46" fmla="*/ 234 w 234"/>
                <a:gd name="T47" fmla="*/ 352 h 354"/>
                <a:gd name="T48" fmla="*/ 234 w 234"/>
                <a:gd name="T49" fmla="*/ 354 h 354"/>
                <a:gd name="T50" fmla="*/ 222 w 234"/>
                <a:gd name="T51" fmla="*/ 354 h 354"/>
                <a:gd name="T52" fmla="*/ 211 w 234"/>
                <a:gd name="T53" fmla="*/ 354 h 354"/>
                <a:gd name="T54" fmla="*/ 199 w 234"/>
                <a:gd name="T55" fmla="*/ 354 h 354"/>
                <a:gd name="T56" fmla="*/ 187 w 234"/>
                <a:gd name="T57" fmla="*/ 354 h 354"/>
                <a:gd name="T58" fmla="*/ 175 w 234"/>
                <a:gd name="T59" fmla="*/ 354 h 354"/>
                <a:gd name="T60" fmla="*/ 164 w 234"/>
                <a:gd name="T61" fmla="*/ 354 h 354"/>
                <a:gd name="T62" fmla="*/ 152 w 234"/>
                <a:gd name="T63" fmla="*/ 354 h 354"/>
                <a:gd name="T64" fmla="*/ 139 w 234"/>
                <a:gd name="T65" fmla="*/ 354 h 354"/>
                <a:gd name="T66" fmla="*/ 128 w 234"/>
                <a:gd name="T67" fmla="*/ 354 h 354"/>
                <a:gd name="T68" fmla="*/ 116 w 234"/>
                <a:gd name="T69" fmla="*/ 354 h 354"/>
                <a:gd name="T70" fmla="*/ 105 w 234"/>
                <a:gd name="T71" fmla="*/ 354 h 354"/>
                <a:gd name="T72" fmla="*/ 92 w 234"/>
                <a:gd name="T73" fmla="*/ 354 h 354"/>
                <a:gd name="T74" fmla="*/ 81 w 234"/>
                <a:gd name="T75" fmla="*/ 353 h 354"/>
                <a:gd name="T76" fmla="*/ 69 w 234"/>
                <a:gd name="T77" fmla="*/ 353 h 354"/>
                <a:gd name="T78" fmla="*/ 56 w 234"/>
                <a:gd name="T79" fmla="*/ 353 h 354"/>
                <a:gd name="T80" fmla="*/ 45 w 234"/>
                <a:gd name="T81" fmla="*/ 353 h 354"/>
                <a:gd name="T82" fmla="*/ 44 w 234"/>
                <a:gd name="T83" fmla="*/ 351 h 354"/>
                <a:gd name="T84" fmla="*/ 44 w 234"/>
                <a:gd name="T85" fmla="*/ 347 h 354"/>
                <a:gd name="T86" fmla="*/ 43 w 234"/>
                <a:gd name="T87" fmla="*/ 344 h 354"/>
                <a:gd name="T88" fmla="*/ 43 w 234"/>
                <a:gd name="T89" fmla="*/ 341 h 354"/>
                <a:gd name="T90" fmla="*/ 38 w 234"/>
                <a:gd name="T91" fmla="*/ 341 h 354"/>
                <a:gd name="T92" fmla="*/ 32 w 234"/>
                <a:gd name="T93" fmla="*/ 341 h 354"/>
                <a:gd name="T94" fmla="*/ 28 w 234"/>
                <a:gd name="T95" fmla="*/ 341 h 354"/>
                <a:gd name="T96" fmla="*/ 22 w 234"/>
                <a:gd name="T97" fmla="*/ 341 h 354"/>
                <a:gd name="T98" fmla="*/ 17 w 234"/>
                <a:gd name="T99" fmla="*/ 341 h 354"/>
                <a:gd name="T100" fmla="*/ 11 w 234"/>
                <a:gd name="T101" fmla="*/ 341 h 354"/>
                <a:gd name="T102" fmla="*/ 7 w 234"/>
                <a:gd name="T103" fmla="*/ 339 h 354"/>
                <a:gd name="T104" fmla="*/ 1 w 234"/>
                <a:gd name="T105" fmla="*/ 339 h 354"/>
                <a:gd name="T106" fmla="*/ 1 w 234"/>
                <a:gd name="T107" fmla="*/ 258 h 354"/>
                <a:gd name="T108" fmla="*/ 1 w 234"/>
                <a:gd name="T109" fmla="*/ 177 h 354"/>
                <a:gd name="T110" fmla="*/ 1 w 234"/>
                <a:gd name="T111" fmla="*/ 95 h 354"/>
                <a:gd name="T112" fmla="*/ 0 w 234"/>
                <a:gd name="T113" fmla="*/ 1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" h="354">
                  <a:moveTo>
                    <a:pt x="0" y="15"/>
                  </a:moveTo>
                  <a:lnTo>
                    <a:pt x="15" y="13"/>
                  </a:lnTo>
                  <a:lnTo>
                    <a:pt x="29" y="12"/>
                  </a:lnTo>
                  <a:lnTo>
                    <a:pt x="44" y="12"/>
                  </a:lnTo>
                  <a:lnTo>
                    <a:pt x="58" y="11"/>
                  </a:lnTo>
                  <a:lnTo>
                    <a:pt x="73" y="10"/>
                  </a:lnTo>
                  <a:lnTo>
                    <a:pt x="87" y="9"/>
                  </a:lnTo>
                  <a:lnTo>
                    <a:pt x="101" y="8"/>
                  </a:lnTo>
                  <a:lnTo>
                    <a:pt x="116" y="7"/>
                  </a:lnTo>
                  <a:lnTo>
                    <a:pt x="131" y="7"/>
                  </a:lnTo>
                  <a:lnTo>
                    <a:pt x="145" y="5"/>
                  </a:lnTo>
                  <a:lnTo>
                    <a:pt x="160" y="4"/>
                  </a:lnTo>
                  <a:lnTo>
                    <a:pt x="175" y="3"/>
                  </a:lnTo>
                  <a:lnTo>
                    <a:pt x="189" y="2"/>
                  </a:lnTo>
                  <a:lnTo>
                    <a:pt x="204" y="2"/>
                  </a:lnTo>
                  <a:lnTo>
                    <a:pt x="218" y="1"/>
                  </a:lnTo>
                  <a:lnTo>
                    <a:pt x="233" y="0"/>
                  </a:lnTo>
                  <a:lnTo>
                    <a:pt x="233" y="86"/>
                  </a:lnTo>
                  <a:lnTo>
                    <a:pt x="234" y="172"/>
                  </a:lnTo>
                  <a:lnTo>
                    <a:pt x="234" y="259"/>
                  </a:lnTo>
                  <a:lnTo>
                    <a:pt x="234" y="345"/>
                  </a:lnTo>
                  <a:lnTo>
                    <a:pt x="234" y="347"/>
                  </a:lnTo>
                  <a:lnTo>
                    <a:pt x="234" y="350"/>
                  </a:lnTo>
                  <a:lnTo>
                    <a:pt x="234" y="352"/>
                  </a:lnTo>
                  <a:lnTo>
                    <a:pt x="234" y="354"/>
                  </a:lnTo>
                  <a:lnTo>
                    <a:pt x="222" y="354"/>
                  </a:lnTo>
                  <a:lnTo>
                    <a:pt x="211" y="354"/>
                  </a:lnTo>
                  <a:lnTo>
                    <a:pt x="199" y="354"/>
                  </a:lnTo>
                  <a:lnTo>
                    <a:pt x="187" y="354"/>
                  </a:lnTo>
                  <a:lnTo>
                    <a:pt x="175" y="354"/>
                  </a:lnTo>
                  <a:lnTo>
                    <a:pt x="164" y="354"/>
                  </a:lnTo>
                  <a:lnTo>
                    <a:pt x="152" y="354"/>
                  </a:lnTo>
                  <a:lnTo>
                    <a:pt x="139" y="354"/>
                  </a:lnTo>
                  <a:lnTo>
                    <a:pt x="128" y="354"/>
                  </a:lnTo>
                  <a:lnTo>
                    <a:pt x="116" y="354"/>
                  </a:lnTo>
                  <a:lnTo>
                    <a:pt x="105" y="354"/>
                  </a:lnTo>
                  <a:lnTo>
                    <a:pt x="92" y="354"/>
                  </a:lnTo>
                  <a:lnTo>
                    <a:pt x="81" y="353"/>
                  </a:lnTo>
                  <a:lnTo>
                    <a:pt x="69" y="353"/>
                  </a:lnTo>
                  <a:lnTo>
                    <a:pt x="56" y="353"/>
                  </a:lnTo>
                  <a:lnTo>
                    <a:pt x="45" y="353"/>
                  </a:lnTo>
                  <a:lnTo>
                    <a:pt x="44" y="351"/>
                  </a:lnTo>
                  <a:lnTo>
                    <a:pt x="44" y="347"/>
                  </a:lnTo>
                  <a:lnTo>
                    <a:pt x="43" y="344"/>
                  </a:lnTo>
                  <a:lnTo>
                    <a:pt x="43" y="341"/>
                  </a:lnTo>
                  <a:lnTo>
                    <a:pt x="38" y="341"/>
                  </a:lnTo>
                  <a:lnTo>
                    <a:pt x="32" y="341"/>
                  </a:lnTo>
                  <a:lnTo>
                    <a:pt x="28" y="341"/>
                  </a:lnTo>
                  <a:lnTo>
                    <a:pt x="22" y="341"/>
                  </a:lnTo>
                  <a:lnTo>
                    <a:pt x="17" y="341"/>
                  </a:lnTo>
                  <a:lnTo>
                    <a:pt x="11" y="341"/>
                  </a:lnTo>
                  <a:lnTo>
                    <a:pt x="7" y="339"/>
                  </a:lnTo>
                  <a:lnTo>
                    <a:pt x="1" y="339"/>
                  </a:lnTo>
                  <a:lnTo>
                    <a:pt x="1" y="258"/>
                  </a:lnTo>
                  <a:lnTo>
                    <a:pt x="1" y="177"/>
                  </a:lnTo>
                  <a:lnTo>
                    <a:pt x="1" y="9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DDD1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13" name="Freeform 89"/>
            <p:cNvSpPr>
              <a:spLocks/>
            </p:cNvSpPr>
            <p:nvPr/>
          </p:nvSpPr>
          <p:spPr bwMode="auto">
            <a:xfrm>
              <a:off x="442" y="729"/>
              <a:ext cx="117" cy="140"/>
            </a:xfrm>
            <a:custGeom>
              <a:avLst/>
              <a:gdLst>
                <a:gd name="T0" fmla="*/ 0 w 234"/>
                <a:gd name="T1" fmla="*/ 14 h 280"/>
                <a:gd name="T2" fmla="*/ 15 w 234"/>
                <a:gd name="T3" fmla="*/ 12 h 280"/>
                <a:gd name="T4" fmla="*/ 29 w 234"/>
                <a:gd name="T5" fmla="*/ 11 h 280"/>
                <a:gd name="T6" fmla="*/ 44 w 234"/>
                <a:gd name="T7" fmla="*/ 11 h 280"/>
                <a:gd name="T8" fmla="*/ 58 w 234"/>
                <a:gd name="T9" fmla="*/ 10 h 280"/>
                <a:gd name="T10" fmla="*/ 73 w 234"/>
                <a:gd name="T11" fmla="*/ 9 h 280"/>
                <a:gd name="T12" fmla="*/ 87 w 234"/>
                <a:gd name="T13" fmla="*/ 8 h 280"/>
                <a:gd name="T14" fmla="*/ 101 w 234"/>
                <a:gd name="T15" fmla="*/ 8 h 280"/>
                <a:gd name="T16" fmla="*/ 116 w 234"/>
                <a:gd name="T17" fmla="*/ 7 h 280"/>
                <a:gd name="T18" fmla="*/ 131 w 234"/>
                <a:gd name="T19" fmla="*/ 6 h 280"/>
                <a:gd name="T20" fmla="*/ 145 w 234"/>
                <a:gd name="T21" fmla="*/ 4 h 280"/>
                <a:gd name="T22" fmla="*/ 160 w 234"/>
                <a:gd name="T23" fmla="*/ 4 h 280"/>
                <a:gd name="T24" fmla="*/ 175 w 234"/>
                <a:gd name="T25" fmla="*/ 3 h 280"/>
                <a:gd name="T26" fmla="*/ 189 w 234"/>
                <a:gd name="T27" fmla="*/ 2 h 280"/>
                <a:gd name="T28" fmla="*/ 204 w 234"/>
                <a:gd name="T29" fmla="*/ 1 h 280"/>
                <a:gd name="T30" fmla="*/ 218 w 234"/>
                <a:gd name="T31" fmla="*/ 1 h 280"/>
                <a:gd name="T32" fmla="*/ 233 w 234"/>
                <a:gd name="T33" fmla="*/ 0 h 280"/>
                <a:gd name="T34" fmla="*/ 233 w 234"/>
                <a:gd name="T35" fmla="*/ 68 h 280"/>
                <a:gd name="T36" fmla="*/ 234 w 234"/>
                <a:gd name="T37" fmla="*/ 136 h 280"/>
                <a:gd name="T38" fmla="*/ 234 w 234"/>
                <a:gd name="T39" fmla="*/ 204 h 280"/>
                <a:gd name="T40" fmla="*/ 234 w 234"/>
                <a:gd name="T41" fmla="*/ 272 h 280"/>
                <a:gd name="T42" fmla="*/ 234 w 234"/>
                <a:gd name="T43" fmla="*/ 274 h 280"/>
                <a:gd name="T44" fmla="*/ 234 w 234"/>
                <a:gd name="T45" fmla="*/ 276 h 280"/>
                <a:gd name="T46" fmla="*/ 234 w 234"/>
                <a:gd name="T47" fmla="*/ 277 h 280"/>
                <a:gd name="T48" fmla="*/ 234 w 234"/>
                <a:gd name="T49" fmla="*/ 280 h 280"/>
                <a:gd name="T50" fmla="*/ 222 w 234"/>
                <a:gd name="T51" fmla="*/ 280 h 280"/>
                <a:gd name="T52" fmla="*/ 211 w 234"/>
                <a:gd name="T53" fmla="*/ 280 h 280"/>
                <a:gd name="T54" fmla="*/ 199 w 234"/>
                <a:gd name="T55" fmla="*/ 280 h 280"/>
                <a:gd name="T56" fmla="*/ 187 w 234"/>
                <a:gd name="T57" fmla="*/ 280 h 280"/>
                <a:gd name="T58" fmla="*/ 175 w 234"/>
                <a:gd name="T59" fmla="*/ 280 h 280"/>
                <a:gd name="T60" fmla="*/ 164 w 234"/>
                <a:gd name="T61" fmla="*/ 280 h 280"/>
                <a:gd name="T62" fmla="*/ 152 w 234"/>
                <a:gd name="T63" fmla="*/ 280 h 280"/>
                <a:gd name="T64" fmla="*/ 139 w 234"/>
                <a:gd name="T65" fmla="*/ 280 h 280"/>
                <a:gd name="T66" fmla="*/ 128 w 234"/>
                <a:gd name="T67" fmla="*/ 280 h 280"/>
                <a:gd name="T68" fmla="*/ 116 w 234"/>
                <a:gd name="T69" fmla="*/ 280 h 280"/>
                <a:gd name="T70" fmla="*/ 105 w 234"/>
                <a:gd name="T71" fmla="*/ 280 h 280"/>
                <a:gd name="T72" fmla="*/ 92 w 234"/>
                <a:gd name="T73" fmla="*/ 280 h 280"/>
                <a:gd name="T74" fmla="*/ 81 w 234"/>
                <a:gd name="T75" fmla="*/ 280 h 280"/>
                <a:gd name="T76" fmla="*/ 69 w 234"/>
                <a:gd name="T77" fmla="*/ 280 h 280"/>
                <a:gd name="T78" fmla="*/ 56 w 234"/>
                <a:gd name="T79" fmla="*/ 280 h 280"/>
                <a:gd name="T80" fmla="*/ 45 w 234"/>
                <a:gd name="T81" fmla="*/ 280 h 280"/>
                <a:gd name="T82" fmla="*/ 44 w 234"/>
                <a:gd name="T83" fmla="*/ 277 h 280"/>
                <a:gd name="T84" fmla="*/ 44 w 234"/>
                <a:gd name="T85" fmla="*/ 274 h 280"/>
                <a:gd name="T86" fmla="*/ 43 w 234"/>
                <a:gd name="T87" fmla="*/ 272 h 280"/>
                <a:gd name="T88" fmla="*/ 43 w 234"/>
                <a:gd name="T89" fmla="*/ 269 h 280"/>
                <a:gd name="T90" fmla="*/ 38 w 234"/>
                <a:gd name="T91" fmla="*/ 269 h 280"/>
                <a:gd name="T92" fmla="*/ 32 w 234"/>
                <a:gd name="T93" fmla="*/ 269 h 280"/>
                <a:gd name="T94" fmla="*/ 28 w 234"/>
                <a:gd name="T95" fmla="*/ 269 h 280"/>
                <a:gd name="T96" fmla="*/ 22 w 234"/>
                <a:gd name="T97" fmla="*/ 269 h 280"/>
                <a:gd name="T98" fmla="*/ 17 w 234"/>
                <a:gd name="T99" fmla="*/ 269 h 280"/>
                <a:gd name="T100" fmla="*/ 11 w 234"/>
                <a:gd name="T101" fmla="*/ 269 h 280"/>
                <a:gd name="T102" fmla="*/ 7 w 234"/>
                <a:gd name="T103" fmla="*/ 268 h 280"/>
                <a:gd name="T104" fmla="*/ 1 w 234"/>
                <a:gd name="T105" fmla="*/ 268 h 280"/>
                <a:gd name="T106" fmla="*/ 1 w 234"/>
                <a:gd name="T107" fmla="*/ 205 h 280"/>
                <a:gd name="T108" fmla="*/ 1 w 234"/>
                <a:gd name="T109" fmla="*/ 141 h 280"/>
                <a:gd name="T110" fmla="*/ 1 w 234"/>
                <a:gd name="T111" fmla="*/ 77 h 280"/>
                <a:gd name="T112" fmla="*/ 0 w 234"/>
                <a:gd name="T113" fmla="*/ 14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" h="280">
                  <a:moveTo>
                    <a:pt x="0" y="14"/>
                  </a:moveTo>
                  <a:lnTo>
                    <a:pt x="15" y="12"/>
                  </a:lnTo>
                  <a:lnTo>
                    <a:pt x="29" y="11"/>
                  </a:lnTo>
                  <a:lnTo>
                    <a:pt x="44" y="11"/>
                  </a:lnTo>
                  <a:lnTo>
                    <a:pt x="58" y="10"/>
                  </a:lnTo>
                  <a:lnTo>
                    <a:pt x="73" y="9"/>
                  </a:lnTo>
                  <a:lnTo>
                    <a:pt x="87" y="8"/>
                  </a:lnTo>
                  <a:lnTo>
                    <a:pt x="101" y="8"/>
                  </a:lnTo>
                  <a:lnTo>
                    <a:pt x="116" y="7"/>
                  </a:lnTo>
                  <a:lnTo>
                    <a:pt x="131" y="6"/>
                  </a:lnTo>
                  <a:lnTo>
                    <a:pt x="145" y="4"/>
                  </a:lnTo>
                  <a:lnTo>
                    <a:pt x="160" y="4"/>
                  </a:lnTo>
                  <a:lnTo>
                    <a:pt x="175" y="3"/>
                  </a:lnTo>
                  <a:lnTo>
                    <a:pt x="189" y="2"/>
                  </a:lnTo>
                  <a:lnTo>
                    <a:pt x="204" y="1"/>
                  </a:lnTo>
                  <a:lnTo>
                    <a:pt x="218" y="1"/>
                  </a:lnTo>
                  <a:lnTo>
                    <a:pt x="233" y="0"/>
                  </a:lnTo>
                  <a:lnTo>
                    <a:pt x="233" y="68"/>
                  </a:lnTo>
                  <a:lnTo>
                    <a:pt x="234" y="136"/>
                  </a:lnTo>
                  <a:lnTo>
                    <a:pt x="234" y="204"/>
                  </a:lnTo>
                  <a:lnTo>
                    <a:pt x="234" y="272"/>
                  </a:lnTo>
                  <a:lnTo>
                    <a:pt x="234" y="274"/>
                  </a:lnTo>
                  <a:lnTo>
                    <a:pt x="234" y="276"/>
                  </a:lnTo>
                  <a:lnTo>
                    <a:pt x="234" y="277"/>
                  </a:lnTo>
                  <a:lnTo>
                    <a:pt x="234" y="280"/>
                  </a:lnTo>
                  <a:lnTo>
                    <a:pt x="222" y="280"/>
                  </a:lnTo>
                  <a:lnTo>
                    <a:pt x="211" y="280"/>
                  </a:lnTo>
                  <a:lnTo>
                    <a:pt x="199" y="280"/>
                  </a:lnTo>
                  <a:lnTo>
                    <a:pt x="187" y="280"/>
                  </a:lnTo>
                  <a:lnTo>
                    <a:pt x="175" y="280"/>
                  </a:lnTo>
                  <a:lnTo>
                    <a:pt x="164" y="280"/>
                  </a:lnTo>
                  <a:lnTo>
                    <a:pt x="152" y="280"/>
                  </a:lnTo>
                  <a:lnTo>
                    <a:pt x="139" y="280"/>
                  </a:lnTo>
                  <a:lnTo>
                    <a:pt x="128" y="280"/>
                  </a:lnTo>
                  <a:lnTo>
                    <a:pt x="116" y="280"/>
                  </a:lnTo>
                  <a:lnTo>
                    <a:pt x="105" y="280"/>
                  </a:lnTo>
                  <a:lnTo>
                    <a:pt x="92" y="280"/>
                  </a:lnTo>
                  <a:lnTo>
                    <a:pt x="81" y="280"/>
                  </a:lnTo>
                  <a:lnTo>
                    <a:pt x="69" y="280"/>
                  </a:lnTo>
                  <a:lnTo>
                    <a:pt x="56" y="280"/>
                  </a:lnTo>
                  <a:lnTo>
                    <a:pt x="45" y="280"/>
                  </a:lnTo>
                  <a:lnTo>
                    <a:pt x="44" y="277"/>
                  </a:lnTo>
                  <a:lnTo>
                    <a:pt x="44" y="274"/>
                  </a:lnTo>
                  <a:lnTo>
                    <a:pt x="43" y="272"/>
                  </a:lnTo>
                  <a:lnTo>
                    <a:pt x="43" y="269"/>
                  </a:lnTo>
                  <a:lnTo>
                    <a:pt x="38" y="269"/>
                  </a:lnTo>
                  <a:lnTo>
                    <a:pt x="32" y="269"/>
                  </a:lnTo>
                  <a:lnTo>
                    <a:pt x="28" y="269"/>
                  </a:lnTo>
                  <a:lnTo>
                    <a:pt x="22" y="269"/>
                  </a:lnTo>
                  <a:lnTo>
                    <a:pt x="17" y="269"/>
                  </a:lnTo>
                  <a:lnTo>
                    <a:pt x="11" y="269"/>
                  </a:lnTo>
                  <a:lnTo>
                    <a:pt x="7" y="268"/>
                  </a:lnTo>
                  <a:lnTo>
                    <a:pt x="1" y="268"/>
                  </a:lnTo>
                  <a:lnTo>
                    <a:pt x="1" y="205"/>
                  </a:lnTo>
                  <a:lnTo>
                    <a:pt x="1" y="141"/>
                  </a:lnTo>
                  <a:lnTo>
                    <a:pt x="1" y="77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E5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14" name="Freeform 90"/>
            <p:cNvSpPr>
              <a:spLocks/>
            </p:cNvSpPr>
            <p:nvPr/>
          </p:nvSpPr>
          <p:spPr bwMode="auto">
            <a:xfrm>
              <a:off x="442" y="729"/>
              <a:ext cx="117" cy="103"/>
            </a:xfrm>
            <a:custGeom>
              <a:avLst/>
              <a:gdLst>
                <a:gd name="T0" fmla="*/ 0 w 234"/>
                <a:gd name="T1" fmla="*/ 12 h 206"/>
                <a:gd name="T2" fmla="*/ 233 w 234"/>
                <a:gd name="T3" fmla="*/ 0 h 206"/>
                <a:gd name="T4" fmla="*/ 234 w 234"/>
                <a:gd name="T5" fmla="*/ 199 h 206"/>
                <a:gd name="T6" fmla="*/ 234 w 234"/>
                <a:gd name="T7" fmla="*/ 206 h 206"/>
                <a:gd name="T8" fmla="*/ 45 w 234"/>
                <a:gd name="T9" fmla="*/ 206 h 206"/>
                <a:gd name="T10" fmla="*/ 43 w 234"/>
                <a:gd name="T11" fmla="*/ 199 h 206"/>
                <a:gd name="T12" fmla="*/ 1 w 234"/>
                <a:gd name="T13" fmla="*/ 199 h 206"/>
                <a:gd name="T14" fmla="*/ 0 w 234"/>
                <a:gd name="T15" fmla="*/ 12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4" h="206">
                  <a:moveTo>
                    <a:pt x="0" y="12"/>
                  </a:moveTo>
                  <a:lnTo>
                    <a:pt x="233" y="0"/>
                  </a:lnTo>
                  <a:lnTo>
                    <a:pt x="234" y="199"/>
                  </a:lnTo>
                  <a:lnTo>
                    <a:pt x="234" y="206"/>
                  </a:lnTo>
                  <a:lnTo>
                    <a:pt x="45" y="206"/>
                  </a:lnTo>
                  <a:lnTo>
                    <a:pt x="43" y="199"/>
                  </a:lnTo>
                  <a:lnTo>
                    <a:pt x="1" y="199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EAE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15" name="Freeform 91"/>
            <p:cNvSpPr>
              <a:spLocks/>
            </p:cNvSpPr>
            <p:nvPr/>
          </p:nvSpPr>
          <p:spPr bwMode="auto">
            <a:xfrm>
              <a:off x="580" y="624"/>
              <a:ext cx="404" cy="542"/>
            </a:xfrm>
            <a:custGeom>
              <a:avLst/>
              <a:gdLst>
                <a:gd name="T0" fmla="*/ 65 w 809"/>
                <a:gd name="T1" fmla="*/ 112 h 1084"/>
                <a:gd name="T2" fmla="*/ 112 w 809"/>
                <a:gd name="T3" fmla="*/ 99 h 1084"/>
                <a:gd name="T4" fmla="*/ 159 w 809"/>
                <a:gd name="T5" fmla="*/ 88 h 1084"/>
                <a:gd name="T6" fmla="*/ 206 w 809"/>
                <a:gd name="T7" fmla="*/ 77 h 1084"/>
                <a:gd name="T8" fmla="*/ 254 w 809"/>
                <a:gd name="T9" fmla="*/ 67 h 1084"/>
                <a:gd name="T10" fmla="*/ 302 w 809"/>
                <a:gd name="T11" fmla="*/ 58 h 1084"/>
                <a:gd name="T12" fmla="*/ 349 w 809"/>
                <a:gd name="T13" fmla="*/ 48 h 1084"/>
                <a:gd name="T14" fmla="*/ 398 w 809"/>
                <a:gd name="T15" fmla="*/ 40 h 1084"/>
                <a:gd name="T16" fmla="*/ 445 w 809"/>
                <a:gd name="T17" fmla="*/ 33 h 1084"/>
                <a:gd name="T18" fmla="*/ 493 w 809"/>
                <a:gd name="T19" fmla="*/ 26 h 1084"/>
                <a:gd name="T20" fmla="*/ 542 w 809"/>
                <a:gd name="T21" fmla="*/ 21 h 1084"/>
                <a:gd name="T22" fmla="*/ 590 w 809"/>
                <a:gd name="T23" fmla="*/ 15 h 1084"/>
                <a:gd name="T24" fmla="*/ 638 w 809"/>
                <a:gd name="T25" fmla="*/ 10 h 1084"/>
                <a:gd name="T26" fmla="*/ 687 w 809"/>
                <a:gd name="T27" fmla="*/ 7 h 1084"/>
                <a:gd name="T28" fmla="*/ 735 w 809"/>
                <a:gd name="T29" fmla="*/ 3 h 1084"/>
                <a:gd name="T30" fmla="*/ 785 w 809"/>
                <a:gd name="T31" fmla="*/ 1 h 1084"/>
                <a:gd name="T32" fmla="*/ 796 w 809"/>
                <a:gd name="T33" fmla="*/ 264 h 1084"/>
                <a:gd name="T34" fmla="*/ 786 w 809"/>
                <a:gd name="T35" fmla="*/ 788 h 1084"/>
                <a:gd name="T36" fmla="*/ 775 w 809"/>
                <a:gd name="T37" fmla="*/ 1056 h 1084"/>
                <a:gd name="T38" fmla="*/ 739 w 809"/>
                <a:gd name="T39" fmla="*/ 1063 h 1084"/>
                <a:gd name="T40" fmla="*/ 697 w 809"/>
                <a:gd name="T41" fmla="*/ 1070 h 1084"/>
                <a:gd name="T42" fmla="*/ 652 w 809"/>
                <a:gd name="T43" fmla="*/ 1075 h 1084"/>
                <a:gd name="T44" fmla="*/ 604 w 809"/>
                <a:gd name="T45" fmla="*/ 1079 h 1084"/>
                <a:gd name="T46" fmla="*/ 553 w 809"/>
                <a:gd name="T47" fmla="*/ 1081 h 1084"/>
                <a:gd name="T48" fmla="*/ 500 w 809"/>
                <a:gd name="T49" fmla="*/ 1084 h 1084"/>
                <a:gd name="T50" fmla="*/ 446 w 809"/>
                <a:gd name="T51" fmla="*/ 1084 h 1084"/>
                <a:gd name="T52" fmla="*/ 392 w 809"/>
                <a:gd name="T53" fmla="*/ 1083 h 1084"/>
                <a:gd name="T54" fmla="*/ 338 w 809"/>
                <a:gd name="T55" fmla="*/ 1080 h 1084"/>
                <a:gd name="T56" fmla="*/ 284 w 809"/>
                <a:gd name="T57" fmla="*/ 1077 h 1084"/>
                <a:gd name="T58" fmla="*/ 232 w 809"/>
                <a:gd name="T59" fmla="*/ 1072 h 1084"/>
                <a:gd name="T60" fmla="*/ 182 w 809"/>
                <a:gd name="T61" fmla="*/ 1066 h 1084"/>
                <a:gd name="T62" fmla="*/ 135 w 809"/>
                <a:gd name="T63" fmla="*/ 1058 h 1084"/>
                <a:gd name="T64" fmla="*/ 91 w 809"/>
                <a:gd name="T65" fmla="*/ 1050 h 1084"/>
                <a:gd name="T66" fmla="*/ 52 w 809"/>
                <a:gd name="T67" fmla="*/ 1040 h 1084"/>
                <a:gd name="T68" fmla="*/ 19 w 809"/>
                <a:gd name="T69" fmla="*/ 919 h 1084"/>
                <a:gd name="T70" fmla="*/ 1 w 809"/>
                <a:gd name="T71" fmla="*/ 694 h 1084"/>
                <a:gd name="T72" fmla="*/ 3 w 809"/>
                <a:gd name="T73" fmla="*/ 470 h 1084"/>
                <a:gd name="T74" fmla="*/ 23 w 809"/>
                <a:gd name="T75" fmla="*/ 238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09" h="1084">
                  <a:moveTo>
                    <a:pt x="41" y="117"/>
                  </a:moveTo>
                  <a:lnTo>
                    <a:pt x="65" y="112"/>
                  </a:lnTo>
                  <a:lnTo>
                    <a:pt x="88" y="105"/>
                  </a:lnTo>
                  <a:lnTo>
                    <a:pt x="112" y="99"/>
                  </a:lnTo>
                  <a:lnTo>
                    <a:pt x="135" y="93"/>
                  </a:lnTo>
                  <a:lnTo>
                    <a:pt x="159" y="88"/>
                  </a:lnTo>
                  <a:lnTo>
                    <a:pt x="182" y="82"/>
                  </a:lnTo>
                  <a:lnTo>
                    <a:pt x="206" y="77"/>
                  </a:lnTo>
                  <a:lnTo>
                    <a:pt x="231" y="71"/>
                  </a:lnTo>
                  <a:lnTo>
                    <a:pt x="254" y="67"/>
                  </a:lnTo>
                  <a:lnTo>
                    <a:pt x="278" y="62"/>
                  </a:lnTo>
                  <a:lnTo>
                    <a:pt x="302" y="58"/>
                  </a:lnTo>
                  <a:lnTo>
                    <a:pt x="325" y="53"/>
                  </a:lnTo>
                  <a:lnTo>
                    <a:pt x="349" y="48"/>
                  </a:lnTo>
                  <a:lnTo>
                    <a:pt x="373" y="45"/>
                  </a:lnTo>
                  <a:lnTo>
                    <a:pt x="398" y="40"/>
                  </a:lnTo>
                  <a:lnTo>
                    <a:pt x="422" y="37"/>
                  </a:lnTo>
                  <a:lnTo>
                    <a:pt x="445" y="33"/>
                  </a:lnTo>
                  <a:lnTo>
                    <a:pt x="469" y="30"/>
                  </a:lnTo>
                  <a:lnTo>
                    <a:pt x="493" y="26"/>
                  </a:lnTo>
                  <a:lnTo>
                    <a:pt x="517" y="23"/>
                  </a:lnTo>
                  <a:lnTo>
                    <a:pt x="542" y="21"/>
                  </a:lnTo>
                  <a:lnTo>
                    <a:pt x="566" y="17"/>
                  </a:lnTo>
                  <a:lnTo>
                    <a:pt x="590" y="15"/>
                  </a:lnTo>
                  <a:lnTo>
                    <a:pt x="614" y="13"/>
                  </a:lnTo>
                  <a:lnTo>
                    <a:pt x="638" y="10"/>
                  </a:lnTo>
                  <a:lnTo>
                    <a:pt x="663" y="8"/>
                  </a:lnTo>
                  <a:lnTo>
                    <a:pt x="687" y="7"/>
                  </a:lnTo>
                  <a:lnTo>
                    <a:pt x="711" y="5"/>
                  </a:lnTo>
                  <a:lnTo>
                    <a:pt x="735" y="3"/>
                  </a:lnTo>
                  <a:lnTo>
                    <a:pt x="760" y="2"/>
                  </a:lnTo>
                  <a:lnTo>
                    <a:pt x="785" y="1"/>
                  </a:lnTo>
                  <a:lnTo>
                    <a:pt x="809" y="0"/>
                  </a:lnTo>
                  <a:lnTo>
                    <a:pt x="796" y="264"/>
                  </a:lnTo>
                  <a:lnTo>
                    <a:pt x="788" y="525"/>
                  </a:lnTo>
                  <a:lnTo>
                    <a:pt x="786" y="788"/>
                  </a:lnTo>
                  <a:lnTo>
                    <a:pt x="792" y="1052"/>
                  </a:lnTo>
                  <a:lnTo>
                    <a:pt x="775" y="1056"/>
                  </a:lnTo>
                  <a:lnTo>
                    <a:pt x="757" y="1060"/>
                  </a:lnTo>
                  <a:lnTo>
                    <a:pt x="739" y="1063"/>
                  </a:lnTo>
                  <a:lnTo>
                    <a:pt x="718" y="1066"/>
                  </a:lnTo>
                  <a:lnTo>
                    <a:pt x="697" y="1070"/>
                  </a:lnTo>
                  <a:lnTo>
                    <a:pt x="675" y="1072"/>
                  </a:lnTo>
                  <a:lnTo>
                    <a:pt x="652" y="1075"/>
                  </a:lnTo>
                  <a:lnTo>
                    <a:pt x="628" y="1077"/>
                  </a:lnTo>
                  <a:lnTo>
                    <a:pt x="604" y="1079"/>
                  </a:lnTo>
                  <a:lnTo>
                    <a:pt x="578" y="1080"/>
                  </a:lnTo>
                  <a:lnTo>
                    <a:pt x="553" y="1081"/>
                  </a:lnTo>
                  <a:lnTo>
                    <a:pt x="527" y="1083"/>
                  </a:lnTo>
                  <a:lnTo>
                    <a:pt x="500" y="1084"/>
                  </a:lnTo>
                  <a:lnTo>
                    <a:pt x="473" y="1084"/>
                  </a:lnTo>
                  <a:lnTo>
                    <a:pt x="446" y="1084"/>
                  </a:lnTo>
                  <a:lnTo>
                    <a:pt x="418" y="1084"/>
                  </a:lnTo>
                  <a:lnTo>
                    <a:pt x="392" y="1083"/>
                  </a:lnTo>
                  <a:lnTo>
                    <a:pt x="364" y="1081"/>
                  </a:lnTo>
                  <a:lnTo>
                    <a:pt x="338" y="1080"/>
                  </a:lnTo>
                  <a:lnTo>
                    <a:pt x="310" y="1079"/>
                  </a:lnTo>
                  <a:lnTo>
                    <a:pt x="284" y="1077"/>
                  </a:lnTo>
                  <a:lnTo>
                    <a:pt x="257" y="1075"/>
                  </a:lnTo>
                  <a:lnTo>
                    <a:pt x="232" y="1072"/>
                  </a:lnTo>
                  <a:lnTo>
                    <a:pt x="206" y="1070"/>
                  </a:lnTo>
                  <a:lnTo>
                    <a:pt x="182" y="1066"/>
                  </a:lnTo>
                  <a:lnTo>
                    <a:pt x="158" y="1063"/>
                  </a:lnTo>
                  <a:lnTo>
                    <a:pt x="135" y="1058"/>
                  </a:lnTo>
                  <a:lnTo>
                    <a:pt x="113" y="1055"/>
                  </a:lnTo>
                  <a:lnTo>
                    <a:pt x="91" y="1050"/>
                  </a:lnTo>
                  <a:lnTo>
                    <a:pt x="72" y="1046"/>
                  </a:lnTo>
                  <a:lnTo>
                    <a:pt x="52" y="1040"/>
                  </a:lnTo>
                  <a:lnTo>
                    <a:pt x="35" y="1034"/>
                  </a:lnTo>
                  <a:lnTo>
                    <a:pt x="19" y="919"/>
                  </a:lnTo>
                  <a:lnTo>
                    <a:pt x="7" y="806"/>
                  </a:lnTo>
                  <a:lnTo>
                    <a:pt x="1" y="694"/>
                  </a:lnTo>
                  <a:lnTo>
                    <a:pt x="0" y="583"/>
                  </a:lnTo>
                  <a:lnTo>
                    <a:pt x="3" y="470"/>
                  </a:lnTo>
                  <a:lnTo>
                    <a:pt x="11" y="356"/>
                  </a:lnTo>
                  <a:lnTo>
                    <a:pt x="23" y="238"/>
                  </a:lnTo>
                  <a:lnTo>
                    <a:pt x="41" y="117"/>
                  </a:lnTo>
                  <a:close/>
                </a:path>
              </a:pathLst>
            </a:custGeom>
            <a:solidFill>
              <a:srgbClr val="AA8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16" name="Freeform 92"/>
            <p:cNvSpPr>
              <a:spLocks/>
            </p:cNvSpPr>
            <p:nvPr/>
          </p:nvSpPr>
          <p:spPr bwMode="auto">
            <a:xfrm>
              <a:off x="580" y="625"/>
              <a:ext cx="395" cy="522"/>
            </a:xfrm>
            <a:custGeom>
              <a:avLst/>
              <a:gdLst>
                <a:gd name="T0" fmla="*/ 41 w 789"/>
                <a:gd name="T1" fmla="*/ 117 h 1045"/>
                <a:gd name="T2" fmla="*/ 64 w 789"/>
                <a:gd name="T3" fmla="*/ 111 h 1045"/>
                <a:gd name="T4" fmla="*/ 87 w 789"/>
                <a:gd name="T5" fmla="*/ 105 h 1045"/>
                <a:gd name="T6" fmla="*/ 110 w 789"/>
                <a:gd name="T7" fmla="*/ 99 h 1045"/>
                <a:gd name="T8" fmla="*/ 133 w 789"/>
                <a:gd name="T9" fmla="*/ 94 h 1045"/>
                <a:gd name="T10" fmla="*/ 156 w 789"/>
                <a:gd name="T11" fmla="*/ 88 h 1045"/>
                <a:gd name="T12" fmla="*/ 179 w 789"/>
                <a:gd name="T13" fmla="*/ 82 h 1045"/>
                <a:gd name="T14" fmla="*/ 202 w 789"/>
                <a:gd name="T15" fmla="*/ 77 h 1045"/>
                <a:gd name="T16" fmla="*/ 225 w 789"/>
                <a:gd name="T17" fmla="*/ 72 h 1045"/>
                <a:gd name="T18" fmla="*/ 248 w 789"/>
                <a:gd name="T19" fmla="*/ 67 h 1045"/>
                <a:gd name="T20" fmla="*/ 271 w 789"/>
                <a:gd name="T21" fmla="*/ 62 h 1045"/>
                <a:gd name="T22" fmla="*/ 295 w 789"/>
                <a:gd name="T23" fmla="*/ 58 h 1045"/>
                <a:gd name="T24" fmla="*/ 318 w 789"/>
                <a:gd name="T25" fmla="*/ 53 h 1045"/>
                <a:gd name="T26" fmla="*/ 341 w 789"/>
                <a:gd name="T27" fmla="*/ 49 h 1045"/>
                <a:gd name="T28" fmla="*/ 366 w 789"/>
                <a:gd name="T29" fmla="*/ 45 h 1045"/>
                <a:gd name="T30" fmla="*/ 389 w 789"/>
                <a:gd name="T31" fmla="*/ 41 h 1045"/>
                <a:gd name="T32" fmla="*/ 412 w 789"/>
                <a:gd name="T33" fmla="*/ 37 h 1045"/>
                <a:gd name="T34" fmla="*/ 436 w 789"/>
                <a:gd name="T35" fmla="*/ 34 h 1045"/>
                <a:gd name="T36" fmla="*/ 459 w 789"/>
                <a:gd name="T37" fmla="*/ 30 h 1045"/>
                <a:gd name="T38" fmla="*/ 483 w 789"/>
                <a:gd name="T39" fmla="*/ 27 h 1045"/>
                <a:gd name="T40" fmla="*/ 506 w 789"/>
                <a:gd name="T41" fmla="*/ 23 h 1045"/>
                <a:gd name="T42" fmla="*/ 530 w 789"/>
                <a:gd name="T43" fmla="*/ 21 h 1045"/>
                <a:gd name="T44" fmla="*/ 553 w 789"/>
                <a:gd name="T45" fmla="*/ 18 h 1045"/>
                <a:gd name="T46" fmla="*/ 577 w 789"/>
                <a:gd name="T47" fmla="*/ 15 h 1045"/>
                <a:gd name="T48" fmla="*/ 601 w 789"/>
                <a:gd name="T49" fmla="*/ 13 h 1045"/>
                <a:gd name="T50" fmla="*/ 625 w 789"/>
                <a:gd name="T51" fmla="*/ 11 h 1045"/>
                <a:gd name="T52" fmla="*/ 648 w 789"/>
                <a:gd name="T53" fmla="*/ 8 h 1045"/>
                <a:gd name="T54" fmla="*/ 672 w 789"/>
                <a:gd name="T55" fmla="*/ 7 h 1045"/>
                <a:gd name="T56" fmla="*/ 695 w 789"/>
                <a:gd name="T57" fmla="*/ 5 h 1045"/>
                <a:gd name="T58" fmla="*/ 719 w 789"/>
                <a:gd name="T59" fmla="*/ 4 h 1045"/>
                <a:gd name="T60" fmla="*/ 742 w 789"/>
                <a:gd name="T61" fmla="*/ 3 h 1045"/>
                <a:gd name="T62" fmla="*/ 766 w 789"/>
                <a:gd name="T63" fmla="*/ 1 h 1045"/>
                <a:gd name="T64" fmla="*/ 789 w 789"/>
                <a:gd name="T65" fmla="*/ 0 h 1045"/>
                <a:gd name="T66" fmla="*/ 778 w 789"/>
                <a:gd name="T67" fmla="*/ 254 h 1045"/>
                <a:gd name="T68" fmla="*/ 769 w 789"/>
                <a:gd name="T69" fmla="*/ 505 h 1045"/>
                <a:gd name="T70" fmla="*/ 766 w 789"/>
                <a:gd name="T71" fmla="*/ 756 h 1045"/>
                <a:gd name="T72" fmla="*/ 772 w 789"/>
                <a:gd name="T73" fmla="*/ 1009 h 1045"/>
                <a:gd name="T74" fmla="*/ 739 w 789"/>
                <a:gd name="T75" fmla="*/ 1017 h 1045"/>
                <a:gd name="T76" fmla="*/ 701 w 789"/>
                <a:gd name="T77" fmla="*/ 1024 h 1045"/>
                <a:gd name="T78" fmla="*/ 658 w 789"/>
                <a:gd name="T79" fmla="*/ 1031 h 1045"/>
                <a:gd name="T80" fmla="*/ 612 w 789"/>
                <a:gd name="T81" fmla="*/ 1036 h 1045"/>
                <a:gd name="T82" fmla="*/ 564 w 789"/>
                <a:gd name="T83" fmla="*/ 1040 h 1045"/>
                <a:gd name="T84" fmla="*/ 514 w 789"/>
                <a:gd name="T85" fmla="*/ 1043 h 1045"/>
                <a:gd name="T86" fmla="*/ 461 w 789"/>
                <a:gd name="T87" fmla="*/ 1044 h 1045"/>
                <a:gd name="T88" fmla="*/ 409 w 789"/>
                <a:gd name="T89" fmla="*/ 1045 h 1045"/>
                <a:gd name="T90" fmla="*/ 355 w 789"/>
                <a:gd name="T91" fmla="*/ 1044 h 1045"/>
                <a:gd name="T92" fmla="*/ 303 w 789"/>
                <a:gd name="T93" fmla="*/ 1041 h 1045"/>
                <a:gd name="T94" fmla="*/ 252 w 789"/>
                <a:gd name="T95" fmla="*/ 1038 h 1045"/>
                <a:gd name="T96" fmla="*/ 202 w 789"/>
                <a:gd name="T97" fmla="*/ 1033 h 1045"/>
                <a:gd name="T98" fmla="*/ 155 w 789"/>
                <a:gd name="T99" fmla="*/ 1026 h 1045"/>
                <a:gd name="T100" fmla="*/ 111 w 789"/>
                <a:gd name="T101" fmla="*/ 1020 h 1045"/>
                <a:gd name="T102" fmla="*/ 71 w 789"/>
                <a:gd name="T103" fmla="*/ 1009 h 1045"/>
                <a:gd name="T104" fmla="*/ 35 w 789"/>
                <a:gd name="T105" fmla="*/ 999 h 1045"/>
                <a:gd name="T106" fmla="*/ 19 w 789"/>
                <a:gd name="T107" fmla="*/ 888 h 1045"/>
                <a:gd name="T108" fmla="*/ 8 w 789"/>
                <a:gd name="T109" fmla="*/ 780 h 1045"/>
                <a:gd name="T110" fmla="*/ 2 w 789"/>
                <a:gd name="T111" fmla="*/ 672 h 1045"/>
                <a:gd name="T112" fmla="*/ 0 w 789"/>
                <a:gd name="T113" fmla="*/ 565 h 1045"/>
                <a:gd name="T114" fmla="*/ 4 w 789"/>
                <a:gd name="T115" fmla="*/ 456 h 1045"/>
                <a:gd name="T116" fmla="*/ 12 w 789"/>
                <a:gd name="T117" fmla="*/ 346 h 1045"/>
                <a:gd name="T118" fmla="*/ 25 w 789"/>
                <a:gd name="T119" fmla="*/ 233 h 1045"/>
                <a:gd name="T120" fmla="*/ 41 w 789"/>
                <a:gd name="T121" fmla="*/ 117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89" h="1045">
                  <a:moveTo>
                    <a:pt x="41" y="117"/>
                  </a:moveTo>
                  <a:lnTo>
                    <a:pt x="64" y="111"/>
                  </a:lnTo>
                  <a:lnTo>
                    <a:pt x="87" y="105"/>
                  </a:lnTo>
                  <a:lnTo>
                    <a:pt x="110" y="99"/>
                  </a:lnTo>
                  <a:lnTo>
                    <a:pt x="133" y="94"/>
                  </a:lnTo>
                  <a:lnTo>
                    <a:pt x="156" y="88"/>
                  </a:lnTo>
                  <a:lnTo>
                    <a:pt x="179" y="82"/>
                  </a:lnTo>
                  <a:lnTo>
                    <a:pt x="202" y="77"/>
                  </a:lnTo>
                  <a:lnTo>
                    <a:pt x="225" y="72"/>
                  </a:lnTo>
                  <a:lnTo>
                    <a:pt x="248" y="67"/>
                  </a:lnTo>
                  <a:lnTo>
                    <a:pt x="271" y="62"/>
                  </a:lnTo>
                  <a:lnTo>
                    <a:pt x="295" y="58"/>
                  </a:lnTo>
                  <a:lnTo>
                    <a:pt x="318" y="53"/>
                  </a:lnTo>
                  <a:lnTo>
                    <a:pt x="341" y="49"/>
                  </a:lnTo>
                  <a:lnTo>
                    <a:pt x="366" y="45"/>
                  </a:lnTo>
                  <a:lnTo>
                    <a:pt x="389" y="41"/>
                  </a:lnTo>
                  <a:lnTo>
                    <a:pt x="412" y="37"/>
                  </a:lnTo>
                  <a:lnTo>
                    <a:pt x="436" y="34"/>
                  </a:lnTo>
                  <a:lnTo>
                    <a:pt x="459" y="30"/>
                  </a:lnTo>
                  <a:lnTo>
                    <a:pt x="483" y="27"/>
                  </a:lnTo>
                  <a:lnTo>
                    <a:pt x="506" y="23"/>
                  </a:lnTo>
                  <a:lnTo>
                    <a:pt x="530" y="21"/>
                  </a:lnTo>
                  <a:lnTo>
                    <a:pt x="553" y="18"/>
                  </a:lnTo>
                  <a:lnTo>
                    <a:pt x="577" y="15"/>
                  </a:lnTo>
                  <a:lnTo>
                    <a:pt x="601" y="13"/>
                  </a:lnTo>
                  <a:lnTo>
                    <a:pt x="625" y="11"/>
                  </a:lnTo>
                  <a:lnTo>
                    <a:pt x="648" y="8"/>
                  </a:lnTo>
                  <a:lnTo>
                    <a:pt x="672" y="7"/>
                  </a:lnTo>
                  <a:lnTo>
                    <a:pt x="695" y="5"/>
                  </a:lnTo>
                  <a:lnTo>
                    <a:pt x="719" y="4"/>
                  </a:lnTo>
                  <a:lnTo>
                    <a:pt x="742" y="3"/>
                  </a:lnTo>
                  <a:lnTo>
                    <a:pt x="766" y="1"/>
                  </a:lnTo>
                  <a:lnTo>
                    <a:pt x="789" y="0"/>
                  </a:lnTo>
                  <a:lnTo>
                    <a:pt x="778" y="254"/>
                  </a:lnTo>
                  <a:lnTo>
                    <a:pt x="769" y="505"/>
                  </a:lnTo>
                  <a:lnTo>
                    <a:pt x="766" y="756"/>
                  </a:lnTo>
                  <a:lnTo>
                    <a:pt x="772" y="1009"/>
                  </a:lnTo>
                  <a:lnTo>
                    <a:pt x="739" y="1017"/>
                  </a:lnTo>
                  <a:lnTo>
                    <a:pt x="701" y="1024"/>
                  </a:lnTo>
                  <a:lnTo>
                    <a:pt x="658" y="1031"/>
                  </a:lnTo>
                  <a:lnTo>
                    <a:pt x="612" y="1036"/>
                  </a:lnTo>
                  <a:lnTo>
                    <a:pt x="564" y="1040"/>
                  </a:lnTo>
                  <a:lnTo>
                    <a:pt x="514" y="1043"/>
                  </a:lnTo>
                  <a:lnTo>
                    <a:pt x="461" y="1044"/>
                  </a:lnTo>
                  <a:lnTo>
                    <a:pt x="409" y="1045"/>
                  </a:lnTo>
                  <a:lnTo>
                    <a:pt x="355" y="1044"/>
                  </a:lnTo>
                  <a:lnTo>
                    <a:pt x="303" y="1041"/>
                  </a:lnTo>
                  <a:lnTo>
                    <a:pt x="252" y="1038"/>
                  </a:lnTo>
                  <a:lnTo>
                    <a:pt x="202" y="1033"/>
                  </a:lnTo>
                  <a:lnTo>
                    <a:pt x="155" y="1026"/>
                  </a:lnTo>
                  <a:lnTo>
                    <a:pt x="111" y="1020"/>
                  </a:lnTo>
                  <a:lnTo>
                    <a:pt x="71" y="1009"/>
                  </a:lnTo>
                  <a:lnTo>
                    <a:pt x="35" y="999"/>
                  </a:lnTo>
                  <a:lnTo>
                    <a:pt x="19" y="888"/>
                  </a:lnTo>
                  <a:lnTo>
                    <a:pt x="8" y="780"/>
                  </a:lnTo>
                  <a:lnTo>
                    <a:pt x="2" y="672"/>
                  </a:lnTo>
                  <a:lnTo>
                    <a:pt x="0" y="565"/>
                  </a:lnTo>
                  <a:lnTo>
                    <a:pt x="4" y="456"/>
                  </a:lnTo>
                  <a:lnTo>
                    <a:pt x="12" y="346"/>
                  </a:lnTo>
                  <a:lnTo>
                    <a:pt x="25" y="233"/>
                  </a:lnTo>
                  <a:lnTo>
                    <a:pt x="41" y="117"/>
                  </a:lnTo>
                  <a:close/>
                </a:path>
              </a:pathLst>
            </a:custGeom>
            <a:solidFill>
              <a:srgbClr val="AF93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17" name="Freeform 93"/>
            <p:cNvSpPr>
              <a:spLocks/>
            </p:cNvSpPr>
            <p:nvPr/>
          </p:nvSpPr>
          <p:spPr bwMode="auto">
            <a:xfrm>
              <a:off x="582" y="626"/>
              <a:ext cx="384" cy="502"/>
            </a:xfrm>
            <a:custGeom>
              <a:avLst/>
              <a:gdLst>
                <a:gd name="T0" fmla="*/ 38 w 768"/>
                <a:gd name="T1" fmla="*/ 115 h 1004"/>
                <a:gd name="T2" fmla="*/ 82 w 768"/>
                <a:gd name="T3" fmla="*/ 103 h 1004"/>
                <a:gd name="T4" fmla="*/ 127 w 768"/>
                <a:gd name="T5" fmla="*/ 92 h 1004"/>
                <a:gd name="T6" fmla="*/ 171 w 768"/>
                <a:gd name="T7" fmla="*/ 81 h 1004"/>
                <a:gd name="T8" fmla="*/ 216 w 768"/>
                <a:gd name="T9" fmla="*/ 71 h 1004"/>
                <a:gd name="T10" fmla="*/ 261 w 768"/>
                <a:gd name="T11" fmla="*/ 61 h 1004"/>
                <a:gd name="T12" fmla="*/ 307 w 768"/>
                <a:gd name="T13" fmla="*/ 53 h 1004"/>
                <a:gd name="T14" fmla="*/ 353 w 768"/>
                <a:gd name="T15" fmla="*/ 43 h 1004"/>
                <a:gd name="T16" fmla="*/ 400 w 768"/>
                <a:gd name="T17" fmla="*/ 36 h 1004"/>
                <a:gd name="T18" fmla="*/ 446 w 768"/>
                <a:gd name="T19" fmla="*/ 28 h 1004"/>
                <a:gd name="T20" fmla="*/ 492 w 768"/>
                <a:gd name="T21" fmla="*/ 23 h 1004"/>
                <a:gd name="T22" fmla="*/ 538 w 768"/>
                <a:gd name="T23" fmla="*/ 17 h 1004"/>
                <a:gd name="T24" fmla="*/ 584 w 768"/>
                <a:gd name="T25" fmla="*/ 12 h 1004"/>
                <a:gd name="T26" fmla="*/ 631 w 768"/>
                <a:gd name="T27" fmla="*/ 8 h 1004"/>
                <a:gd name="T28" fmla="*/ 677 w 768"/>
                <a:gd name="T29" fmla="*/ 4 h 1004"/>
                <a:gd name="T30" fmla="*/ 722 w 768"/>
                <a:gd name="T31" fmla="*/ 2 h 1004"/>
                <a:gd name="T32" fmla="*/ 768 w 768"/>
                <a:gd name="T33" fmla="*/ 0 h 1004"/>
                <a:gd name="T34" fmla="*/ 755 w 768"/>
                <a:gd name="T35" fmla="*/ 244 h 1004"/>
                <a:gd name="T36" fmla="*/ 746 w 768"/>
                <a:gd name="T37" fmla="*/ 483 h 1004"/>
                <a:gd name="T38" fmla="*/ 743 w 768"/>
                <a:gd name="T39" fmla="*/ 723 h 1004"/>
                <a:gd name="T40" fmla="*/ 747 w 768"/>
                <a:gd name="T41" fmla="*/ 967 h 1004"/>
                <a:gd name="T42" fmla="*/ 715 w 768"/>
                <a:gd name="T43" fmla="*/ 975 h 1004"/>
                <a:gd name="T44" fmla="*/ 678 w 768"/>
                <a:gd name="T45" fmla="*/ 982 h 1004"/>
                <a:gd name="T46" fmla="*/ 637 w 768"/>
                <a:gd name="T47" fmla="*/ 988 h 1004"/>
                <a:gd name="T48" fmla="*/ 593 w 768"/>
                <a:gd name="T49" fmla="*/ 994 h 1004"/>
                <a:gd name="T50" fmla="*/ 546 w 768"/>
                <a:gd name="T51" fmla="*/ 998 h 1004"/>
                <a:gd name="T52" fmla="*/ 496 w 768"/>
                <a:gd name="T53" fmla="*/ 1000 h 1004"/>
                <a:gd name="T54" fmla="*/ 447 w 768"/>
                <a:gd name="T55" fmla="*/ 1003 h 1004"/>
                <a:gd name="T56" fmla="*/ 395 w 768"/>
                <a:gd name="T57" fmla="*/ 1004 h 1004"/>
                <a:gd name="T58" fmla="*/ 343 w 768"/>
                <a:gd name="T59" fmla="*/ 1004 h 1004"/>
                <a:gd name="T60" fmla="*/ 292 w 768"/>
                <a:gd name="T61" fmla="*/ 1003 h 1004"/>
                <a:gd name="T62" fmla="*/ 243 w 768"/>
                <a:gd name="T63" fmla="*/ 999 h 1004"/>
                <a:gd name="T64" fmla="*/ 195 w 768"/>
                <a:gd name="T65" fmla="*/ 996 h 1004"/>
                <a:gd name="T66" fmla="*/ 148 w 768"/>
                <a:gd name="T67" fmla="*/ 990 h 1004"/>
                <a:gd name="T68" fmla="*/ 106 w 768"/>
                <a:gd name="T69" fmla="*/ 983 h 1004"/>
                <a:gd name="T70" fmla="*/ 67 w 768"/>
                <a:gd name="T71" fmla="*/ 974 h 1004"/>
                <a:gd name="T72" fmla="*/ 32 w 768"/>
                <a:gd name="T73" fmla="*/ 964 h 1004"/>
                <a:gd name="T74" fmla="*/ 17 w 768"/>
                <a:gd name="T75" fmla="*/ 856 h 1004"/>
                <a:gd name="T76" fmla="*/ 7 w 768"/>
                <a:gd name="T77" fmla="*/ 752 h 1004"/>
                <a:gd name="T78" fmla="*/ 1 w 768"/>
                <a:gd name="T79" fmla="*/ 649 h 1004"/>
                <a:gd name="T80" fmla="*/ 0 w 768"/>
                <a:gd name="T81" fmla="*/ 546 h 1004"/>
                <a:gd name="T82" fmla="*/ 3 w 768"/>
                <a:gd name="T83" fmla="*/ 441 h 1004"/>
                <a:gd name="T84" fmla="*/ 10 w 768"/>
                <a:gd name="T85" fmla="*/ 335 h 1004"/>
                <a:gd name="T86" fmla="*/ 22 w 768"/>
                <a:gd name="T87" fmla="*/ 226 h 1004"/>
                <a:gd name="T88" fmla="*/ 38 w 768"/>
                <a:gd name="T89" fmla="*/ 11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68" h="1004">
                  <a:moveTo>
                    <a:pt x="38" y="115"/>
                  </a:moveTo>
                  <a:lnTo>
                    <a:pt x="82" y="103"/>
                  </a:lnTo>
                  <a:lnTo>
                    <a:pt x="127" y="92"/>
                  </a:lnTo>
                  <a:lnTo>
                    <a:pt x="171" y="81"/>
                  </a:lnTo>
                  <a:lnTo>
                    <a:pt x="216" y="71"/>
                  </a:lnTo>
                  <a:lnTo>
                    <a:pt x="261" y="61"/>
                  </a:lnTo>
                  <a:lnTo>
                    <a:pt x="307" y="53"/>
                  </a:lnTo>
                  <a:lnTo>
                    <a:pt x="353" y="43"/>
                  </a:lnTo>
                  <a:lnTo>
                    <a:pt x="400" y="36"/>
                  </a:lnTo>
                  <a:lnTo>
                    <a:pt x="446" y="28"/>
                  </a:lnTo>
                  <a:lnTo>
                    <a:pt x="492" y="23"/>
                  </a:lnTo>
                  <a:lnTo>
                    <a:pt x="538" y="17"/>
                  </a:lnTo>
                  <a:lnTo>
                    <a:pt x="584" y="12"/>
                  </a:lnTo>
                  <a:lnTo>
                    <a:pt x="631" y="8"/>
                  </a:lnTo>
                  <a:lnTo>
                    <a:pt x="677" y="4"/>
                  </a:lnTo>
                  <a:lnTo>
                    <a:pt x="722" y="2"/>
                  </a:lnTo>
                  <a:lnTo>
                    <a:pt x="768" y="0"/>
                  </a:lnTo>
                  <a:lnTo>
                    <a:pt x="755" y="244"/>
                  </a:lnTo>
                  <a:lnTo>
                    <a:pt x="746" y="483"/>
                  </a:lnTo>
                  <a:lnTo>
                    <a:pt x="743" y="723"/>
                  </a:lnTo>
                  <a:lnTo>
                    <a:pt x="747" y="967"/>
                  </a:lnTo>
                  <a:lnTo>
                    <a:pt x="715" y="975"/>
                  </a:lnTo>
                  <a:lnTo>
                    <a:pt x="678" y="982"/>
                  </a:lnTo>
                  <a:lnTo>
                    <a:pt x="637" y="988"/>
                  </a:lnTo>
                  <a:lnTo>
                    <a:pt x="593" y="994"/>
                  </a:lnTo>
                  <a:lnTo>
                    <a:pt x="546" y="998"/>
                  </a:lnTo>
                  <a:lnTo>
                    <a:pt x="496" y="1000"/>
                  </a:lnTo>
                  <a:lnTo>
                    <a:pt x="447" y="1003"/>
                  </a:lnTo>
                  <a:lnTo>
                    <a:pt x="395" y="1004"/>
                  </a:lnTo>
                  <a:lnTo>
                    <a:pt x="343" y="1004"/>
                  </a:lnTo>
                  <a:lnTo>
                    <a:pt x="292" y="1003"/>
                  </a:lnTo>
                  <a:lnTo>
                    <a:pt x="243" y="999"/>
                  </a:lnTo>
                  <a:lnTo>
                    <a:pt x="195" y="996"/>
                  </a:lnTo>
                  <a:lnTo>
                    <a:pt x="148" y="990"/>
                  </a:lnTo>
                  <a:lnTo>
                    <a:pt x="106" y="983"/>
                  </a:lnTo>
                  <a:lnTo>
                    <a:pt x="67" y="974"/>
                  </a:lnTo>
                  <a:lnTo>
                    <a:pt x="32" y="964"/>
                  </a:lnTo>
                  <a:lnTo>
                    <a:pt x="17" y="856"/>
                  </a:lnTo>
                  <a:lnTo>
                    <a:pt x="7" y="752"/>
                  </a:lnTo>
                  <a:lnTo>
                    <a:pt x="1" y="649"/>
                  </a:lnTo>
                  <a:lnTo>
                    <a:pt x="0" y="546"/>
                  </a:lnTo>
                  <a:lnTo>
                    <a:pt x="3" y="441"/>
                  </a:lnTo>
                  <a:lnTo>
                    <a:pt x="10" y="335"/>
                  </a:lnTo>
                  <a:lnTo>
                    <a:pt x="22" y="226"/>
                  </a:lnTo>
                  <a:lnTo>
                    <a:pt x="38" y="115"/>
                  </a:lnTo>
                  <a:close/>
                </a:path>
              </a:pathLst>
            </a:custGeom>
            <a:solidFill>
              <a:srgbClr val="B296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18" name="Freeform 94"/>
            <p:cNvSpPr>
              <a:spLocks/>
            </p:cNvSpPr>
            <p:nvPr/>
          </p:nvSpPr>
          <p:spPr bwMode="auto">
            <a:xfrm>
              <a:off x="583" y="627"/>
              <a:ext cx="373" cy="483"/>
            </a:xfrm>
            <a:custGeom>
              <a:avLst/>
              <a:gdLst>
                <a:gd name="T0" fmla="*/ 37 w 747"/>
                <a:gd name="T1" fmla="*/ 114 h 965"/>
                <a:gd name="T2" fmla="*/ 80 w 747"/>
                <a:gd name="T3" fmla="*/ 102 h 965"/>
                <a:gd name="T4" fmla="*/ 122 w 747"/>
                <a:gd name="T5" fmla="*/ 91 h 965"/>
                <a:gd name="T6" fmla="*/ 166 w 747"/>
                <a:gd name="T7" fmla="*/ 81 h 965"/>
                <a:gd name="T8" fmla="*/ 210 w 747"/>
                <a:gd name="T9" fmla="*/ 70 h 965"/>
                <a:gd name="T10" fmla="*/ 255 w 747"/>
                <a:gd name="T11" fmla="*/ 61 h 965"/>
                <a:gd name="T12" fmla="*/ 300 w 747"/>
                <a:gd name="T13" fmla="*/ 52 h 965"/>
                <a:gd name="T14" fmla="*/ 345 w 747"/>
                <a:gd name="T15" fmla="*/ 44 h 965"/>
                <a:gd name="T16" fmla="*/ 389 w 747"/>
                <a:gd name="T17" fmla="*/ 36 h 965"/>
                <a:gd name="T18" fmla="*/ 434 w 747"/>
                <a:gd name="T19" fmla="*/ 29 h 965"/>
                <a:gd name="T20" fmla="*/ 479 w 747"/>
                <a:gd name="T21" fmla="*/ 23 h 965"/>
                <a:gd name="T22" fmla="*/ 524 w 747"/>
                <a:gd name="T23" fmla="*/ 17 h 965"/>
                <a:gd name="T24" fmla="*/ 569 w 747"/>
                <a:gd name="T25" fmla="*/ 13 h 965"/>
                <a:gd name="T26" fmla="*/ 614 w 747"/>
                <a:gd name="T27" fmla="*/ 8 h 965"/>
                <a:gd name="T28" fmla="*/ 659 w 747"/>
                <a:gd name="T29" fmla="*/ 5 h 965"/>
                <a:gd name="T30" fmla="*/ 703 w 747"/>
                <a:gd name="T31" fmla="*/ 2 h 965"/>
                <a:gd name="T32" fmla="*/ 747 w 747"/>
                <a:gd name="T33" fmla="*/ 0 h 965"/>
                <a:gd name="T34" fmla="*/ 735 w 747"/>
                <a:gd name="T35" fmla="*/ 234 h 965"/>
                <a:gd name="T36" fmla="*/ 726 w 747"/>
                <a:gd name="T37" fmla="*/ 462 h 965"/>
                <a:gd name="T38" fmla="*/ 722 w 747"/>
                <a:gd name="T39" fmla="*/ 691 h 965"/>
                <a:gd name="T40" fmla="*/ 727 w 747"/>
                <a:gd name="T41" fmla="*/ 925 h 965"/>
                <a:gd name="T42" fmla="*/ 696 w 747"/>
                <a:gd name="T43" fmla="*/ 933 h 965"/>
                <a:gd name="T44" fmla="*/ 659 w 747"/>
                <a:gd name="T45" fmla="*/ 940 h 965"/>
                <a:gd name="T46" fmla="*/ 620 w 747"/>
                <a:gd name="T47" fmla="*/ 945 h 965"/>
                <a:gd name="T48" fmla="*/ 576 w 747"/>
                <a:gd name="T49" fmla="*/ 951 h 965"/>
                <a:gd name="T50" fmla="*/ 530 w 747"/>
                <a:gd name="T51" fmla="*/ 956 h 965"/>
                <a:gd name="T52" fmla="*/ 483 w 747"/>
                <a:gd name="T53" fmla="*/ 960 h 965"/>
                <a:gd name="T54" fmla="*/ 433 w 747"/>
                <a:gd name="T55" fmla="*/ 963 h 965"/>
                <a:gd name="T56" fmla="*/ 384 w 747"/>
                <a:gd name="T57" fmla="*/ 965 h 965"/>
                <a:gd name="T58" fmla="*/ 334 w 747"/>
                <a:gd name="T59" fmla="*/ 965 h 965"/>
                <a:gd name="T60" fmla="*/ 285 w 747"/>
                <a:gd name="T61" fmla="*/ 964 h 965"/>
                <a:gd name="T62" fmla="*/ 236 w 747"/>
                <a:gd name="T63" fmla="*/ 963 h 965"/>
                <a:gd name="T64" fmla="*/ 189 w 747"/>
                <a:gd name="T65" fmla="*/ 959 h 965"/>
                <a:gd name="T66" fmla="*/ 144 w 747"/>
                <a:gd name="T67" fmla="*/ 954 h 965"/>
                <a:gd name="T68" fmla="*/ 103 w 747"/>
                <a:gd name="T69" fmla="*/ 948 h 965"/>
                <a:gd name="T70" fmla="*/ 65 w 747"/>
                <a:gd name="T71" fmla="*/ 940 h 965"/>
                <a:gd name="T72" fmla="*/ 31 w 747"/>
                <a:gd name="T73" fmla="*/ 929 h 965"/>
                <a:gd name="T74" fmla="*/ 16 w 747"/>
                <a:gd name="T75" fmla="*/ 827 h 965"/>
                <a:gd name="T76" fmla="*/ 7 w 747"/>
                <a:gd name="T77" fmla="*/ 727 h 965"/>
                <a:gd name="T78" fmla="*/ 1 w 747"/>
                <a:gd name="T79" fmla="*/ 626 h 965"/>
                <a:gd name="T80" fmla="*/ 0 w 747"/>
                <a:gd name="T81" fmla="*/ 527 h 965"/>
                <a:gd name="T82" fmla="*/ 4 w 747"/>
                <a:gd name="T83" fmla="*/ 427 h 965"/>
                <a:gd name="T84" fmla="*/ 11 w 747"/>
                <a:gd name="T85" fmla="*/ 326 h 965"/>
                <a:gd name="T86" fmla="*/ 22 w 747"/>
                <a:gd name="T87" fmla="*/ 222 h 965"/>
                <a:gd name="T88" fmla="*/ 37 w 747"/>
                <a:gd name="T89" fmla="*/ 114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965">
                  <a:moveTo>
                    <a:pt x="37" y="114"/>
                  </a:moveTo>
                  <a:lnTo>
                    <a:pt x="80" y="102"/>
                  </a:lnTo>
                  <a:lnTo>
                    <a:pt x="122" y="91"/>
                  </a:lnTo>
                  <a:lnTo>
                    <a:pt x="166" y="81"/>
                  </a:lnTo>
                  <a:lnTo>
                    <a:pt x="210" y="70"/>
                  </a:lnTo>
                  <a:lnTo>
                    <a:pt x="255" y="61"/>
                  </a:lnTo>
                  <a:lnTo>
                    <a:pt x="300" y="52"/>
                  </a:lnTo>
                  <a:lnTo>
                    <a:pt x="345" y="44"/>
                  </a:lnTo>
                  <a:lnTo>
                    <a:pt x="389" y="36"/>
                  </a:lnTo>
                  <a:lnTo>
                    <a:pt x="434" y="29"/>
                  </a:lnTo>
                  <a:lnTo>
                    <a:pt x="479" y="23"/>
                  </a:lnTo>
                  <a:lnTo>
                    <a:pt x="524" y="17"/>
                  </a:lnTo>
                  <a:lnTo>
                    <a:pt x="569" y="13"/>
                  </a:lnTo>
                  <a:lnTo>
                    <a:pt x="614" y="8"/>
                  </a:lnTo>
                  <a:lnTo>
                    <a:pt x="659" y="5"/>
                  </a:lnTo>
                  <a:lnTo>
                    <a:pt x="703" y="2"/>
                  </a:lnTo>
                  <a:lnTo>
                    <a:pt x="747" y="0"/>
                  </a:lnTo>
                  <a:lnTo>
                    <a:pt x="735" y="234"/>
                  </a:lnTo>
                  <a:lnTo>
                    <a:pt x="726" y="462"/>
                  </a:lnTo>
                  <a:lnTo>
                    <a:pt x="722" y="691"/>
                  </a:lnTo>
                  <a:lnTo>
                    <a:pt x="727" y="925"/>
                  </a:lnTo>
                  <a:lnTo>
                    <a:pt x="696" y="933"/>
                  </a:lnTo>
                  <a:lnTo>
                    <a:pt x="659" y="940"/>
                  </a:lnTo>
                  <a:lnTo>
                    <a:pt x="620" y="945"/>
                  </a:lnTo>
                  <a:lnTo>
                    <a:pt x="576" y="951"/>
                  </a:lnTo>
                  <a:lnTo>
                    <a:pt x="530" y="956"/>
                  </a:lnTo>
                  <a:lnTo>
                    <a:pt x="483" y="960"/>
                  </a:lnTo>
                  <a:lnTo>
                    <a:pt x="433" y="963"/>
                  </a:lnTo>
                  <a:lnTo>
                    <a:pt x="384" y="965"/>
                  </a:lnTo>
                  <a:lnTo>
                    <a:pt x="334" y="965"/>
                  </a:lnTo>
                  <a:lnTo>
                    <a:pt x="285" y="964"/>
                  </a:lnTo>
                  <a:lnTo>
                    <a:pt x="236" y="963"/>
                  </a:lnTo>
                  <a:lnTo>
                    <a:pt x="189" y="959"/>
                  </a:lnTo>
                  <a:lnTo>
                    <a:pt x="144" y="954"/>
                  </a:lnTo>
                  <a:lnTo>
                    <a:pt x="103" y="948"/>
                  </a:lnTo>
                  <a:lnTo>
                    <a:pt x="65" y="940"/>
                  </a:lnTo>
                  <a:lnTo>
                    <a:pt x="31" y="929"/>
                  </a:lnTo>
                  <a:lnTo>
                    <a:pt x="16" y="827"/>
                  </a:lnTo>
                  <a:lnTo>
                    <a:pt x="7" y="727"/>
                  </a:lnTo>
                  <a:lnTo>
                    <a:pt x="1" y="626"/>
                  </a:lnTo>
                  <a:lnTo>
                    <a:pt x="0" y="527"/>
                  </a:lnTo>
                  <a:lnTo>
                    <a:pt x="4" y="427"/>
                  </a:lnTo>
                  <a:lnTo>
                    <a:pt x="11" y="326"/>
                  </a:lnTo>
                  <a:lnTo>
                    <a:pt x="22" y="222"/>
                  </a:lnTo>
                  <a:lnTo>
                    <a:pt x="37" y="114"/>
                  </a:lnTo>
                  <a:close/>
                </a:path>
              </a:pathLst>
            </a:custGeom>
            <a:solidFill>
              <a:srgbClr val="B7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19" name="Freeform 95"/>
            <p:cNvSpPr>
              <a:spLocks/>
            </p:cNvSpPr>
            <p:nvPr/>
          </p:nvSpPr>
          <p:spPr bwMode="auto">
            <a:xfrm>
              <a:off x="584" y="629"/>
              <a:ext cx="363" cy="463"/>
            </a:xfrm>
            <a:custGeom>
              <a:avLst/>
              <a:gdLst>
                <a:gd name="T0" fmla="*/ 36 w 726"/>
                <a:gd name="T1" fmla="*/ 113 h 926"/>
                <a:gd name="T2" fmla="*/ 76 w 726"/>
                <a:gd name="T3" fmla="*/ 102 h 926"/>
                <a:gd name="T4" fmla="*/ 118 w 726"/>
                <a:gd name="T5" fmla="*/ 91 h 926"/>
                <a:gd name="T6" fmla="*/ 161 w 726"/>
                <a:gd name="T7" fmla="*/ 81 h 926"/>
                <a:gd name="T8" fmla="*/ 203 w 726"/>
                <a:gd name="T9" fmla="*/ 70 h 926"/>
                <a:gd name="T10" fmla="*/ 246 w 726"/>
                <a:gd name="T11" fmla="*/ 61 h 926"/>
                <a:gd name="T12" fmla="*/ 290 w 726"/>
                <a:gd name="T13" fmla="*/ 53 h 926"/>
                <a:gd name="T14" fmla="*/ 335 w 726"/>
                <a:gd name="T15" fmla="*/ 44 h 926"/>
                <a:gd name="T16" fmla="*/ 378 w 726"/>
                <a:gd name="T17" fmla="*/ 37 h 926"/>
                <a:gd name="T18" fmla="*/ 422 w 726"/>
                <a:gd name="T19" fmla="*/ 30 h 926"/>
                <a:gd name="T20" fmla="*/ 467 w 726"/>
                <a:gd name="T21" fmla="*/ 23 h 926"/>
                <a:gd name="T22" fmla="*/ 511 w 726"/>
                <a:gd name="T23" fmla="*/ 17 h 926"/>
                <a:gd name="T24" fmla="*/ 555 w 726"/>
                <a:gd name="T25" fmla="*/ 13 h 926"/>
                <a:gd name="T26" fmla="*/ 598 w 726"/>
                <a:gd name="T27" fmla="*/ 8 h 926"/>
                <a:gd name="T28" fmla="*/ 641 w 726"/>
                <a:gd name="T29" fmla="*/ 5 h 926"/>
                <a:gd name="T30" fmla="*/ 685 w 726"/>
                <a:gd name="T31" fmla="*/ 3 h 926"/>
                <a:gd name="T32" fmla="*/ 726 w 726"/>
                <a:gd name="T33" fmla="*/ 0 h 926"/>
                <a:gd name="T34" fmla="*/ 715 w 726"/>
                <a:gd name="T35" fmla="*/ 224 h 926"/>
                <a:gd name="T36" fmla="*/ 705 w 726"/>
                <a:gd name="T37" fmla="*/ 441 h 926"/>
                <a:gd name="T38" fmla="*/ 701 w 726"/>
                <a:gd name="T39" fmla="*/ 660 h 926"/>
                <a:gd name="T40" fmla="*/ 705 w 726"/>
                <a:gd name="T41" fmla="*/ 882 h 926"/>
                <a:gd name="T42" fmla="*/ 674 w 726"/>
                <a:gd name="T43" fmla="*/ 890 h 926"/>
                <a:gd name="T44" fmla="*/ 640 w 726"/>
                <a:gd name="T45" fmla="*/ 897 h 926"/>
                <a:gd name="T46" fmla="*/ 601 w 726"/>
                <a:gd name="T47" fmla="*/ 903 h 926"/>
                <a:gd name="T48" fmla="*/ 559 w 726"/>
                <a:gd name="T49" fmla="*/ 910 h 926"/>
                <a:gd name="T50" fmla="*/ 514 w 726"/>
                <a:gd name="T51" fmla="*/ 915 h 926"/>
                <a:gd name="T52" fmla="*/ 468 w 726"/>
                <a:gd name="T53" fmla="*/ 919 h 926"/>
                <a:gd name="T54" fmla="*/ 421 w 726"/>
                <a:gd name="T55" fmla="*/ 923 h 926"/>
                <a:gd name="T56" fmla="*/ 373 w 726"/>
                <a:gd name="T57" fmla="*/ 925 h 926"/>
                <a:gd name="T58" fmla="*/ 324 w 726"/>
                <a:gd name="T59" fmla="*/ 926 h 926"/>
                <a:gd name="T60" fmla="*/ 276 w 726"/>
                <a:gd name="T61" fmla="*/ 926 h 926"/>
                <a:gd name="T62" fmla="*/ 229 w 726"/>
                <a:gd name="T63" fmla="*/ 925 h 926"/>
                <a:gd name="T64" fmla="*/ 184 w 726"/>
                <a:gd name="T65" fmla="*/ 922 h 926"/>
                <a:gd name="T66" fmla="*/ 140 w 726"/>
                <a:gd name="T67" fmla="*/ 917 h 926"/>
                <a:gd name="T68" fmla="*/ 100 w 726"/>
                <a:gd name="T69" fmla="*/ 911 h 926"/>
                <a:gd name="T70" fmla="*/ 63 w 726"/>
                <a:gd name="T71" fmla="*/ 903 h 926"/>
                <a:gd name="T72" fmla="*/ 30 w 726"/>
                <a:gd name="T73" fmla="*/ 894 h 926"/>
                <a:gd name="T74" fmla="*/ 17 w 726"/>
                <a:gd name="T75" fmla="*/ 796 h 926"/>
                <a:gd name="T76" fmla="*/ 6 w 726"/>
                <a:gd name="T77" fmla="*/ 700 h 926"/>
                <a:gd name="T78" fmla="*/ 2 w 726"/>
                <a:gd name="T79" fmla="*/ 605 h 926"/>
                <a:gd name="T80" fmla="*/ 0 w 726"/>
                <a:gd name="T81" fmla="*/ 509 h 926"/>
                <a:gd name="T82" fmla="*/ 4 w 726"/>
                <a:gd name="T83" fmla="*/ 414 h 926"/>
                <a:gd name="T84" fmla="*/ 11 w 726"/>
                <a:gd name="T85" fmla="*/ 316 h 926"/>
                <a:gd name="T86" fmla="*/ 21 w 726"/>
                <a:gd name="T87" fmla="*/ 217 h 926"/>
                <a:gd name="T88" fmla="*/ 36 w 726"/>
                <a:gd name="T89" fmla="*/ 113 h 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6" h="926">
                  <a:moveTo>
                    <a:pt x="36" y="113"/>
                  </a:moveTo>
                  <a:lnTo>
                    <a:pt x="76" y="102"/>
                  </a:lnTo>
                  <a:lnTo>
                    <a:pt x="118" y="91"/>
                  </a:lnTo>
                  <a:lnTo>
                    <a:pt x="161" y="81"/>
                  </a:lnTo>
                  <a:lnTo>
                    <a:pt x="203" y="70"/>
                  </a:lnTo>
                  <a:lnTo>
                    <a:pt x="246" y="61"/>
                  </a:lnTo>
                  <a:lnTo>
                    <a:pt x="290" y="53"/>
                  </a:lnTo>
                  <a:lnTo>
                    <a:pt x="335" y="44"/>
                  </a:lnTo>
                  <a:lnTo>
                    <a:pt x="378" y="37"/>
                  </a:lnTo>
                  <a:lnTo>
                    <a:pt x="422" y="30"/>
                  </a:lnTo>
                  <a:lnTo>
                    <a:pt x="467" y="23"/>
                  </a:lnTo>
                  <a:lnTo>
                    <a:pt x="511" y="17"/>
                  </a:lnTo>
                  <a:lnTo>
                    <a:pt x="555" y="13"/>
                  </a:lnTo>
                  <a:lnTo>
                    <a:pt x="598" y="8"/>
                  </a:lnTo>
                  <a:lnTo>
                    <a:pt x="641" y="5"/>
                  </a:lnTo>
                  <a:lnTo>
                    <a:pt x="685" y="3"/>
                  </a:lnTo>
                  <a:lnTo>
                    <a:pt x="726" y="0"/>
                  </a:lnTo>
                  <a:lnTo>
                    <a:pt x="715" y="224"/>
                  </a:lnTo>
                  <a:lnTo>
                    <a:pt x="705" y="441"/>
                  </a:lnTo>
                  <a:lnTo>
                    <a:pt x="701" y="660"/>
                  </a:lnTo>
                  <a:lnTo>
                    <a:pt x="705" y="882"/>
                  </a:lnTo>
                  <a:lnTo>
                    <a:pt x="674" y="890"/>
                  </a:lnTo>
                  <a:lnTo>
                    <a:pt x="640" y="897"/>
                  </a:lnTo>
                  <a:lnTo>
                    <a:pt x="601" y="903"/>
                  </a:lnTo>
                  <a:lnTo>
                    <a:pt x="559" y="910"/>
                  </a:lnTo>
                  <a:lnTo>
                    <a:pt x="514" y="915"/>
                  </a:lnTo>
                  <a:lnTo>
                    <a:pt x="468" y="919"/>
                  </a:lnTo>
                  <a:lnTo>
                    <a:pt x="421" y="923"/>
                  </a:lnTo>
                  <a:lnTo>
                    <a:pt x="373" y="925"/>
                  </a:lnTo>
                  <a:lnTo>
                    <a:pt x="324" y="926"/>
                  </a:lnTo>
                  <a:lnTo>
                    <a:pt x="276" y="926"/>
                  </a:lnTo>
                  <a:lnTo>
                    <a:pt x="229" y="925"/>
                  </a:lnTo>
                  <a:lnTo>
                    <a:pt x="184" y="922"/>
                  </a:lnTo>
                  <a:lnTo>
                    <a:pt x="140" y="917"/>
                  </a:lnTo>
                  <a:lnTo>
                    <a:pt x="100" y="911"/>
                  </a:lnTo>
                  <a:lnTo>
                    <a:pt x="63" y="903"/>
                  </a:lnTo>
                  <a:lnTo>
                    <a:pt x="30" y="894"/>
                  </a:lnTo>
                  <a:lnTo>
                    <a:pt x="17" y="796"/>
                  </a:lnTo>
                  <a:lnTo>
                    <a:pt x="6" y="700"/>
                  </a:lnTo>
                  <a:lnTo>
                    <a:pt x="2" y="605"/>
                  </a:lnTo>
                  <a:lnTo>
                    <a:pt x="0" y="509"/>
                  </a:lnTo>
                  <a:lnTo>
                    <a:pt x="4" y="414"/>
                  </a:lnTo>
                  <a:lnTo>
                    <a:pt x="11" y="316"/>
                  </a:lnTo>
                  <a:lnTo>
                    <a:pt x="21" y="217"/>
                  </a:lnTo>
                  <a:lnTo>
                    <a:pt x="36" y="113"/>
                  </a:lnTo>
                  <a:close/>
                </a:path>
              </a:pathLst>
            </a:custGeom>
            <a:solidFill>
              <a:srgbClr val="BCA0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20" name="Freeform 96"/>
            <p:cNvSpPr>
              <a:spLocks/>
            </p:cNvSpPr>
            <p:nvPr/>
          </p:nvSpPr>
          <p:spPr bwMode="auto">
            <a:xfrm>
              <a:off x="585" y="630"/>
              <a:ext cx="353" cy="444"/>
            </a:xfrm>
            <a:custGeom>
              <a:avLst/>
              <a:gdLst>
                <a:gd name="T0" fmla="*/ 33 w 705"/>
                <a:gd name="T1" fmla="*/ 111 h 887"/>
                <a:gd name="T2" fmla="*/ 72 w 705"/>
                <a:gd name="T3" fmla="*/ 100 h 887"/>
                <a:gd name="T4" fmla="*/ 113 w 705"/>
                <a:gd name="T5" fmla="*/ 89 h 887"/>
                <a:gd name="T6" fmla="*/ 153 w 705"/>
                <a:gd name="T7" fmla="*/ 79 h 887"/>
                <a:gd name="T8" fmla="*/ 196 w 705"/>
                <a:gd name="T9" fmla="*/ 70 h 887"/>
                <a:gd name="T10" fmla="*/ 237 w 705"/>
                <a:gd name="T11" fmla="*/ 61 h 887"/>
                <a:gd name="T12" fmla="*/ 280 w 705"/>
                <a:gd name="T13" fmla="*/ 51 h 887"/>
                <a:gd name="T14" fmla="*/ 323 w 705"/>
                <a:gd name="T15" fmla="*/ 43 h 887"/>
                <a:gd name="T16" fmla="*/ 366 w 705"/>
                <a:gd name="T17" fmla="*/ 36 h 887"/>
                <a:gd name="T18" fmla="*/ 410 w 705"/>
                <a:gd name="T19" fmla="*/ 29 h 887"/>
                <a:gd name="T20" fmla="*/ 452 w 705"/>
                <a:gd name="T21" fmla="*/ 23 h 887"/>
                <a:gd name="T22" fmla="*/ 496 w 705"/>
                <a:gd name="T23" fmla="*/ 17 h 887"/>
                <a:gd name="T24" fmla="*/ 539 w 705"/>
                <a:gd name="T25" fmla="*/ 12 h 887"/>
                <a:gd name="T26" fmla="*/ 581 w 705"/>
                <a:gd name="T27" fmla="*/ 8 h 887"/>
                <a:gd name="T28" fmla="*/ 623 w 705"/>
                <a:gd name="T29" fmla="*/ 4 h 887"/>
                <a:gd name="T30" fmla="*/ 664 w 705"/>
                <a:gd name="T31" fmla="*/ 2 h 887"/>
                <a:gd name="T32" fmla="*/ 705 w 705"/>
                <a:gd name="T33" fmla="*/ 0 h 887"/>
                <a:gd name="T34" fmla="*/ 693 w 705"/>
                <a:gd name="T35" fmla="*/ 213 h 887"/>
                <a:gd name="T36" fmla="*/ 684 w 705"/>
                <a:gd name="T37" fmla="*/ 420 h 887"/>
                <a:gd name="T38" fmla="*/ 679 w 705"/>
                <a:gd name="T39" fmla="*/ 627 h 887"/>
                <a:gd name="T40" fmla="*/ 683 w 705"/>
                <a:gd name="T41" fmla="*/ 840 h 887"/>
                <a:gd name="T42" fmla="*/ 653 w 705"/>
                <a:gd name="T43" fmla="*/ 847 h 887"/>
                <a:gd name="T44" fmla="*/ 619 w 705"/>
                <a:gd name="T45" fmla="*/ 855 h 887"/>
                <a:gd name="T46" fmla="*/ 581 w 705"/>
                <a:gd name="T47" fmla="*/ 862 h 887"/>
                <a:gd name="T48" fmla="*/ 541 w 705"/>
                <a:gd name="T49" fmla="*/ 868 h 887"/>
                <a:gd name="T50" fmla="*/ 497 w 705"/>
                <a:gd name="T51" fmla="*/ 874 h 887"/>
                <a:gd name="T52" fmla="*/ 452 w 705"/>
                <a:gd name="T53" fmla="*/ 878 h 887"/>
                <a:gd name="T54" fmla="*/ 406 w 705"/>
                <a:gd name="T55" fmla="*/ 882 h 887"/>
                <a:gd name="T56" fmla="*/ 359 w 705"/>
                <a:gd name="T57" fmla="*/ 885 h 887"/>
                <a:gd name="T58" fmla="*/ 312 w 705"/>
                <a:gd name="T59" fmla="*/ 886 h 887"/>
                <a:gd name="T60" fmla="*/ 266 w 705"/>
                <a:gd name="T61" fmla="*/ 887 h 887"/>
                <a:gd name="T62" fmla="*/ 220 w 705"/>
                <a:gd name="T63" fmla="*/ 886 h 887"/>
                <a:gd name="T64" fmla="*/ 176 w 705"/>
                <a:gd name="T65" fmla="*/ 884 h 887"/>
                <a:gd name="T66" fmla="*/ 135 w 705"/>
                <a:gd name="T67" fmla="*/ 881 h 887"/>
                <a:gd name="T68" fmla="*/ 95 w 705"/>
                <a:gd name="T69" fmla="*/ 875 h 887"/>
                <a:gd name="T70" fmla="*/ 60 w 705"/>
                <a:gd name="T71" fmla="*/ 868 h 887"/>
                <a:gd name="T72" fmla="*/ 29 w 705"/>
                <a:gd name="T73" fmla="*/ 859 h 887"/>
                <a:gd name="T74" fmla="*/ 15 w 705"/>
                <a:gd name="T75" fmla="*/ 765 h 887"/>
                <a:gd name="T76" fmla="*/ 6 w 705"/>
                <a:gd name="T77" fmla="*/ 673 h 887"/>
                <a:gd name="T78" fmla="*/ 1 w 705"/>
                <a:gd name="T79" fmla="*/ 581 h 887"/>
                <a:gd name="T80" fmla="*/ 0 w 705"/>
                <a:gd name="T81" fmla="*/ 490 h 887"/>
                <a:gd name="T82" fmla="*/ 2 w 705"/>
                <a:gd name="T83" fmla="*/ 399 h 887"/>
                <a:gd name="T84" fmla="*/ 9 w 705"/>
                <a:gd name="T85" fmla="*/ 306 h 887"/>
                <a:gd name="T86" fmla="*/ 19 w 705"/>
                <a:gd name="T87" fmla="*/ 210 h 887"/>
                <a:gd name="T88" fmla="*/ 33 w 705"/>
                <a:gd name="T89" fmla="*/ 111 h 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05" h="887">
                  <a:moveTo>
                    <a:pt x="33" y="111"/>
                  </a:moveTo>
                  <a:lnTo>
                    <a:pt x="72" y="100"/>
                  </a:lnTo>
                  <a:lnTo>
                    <a:pt x="113" y="89"/>
                  </a:lnTo>
                  <a:lnTo>
                    <a:pt x="153" y="79"/>
                  </a:lnTo>
                  <a:lnTo>
                    <a:pt x="196" y="70"/>
                  </a:lnTo>
                  <a:lnTo>
                    <a:pt x="237" y="61"/>
                  </a:lnTo>
                  <a:lnTo>
                    <a:pt x="280" y="51"/>
                  </a:lnTo>
                  <a:lnTo>
                    <a:pt x="323" y="43"/>
                  </a:lnTo>
                  <a:lnTo>
                    <a:pt x="366" y="36"/>
                  </a:lnTo>
                  <a:lnTo>
                    <a:pt x="410" y="29"/>
                  </a:lnTo>
                  <a:lnTo>
                    <a:pt x="452" y="23"/>
                  </a:lnTo>
                  <a:lnTo>
                    <a:pt x="496" y="17"/>
                  </a:lnTo>
                  <a:lnTo>
                    <a:pt x="539" y="12"/>
                  </a:lnTo>
                  <a:lnTo>
                    <a:pt x="581" y="8"/>
                  </a:lnTo>
                  <a:lnTo>
                    <a:pt x="623" y="4"/>
                  </a:lnTo>
                  <a:lnTo>
                    <a:pt x="664" y="2"/>
                  </a:lnTo>
                  <a:lnTo>
                    <a:pt x="705" y="0"/>
                  </a:lnTo>
                  <a:lnTo>
                    <a:pt x="693" y="213"/>
                  </a:lnTo>
                  <a:lnTo>
                    <a:pt x="684" y="420"/>
                  </a:lnTo>
                  <a:lnTo>
                    <a:pt x="679" y="627"/>
                  </a:lnTo>
                  <a:lnTo>
                    <a:pt x="683" y="840"/>
                  </a:lnTo>
                  <a:lnTo>
                    <a:pt x="653" y="847"/>
                  </a:lnTo>
                  <a:lnTo>
                    <a:pt x="619" y="855"/>
                  </a:lnTo>
                  <a:lnTo>
                    <a:pt x="581" y="862"/>
                  </a:lnTo>
                  <a:lnTo>
                    <a:pt x="541" y="868"/>
                  </a:lnTo>
                  <a:lnTo>
                    <a:pt x="497" y="874"/>
                  </a:lnTo>
                  <a:lnTo>
                    <a:pt x="452" y="878"/>
                  </a:lnTo>
                  <a:lnTo>
                    <a:pt x="406" y="882"/>
                  </a:lnTo>
                  <a:lnTo>
                    <a:pt x="359" y="885"/>
                  </a:lnTo>
                  <a:lnTo>
                    <a:pt x="312" y="886"/>
                  </a:lnTo>
                  <a:lnTo>
                    <a:pt x="266" y="887"/>
                  </a:lnTo>
                  <a:lnTo>
                    <a:pt x="220" y="886"/>
                  </a:lnTo>
                  <a:lnTo>
                    <a:pt x="176" y="884"/>
                  </a:lnTo>
                  <a:lnTo>
                    <a:pt x="135" y="881"/>
                  </a:lnTo>
                  <a:lnTo>
                    <a:pt x="95" y="875"/>
                  </a:lnTo>
                  <a:lnTo>
                    <a:pt x="60" y="868"/>
                  </a:lnTo>
                  <a:lnTo>
                    <a:pt x="29" y="859"/>
                  </a:lnTo>
                  <a:lnTo>
                    <a:pt x="15" y="765"/>
                  </a:lnTo>
                  <a:lnTo>
                    <a:pt x="6" y="673"/>
                  </a:lnTo>
                  <a:lnTo>
                    <a:pt x="1" y="581"/>
                  </a:lnTo>
                  <a:lnTo>
                    <a:pt x="0" y="490"/>
                  </a:lnTo>
                  <a:lnTo>
                    <a:pt x="2" y="399"/>
                  </a:lnTo>
                  <a:lnTo>
                    <a:pt x="9" y="306"/>
                  </a:lnTo>
                  <a:lnTo>
                    <a:pt x="19" y="210"/>
                  </a:lnTo>
                  <a:lnTo>
                    <a:pt x="33" y="111"/>
                  </a:lnTo>
                  <a:close/>
                </a:path>
              </a:pathLst>
            </a:custGeom>
            <a:solidFill>
              <a:srgbClr val="C1A5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21" name="Freeform 97"/>
            <p:cNvSpPr>
              <a:spLocks/>
            </p:cNvSpPr>
            <p:nvPr/>
          </p:nvSpPr>
          <p:spPr bwMode="auto">
            <a:xfrm>
              <a:off x="587" y="631"/>
              <a:ext cx="342" cy="424"/>
            </a:xfrm>
            <a:custGeom>
              <a:avLst/>
              <a:gdLst>
                <a:gd name="T0" fmla="*/ 31 w 683"/>
                <a:gd name="T1" fmla="*/ 110 h 849"/>
                <a:gd name="T2" fmla="*/ 69 w 683"/>
                <a:gd name="T3" fmla="*/ 100 h 849"/>
                <a:gd name="T4" fmla="*/ 107 w 683"/>
                <a:gd name="T5" fmla="*/ 90 h 849"/>
                <a:gd name="T6" fmla="*/ 148 w 683"/>
                <a:gd name="T7" fmla="*/ 79 h 849"/>
                <a:gd name="T8" fmla="*/ 188 w 683"/>
                <a:gd name="T9" fmla="*/ 70 h 849"/>
                <a:gd name="T10" fmla="*/ 229 w 683"/>
                <a:gd name="T11" fmla="*/ 61 h 849"/>
                <a:gd name="T12" fmla="*/ 271 w 683"/>
                <a:gd name="T13" fmla="*/ 52 h 849"/>
                <a:gd name="T14" fmla="*/ 312 w 683"/>
                <a:gd name="T15" fmla="*/ 44 h 849"/>
                <a:gd name="T16" fmla="*/ 355 w 683"/>
                <a:gd name="T17" fmla="*/ 36 h 849"/>
                <a:gd name="T18" fmla="*/ 398 w 683"/>
                <a:gd name="T19" fmla="*/ 29 h 849"/>
                <a:gd name="T20" fmla="*/ 440 w 683"/>
                <a:gd name="T21" fmla="*/ 23 h 849"/>
                <a:gd name="T22" fmla="*/ 482 w 683"/>
                <a:gd name="T23" fmla="*/ 17 h 849"/>
                <a:gd name="T24" fmla="*/ 523 w 683"/>
                <a:gd name="T25" fmla="*/ 11 h 849"/>
                <a:gd name="T26" fmla="*/ 565 w 683"/>
                <a:gd name="T27" fmla="*/ 8 h 849"/>
                <a:gd name="T28" fmla="*/ 605 w 683"/>
                <a:gd name="T29" fmla="*/ 4 h 849"/>
                <a:gd name="T30" fmla="*/ 645 w 683"/>
                <a:gd name="T31" fmla="*/ 2 h 849"/>
                <a:gd name="T32" fmla="*/ 683 w 683"/>
                <a:gd name="T33" fmla="*/ 0 h 849"/>
                <a:gd name="T34" fmla="*/ 673 w 683"/>
                <a:gd name="T35" fmla="*/ 203 h 849"/>
                <a:gd name="T36" fmla="*/ 663 w 683"/>
                <a:gd name="T37" fmla="*/ 398 h 849"/>
                <a:gd name="T38" fmla="*/ 658 w 683"/>
                <a:gd name="T39" fmla="*/ 595 h 849"/>
                <a:gd name="T40" fmla="*/ 663 w 683"/>
                <a:gd name="T41" fmla="*/ 798 h 849"/>
                <a:gd name="T42" fmla="*/ 634 w 683"/>
                <a:gd name="T43" fmla="*/ 805 h 849"/>
                <a:gd name="T44" fmla="*/ 600 w 683"/>
                <a:gd name="T45" fmla="*/ 813 h 849"/>
                <a:gd name="T46" fmla="*/ 563 w 683"/>
                <a:gd name="T47" fmla="*/ 820 h 849"/>
                <a:gd name="T48" fmla="*/ 524 w 683"/>
                <a:gd name="T49" fmla="*/ 826 h 849"/>
                <a:gd name="T50" fmla="*/ 482 w 683"/>
                <a:gd name="T51" fmla="*/ 831 h 849"/>
                <a:gd name="T52" fmla="*/ 438 w 683"/>
                <a:gd name="T53" fmla="*/ 837 h 849"/>
                <a:gd name="T54" fmla="*/ 393 w 683"/>
                <a:gd name="T55" fmla="*/ 842 h 849"/>
                <a:gd name="T56" fmla="*/ 348 w 683"/>
                <a:gd name="T57" fmla="*/ 845 h 849"/>
                <a:gd name="T58" fmla="*/ 302 w 683"/>
                <a:gd name="T59" fmla="*/ 847 h 849"/>
                <a:gd name="T60" fmla="*/ 257 w 683"/>
                <a:gd name="T61" fmla="*/ 849 h 849"/>
                <a:gd name="T62" fmla="*/ 212 w 683"/>
                <a:gd name="T63" fmla="*/ 849 h 849"/>
                <a:gd name="T64" fmla="*/ 170 w 683"/>
                <a:gd name="T65" fmla="*/ 847 h 849"/>
                <a:gd name="T66" fmla="*/ 129 w 683"/>
                <a:gd name="T67" fmla="*/ 845 h 849"/>
                <a:gd name="T68" fmla="*/ 91 w 683"/>
                <a:gd name="T69" fmla="*/ 839 h 849"/>
                <a:gd name="T70" fmla="*/ 58 w 683"/>
                <a:gd name="T71" fmla="*/ 834 h 849"/>
                <a:gd name="T72" fmla="*/ 27 w 683"/>
                <a:gd name="T73" fmla="*/ 824 h 849"/>
                <a:gd name="T74" fmla="*/ 14 w 683"/>
                <a:gd name="T75" fmla="*/ 735 h 849"/>
                <a:gd name="T76" fmla="*/ 6 w 683"/>
                <a:gd name="T77" fmla="*/ 647 h 849"/>
                <a:gd name="T78" fmla="*/ 0 w 683"/>
                <a:gd name="T79" fmla="*/ 560 h 849"/>
                <a:gd name="T80" fmla="*/ 0 w 683"/>
                <a:gd name="T81" fmla="*/ 472 h 849"/>
                <a:gd name="T82" fmla="*/ 3 w 683"/>
                <a:gd name="T83" fmla="*/ 384 h 849"/>
                <a:gd name="T84" fmla="*/ 8 w 683"/>
                <a:gd name="T85" fmla="*/ 296 h 849"/>
                <a:gd name="T86" fmla="*/ 19 w 683"/>
                <a:gd name="T87" fmla="*/ 205 h 849"/>
                <a:gd name="T88" fmla="*/ 31 w 683"/>
                <a:gd name="T89" fmla="*/ 110 h 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83" h="849">
                  <a:moveTo>
                    <a:pt x="31" y="110"/>
                  </a:moveTo>
                  <a:lnTo>
                    <a:pt x="69" y="100"/>
                  </a:lnTo>
                  <a:lnTo>
                    <a:pt x="107" y="90"/>
                  </a:lnTo>
                  <a:lnTo>
                    <a:pt x="148" y="79"/>
                  </a:lnTo>
                  <a:lnTo>
                    <a:pt x="188" y="70"/>
                  </a:lnTo>
                  <a:lnTo>
                    <a:pt x="229" y="61"/>
                  </a:lnTo>
                  <a:lnTo>
                    <a:pt x="271" y="52"/>
                  </a:lnTo>
                  <a:lnTo>
                    <a:pt x="312" y="44"/>
                  </a:lnTo>
                  <a:lnTo>
                    <a:pt x="355" y="36"/>
                  </a:lnTo>
                  <a:lnTo>
                    <a:pt x="398" y="29"/>
                  </a:lnTo>
                  <a:lnTo>
                    <a:pt x="440" y="23"/>
                  </a:lnTo>
                  <a:lnTo>
                    <a:pt x="482" y="17"/>
                  </a:lnTo>
                  <a:lnTo>
                    <a:pt x="523" y="11"/>
                  </a:lnTo>
                  <a:lnTo>
                    <a:pt x="565" y="8"/>
                  </a:lnTo>
                  <a:lnTo>
                    <a:pt x="605" y="4"/>
                  </a:lnTo>
                  <a:lnTo>
                    <a:pt x="645" y="2"/>
                  </a:lnTo>
                  <a:lnTo>
                    <a:pt x="683" y="0"/>
                  </a:lnTo>
                  <a:lnTo>
                    <a:pt x="673" y="203"/>
                  </a:lnTo>
                  <a:lnTo>
                    <a:pt x="663" y="398"/>
                  </a:lnTo>
                  <a:lnTo>
                    <a:pt x="658" y="595"/>
                  </a:lnTo>
                  <a:lnTo>
                    <a:pt x="663" y="798"/>
                  </a:lnTo>
                  <a:lnTo>
                    <a:pt x="634" y="805"/>
                  </a:lnTo>
                  <a:lnTo>
                    <a:pt x="600" y="813"/>
                  </a:lnTo>
                  <a:lnTo>
                    <a:pt x="563" y="820"/>
                  </a:lnTo>
                  <a:lnTo>
                    <a:pt x="524" y="826"/>
                  </a:lnTo>
                  <a:lnTo>
                    <a:pt x="482" y="831"/>
                  </a:lnTo>
                  <a:lnTo>
                    <a:pt x="438" y="837"/>
                  </a:lnTo>
                  <a:lnTo>
                    <a:pt x="393" y="842"/>
                  </a:lnTo>
                  <a:lnTo>
                    <a:pt x="348" y="845"/>
                  </a:lnTo>
                  <a:lnTo>
                    <a:pt x="302" y="847"/>
                  </a:lnTo>
                  <a:lnTo>
                    <a:pt x="257" y="849"/>
                  </a:lnTo>
                  <a:lnTo>
                    <a:pt x="212" y="849"/>
                  </a:lnTo>
                  <a:lnTo>
                    <a:pt x="170" y="847"/>
                  </a:lnTo>
                  <a:lnTo>
                    <a:pt x="129" y="845"/>
                  </a:lnTo>
                  <a:lnTo>
                    <a:pt x="91" y="839"/>
                  </a:lnTo>
                  <a:lnTo>
                    <a:pt x="58" y="834"/>
                  </a:lnTo>
                  <a:lnTo>
                    <a:pt x="27" y="824"/>
                  </a:lnTo>
                  <a:lnTo>
                    <a:pt x="14" y="735"/>
                  </a:lnTo>
                  <a:lnTo>
                    <a:pt x="6" y="647"/>
                  </a:lnTo>
                  <a:lnTo>
                    <a:pt x="0" y="560"/>
                  </a:lnTo>
                  <a:lnTo>
                    <a:pt x="0" y="472"/>
                  </a:lnTo>
                  <a:lnTo>
                    <a:pt x="3" y="384"/>
                  </a:lnTo>
                  <a:lnTo>
                    <a:pt x="8" y="296"/>
                  </a:lnTo>
                  <a:lnTo>
                    <a:pt x="19" y="205"/>
                  </a:lnTo>
                  <a:lnTo>
                    <a:pt x="31" y="110"/>
                  </a:lnTo>
                  <a:close/>
                </a:path>
              </a:pathLst>
            </a:custGeom>
            <a:solidFill>
              <a:srgbClr val="C4A8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22" name="Freeform 98"/>
            <p:cNvSpPr>
              <a:spLocks/>
            </p:cNvSpPr>
            <p:nvPr/>
          </p:nvSpPr>
          <p:spPr bwMode="auto">
            <a:xfrm>
              <a:off x="588" y="632"/>
              <a:ext cx="332" cy="406"/>
            </a:xfrm>
            <a:custGeom>
              <a:avLst/>
              <a:gdLst>
                <a:gd name="T0" fmla="*/ 31 w 665"/>
                <a:gd name="T1" fmla="*/ 110 h 812"/>
                <a:gd name="T2" fmla="*/ 67 w 665"/>
                <a:gd name="T3" fmla="*/ 99 h 812"/>
                <a:gd name="T4" fmla="*/ 105 w 665"/>
                <a:gd name="T5" fmla="*/ 89 h 812"/>
                <a:gd name="T6" fmla="*/ 143 w 665"/>
                <a:gd name="T7" fmla="*/ 80 h 812"/>
                <a:gd name="T8" fmla="*/ 182 w 665"/>
                <a:gd name="T9" fmla="*/ 69 h 812"/>
                <a:gd name="T10" fmla="*/ 223 w 665"/>
                <a:gd name="T11" fmla="*/ 60 h 812"/>
                <a:gd name="T12" fmla="*/ 263 w 665"/>
                <a:gd name="T13" fmla="*/ 52 h 812"/>
                <a:gd name="T14" fmla="*/ 304 w 665"/>
                <a:gd name="T15" fmla="*/ 44 h 812"/>
                <a:gd name="T16" fmla="*/ 346 w 665"/>
                <a:gd name="T17" fmla="*/ 36 h 812"/>
                <a:gd name="T18" fmla="*/ 387 w 665"/>
                <a:gd name="T19" fmla="*/ 29 h 812"/>
                <a:gd name="T20" fmla="*/ 429 w 665"/>
                <a:gd name="T21" fmla="*/ 23 h 812"/>
                <a:gd name="T22" fmla="*/ 469 w 665"/>
                <a:gd name="T23" fmla="*/ 17 h 812"/>
                <a:gd name="T24" fmla="*/ 511 w 665"/>
                <a:gd name="T25" fmla="*/ 12 h 812"/>
                <a:gd name="T26" fmla="*/ 550 w 665"/>
                <a:gd name="T27" fmla="*/ 8 h 812"/>
                <a:gd name="T28" fmla="*/ 590 w 665"/>
                <a:gd name="T29" fmla="*/ 5 h 812"/>
                <a:gd name="T30" fmla="*/ 628 w 665"/>
                <a:gd name="T31" fmla="*/ 2 h 812"/>
                <a:gd name="T32" fmla="*/ 665 w 665"/>
                <a:gd name="T33" fmla="*/ 0 h 812"/>
                <a:gd name="T34" fmla="*/ 659 w 665"/>
                <a:gd name="T35" fmla="*/ 98 h 812"/>
                <a:gd name="T36" fmla="*/ 653 w 665"/>
                <a:gd name="T37" fmla="*/ 192 h 812"/>
                <a:gd name="T38" fmla="*/ 648 w 665"/>
                <a:gd name="T39" fmla="*/ 286 h 812"/>
                <a:gd name="T40" fmla="*/ 643 w 665"/>
                <a:gd name="T41" fmla="*/ 378 h 812"/>
                <a:gd name="T42" fmla="*/ 640 w 665"/>
                <a:gd name="T43" fmla="*/ 471 h 812"/>
                <a:gd name="T44" fmla="*/ 637 w 665"/>
                <a:gd name="T45" fmla="*/ 564 h 812"/>
                <a:gd name="T46" fmla="*/ 637 w 665"/>
                <a:gd name="T47" fmla="*/ 659 h 812"/>
                <a:gd name="T48" fmla="*/ 641 w 665"/>
                <a:gd name="T49" fmla="*/ 757 h 812"/>
                <a:gd name="T50" fmla="*/ 613 w 665"/>
                <a:gd name="T51" fmla="*/ 764 h 812"/>
                <a:gd name="T52" fmla="*/ 581 w 665"/>
                <a:gd name="T53" fmla="*/ 771 h 812"/>
                <a:gd name="T54" fmla="*/ 545 w 665"/>
                <a:gd name="T55" fmla="*/ 778 h 812"/>
                <a:gd name="T56" fmla="*/ 507 w 665"/>
                <a:gd name="T57" fmla="*/ 784 h 812"/>
                <a:gd name="T58" fmla="*/ 467 w 665"/>
                <a:gd name="T59" fmla="*/ 791 h 812"/>
                <a:gd name="T60" fmla="*/ 424 w 665"/>
                <a:gd name="T61" fmla="*/ 797 h 812"/>
                <a:gd name="T62" fmla="*/ 380 w 665"/>
                <a:gd name="T63" fmla="*/ 802 h 812"/>
                <a:gd name="T64" fmla="*/ 337 w 665"/>
                <a:gd name="T65" fmla="*/ 806 h 812"/>
                <a:gd name="T66" fmla="*/ 293 w 665"/>
                <a:gd name="T67" fmla="*/ 810 h 812"/>
                <a:gd name="T68" fmla="*/ 249 w 665"/>
                <a:gd name="T69" fmla="*/ 812 h 812"/>
                <a:gd name="T70" fmla="*/ 207 w 665"/>
                <a:gd name="T71" fmla="*/ 812 h 812"/>
                <a:gd name="T72" fmla="*/ 165 w 665"/>
                <a:gd name="T73" fmla="*/ 812 h 812"/>
                <a:gd name="T74" fmla="*/ 126 w 665"/>
                <a:gd name="T75" fmla="*/ 809 h 812"/>
                <a:gd name="T76" fmla="*/ 89 w 665"/>
                <a:gd name="T77" fmla="*/ 805 h 812"/>
                <a:gd name="T78" fmla="*/ 57 w 665"/>
                <a:gd name="T79" fmla="*/ 798 h 812"/>
                <a:gd name="T80" fmla="*/ 27 w 665"/>
                <a:gd name="T81" fmla="*/ 790 h 812"/>
                <a:gd name="T82" fmla="*/ 14 w 665"/>
                <a:gd name="T83" fmla="*/ 705 h 812"/>
                <a:gd name="T84" fmla="*/ 6 w 665"/>
                <a:gd name="T85" fmla="*/ 621 h 812"/>
                <a:gd name="T86" fmla="*/ 2 w 665"/>
                <a:gd name="T87" fmla="*/ 538 h 812"/>
                <a:gd name="T88" fmla="*/ 0 w 665"/>
                <a:gd name="T89" fmla="*/ 455 h 812"/>
                <a:gd name="T90" fmla="*/ 4 w 665"/>
                <a:gd name="T91" fmla="*/ 371 h 812"/>
                <a:gd name="T92" fmla="*/ 10 w 665"/>
                <a:gd name="T93" fmla="*/ 287 h 812"/>
                <a:gd name="T94" fmla="*/ 19 w 665"/>
                <a:gd name="T95" fmla="*/ 199 h 812"/>
                <a:gd name="T96" fmla="*/ 31 w 665"/>
                <a:gd name="T97" fmla="*/ 110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65" h="812">
                  <a:moveTo>
                    <a:pt x="31" y="110"/>
                  </a:moveTo>
                  <a:lnTo>
                    <a:pt x="67" y="99"/>
                  </a:lnTo>
                  <a:lnTo>
                    <a:pt x="105" y="89"/>
                  </a:lnTo>
                  <a:lnTo>
                    <a:pt x="143" y="80"/>
                  </a:lnTo>
                  <a:lnTo>
                    <a:pt x="182" y="69"/>
                  </a:lnTo>
                  <a:lnTo>
                    <a:pt x="223" y="60"/>
                  </a:lnTo>
                  <a:lnTo>
                    <a:pt x="263" y="52"/>
                  </a:lnTo>
                  <a:lnTo>
                    <a:pt x="304" y="44"/>
                  </a:lnTo>
                  <a:lnTo>
                    <a:pt x="346" y="36"/>
                  </a:lnTo>
                  <a:lnTo>
                    <a:pt x="387" y="29"/>
                  </a:lnTo>
                  <a:lnTo>
                    <a:pt x="429" y="23"/>
                  </a:lnTo>
                  <a:lnTo>
                    <a:pt x="469" y="17"/>
                  </a:lnTo>
                  <a:lnTo>
                    <a:pt x="511" y="12"/>
                  </a:lnTo>
                  <a:lnTo>
                    <a:pt x="550" y="8"/>
                  </a:lnTo>
                  <a:lnTo>
                    <a:pt x="590" y="5"/>
                  </a:lnTo>
                  <a:lnTo>
                    <a:pt x="628" y="2"/>
                  </a:lnTo>
                  <a:lnTo>
                    <a:pt x="665" y="0"/>
                  </a:lnTo>
                  <a:lnTo>
                    <a:pt x="659" y="98"/>
                  </a:lnTo>
                  <a:lnTo>
                    <a:pt x="653" y="192"/>
                  </a:lnTo>
                  <a:lnTo>
                    <a:pt x="648" y="286"/>
                  </a:lnTo>
                  <a:lnTo>
                    <a:pt x="643" y="378"/>
                  </a:lnTo>
                  <a:lnTo>
                    <a:pt x="640" y="471"/>
                  </a:lnTo>
                  <a:lnTo>
                    <a:pt x="637" y="564"/>
                  </a:lnTo>
                  <a:lnTo>
                    <a:pt x="637" y="659"/>
                  </a:lnTo>
                  <a:lnTo>
                    <a:pt x="641" y="757"/>
                  </a:lnTo>
                  <a:lnTo>
                    <a:pt x="613" y="764"/>
                  </a:lnTo>
                  <a:lnTo>
                    <a:pt x="581" y="771"/>
                  </a:lnTo>
                  <a:lnTo>
                    <a:pt x="545" y="778"/>
                  </a:lnTo>
                  <a:lnTo>
                    <a:pt x="507" y="784"/>
                  </a:lnTo>
                  <a:lnTo>
                    <a:pt x="467" y="791"/>
                  </a:lnTo>
                  <a:lnTo>
                    <a:pt x="424" y="797"/>
                  </a:lnTo>
                  <a:lnTo>
                    <a:pt x="380" y="802"/>
                  </a:lnTo>
                  <a:lnTo>
                    <a:pt x="337" y="806"/>
                  </a:lnTo>
                  <a:lnTo>
                    <a:pt x="293" y="810"/>
                  </a:lnTo>
                  <a:lnTo>
                    <a:pt x="249" y="812"/>
                  </a:lnTo>
                  <a:lnTo>
                    <a:pt x="207" y="812"/>
                  </a:lnTo>
                  <a:lnTo>
                    <a:pt x="165" y="812"/>
                  </a:lnTo>
                  <a:lnTo>
                    <a:pt x="126" y="809"/>
                  </a:lnTo>
                  <a:lnTo>
                    <a:pt x="89" y="805"/>
                  </a:lnTo>
                  <a:lnTo>
                    <a:pt x="57" y="798"/>
                  </a:lnTo>
                  <a:lnTo>
                    <a:pt x="27" y="790"/>
                  </a:lnTo>
                  <a:lnTo>
                    <a:pt x="14" y="705"/>
                  </a:lnTo>
                  <a:lnTo>
                    <a:pt x="6" y="621"/>
                  </a:lnTo>
                  <a:lnTo>
                    <a:pt x="2" y="538"/>
                  </a:lnTo>
                  <a:lnTo>
                    <a:pt x="0" y="455"/>
                  </a:lnTo>
                  <a:lnTo>
                    <a:pt x="4" y="371"/>
                  </a:lnTo>
                  <a:lnTo>
                    <a:pt x="10" y="287"/>
                  </a:lnTo>
                  <a:lnTo>
                    <a:pt x="19" y="199"/>
                  </a:lnTo>
                  <a:lnTo>
                    <a:pt x="31" y="110"/>
                  </a:lnTo>
                  <a:close/>
                </a:path>
              </a:pathLst>
            </a:custGeom>
            <a:solidFill>
              <a:srgbClr val="C9AD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23" name="Freeform 99"/>
            <p:cNvSpPr>
              <a:spLocks/>
            </p:cNvSpPr>
            <p:nvPr/>
          </p:nvSpPr>
          <p:spPr bwMode="auto">
            <a:xfrm>
              <a:off x="589" y="633"/>
              <a:ext cx="322" cy="387"/>
            </a:xfrm>
            <a:custGeom>
              <a:avLst/>
              <a:gdLst>
                <a:gd name="T0" fmla="*/ 29 w 643"/>
                <a:gd name="T1" fmla="*/ 109 h 774"/>
                <a:gd name="T2" fmla="*/ 63 w 643"/>
                <a:gd name="T3" fmla="*/ 98 h 774"/>
                <a:gd name="T4" fmla="*/ 99 w 643"/>
                <a:gd name="T5" fmla="*/ 89 h 774"/>
                <a:gd name="T6" fmla="*/ 136 w 643"/>
                <a:gd name="T7" fmla="*/ 79 h 774"/>
                <a:gd name="T8" fmla="*/ 174 w 643"/>
                <a:gd name="T9" fmla="*/ 70 h 774"/>
                <a:gd name="T10" fmla="*/ 213 w 643"/>
                <a:gd name="T11" fmla="*/ 61 h 774"/>
                <a:gd name="T12" fmla="*/ 253 w 643"/>
                <a:gd name="T13" fmla="*/ 52 h 774"/>
                <a:gd name="T14" fmla="*/ 292 w 643"/>
                <a:gd name="T15" fmla="*/ 44 h 774"/>
                <a:gd name="T16" fmla="*/ 334 w 643"/>
                <a:gd name="T17" fmla="*/ 37 h 774"/>
                <a:gd name="T18" fmla="*/ 374 w 643"/>
                <a:gd name="T19" fmla="*/ 30 h 774"/>
                <a:gd name="T20" fmla="*/ 415 w 643"/>
                <a:gd name="T21" fmla="*/ 23 h 774"/>
                <a:gd name="T22" fmla="*/ 455 w 643"/>
                <a:gd name="T23" fmla="*/ 18 h 774"/>
                <a:gd name="T24" fmla="*/ 494 w 643"/>
                <a:gd name="T25" fmla="*/ 13 h 774"/>
                <a:gd name="T26" fmla="*/ 533 w 643"/>
                <a:gd name="T27" fmla="*/ 8 h 774"/>
                <a:gd name="T28" fmla="*/ 571 w 643"/>
                <a:gd name="T29" fmla="*/ 5 h 774"/>
                <a:gd name="T30" fmla="*/ 607 w 643"/>
                <a:gd name="T31" fmla="*/ 3 h 774"/>
                <a:gd name="T32" fmla="*/ 643 w 643"/>
                <a:gd name="T33" fmla="*/ 0 h 774"/>
                <a:gd name="T34" fmla="*/ 637 w 643"/>
                <a:gd name="T35" fmla="*/ 93 h 774"/>
                <a:gd name="T36" fmla="*/ 631 w 643"/>
                <a:gd name="T37" fmla="*/ 182 h 774"/>
                <a:gd name="T38" fmla="*/ 625 w 643"/>
                <a:gd name="T39" fmla="*/ 270 h 774"/>
                <a:gd name="T40" fmla="*/ 621 w 643"/>
                <a:gd name="T41" fmla="*/ 357 h 774"/>
                <a:gd name="T42" fmla="*/ 617 w 643"/>
                <a:gd name="T43" fmla="*/ 445 h 774"/>
                <a:gd name="T44" fmla="*/ 615 w 643"/>
                <a:gd name="T45" fmla="*/ 533 h 774"/>
                <a:gd name="T46" fmla="*/ 615 w 643"/>
                <a:gd name="T47" fmla="*/ 622 h 774"/>
                <a:gd name="T48" fmla="*/ 617 w 643"/>
                <a:gd name="T49" fmla="*/ 714 h 774"/>
                <a:gd name="T50" fmla="*/ 590 w 643"/>
                <a:gd name="T51" fmla="*/ 721 h 774"/>
                <a:gd name="T52" fmla="*/ 560 w 643"/>
                <a:gd name="T53" fmla="*/ 728 h 774"/>
                <a:gd name="T54" fmla="*/ 525 w 643"/>
                <a:gd name="T55" fmla="*/ 735 h 774"/>
                <a:gd name="T56" fmla="*/ 488 w 643"/>
                <a:gd name="T57" fmla="*/ 743 h 774"/>
                <a:gd name="T58" fmla="*/ 449 w 643"/>
                <a:gd name="T59" fmla="*/ 750 h 774"/>
                <a:gd name="T60" fmla="*/ 408 w 643"/>
                <a:gd name="T61" fmla="*/ 756 h 774"/>
                <a:gd name="T62" fmla="*/ 366 w 643"/>
                <a:gd name="T63" fmla="*/ 762 h 774"/>
                <a:gd name="T64" fmla="*/ 324 w 643"/>
                <a:gd name="T65" fmla="*/ 766 h 774"/>
                <a:gd name="T66" fmla="*/ 281 w 643"/>
                <a:gd name="T67" fmla="*/ 771 h 774"/>
                <a:gd name="T68" fmla="*/ 238 w 643"/>
                <a:gd name="T69" fmla="*/ 773 h 774"/>
                <a:gd name="T70" fmla="*/ 197 w 643"/>
                <a:gd name="T71" fmla="*/ 774 h 774"/>
                <a:gd name="T72" fmla="*/ 158 w 643"/>
                <a:gd name="T73" fmla="*/ 774 h 774"/>
                <a:gd name="T74" fmla="*/ 120 w 643"/>
                <a:gd name="T75" fmla="*/ 772 h 774"/>
                <a:gd name="T76" fmla="*/ 84 w 643"/>
                <a:gd name="T77" fmla="*/ 769 h 774"/>
                <a:gd name="T78" fmla="*/ 53 w 643"/>
                <a:gd name="T79" fmla="*/ 763 h 774"/>
                <a:gd name="T80" fmla="*/ 24 w 643"/>
                <a:gd name="T81" fmla="*/ 755 h 774"/>
                <a:gd name="T82" fmla="*/ 12 w 643"/>
                <a:gd name="T83" fmla="*/ 674 h 774"/>
                <a:gd name="T84" fmla="*/ 4 w 643"/>
                <a:gd name="T85" fmla="*/ 594 h 774"/>
                <a:gd name="T86" fmla="*/ 0 w 643"/>
                <a:gd name="T87" fmla="*/ 515 h 774"/>
                <a:gd name="T88" fmla="*/ 0 w 643"/>
                <a:gd name="T89" fmla="*/ 437 h 774"/>
                <a:gd name="T90" fmla="*/ 2 w 643"/>
                <a:gd name="T91" fmla="*/ 357 h 774"/>
                <a:gd name="T92" fmla="*/ 8 w 643"/>
                <a:gd name="T93" fmla="*/ 277 h 774"/>
                <a:gd name="T94" fmla="*/ 17 w 643"/>
                <a:gd name="T95" fmla="*/ 194 h 774"/>
                <a:gd name="T96" fmla="*/ 29 w 643"/>
                <a:gd name="T97" fmla="*/ 109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43" h="774">
                  <a:moveTo>
                    <a:pt x="29" y="109"/>
                  </a:moveTo>
                  <a:lnTo>
                    <a:pt x="63" y="98"/>
                  </a:lnTo>
                  <a:lnTo>
                    <a:pt x="99" y="89"/>
                  </a:lnTo>
                  <a:lnTo>
                    <a:pt x="136" y="79"/>
                  </a:lnTo>
                  <a:lnTo>
                    <a:pt x="174" y="70"/>
                  </a:lnTo>
                  <a:lnTo>
                    <a:pt x="213" y="61"/>
                  </a:lnTo>
                  <a:lnTo>
                    <a:pt x="253" y="52"/>
                  </a:lnTo>
                  <a:lnTo>
                    <a:pt x="292" y="44"/>
                  </a:lnTo>
                  <a:lnTo>
                    <a:pt x="334" y="37"/>
                  </a:lnTo>
                  <a:lnTo>
                    <a:pt x="374" y="30"/>
                  </a:lnTo>
                  <a:lnTo>
                    <a:pt x="415" y="23"/>
                  </a:lnTo>
                  <a:lnTo>
                    <a:pt x="455" y="18"/>
                  </a:lnTo>
                  <a:lnTo>
                    <a:pt x="494" y="13"/>
                  </a:lnTo>
                  <a:lnTo>
                    <a:pt x="533" y="8"/>
                  </a:lnTo>
                  <a:lnTo>
                    <a:pt x="571" y="5"/>
                  </a:lnTo>
                  <a:lnTo>
                    <a:pt x="607" y="3"/>
                  </a:lnTo>
                  <a:lnTo>
                    <a:pt x="643" y="0"/>
                  </a:lnTo>
                  <a:lnTo>
                    <a:pt x="637" y="93"/>
                  </a:lnTo>
                  <a:lnTo>
                    <a:pt x="631" y="182"/>
                  </a:lnTo>
                  <a:lnTo>
                    <a:pt x="625" y="270"/>
                  </a:lnTo>
                  <a:lnTo>
                    <a:pt x="621" y="357"/>
                  </a:lnTo>
                  <a:lnTo>
                    <a:pt x="617" y="445"/>
                  </a:lnTo>
                  <a:lnTo>
                    <a:pt x="615" y="533"/>
                  </a:lnTo>
                  <a:lnTo>
                    <a:pt x="615" y="622"/>
                  </a:lnTo>
                  <a:lnTo>
                    <a:pt x="617" y="714"/>
                  </a:lnTo>
                  <a:lnTo>
                    <a:pt x="590" y="721"/>
                  </a:lnTo>
                  <a:lnTo>
                    <a:pt x="560" y="728"/>
                  </a:lnTo>
                  <a:lnTo>
                    <a:pt x="525" y="735"/>
                  </a:lnTo>
                  <a:lnTo>
                    <a:pt x="488" y="743"/>
                  </a:lnTo>
                  <a:lnTo>
                    <a:pt x="449" y="750"/>
                  </a:lnTo>
                  <a:lnTo>
                    <a:pt x="408" y="756"/>
                  </a:lnTo>
                  <a:lnTo>
                    <a:pt x="366" y="762"/>
                  </a:lnTo>
                  <a:lnTo>
                    <a:pt x="324" y="766"/>
                  </a:lnTo>
                  <a:lnTo>
                    <a:pt x="281" y="771"/>
                  </a:lnTo>
                  <a:lnTo>
                    <a:pt x="238" y="773"/>
                  </a:lnTo>
                  <a:lnTo>
                    <a:pt x="197" y="774"/>
                  </a:lnTo>
                  <a:lnTo>
                    <a:pt x="158" y="774"/>
                  </a:lnTo>
                  <a:lnTo>
                    <a:pt x="120" y="772"/>
                  </a:lnTo>
                  <a:lnTo>
                    <a:pt x="84" y="769"/>
                  </a:lnTo>
                  <a:lnTo>
                    <a:pt x="53" y="763"/>
                  </a:lnTo>
                  <a:lnTo>
                    <a:pt x="24" y="755"/>
                  </a:lnTo>
                  <a:lnTo>
                    <a:pt x="12" y="674"/>
                  </a:lnTo>
                  <a:lnTo>
                    <a:pt x="4" y="594"/>
                  </a:lnTo>
                  <a:lnTo>
                    <a:pt x="0" y="515"/>
                  </a:lnTo>
                  <a:lnTo>
                    <a:pt x="0" y="437"/>
                  </a:lnTo>
                  <a:lnTo>
                    <a:pt x="2" y="357"/>
                  </a:lnTo>
                  <a:lnTo>
                    <a:pt x="8" y="277"/>
                  </a:lnTo>
                  <a:lnTo>
                    <a:pt x="17" y="194"/>
                  </a:lnTo>
                  <a:lnTo>
                    <a:pt x="29" y="109"/>
                  </a:lnTo>
                  <a:close/>
                </a:path>
              </a:pathLst>
            </a:custGeom>
            <a:solidFill>
              <a:srgbClr val="CCB5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24" name="Freeform 100"/>
            <p:cNvSpPr>
              <a:spLocks/>
            </p:cNvSpPr>
            <p:nvPr/>
          </p:nvSpPr>
          <p:spPr bwMode="auto">
            <a:xfrm>
              <a:off x="591" y="634"/>
              <a:ext cx="311" cy="369"/>
            </a:xfrm>
            <a:custGeom>
              <a:avLst/>
              <a:gdLst>
                <a:gd name="T0" fmla="*/ 28 w 622"/>
                <a:gd name="T1" fmla="*/ 107 h 737"/>
                <a:gd name="T2" fmla="*/ 60 w 622"/>
                <a:gd name="T3" fmla="*/ 96 h 737"/>
                <a:gd name="T4" fmla="*/ 95 w 622"/>
                <a:gd name="T5" fmla="*/ 87 h 737"/>
                <a:gd name="T6" fmla="*/ 130 w 622"/>
                <a:gd name="T7" fmla="*/ 78 h 737"/>
                <a:gd name="T8" fmla="*/ 167 w 622"/>
                <a:gd name="T9" fmla="*/ 69 h 737"/>
                <a:gd name="T10" fmla="*/ 205 w 622"/>
                <a:gd name="T11" fmla="*/ 60 h 737"/>
                <a:gd name="T12" fmla="*/ 243 w 622"/>
                <a:gd name="T13" fmla="*/ 52 h 737"/>
                <a:gd name="T14" fmla="*/ 282 w 622"/>
                <a:gd name="T15" fmla="*/ 43 h 737"/>
                <a:gd name="T16" fmla="*/ 323 w 622"/>
                <a:gd name="T17" fmla="*/ 35 h 737"/>
                <a:gd name="T18" fmla="*/ 362 w 622"/>
                <a:gd name="T19" fmla="*/ 29 h 737"/>
                <a:gd name="T20" fmla="*/ 401 w 622"/>
                <a:gd name="T21" fmla="*/ 23 h 737"/>
                <a:gd name="T22" fmla="*/ 440 w 622"/>
                <a:gd name="T23" fmla="*/ 17 h 737"/>
                <a:gd name="T24" fmla="*/ 479 w 622"/>
                <a:gd name="T25" fmla="*/ 12 h 737"/>
                <a:gd name="T26" fmla="*/ 516 w 622"/>
                <a:gd name="T27" fmla="*/ 8 h 737"/>
                <a:gd name="T28" fmla="*/ 553 w 622"/>
                <a:gd name="T29" fmla="*/ 4 h 737"/>
                <a:gd name="T30" fmla="*/ 589 w 622"/>
                <a:gd name="T31" fmla="*/ 2 h 737"/>
                <a:gd name="T32" fmla="*/ 622 w 622"/>
                <a:gd name="T33" fmla="*/ 0 h 737"/>
                <a:gd name="T34" fmla="*/ 618 w 622"/>
                <a:gd name="T35" fmla="*/ 87 h 737"/>
                <a:gd name="T36" fmla="*/ 612 w 622"/>
                <a:gd name="T37" fmla="*/ 171 h 737"/>
                <a:gd name="T38" fmla="*/ 606 w 622"/>
                <a:gd name="T39" fmla="*/ 254 h 737"/>
                <a:gd name="T40" fmla="*/ 600 w 622"/>
                <a:gd name="T41" fmla="*/ 336 h 737"/>
                <a:gd name="T42" fmla="*/ 597 w 622"/>
                <a:gd name="T43" fmla="*/ 418 h 737"/>
                <a:gd name="T44" fmla="*/ 595 w 622"/>
                <a:gd name="T45" fmla="*/ 500 h 737"/>
                <a:gd name="T46" fmla="*/ 593 w 622"/>
                <a:gd name="T47" fmla="*/ 584 h 737"/>
                <a:gd name="T48" fmla="*/ 596 w 622"/>
                <a:gd name="T49" fmla="*/ 671 h 737"/>
                <a:gd name="T50" fmla="*/ 569 w 622"/>
                <a:gd name="T51" fmla="*/ 678 h 737"/>
                <a:gd name="T52" fmla="*/ 539 w 622"/>
                <a:gd name="T53" fmla="*/ 685 h 737"/>
                <a:gd name="T54" fmla="*/ 507 w 622"/>
                <a:gd name="T55" fmla="*/ 693 h 737"/>
                <a:gd name="T56" fmla="*/ 471 w 622"/>
                <a:gd name="T57" fmla="*/ 700 h 737"/>
                <a:gd name="T58" fmla="*/ 433 w 622"/>
                <a:gd name="T59" fmla="*/ 708 h 737"/>
                <a:gd name="T60" fmla="*/ 394 w 622"/>
                <a:gd name="T61" fmla="*/ 715 h 737"/>
                <a:gd name="T62" fmla="*/ 353 w 622"/>
                <a:gd name="T63" fmla="*/ 721 h 737"/>
                <a:gd name="T64" fmla="*/ 312 w 622"/>
                <a:gd name="T65" fmla="*/ 726 h 737"/>
                <a:gd name="T66" fmla="*/ 271 w 622"/>
                <a:gd name="T67" fmla="*/ 731 h 737"/>
                <a:gd name="T68" fmla="*/ 231 w 622"/>
                <a:gd name="T69" fmla="*/ 735 h 737"/>
                <a:gd name="T70" fmla="*/ 190 w 622"/>
                <a:gd name="T71" fmla="*/ 737 h 737"/>
                <a:gd name="T72" fmla="*/ 152 w 622"/>
                <a:gd name="T73" fmla="*/ 737 h 737"/>
                <a:gd name="T74" fmla="*/ 115 w 622"/>
                <a:gd name="T75" fmla="*/ 736 h 737"/>
                <a:gd name="T76" fmla="*/ 82 w 622"/>
                <a:gd name="T77" fmla="*/ 732 h 737"/>
                <a:gd name="T78" fmla="*/ 51 w 622"/>
                <a:gd name="T79" fmla="*/ 728 h 737"/>
                <a:gd name="T80" fmla="*/ 23 w 622"/>
                <a:gd name="T81" fmla="*/ 720 h 737"/>
                <a:gd name="T82" fmla="*/ 13 w 622"/>
                <a:gd name="T83" fmla="*/ 642 h 737"/>
                <a:gd name="T84" fmla="*/ 5 w 622"/>
                <a:gd name="T85" fmla="*/ 568 h 737"/>
                <a:gd name="T86" fmla="*/ 1 w 622"/>
                <a:gd name="T87" fmla="*/ 493 h 737"/>
                <a:gd name="T88" fmla="*/ 0 w 622"/>
                <a:gd name="T89" fmla="*/ 418 h 737"/>
                <a:gd name="T90" fmla="*/ 2 w 622"/>
                <a:gd name="T91" fmla="*/ 343 h 737"/>
                <a:gd name="T92" fmla="*/ 8 w 622"/>
                <a:gd name="T93" fmla="*/ 266 h 737"/>
                <a:gd name="T94" fmla="*/ 16 w 622"/>
                <a:gd name="T95" fmla="*/ 187 h 737"/>
                <a:gd name="T96" fmla="*/ 28 w 622"/>
                <a:gd name="T97" fmla="*/ 107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22" h="737">
                  <a:moveTo>
                    <a:pt x="28" y="107"/>
                  </a:moveTo>
                  <a:lnTo>
                    <a:pt x="60" y="96"/>
                  </a:lnTo>
                  <a:lnTo>
                    <a:pt x="95" y="87"/>
                  </a:lnTo>
                  <a:lnTo>
                    <a:pt x="130" y="78"/>
                  </a:lnTo>
                  <a:lnTo>
                    <a:pt x="167" y="69"/>
                  </a:lnTo>
                  <a:lnTo>
                    <a:pt x="205" y="60"/>
                  </a:lnTo>
                  <a:lnTo>
                    <a:pt x="243" y="52"/>
                  </a:lnTo>
                  <a:lnTo>
                    <a:pt x="282" y="43"/>
                  </a:lnTo>
                  <a:lnTo>
                    <a:pt x="323" y="35"/>
                  </a:lnTo>
                  <a:lnTo>
                    <a:pt x="362" y="29"/>
                  </a:lnTo>
                  <a:lnTo>
                    <a:pt x="401" y="23"/>
                  </a:lnTo>
                  <a:lnTo>
                    <a:pt x="440" y="17"/>
                  </a:lnTo>
                  <a:lnTo>
                    <a:pt x="479" y="12"/>
                  </a:lnTo>
                  <a:lnTo>
                    <a:pt x="516" y="8"/>
                  </a:lnTo>
                  <a:lnTo>
                    <a:pt x="553" y="4"/>
                  </a:lnTo>
                  <a:lnTo>
                    <a:pt x="589" y="2"/>
                  </a:lnTo>
                  <a:lnTo>
                    <a:pt x="622" y="0"/>
                  </a:lnTo>
                  <a:lnTo>
                    <a:pt x="618" y="87"/>
                  </a:lnTo>
                  <a:lnTo>
                    <a:pt x="612" y="171"/>
                  </a:lnTo>
                  <a:lnTo>
                    <a:pt x="606" y="254"/>
                  </a:lnTo>
                  <a:lnTo>
                    <a:pt x="600" y="336"/>
                  </a:lnTo>
                  <a:lnTo>
                    <a:pt x="597" y="418"/>
                  </a:lnTo>
                  <a:lnTo>
                    <a:pt x="595" y="500"/>
                  </a:lnTo>
                  <a:lnTo>
                    <a:pt x="593" y="584"/>
                  </a:lnTo>
                  <a:lnTo>
                    <a:pt x="596" y="671"/>
                  </a:lnTo>
                  <a:lnTo>
                    <a:pt x="569" y="678"/>
                  </a:lnTo>
                  <a:lnTo>
                    <a:pt x="539" y="685"/>
                  </a:lnTo>
                  <a:lnTo>
                    <a:pt x="507" y="693"/>
                  </a:lnTo>
                  <a:lnTo>
                    <a:pt x="471" y="700"/>
                  </a:lnTo>
                  <a:lnTo>
                    <a:pt x="433" y="708"/>
                  </a:lnTo>
                  <a:lnTo>
                    <a:pt x="394" y="715"/>
                  </a:lnTo>
                  <a:lnTo>
                    <a:pt x="353" y="721"/>
                  </a:lnTo>
                  <a:lnTo>
                    <a:pt x="312" y="726"/>
                  </a:lnTo>
                  <a:lnTo>
                    <a:pt x="271" y="731"/>
                  </a:lnTo>
                  <a:lnTo>
                    <a:pt x="231" y="735"/>
                  </a:lnTo>
                  <a:lnTo>
                    <a:pt x="190" y="737"/>
                  </a:lnTo>
                  <a:lnTo>
                    <a:pt x="152" y="737"/>
                  </a:lnTo>
                  <a:lnTo>
                    <a:pt x="115" y="736"/>
                  </a:lnTo>
                  <a:lnTo>
                    <a:pt x="82" y="732"/>
                  </a:lnTo>
                  <a:lnTo>
                    <a:pt x="51" y="728"/>
                  </a:lnTo>
                  <a:lnTo>
                    <a:pt x="23" y="720"/>
                  </a:lnTo>
                  <a:lnTo>
                    <a:pt x="13" y="642"/>
                  </a:lnTo>
                  <a:lnTo>
                    <a:pt x="5" y="568"/>
                  </a:lnTo>
                  <a:lnTo>
                    <a:pt x="1" y="493"/>
                  </a:lnTo>
                  <a:lnTo>
                    <a:pt x="0" y="418"/>
                  </a:lnTo>
                  <a:lnTo>
                    <a:pt x="2" y="343"/>
                  </a:lnTo>
                  <a:lnTo>
                    <a:pt x="8" y="266"/>
                  </a:lnTo>
                  <a:lnTo>
                    <a:pt x="16" y="187"/>
                  </a:lnTo>
                  <a:lnTo>
                    <a:pt x="28" y="107"/>
                  </a:lnTo>
                  <a:close/>
                </a:path>
              </a:pathLst>
            </a:custGeom>
            <a:solidFill>
              <a:srgbClr val="D1BA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25" name="Freeform 101"/>
            <p:cNvSpPr>
              <a:spLocks/>
            </p:cNvSpPr>
            <p:nvPr/>
          </p:nvSpPr>
          <p:spPr bwMode="auto">
            <a:xfrm>
              <a:off x="592" y="636"/>
              <a:ext cx="300" cy="350"/>
            </a:xfrm>
            <a:custGeom>
              <a:avLst/>
              <a:gdLst>
                <a:gd name="T0" fmla="*/ 27 w 602"/>
                <a:gd name="T1" fmla="*/ 106 h 700"/>
                <a:gd name="T2" fmla="*/ 58 w 602"/>
                <a:gd name="T3" fmla="*/ 97 h 700"/>
                <a:gd name="T4" fmla="*/ 90 w 602"/>
                <a:gd name="T5" fmla="*/ 88 h 700"/>
                <a:gd name="T6" fmla="*/ 125 w 602"/>
                <a:gd name="T7" fmla="*/ 78 h 700"/>
                <a:gd name="T8" fmla="*/ 161 w 602"/>
                <a:gd name="T9" fmla="*/ 69 h 700"/>
                <a:gd name="T10" fmla="*/ 197 w 602"/>
                <a:gd name="T11" fmla="*/ 60 h 700"/>
                <a:gd name="T12" fmla="*/ 235 w 602"/>
                <a:gd name="T13" fmla="*/ 52 h 700"/>
                <a:gd name="T14" fmla="*/ 273 w 602"/>
                <a:gd name="T15" fmla="*/ 44 h 700"/>
                <a:gd name="T16" fmla="*/ 311 w 602"/>
                <a:gd name="T17" fmla="*/ 36 h 700"/>
                <a:gd name="T18" fmla="*/ 351 w 602"/>
                <a:gd name="T19" fmla="*/ 29 h 700"/>
                <a:gd name="T20" fmla="*/ 389 w 602"/>
                <a:gd name="T21" fmla="*/ 23 h 700"/>
                <a:gd name="T22" fmla="*/ 427 w 602"/>
                <a:gd name="T23" fmla="*/ 17 h 700"/>
                <a:gd name="T24" fmla="*/ 465 w 602"/>
                <a:gd name="T25" fmla="*/ 12 h 700"/>
                <a:gd name="T26" fmla="*/ 500 w 602"/>
                <a:gd name="T27" fmla="*/ 8 h 700"/>
                <a:gd name="T28" fmla="*/ 536 w 602"/>
                <a:gd name="T29" fmla="*/ 5 h 700"/>
                <a:gd name="T30" fmla="*/ 569 w 602"/>
                <a:gd name="T31" fmla="*/ 1 h 700"/>
                <a:gd name="T32" fmla="*/ 602 w 602"/>
                <a:gd name="T33" fmla="*/ 0 h 700"/>
                <a:gd name="T34" fmla="*/ 597 w 602"/>
                <a:gd name="T35" fmla="*/ 82 h 700"/>
                <a:gd name="T36" fmla="*/ 591 w 602"/>
                <a:gd name="T37" fmla="*/ 161 h 700"/>
                <a:gd name="T38" fmla="*/ 586 w 602"/>
                <a:gd name="T39" fmla="*/ 238 h 700"/>
                <a:gd name="T40" fmla="*/ 580 w 602"/>
                <a:gd name="T41" fmla="*/ 314 h 700"/>
                <a:gd name="T42" fmla="*/ 576 w 602"/>
                <a:gd name="T43" fmla="*/ 392 h 700"/>
                <a:gd name="T44" fmla="*/ 574 w 602"/>
                <a:gd name="T45" fmla="*/ 469 h 700"/>
                <a:gd name="T46" fmla="*/ 573 w 602"/>
                <a:gd name="T47" fmla="*/ 548 h 700"/>
                <a:gd name="T48" fmla="*/ 575 w 602"/>
                <a:gd name="T49" fmla="*/ 630 h 700"/>
                <a:gd name="T50" fmla="*/ 550 w 602"/>
                <a:gd name="T51" fmla="*/ 637 h 700"/>
                <a:gd name="T52" fmla="*/ 521 w 602"/>
                <a:gd name="T53" fmla="*/ 644 h 700"/>
                <a:gd name="T54" fmla="*/ 489 w 602"/>
                <a:gd name="T55" fmla="*/ 652 h 700"/>
                <a:gd name="T56" fmla="*/ 454 w 602"/>
                <a:gd name="T57" fmla="*/ 659 h 700"/>
                <a:gd name="T58" fmla="*/ 417 w 602"/>
                <a:gd name="T59" fmla="*/ 667 h 700"/>
                <a:gd name="T60" fmla="*/ 379 w 602"/>
                <a:gd name="T61" fmla="*/ 674 h 700"/>
                <a:gd name="T62" fmla="*/ 340 w 602"/>
                <a:gd name="T63" fmla="*/ 681 h 700"/>
                <a:gd name="T64" fmla="*/ 301 w 602"/>
                <a:gd name="T65" fmla="*/ 686 h 700"/>
                <a:gd name="T66" fmla="*/ 261 w 602"/>
                <a:gd name="T67" fmla="*/ 692 h 700"/>
                <a:gd name="T68" fmla="*/ 222 w 602"/>
                <a:gd name="T69" fmla="*/ 697 h 700"/>
                <a:gd name="T70" fmla="*/ 184 w 602"/>
                <a:gd name="T71" fmla="*/ 699 h 700"/>
                <a:gd name="T72" fmla="*/ 147 w 602"/>
                <a:gd name="T73" fmla="*/ 700 h 700"/>
                <a:gd name="T74" fmla="*/ 111 w 602"/>
                <a:gd name="T75" fmla="*/ 700 h 700"/>
                <a:gd name="T76" fmla="*/ 79 w 602"/>
                <a:gd name="T77" fmla="*/ 697 h 700"/>
                <a:gd name="T78" fmla="*/ 50 w 602"/>
                <a:gd name="T79" fmla="*/ 692 h 700"/>
                <a:gd name="T80" fmla="*/ 23 w 602"/>
                <a:gd name="T81" fmla="*/ 685 h 700"/>
                <a:gd name="T82" fmla="*/ 13 w 602"/>
                <a:gd name="T83" fmla="*/ 613 h 700"/>
                <a:gd name="T84" fmla="*/ 5 w 602"/>
                <a:gd name="T85" fmla="*/ 541 h 700"/>
                <a:gd name="T86" fmla="*/ 2 w 602"/>
                <a:gd name="T87" fmla="*/ 471 h 700"/>
                <a:gd name="T88" fmla="*/ 0 w 602"/>
                <a:gd name="T89" fmla="*/ 400 h 700"/>
                <a:gd name="T90" fmla="*/ 3 w 602"/>
                <a:gd name="T91" fmla="*/ 328 h 700"/>
                <a:gd name="T92" fmla="*/ 8 w 602"/>
                <a:gd name="T93" fmla="*/ 257 h 700"/>
                <a:gd name="T94" fmla="*/ 17 w 602"/>
                <a:gd name="T95" fmla="*/ 182 h 700"/>
                <a:gd name="T96" fmla="*/ 27 w 602"/>
                <a:gd name="T97" fmla="*/ 106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02" h="700">
                  <a:moveTo>
                    <a:pt x="27" y="106"/>
                  </a:moveTo>
                  <a:lnTo>
                    <a:pt x="58" y="97"/>
                  </a:lnTo>
                  <a:lnTo>
                    <a:pt x="90" y="88"/>
                  </a:lnTo>
                  <a:lnTo>
                    <a:pt x="125" y="78"/>
                  </a:lnTo>
                  <a:lnTo>
                    <a:pt x="161" y="69"/>
                  </a:lnTo>
                  <a:lnTo>
                    <a:pt x="197" y="60"/>
                  </a:lnTo>
                  <a:lnTo>
                    <a:pt x="235" y="52"/>
                  </a:lnTo>
                  <a:lnTo>
                    <a:pt x="273" y="44"/>
                  </a:lnTo>
                  <a:lnTo>
                    <a:pt x="311" y="36"/>
                  </a:lnTo>
                  <a:lnTo>
                    <a:pt x="351" y="29"/>
                  </a:lnTo>
                  <a:lnTo>
                    <a:pt x="389" y="23"/>
                  </a:lnTo>
                  <a:lnTo>
                    <a:pt x="427" y="17"/>
                  </a:lnTo>
                  <a:lnTo>
                    <a:pt x="465" y="12"/>
                  </a:lnTo>
                  <a:lnTo>
                    <a:pt x="500" y="8"/>
                  </a:lnTo>
                  <a:lnTo>
                    <a:pt x="536" y="5"/>
                  </a:lnTo>
                  <a:lnTo>
                    <a:pt x="569" y="1"/>
                  </a:lnTo>
                  <a:lnTo>
                    <a:pt x="602" y="0"/>
                  </a:lnTo>
                  <a:lnTo>
                    <a:pt x="597" y="82"/>
                  </a:lnTo>
                  <a:lnTo>
                    <a:pt x="591" y="161"/>
                  </a:lnTo>
                  <a:lnTo>
                    <a:pt x="586" y="238"/>
                  </a:lnTo>
                  <a:lnTo>
                    <a:pt x="580" y="314"/>
                  </a:lnTo>
                  <a:lnTo>
                    <a:pt x="576" y="392"/>
                  </a:lnTo>
                  <a:lnTo>
                    <a:pt x="574" y="469"/>
                  </a:lnTo>
                  <a:lnTo>
                    <a:pt x="573" y="548"/>
                  </a:lnTo>
                  <a:lnTo>
                    <a:pt x="575" y="630"/>
                  </a:lnTo>
                  <a:lnTo>
                    <a:pt x="550" y="637"/>
                  </a:lnTo>
                  <a:lnTo>
                    <a:pt x="521" y="644"/>
                  </a:lnTo>
                  <a:lnTo>
                    <a:pt x="489" y="652"/>
                  </a:lnTo>
                  <a:lnTo>
                    <a:pt x="454" y="659"/>
                  </a:lnTo>
                  <a:lnTo>
                    <a:pt x="417" y="667"/>
                  </a:lnTo>
                  <a:lnTo>
                    <a:pt x="379" y="674"/>
                  </a:lnTo>
                  <a:lnTo>
                    <a:pt x="340" y="681"/>
                  </a:lnTo>
                  <a:lnTo>
                    <a:pt x="301" y="686"/>
                  </a:lnTo>
                  <a:lnTo>
                    <a:pt x="261" y="692"/>
                  </a:lnTo>
                  <a:lnTo>
                    <a:pt x="222" y="697"/>
                  </a:lnTo>
                  <a:lnTo>
                    <a:pt x="184" y="699"/>
                  </a:lnTo>
                  <a:lnTo>
                    <a:pt x="147" y="700"/>
                  </a:lnTo>
                  <a:lnTo>
                    <a:pt x="111" y="700"/>
                  </a:lnTo>
                  <a:lnTo>
                    <a:pt x="79" y="697"/>
                  </a:lnTo>
                  <a:lnTo>
                    <a:pt x="50" y="692"/>
                  </a:lnTo>
                  <a:lnTo>
                    <a:pt x="23" y="685"/>
                  </a:lnTo>
                  <a:lnTo>
                    <a:pt x="13" y="613"/>
                  </a:lnTo>
                  <a:lnTo>
                    <a:pt x="5" y="541"/>
                  </a:lnTo>
                  <a:lnTo>
                    <a:pt x="2" y="471"/>
                  </a:lnTo>
                  <a:lnTo>
                    <a:pt x="0" y="400"/>
                  </a:lnTo>
                  <a:lnTo>
                    <a:pt x="3" y="328"/>
                  </a:lnTo>
                  <a:lnTo>
                    <a:pt x="8" y="257"/>
                  </a:lnTo>
                  <a:lnTo>
                    <a:pt x="17" y="182"/>
                  </a:lnTo>
                  <a:lnTo>
                    <a:pt x="27" y="106"/>
                  </a:lnTo>
                  <a:close/>
                </a:path>
              </a:pathLst>
            </a:custGeom>
            <a:solidFill>
              <a:srgbClr val="D3BC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26" name="Freeform 102"/>
            <p:cNvSpPr>
              <a:spLocks/>
            </p:cNvSpPr>
            <p:nvPr/>
          </p:nvSpPr>
          <p:spPr bwMode="auto">
            <a:xfrm>
              <a:off x="593" y="637"/>
              <a:ext cx="290" cy="331"/>
            </a:xfrm>
            <a:custGeom>
              <a:avLst/>
              <a:gdLst>
                <a:gd name="T0" fmla="*/ 25 w 580"/>
                <a:gd name="T1" fmla="*/ 105 h 664"/>
                <a:gd name="T2" fmla="*/ 54 w 580"/>
                <a:gd name="T3" fmla="*/ 96 h 664"/>
                <a:gd name="T4" fmla="*/ 85 w 580"/>
                <a:gd name="T5" fmla="*/ 87 h 664"/>
                <a:gd name="T6" fmla="*/ 118 w 580"/>
                <a:gd name="T7" fmla="*/ 78 h 664"/>
                <a:gd name="T8" fmla="*/ 153 w 580"/>
                <a:gd name="T9" fmla="*/ 68 h 664"/>
                <a:gd name="T10" fmla="*/ 189 w 580"/>
                <a:gd name="T11" fmla="*/ 60 h 664"/>
                <a:gd name="T12" fmla="*/ 226 w 580"/>
                <a:gd name="T13" fmla="*/ 52 h 664"/>
                <a:gd name="T14" fmla="*/ 262 w 580"/>
                <a:gd name="T15" fmla="*/ 44 h 664"/>
                <a:gd name="T16" fmla="*/ 300 w 580"/>
                <a:gd name="T17" fmla="*/ 36 h 664"/>
                <a:gd name="T18" fmla="*/ 338 w 580"/>
                <a:gd name="T19" fmla="*/ 29 h 664"/>
                <a:gd name="T20" fmla="*/ 375 w 580"/>
                <a:gd name="T21" fmla="*/ 23 h 664"/>
                <a:gd name="T22" fmla="*/ 413 w 580"/>
                <a:gd name="T23" fmla="*/ 18 h 664"/>
                <a:gd name="T24" fmla="*/ 449 w 580"/>
                <a:gd name="T25" fmla="*/ 12 h 664"/>
                <a:gd name="T26" fmla="*/ 485 w 580"/>
                <a:gd name="T27" fmla="*/ 8 h 664"/>
                <a:gd name="T28" fmla="*/ 518 w 580"/>
                <a:gd name="T29" fmla="*/ 5 h 664"/>
                <a:gd name="T30" fmla="*/ 550 w 580"/>
                <a:gd name="T31" fmla="*/ 1 h 664"/>
                <a:gd name="T32" fmla="*/ 580 w 580"/>
                <a:gd name="T33" fmla="*/ 0 h 664"/>
                <a:gd name="T34" fmla="*/ 576 w 580"/>
                <a:gd name="T35" fmla="*/ 78 h 664"/>
                <a:gd name="T36" fmla="*/ 570 w 580"/>
                <a:gd name="T37" fmla="*/ 152 h 664"/>
                <a:gd name="T38" fmla="*/ 564 w 580"/>
                <a:gd name="T39" fmla="*/ 224 h 664"/>
                <a:gd name="T40" fmla="*/ 558 w 580"/>
                <a:gd name="T41" fmla="*/ 294 h 664"/>
                <a:gd name="T42" fmla="*/ 554 w 580"/>
                <a:gd name="T43" fmla="*/ 365 h 664"/>
                <a:gd name="T44" fmla="*/ 551 w 580"/>
                <a:gd name="T45" fmla="*/ 437 h 664"/>
                <a:gd name="T46" fmla="*/ 550 w 580"/>
                <a:gd name="T47" fmla="*/ 511 h 664"/>
                <a:gd name="T48" fmla="*/ 553 w 580"/>
                <a:gd name="T49" fmla="*/ 588 h 664"/>
                <a:gd name="T50" fmla="*/ 528 w 580"/>
                <a:gd name="T51" fmla="*/ 595 h 664"/>
                <a:gd name="T52" fmla="*/ 500 w 580"/>
                <a:gd name="T53" fmla="*/ 602 h 664"/>
                <a:gd name="T54" fmla="*/ 469 w 580"/>
                <a:gd name="T55" fmla="*/ 610 h 664"/>
                <a:gd name="T56" fmla="*/ 435 w 580"/>
                <a:gd name="T57" fmla="*/ 618 h 664"/>
                <a:gd name="T58" fmla="*/ 401 w 580"/>
                <a:gd name="T59" fmla="*/ 626 h 664"/>
                <a:gd name="T60" fmla="*/ 364 w 580"/>
                <a:gd name="T61" fmla="*/ 633 h 664"/>
                <a:gd name="T62" fmla="*/ 326 w 580"/>
                <a:gd name="T63" fmla="*/ 641 h 664"/>
                <a:gd name="T64" fmla="*/ 288 w 580"/>
                <a:gd name="T65" fmla="*/ 648 h 664"/>
                <a:gd name="T66" fmla="*/ 250 w 580"/>
                <a:gd name="T67" fmla="*/ 653 h 664"/>
                <a:gd name="T68" fmla="*/ 212 w 580"/>
                <a:gd name="T69" fmla="*/ 658 h 664"/>
                <a:gd name="T70" fmla="*/ 175 w 580"/>
                <a:gd name="T71" fmla="*/ 661 h 664"/>
                <a:gd name="T72" fmla="*/ 139 w 580"/>
                <a:gd name="T73" fmla="*/ 664 h 664"/>
                <a:gd name="T74" fmla="*/ 106 w 580"/>
                <a:gd name="T75" fmla="*/ 664 h 664"/>
                <a:gd name="T76" fmla="*/ 75 w 580"/>
                <a:gd name="T77" fmla="*/ 661 h 664"/>
                <a:gd name="T78" fmla="*/ 47 w 580"/>
                <a:gd name="T79" fmla="*/ 658 h 664"/>
                <a:gd name="T80" fmla="*/ 22 w 580"/>
                <a:gd name="T81" fmla="*/ 651 h 664"/>
                <a:gd name="T82" fmla="*/ 11 w 580"/>
                <a:gd name="T83" fmla="*/ 582 h 664"/>
                <a:gd name="T84" fmla="*/ 4 w 580"/>
                <a:gd name="T85" fmla="*/ 515 h 664"/>
                <a:gd name="T86" fmla="*/ 1 w 580"/>
                <a:gd name="T87" fmla="*/ 448 h 664"/>
                <a:gd name="T88" fmla="*/ 0 w 580"/>
                <a:gd name="T89" fmla="*/ 382 h 664"/>
                <a:gd name="T90" fmla="*/ 2 w 580"/>
                <a:gd name="T91" fmla="*/ 315 h 664"/>
                <a:gd name="T92" fmla="*/ 7 w 580"/>
                <a:gd name="T93" fmla="*/ 247 h 664"/>
                <a:gd name="T94" fmla="*/ 15 w 580"/>
                <a:gd name="T95" fmla="*/ 178 h 664"/>
                <a:gd name="T96" fmla="*/ 25 w 580"/>
                <a:gd name="T97" fmla="*/ 105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80" h="664">
                  <a:moveTo>
                    <a:pt x="25" y="105"/>
                  </a:moveTo>
                  <a:lnTo>
                    <a:pt x="54" y="96"/>
                  </a:lnTo>
                  <a:lnTo>
                    <a:pt x="85" y="87"/>
                  </a:lnTo>
                  <a:lnTo>
                    <a:pt x="118" y="78"/>
                  </a:lnTo>
                  <a:lnTo>
                    <a:pt x="153" y="68"/>
                  </a:lnTo>
                  <a:lnTo>
                    <a:pt x="189" y="60"/>
                  </a:lnTo>
                  <a:lnTo>
                    <a:pt x="226" y="52"/>
                  </a:lnTo>
                  <a:lnTo>
                    <a:pt x="262" y="44"/>
                  </a:lnTo>
                  <a:lnTo>
                    <a:pt x="300" y="36"/>
                  </a:lnTo>
                  <a:lnTo>
                    <a:pt x="338" y="29"/>
                  </a:lnTo>
                  <a:lnTo>
                    <a:pt x="375" y="23"/>
                  </a:lnTo>
                  <a:lnTo>
                    <a:pt x="413" y="18"/>
                  </a:lnTo>
                  <a:lnTo>
                    <a:pt x="449" y="12"/>
                  </a:lnTo>
                  <a:lnTo>
                    <a:pt x="485" y="8"/>
                  </a:lnTo>
                  <a:lnTo>
                    <a:pt x="518" y="5"/>
                  </a:lnTo>
                  <a:lnTo>
                    <a:pt x="550" y="1"/>
                  </a:lnTo>
                  <a:lnTo>
                    <a:pt x="580" y="0"/>
                  </a:lnTo>
                  <a:lnTo>
                    <a:pt x="576" y="78"/>
                  </a:lnTo>
                  <a:lnTo>
                    <a:pt x="570" y="152"/>
                  </a:lnTo>
                  <a:lnTo>
                    <a:pt x="564" y="224"/>
                  </a:lnTo>
                  <a:lnTo>
                    <a:pt x="558" y="294"/>
                  </a:lnTo>
                  <a:lnTo>
                    <a:pt x="554" y="365"/>
                  </a:lnTo>
                  <a:lnTo>
                    <a:pt x="551" y="437"/>
                  </a:lnTo>
                  <a:lnTo>
                    <a:pt x="550" y="511"/>
                  </a:lnTo>
                  <a:lnTo>
                    <a:pt x="553" y="588"/>
                  </a:lnTo>
                  <a:lnTo>
                    <a:pt x="528" y="595"/>
                  </a:lnTo>
                  <a:lnTo>
                    <a:pt x="500" y="602"/>
                  </a:lnTo>
                  <a:lnTo>
                    <a:pt x="469" y="610"/>
                  </a:lnTo>
                  <a:lnTo>
                    <a:pt x="435" y="618"/>
                  </a:lnTo>
                  <a:lnTo>
                    <a:pt x="401" y="626"/>
                  </a:lnTo>
                  <a:lnTo>
                    <a:pt x="364" y="633"/>
                  </a:lnTo>
                  <a:lnTo>
                    <a:pt x="326" y="641"/>
                  </a:lnTo>
                  <a:lnTo>
                    <a:pt x="288" y="648"/>
                  </a:lnTo>
                  <a:lnTo>
                    <a:pt x="250" y="653"/>
                  </a:lnTo>
                  <a:lnTo>
                    <a:pt x="212" y="658"/>
                  </a:lnTo>
                  <a:lnTo>
                    <a:pt x="175" y="661"/>
                  </a:lnTo>
                  <a:lnTo>
                    <a:pt x="139" y="664"/>
                  </a:lnTo>
                  <a:lnTo>
                    <a:pt x="106" y="664"/>
                  </a:lnTo>
                  <a:lnTo>
                    <a:pt x="75" y="661"/>
                  </a:lnTo>
                  <a:lnTo>
                    <a:pt x="47" y="658"/>
                  </a:lnTo>
                  <a:lnTo>
                    <a:pt x="22" y="651"/>
                  </a:lnTo>
                  <a:lnTo>
                    <a:pt x="11" y="582"/>
                  </a:lnTo>
                  <a:lnTo>
                    <a:pt x="4" y="515"/>
                  </a:lnTo>
                  <a:lnTo>
                    <a:pt x="1" y="448"/>
                  </a:lnTo>
                  <a:lnTo>
                    <a:pt x="0" y="382"/>
                  </a:lnTo>
                  <a:lnTo>
                    <a:pt x="2" y="315"/>
                  </a:lnTo>
                  <a:lnTo>
                    <a:pt x="7" y="247"/>
                  </a:lnTo>
                  <a:lnTo>
                    <a:pt x="15" y="178"/>
                  </a:lnTo>
                  <a:lnTo>
                    <a:pt x="25" y="105"/>
                  </a:lnTo>
                  <a:close/>
                </a:path>
              </a:pathLst>
            </a:custGeom>
            <a:solidFill>
              <a:srgbClr val="D8C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27" name="Freeform 103"/>
            <p:cNvSpPr>
              <a:spLocks/>
            </p:cNvSpPr>
            <p:nvPr/>
          </p:nvSpPr>
          <p:spPr bwMode="auto">
            <a:xfrm>
              <a:off x="595" y="638"/>
              <a:ext cx="279" cy="313"/>
            </a:xfrm>
            <a:custGeom>
              <a:avLst/>
              <a:gdLst>
                <a:gd name="T0" fmla="*/ 22 w 559"/>
                <a:gd name="T1" fmla="*/ 103 h 626"/>
                <a:gd name="T2" fmla="*/ 50 w 559"/>
                <a:gd name="T3" fmla="*/ 94 h 626"/>
                <a:gd name="T4" fmla="*/ 80 w 559"/>
                <a:gd name="T5" fmla="*/ 86 h 626"/>
                <a:gd name="T6" fmla="*/ 112 w 559"/>
                <a:gd name="T7" fmla="*/ 77 h 626"/>
                <a:gd name="T8" fmla="*/ 145 w 559"/>
                <a:gd name="T9" fmla="*/ 68 h 626"/>
                <a:gd name="T10" fmla="*/ 180 w 559"/>
                <a:gd name="T11" fmla="*/ 60 h 626"/>
                <a:gd name="T12" fmla="*/ 216 w 559"/>
                <a:gd name="T13" fmla="*/ 51 h 626"/>
                <a:gd name="T14" fmla="*/ 252 w 559"/>
                <a:gd name="T15" fmla="*/ 43 h 626"/>
                <a:gd name="T16" fmla="*/ 289 w 559"/>
                <a:gd name="T17" fmla="*/ 35 h 626"/>
                <a:gd name="T18" fmla="*/ 325 w 559"/>
                <a:gd name="T19" fmla="*/ 28 h 626"/>
                <a:gd name="T20" fmla="*/ 362 w 559"/>
                <a:gd name="T21" fmla="*/ 23 h 626"/>
                <a:gd name="T22" fmla="*/ 398 w 559"/>
                <a:gd name="T23" fmla="*/ 17 h 626"/>
                <a:gd name="T24" fmla="*/ 433 w 559"/>
                <a:gd name="T25" fmla="*/ 11 h 626"/>
                <a:gd name="T26" fmla="*/ 467 w 559"/>
                <a:gd name="T27" fmla="*/ 8 h 626"/>
                <a:gd name="T28" fmla="*/ 500 w 559"/>
                <a:gd name="T29" fmla="*/ 4 h 626"/>
                <a:gd name="T30" fmla="*/ 530 w 559"/>
                <a:gd name="T31" fmla="*/ 1 h 626"/>
                <a:gd name="T32" fmla="*/ 559 w 559"/>
                <a:gd name="T33" fmla="*/ 0 h 626"/>
                <a:gd name="T34" fmla="*/ 554 w 559"/>
                <a:gd name="T35" fmla="*/ 72 h 626"/>
                <a:gd name="T36" fmla="*/ 548 w 559"/>
                <a:gd name="T37" fmla="*/ 141 h 626"/>
                <a:gd name="T38" fmla="*/ 543 w 559"/>
                <a:gd name="T39" fmla="*/ 207 h 626"/>
                <a:gd name="T40" fmla="*/ 538 w 559"/>
                <a:gd name="T41" fmla="*/ 273 h 626"/>
                <a:gd name="T42" fmla="*/ 532 w 559"/>
                <a:gd name="T43" fmla="*/ 338 h 626"/>
                <a:gd name="T44" fmla="*/ 530 w 559"/>
                <a:gd name="T45" fmla="*/ 404 h 626"/>
                <a:gd name="T46" fmla="*/ 529 w 559"/>
                <a:gd name="T47" fmla="*/ 473 h 626"/>
                <a:gd name="T48" fmla="*/ 530 w 559"/>
                <a:gd name="T49" fmla="*/ 546 h 626"/>
                <a:gd name="T50" fmla="*/ 506 w 559"/>
                <a:gd name="T51" fmla="*/ 551 h 626"/>
                <a:gd name="T52" fmla="*/ 479 w 559"/>
                <a:gd name="T53" fmla="*/ 559 h 626"/>
                <a:gd name="T54" fmla="*/ 449 w 559"/>
                <a:gd name="T55" fmla="*/ 566 h 626"/>
                <a:gd name="T56" fmla="*/ 417 w 559"/>
                <a:gd name="T57" fmla="*/ 574 h 626"/>
                <a:gd name="T58" fmla="*/ 384 w 559"/>
                <a:gd name="T59" fmla="*/ 584 h 626"/>
                <a:gd name="T60" fmla="*/ 348 w 559"/>
                <a:gd name="T61" fmla="*/ 592 h 626"/>
                <a:gd name="T62" fmla="*/ 312 w 559"/>
                <a:gd name="T63" fmla="*/ 600 h 626"/>
                <a:gd name="T64" fmla="*/ 275 w 559"/>
                <a:gd name="T65" fmla="*/ 607 h 626"/>
                <a:gd name="T66" fmla="*/ 239 w 559"/>
                <a:gd name="T67" fmla="*/ 614 h 626"/>
                <a:gd name="T68" fmla="*/ 203 w 559"/>
                <a:gd name="T69" fmla="*/ 619 h 626"/>
                <a:gd name="T70" fmla="*/ 167 w 559"/>
                <a:gd name="T71" fmla="*/ 623 h 626"/>
                <a:gd name="T72" fmla="*/ 133 w 559"/>
                <a:gd name="T73" fmla="*/ 625 h 626"/>
                <a:gd name="T74" fmla="*/ 100 w 559"/>
                <a:gd name="T75" fmla="*/ 626 h 626"/>
                <a:gd name="T76" fmla="*/ 70 w 559"/>
                <a:gd name="T77" fmla="*/ 625 h 626"/>
                <a:gd name="T78" fmla="*/ 44 w 559"/>
                <a:gd name="T79" fmla="*/ 622 h 626"/>
                <a:gd name="T80" fmla="*/ 20 w 559"/>
                <a:gd name="T81" fmla="*/ 615 h 626"/>
                <a:gd name="T82" fmla="*/ 4 w 559"/>
                <a:gd name="T83" fmla="*/ 488 h 626"/>
                <a:gd name="T84" fmla="*/ 0 w 559"/>
                <a:gd name="T85" fmla="*/ 362 h 626"/>
                <a:gd name="T86" fmla="*/ 6 w 559"/>
                <a:gd name="T87" fmla="*/ 236 h 626"/>
                <a:gd name="T88" fmla="*/ 22 w 559"/>
                <a:gd name="T89" fmla="*/ 103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59" h="626">
                  <a:moveTo>
                    <a:pt x="22" y="103"/>
                  </a:moveTo>
                  <a:lnTo>
                    <a:pt x="50" y="94"/>
                  </a:lnTo>
                  <a:lnTo>
                    <a:pt x="80" y="86"/>
                  </a:lnTo>
                  <a:lnTo>
                    <a:pt x="112" y="77"/>
                  </a:lnTo>
                  <a:lnTo>
                    <a:pt x="145" y="68"/>
                  </a:lnTo>
                  <a:lnTo>
                    <a:pt x="180" y="60"/>
                  </a:lnTo>
                  <a:lnTo>
                    <a:pt x="216" y="51"/>
                  </a:lnTo>
                  <a:lnTo>
                    <a:pt x="252" y="43"/>
                  </a:lnTo>
                  <a:lnTo>
                    <a:pt x="289" y="35"/>
                  </a:lnTo>
                  <a:lnTo>
                    <a:pt x="325" y="28"/>
                  </a:lnTo>
                  <a:lnTo>
                    <a:pt x="362" y="23"/>
                  </a:lnTo>
                  <a:lnTo>
                    <a:pt x="398" y="17"/>
                  </a:lnTo>
                  <a:lnTo>
                    <a:pt x="433" y="11"/>
                  </a:lnTo>
                  <a:lnTo>
                    <a:pt x="467" y="8"/>
                  </a:lnTo>
                  <a:lnTo>
                    <a:pt x="500" y="4"/>
                  </a:lnTo>
                  <a:lnTo>
                    <a:pt x="530" y="1"/>
                  </a:lnTo>
                  <a:lnTo>
                    <a:pt x="559" y="0"/>
                  </a:lnTo>
                  <a:lnTo>
                    <a:pt x="554" y="72"/>
                  </a:lnTo>
                  <a:lnTo>
                    <a:pt x="548" y="141"/>
                  </a:lnTo>
                  <a:lnTo>
                    <a:pt x="543" y="207"/>
                  </a:lnTo>
                  <a:lnTo>
                    <a:pt x="538" y="273"/>
                  </a:lnTo>
                  <a:lnTo>
                    <a:pt x="532" y="338"/>
                  </a:lnTo>
                  <a:lnTo>
                    <a:pt x="530" y="404"/>
                  </a:lnTo>
                  <a:lnTo>
                    <a:pt x="529" y="473"/>
                  </a:lnTo>
                  <a:lnTo>
                    <a:pt x="530" y="546"/>
                  </a:lnTo>
                  <a:lnTo>
                    <a:pt x="506" y="551"/>
                  </a:lnTo>
                  <a:lnTo>
                    <a:pt x="479" y="559"/>
                  </a:lnTo>
                  <a:lnTo>
                    <a:pt x="449" y="566"/>
                  </a:lnTo>
                  <a:lnTo>
                    <a:pt x="417" y="574"/>
                  </a:lnTo>
                  <a:lnTo>
                    <a:pt x="384" y="584"/>
                  </a:lnTo>
                  <a:lnTo>
                    <a:pt x="348" y="592"/>
                  </a:lnTo>
                  <a:lnTo>
                    <a:pt x="312" y="600"/>
                  </a:lnTo>
                  <a:lnTo>
                    <a:pt x="275" y="607"/>
                  </a:lnTo>
                  <a:lnTo>
                    <a:pt x="239" y="614"/>
                  </a:lnTo>
                  <a:lnTo>
                    <a:pt x="203" y="619"/>
                  </a:lnTo>
                  <a:lnTo>
                    <a:pt x="167" y="623"/>
                  </a:lnTo>
                  <a:lnTo>
                    <a:pt x="133" y="625"/>
                  </a:lnTo>
                  <a:lnTo>
                    <a:pt x="100" y="626"/>
                  </a:lnTo>
                  <a:lnTo>
                    <a:pt x="70" y="625"/>
                  </a:lnTo>
                  <a:lnTo>
                    <a:pt x="44" y="622"/>
                  </a:lnTo>
                  <a:lnTo>
                    <a:pt x="20" y="615"/>
                  </a:lnTo>
                  <a:lnTo>
                    <a:pt x="4" y="488"/>
                  </a:lnTo>
                  <a:lnTo>
                    <a:pt x="0" y="362"/>
                  </a:lnTo>
                  <a:lnTo>
                    <a:pt x="6" y="236"/>
                  </a:lnTo>
                  <a:lnTo>
                    <a:pt x="22" y="103"/>
                  </a:lnTo>
                  <a:close/>
                </a:path>
              </a:pathLst>
            </a:custGeom>
            <a:solidFill>
              <a:srgbClr val="DDC6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28" name="Freeform 104"/>
            <p:cNvSpPr>
              <a:spLocks/>
            </p:cNvSpPr>
            <p:nvPr/>
          </p:nvSpPr>
          <p:spPr bwMode="auto">
            <a:xfrm>
              <a:off x="595" y="639"/>
              <a:ext cx="270" cy="295"/>
            </a:xfrm>
            <a:custGeom>
              <a:avLst/>
              <a:gdLst>
                <a:gd name="T0" fmla="*/ 22 w 539"/>
                <a:gd name="T1" fmla="*/ 102 h 591"/>
                <a:gd name="T2" fmla="*/ 49 w 539"/>
                <a:gd name="T3" fmla="*/ 93 h 591"/>
                <a:gd name="T4" fmla="*/ 76 w 539"/>
                <a:gd name="T5" fmla="*/ 85 h 591"/>
                <a:gd name="T6" fmla="*/ 107 w 539"/>
                <a:gd name="T7" fmla="*/ 76 h 591"/>
                <a:gd name="T8" fmla="*/ 140 w 539"/>
                <a:gd name="T9" fmla="*/ 68 h 591"/>
                <a:gd name="T10" fmla="*/ 173 w 539"/>
                <a:gd name="T11" fmla="*/ 60 h 591"/>
                <a:gd name="T12" fmla="*/ 208 w 539"/>
                <a:gd name="T13" fmla="*/ 52 h 591"/>
                <a:gd name="T14" fmla="*/ 243 w 539"/>
                <a:gd name="T15" fmla="*/ 44 h 591"/>
                <a:gd name="T16" fmla="*/ 279 w 539"/>
                <a:gd name="T17" fmla="*/ 36 h 591"/>
                <a:gd name="T18" fmla="*/ 316 w 539"/>
                <a:gd name="T19" fmla="*/ 29 h 591"/>
                <a:gd name="T20" fmla="*/ 351 w 539"/>
                <a:gd name="T21" fmla="*/ 23 h 591"/>
                <a:gd name="T22" fmla="*/ 386 w 539"/>
                <a:gd name="T23" fmla="*/ 17 h 591"/>
                <a:gd name="T24" fmla="*/ 420 w 539"/>
                <a:gd name="T25" fmla="*/ 11 h 591"/>
                <a:gd name="T26" fmla="*/ 453 w 539"/>
                <a:gd name="T27" fmla="*/ 8 h 591"/>
                <a:gd name="T28" fmla="*/ 484 w 539"/>
                <a:gd name="T29" fmla="*/ 5 h 591"/>
                <a:gd name="T30" fmla="*/ 513 w 539"/>
                <a:gd name="T31" fmla="*/ 1 h 591"/>
                <a:gd name="T32" fmla="*/ 539 w 539"/>
                <a:gd name="T33" fmla="*/ 0 h 591"/>
                <a:gd name="T34" fmla="*/ 535 w 539"/>
                <a:gd name="T35" fmla="*/ 67 h 591"/>
                <a:gd name="T36" fmla="*/ 529 w 539"/>
                <a:gd name="T37" fmla="*/ 131 h 591"/>
                <a:gd name="T38" fmla="*/ 523 w 539"/>
                <a:gd name="T39" fmla="*/ 192 h 591"/>
                <a:gd name="T40" fmla="*/ 519 w 539"/>
                <a:gd name="T41" fmla="*/ 251 h 591"/>
                <a:gd name="T42" fmla="*/ 513 w 539"/>
                <a:gd name="T43" fmla="*/ 311 h 591"/>
                <a:gd name="T44" fmla="*/ 511 w 539"/>
                <a:gd name="T45" fmla="*/ 372 h 591"/>
                <a:gd name="T46" fmla="*/ 509 w 539"/>
                <a:gd name="T47" fmla="*/ 436 h 591"/>
                <a:gd name="T48" fmla="*/ 511 w 539"/>
                <a:gd name="T49" fmla="*/ 503 h 591"/>
                <a:gd name="T50" fmla="*/ 488 w 539"/>
                <a:gd name="T51" fmla="*/ 509 h 591"/>
                <a:gd name="T52" fmla="*/ 461 w 539"/>
                <a:gd name="T53" fmla="*/ 517 h 591"/>
                <a:gd name="T54" fmla="*/ 432 w 539"/>
                <a:gd name="T55" fmla="*/ 525 h 591"/>
                <a:gd name="T56" fmla="*/ 401 w 539"/>
                <a:gd name="T57" fmla="*/ 533 h 591"/>
                <a:gd name="T58" fmla="*/ 369 w 539"/>
                <a:gd name="T59" fmla="*/ 542 h 591"/>
                <a:gd name="T60" fmla="*/ 336 w 539"/>
                <a:gd name="T61" fmla="*/ 552 h 591"/>
                <a:gd name="T62" fmla="*/ 300 w 539"/>
                <a:gd name="T63" fmla="*/ 560 h 591"/>
                <a:gd name="T64" fmla="*/ 265 w 539"/>
                <a:gd name="T65" fmla="*/ 568 h 591"/>
                <a:gd name="T66" fmla="*/ 230 w 539"/>
                <a:gd name="T67" fmla="*/ 576 h 591"/>
                <a:gd name="T68" fmla="*/ 195 w 539"/>
                <a:gd name="T69" fmla="*/ 582 h 591"/>
                <a:gd name="T70" fmla="*/ 160 w 539"/>
                <a:gd name="T71" fmla="*/ 586 h 591"/>
                <a:gd name="T72" fmla="*/ 128 w 539"/>
                <a:gd name="T73" fmla="*/ 590 h 591"/>
                <a:gd name="T74" fmla="*/ 97 w 539"/>
                <a:gd name="T75" fmla="*/ 591 h 591"/>
                <a:gd name="T76" fmla="*/ 68 w 539"/>
                <a:gd name="T77" fmla="*/ 590 h 591"/>
                <a:gd name="T78" fmla="*/ 43 w 539"/>
                <a:gd name="T79" fmla="*/ 586 h 591"/>
                <a:gd name="T80" fmla="*/ 20 w 539"/>
                <a:gd name="T81" fmla="*/ 580 h 591"/>
                <a:gd name="T82" fmla="*/ 5 w 539"/>
                <a:gd name="T83" fmla="*/ 462 h 591"/>
                <a:gd name="T84" fmla="*/ 0 w 539"/>
                <a:gd name="T85" fmla="*/ 345 h 591"/>
                <a:gd name="T86" fmla="*/ 7 w 539"/>
                <a:gd name="T87" fmla="*/ 227 h 591"/>
                <a:gd name="T88" fmla="*/ 22 w 539"/>
                <a:gd name="T89" fmla="*/ 102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39" h="591">
                  <a:moveTo>
                    <a:pt x="22" y="102"/>
                  </a:moveTo>
                  <a:lnTo>
                    <a:pt x="49" y="93"/>
                  </a:lnTo>
                  <a:lnTo>
                    <a:pt x="76" y="85"/>
                  </a:lnTo>
                  <a:lnTo>
                    <a:pt x="107" y="76"/>
                  </a:lnTo>
                  <a:lnTo>
                    <a:pt x="140" y="68"/>
                  </a:lnTo>
                  <a:lnTo>
                    <a:pt x="173" y="60"/>
                  </a:lnTo>
                  <a:lnTo>
                    <a:pt x="208" y="52"/>
                  </a:lnTo>
                  <a:lnTo>
                    <a:pt x="243" y="44"/>
                  </a:lnTo>
                  <a:lnTo>
                    <a:pt x="279" y="36"/>
                  </a:lnTo>
                  <a:lnTo>
                    <a:pt x="316" y="29"/>
                  </a:lnTo>
                  <a:lnTo>
                    <a:pt x="351" y="23"/>
                  </a:lnTo>
                  <a:lnTo>
                    <a:pt x="386" y="17"/>
                  </a:lnTo>
                  <a:lnTo>
                    <a:pt x="420" y="11"/>
                  </a:lnTo>
                  <a:lnTo>
                    <a:pt x="453" y="8"/>
                  </a:lnTo>
                  <a:lnTo>
                    <a:pt x="484" y="5"/>
                  </a:lnTo>
                  <a:lnTo>
                    <a:pt x="513" y="1"/>
                  </a:lnTo>
                  <a:lnTo>
                    <a:pt x="539" y="0"/>
                  </a:lnTo>
                  <a:lnTo>
                    <a:pt x="535" y="67"/>
                  </a:lnTo>
                  <a:lnTo>
                    <a:pt x="529" y="131"/>
                  </a:lnTo>
                  <a:lnTo>
                    <a:pt x="523" y="192"/>
                  </a:lnTo>
                  <a:lnTo>
                    <a:pt x="519" y="251"/>
                  </a:lnTo>
                  <a:lnTo>
                    <a:pt x="513" y="311"/>
                  </a:lnTo>
                  <a:lnTo>
                    <a:pt x="511" y="372"/>
                  </a:lnTo>
                  <a:lnTo>
                    <a:pt x="509" y="436"/>
                  </a:lnTo>
                  <a:lnTo>
                    <a:pt x="511" y="503"/>
                  </a:lnTo>
                  <a:lnTo>
                    <a:pt x="488" y="509"/>
                  </a:lnTo>
                  <a:lnTo>
                    <a:pt x="461" y="517"/>
                  </a:lnTo>
                  <a:lnTo>
                    <a:pt x="432" y="525"/>
                  </a:lnTo>
                  <a:lnTo>
                    <a:pt x="401" y="533"/>
                  </a:lnTo>
                  <a:lnTo>
                    <a:pt x="369" y="542"/>
                  </a:lnTo>
                  <a:lnTo>
                    <a:pt x="336" y="552"/>
                  </a:lnTo>
                  <a:lnTo>
                    <a:pt x="300" y="560"/>
                  </a:lnTo>
                  <a:lnTo>
                    <a:pt x="265" y="568"/>
                  </a:lnTo>
                  <a:lnTo>
                    <a:pt x="230" y="576"/>
                  </a:lnTo>
                  <a:lnTo>
                    <a:pt x="195" y="582"/>
                  </a:lnTo>
                  <a:lnTo>
                    <a:pt x="160" y="586"/>
                  </a:lnTo>
                  <a:lnTo>
                    <a:pt x="128" y="590"/>
                  </a:lnTo>
                  <a:lnTo>
                    <a:pt x="97" y="591"/>
                  </a:lnTo>
                  <a:lnTo>
                    <a:pt x="68" y="590"/>
                  </a:lnTo>
                  <a:lnTo>
                    <a:pt x="43" y="586"/>
                  </a:lnTo>
                  <a:lnTo>
                    <a:pt x="20" y="580"/>
                  </a:lnTo>
                  <a:lnTo>
                    <a:pt x="5" y="462"/>
                  </a:lnTo>
                  <a:lnTo>
                    <a:pt x="0" y="345"/>
                  </a:lnTo>
                  <a:lnTo>
                    <a:pt x="7" y="227"/>
                  </a:lnTo>
                  <a:lnTo>
                    <a:pt x="22" y="102"/>
                  </a:lnTo>
                  <a:close/>
                </a:path>
              </a:pathLst>
            </a:custGeom>
            <a:solidFill>
              <a:srgbClr val="E2C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29" name="Freeform 105"/>
            <p:cNvSpPr>
              <a:spLocks/>
            </p:cNvSpPr>
            <p:nvPr/>
          </p:nvSpPr>
          <p:spPr bwMode="auto">
            <a:xfrm>
              <a:off x="597" y="641"/>
              <a:ext cx="258" cy="277"/>
            </a:xfrm>
            <a:custGeom>
              <a:avLst/>
              <a:gdLst>
                <a:gd name="T0" fmla="*/ 19 w 517"/>
                <a:gd name="T1" fmla="*/ 101 h 554"/>
                <a:gd name="T2" fmla="*/ 44 w 517"/>
                <a:gd name="T3" fmla="*/ 93 h 554"/>
                <a:gd name="T4" fmla="*/ 70 w 517"/>
                <a:gd name="T5" fmla="*/ 83 h 554"/>
                <a:gd name="T6" fmla="*/ 100 w 517"/>
                <a:gd name="T7" fmla="*/ 75 h 554"/>
                <a:gd name="T8" fmla="*/ 131 w 517"/>
                <a:gd name="T9" fmla="*/ 67 h 554"/>
                <a:gd name="T10" fmla="*/ 163 w 517"/>
                <a:gd name="T11" fmla="*/ 59 h 554"/>
                <a:gd name="T12" fmla="*/ 197 w 517"/>
                <a:gd name="T13" fmla="*/ 51 h 554"/>
                <a:gd name="T14" fmla="*/ 231 w 517"/>
                <a:gd name="T15" fmla="*/ 43 h 554"/>
                <a:gd name="T16" fmla="*/ 267 w 517"/>
                <a:gd name="T17" fmla="*/ 35 h 554"/>
                <a:gd name="T18" fmla="*/ 302 w 517"/>
                <a:gd name="T19" fmla="*/ 28 h 554"/>
                <a:gd name="T20" fmla="*/ 336 w 517"/>
                <a:gd name="T21" fmla="*/ 22 h 554"/>
                <a:gd name="T22" fmla="*/ 370 w 517"/>
                <a:gd name="T23" fmla="*/ 17 h 554"/>
                <a:gd name="T24" fmla="*/ 403 w 517"/>
                <a:gd name="T25" fmla="*/ 12 h 554"/>
                <a:gd name="T26" fmla="*/ 434 w 517"/>
                <a:gd name="T27" fmla="*/ 7 h 554"/>
                <a:gd name="T28" fmla="*/ 464 w 517"/>
                <a:gd name="T29" fmla="*/ 4 h 554"/>
                <a:gd name="T30" fmla="*/ 492 w 517"/>
                <a:gd name="T31" fmla="*/ 2 h 554"/>
                <a:gd name="T32" fmla="*/ 517 w 517"/>
                <a:gd name="T33" fmla="*/ 0 h 554"/>
                <a:gd name="T34" fmla="*/ 512 w 517"/>
                <a:gd name="T35" fmla="*/ 63 h 554"/>
                <a:gd name="T36" fmla="*/ 508 w 517"/>
                <a:gd name="T37" fmla="*/ 120 h 554"/>
                <a:gd name="T38" fmla="*/ 502 w 517"/>
                <a:gd name="T39" fmla="*/ 175 h 554"/>
                <a:gd name="T40" fmla="*/ 496 w 517"/>
                <a:gd name="T41" fmla="*/ 230 h 554"/>
                <a:gd name="T42" fmla="*/ 491 w 517"/>
                <a:gd name="T43" fmla="*/ 285 h 554"/>
                <a:gd name="T44" fmla="*/ 487 w 517"/>
                <a:gd name="T45" fmla="*/ 340 h 554"/>
                <a:gd name="T46" fmla="*/ 486 w 517"/>
                <a:gd name="T47" fmla="*/ 398 h 554"/>
                <a:gd name="T48" fmla="*/ 487 w 517"/>
                <a:gd name="T49" fmla="*/ 460 h 554"/>
                <a:gd name="T50" fmla="*/ 465 w 517"/>
                <a:gd name="T51" fmla="*/ 466 h 554"/>
                <a:gd name="T52" fmla="*/ 440 w 517"/>
                <a:gd name="T53" fmla="*/ 474 h 554"/>
                <a:gd name="T54" fmla="*/ 412 w 517"/>
                <a:gd name="T55" fmla="*/ 482 h 554"/>
                <a:gd name="T56" fmla="*/ 382 w 517"/>
                <a:gd name="T57" fmla="*/ 491 h 554"/>
                <a:gd name="T58" fmla="*/ 351 w 517"/>
                <a:gd name="T59" fmla="*/ 500 h 554"/>
                <a:gd name="T60" fmla="*/ 319 w 517"/>
                <a:gd name="T61" fmla="*/ 509 h 554"/>
                <a:gd name="T62" fmla="*/ 285 w 517"/>
                <a:gd name="T63" fmla="*/ 519 h 554"/>
                <a:gd name="T64" fmla="*/ 251 w 517"/>
                <a:gd name="T65" fmla="*/ 528 h 554"/>
                <a:gd name="T66" fmla="*/ 218 w 517"/>
                <a:gd name="T67" fmla="*/ 536 h 554"/>
                <a:gd name="T68" fmla="*/ 184 w 517"/>
                <a:gd name="T69" fmla="*/ 543 h 554"/>
                <a:gd name="T70" fmla="*/ 152 w 517"/>
                <a:gd name="T71" fmla="*/ 547 h 554"/>
                <a:gd name="T72" fmla="*/ 121 w 517"/>
                <a:gd name="T73" fmla="*/ 552 h 554"/>
                <a:gd name="T74" fmla="*/ 91 w 517"/>
                <a:gd name="T75" fmla="*/ 554 h 554"/>
                <a:gd name="T76" fmla="*/ 63 w 517"/>
                <a:gd name="T77" fmla="*/ 553 h 554"/>
                <a:gd name="T78" fmla="*/ 39 w 517"/>
                <a:gd name="T79" fmla="*/ 551 h 554"/>
                <a:gd name="T80" fmla="*/ 17 w 517"/>
                <a:gd name="T81" fmla="*/ 545 h 554"/>
                <a:gd name="T82" fmla="*/ 3 w 517"/>
                <a:gd name="T83" fmla="*/ 435 h 554"/>
                <a:gd name="T84" fmla="*/ 0 w 517"/>
                <a:gd name="T85" fmla="*/ 326 h 554"/>
                <a:gd name="T86" fmla="*/ 6 w 517"/>
                <a:gd name="T87" fmla="*/ 216 h 554"/>
                <a:gd name="T88" fmla="*/ 19 w 517"/>
                <a:gd name="T89" fmla="*/ 101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17" h="554">
                  <a:moveTo>
                    <a:pt x="19" y="101"/>
                  </a:moveTo>
                  <a:lnTo>
                    <a:pt x="44" y="93"/>
                  </a:lnTo>
                  <a:lnTo>
                    <a:pt x="70" y="83"/>
                  </a:lnTo>
                  <a:lnTo>
                    <a:pt x="100" y="75"/>
                  </a:lnTo>
                  <a:lnTo>
                    <a:pt x="131" y="67"/>
                  </a:lnTo>
                  <a:lnTo>
                    <a:pt x="163" y="59"/>
                  </a:lnTo>
                  <a:lnTo>
                    <a:pt x="197" y="51"/>
                  </a:lnTo>
                  <a:lnTo>
                    <a:pt x="231" y="43"/>
                  </a:lnTo>
                  <a:lnTo>
                    <a:pt x="267" y="35"/>
                  </a:lnTo>
                  <a:lnTo>
                    <a:pt x="302" y="28"/>
                  </a:lnTo>
                  <a:lnTo>
                    <a:pt x="336" y="22"/>
                  </a:lnTo>
                  <a:lnTo>
                    <a:pt x="370" y="17"/>
                  </a:lnTo>
                  <a:lnTo>
                    <a:pt x="403" y="12"/>
                  </a:lnTo>
                  <a:lnTo>
                    <a:pt x="434" y="7"/>
                  </a:lnTo>
                  <a:lnTo>
                    <a:pt x="464" y="4"/>
                  </a:lnTo>
                  <a:lnTo>
                    <a:pt x="492" y="2"/>
                  </a:lnTo>
                  <a:lnTo>
                    <a:pt x="517" y="0"/>
                  </a:lnTo>
                  <a:lnTo>
                    <a:pt x="512" y="63"/>
                  </a:lnTo>
                  <a:lnTo>
                    <a:pt x="508" y="120"/>
                  </a:lnTo>
                  <a:lnTo>
                    <a:pt x="502" y="175"/>
                  </a:lnTo>
                  <a:lnTo>
                    <a:pt x="496" y="230"/>
                  </a:lnTo>
                  <a:lnTo>
                    <a:pt x="491" y="285"/>
                  </a:lnTo>
                  <a:lnTo>
                    <a:pt x="487" y="340"/>
                  </a:lnTo>
                  <a:lnTo>
                    <a:pt x="486" y="398"/>
                  </a:lnTo>
                  <a:lnTo>
                    <a:pt x="487" y="460"/>
                  </a:lnTo>
                  <a:lnTo>
                    <a:pt x="465" y="466"/>
                  </a:lnTo>
                  <a:lnTo>
                    <a:pt x="440" y="474"/>
                  </a:lnTo>
                  <a:lnTo>
                    <a:pt x="412" y="482"/>
                  </a:lnTo>
                  <a:lnTo>
                    <a:pt x="382" y="491"/>
                  </a:lnTo>
                  <a:lnTo>
                    <a:pt x="351" y="500"/>
                  </a:lnTo>
                  <a:lnTo>
                    <a:pt x="319" y="509"/>
                  </a:lnTo>
                  <a:lnTo>
                    <a:pt x="285" y="519"/>
                  </a:lnTo>
                  <a:lnTo>
                    <a:pt x="251" y="528"/>
                  </a:lnTo>
                  <a:lnTo>
                    <a:pt x="218" y="536"/>
                  </a:lnTo>
                  <a:lnTo>
                    <a:pt x="184" y="543"/>
                  </a:lnTo>
                  <a:lnTo>
                    <a:pt x="152" y="547"/>
                  </a:lnTo>
                  <a:lnTo>
                    <a:pt x="121" y="552"/>
                  </a:lnTo>
                  <a:lnTo>
                    <a:pt x="91" y="554"/>
                  </a:lnTo>
                  <a:lnTo>
                    <a:pt x="63" y="553"/>
                  </a:lnTo>
                  <a:lnTo>
                    <a:pt x="39" y="551"/>
                  </a:lnTo>
                  <a:lnTo>
                    <a:pt x="17" y="545"/>
                  </a:lnTo>
                  <a:lnTo>
                    <a:pt x="3" y="435"/>
                  </a:lnTo>
                  <a:lnTo>
                    <a:pt x="0" y="326"/>
                  </a:lnTo>
                  <a:lnTo>
                    <a:pt x="6" y="216"/>
                  </a:lnTo>
                  <a:lnTo>
                    <a:pt x="19" y="101"/>
                  </a:lnTo>
                  <a:close/>
                </a:path>
              </a:pathLst>
            </a:custGeom>
            <a:solidFill>
              <a:srgbClr val="E5CE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30" name="Freeform 106"/>
            <p:cNvSpPr>
              <a:spLocks/>
            </p:cNvSpPr>
            <p:nvPr/>
          </p:nvSpPr>
          <p:spPr bwMode="auto">
            <a:xfrm>
              <a:off x="598" y="642"/>
              <a:ext cx="248" cy="258"/>
            </a:xfrm>
            <a:custGeom>
              <a:avLst/>
              <a:gdLst>
                <a:gd name="T0" fmla="*/ 19 w 497"/>
                <a:gd name="T1" fmla="*/ 99 h 517"/>
                <a:gd name="T2" fmla="*/ 42 w 497"/>
                <a:gd name="T3" fmla="*/ 91 h 517"/>
                <a:gd name="T4" fmla="*/ 67 w 497"/>
                <a:gd name="T5" fmla="*/ 83 h 517"/>
                <a:gd name="T6" fmla="*/ 95 w 497"/>
                <a:gd name="T7" fmla="*/ 75 h 517"/>
                <a:gd name="T8" fmla="*/ 125 w 497"/>
                <a:gd name="T9" fmla="*/ 65 h 517"/>
                <a:gd name="T10" fmla="*/ 156 w 497"/>
                <a:gd name="T11" fmla="*/ 57 h 517"/>
                <a:gd name="T12" fmla="*/ 189 w 497"/>
                <a:gd name="T13" fmla="*/ 49 h 517"/>
                <a:gd name="T14" fmla="*/ 222 w 497"/>
                <a:gd name="T15" fmla="*/ 42 h 517"/>
                <a:gd name="T16" fmla="*/ 256 w 497"/>
                <a:gd name="T17" fmla="*/ 34 h 517"/>
                <a:gd name="T18" fmla="*/ 290 w 497"/>
                <a:gd name="T19" fmla="*/ 27 h 517"/>
                <a:gd name="T20" fmla="*/ 324 w 497"/>
                <a:gd name="T21" fmla="*/ 22 h 517"/>
                <a:gd name="T22" fmla="*/ 357 w 497"/>
                <a:gd name="T23" fmla="*/ 16 h 517"/>
                <a:gd name="T24" fmla="*/ 388 w 497"/>
                <a:gd name="T25" fmla="*/ 10 h 517"/>
                <a:gd name="T26" fmla="*/ 419 w 497"/>
                <a:gd name="T27" fmla="*/ 7 h 517"/>
                <a:gd name="T28" fmla="*/ 447 w 497"/>
                <a:gd name="T29" fmla="*/ 3 h 517"/>
                <a:gd name="T30" fmla="*/ 474 w 497"/>
                <a:gd name="T31" fmla="*/ 1 h 517"/>
                <a:gd name="T32" fmla="*/ 497 w 497"/>
                <a:gd name="T33" fmla="*/ 0 h 517"/>
                <a:gd name="T34" fmla="*/ 493 w 497"/>
                <a:gd name="T35" fmla="*/ 57 h 517"/>
                <a:gd name="T36" fmla="*/ 487 w 497"/>
                <a:gd name="T37" fmla="*/ 110 h 517"/>
                <a:gd name="T38" fmla="*/ 482 w 497"/>
                <a:gd name="T39" fmla="*/ 160 h 517"/>
                <a:gd name="T40" fmla="*/ 476 w 497"/>
                <a:gd name="T41" fmla="*/ 208 h 517"/>
                <a:gd name="T42" fmla="*/ 470 w 497"/>
                <a:gd name="T43" fmla="*/ 258 h 517"/>
                <a:gd name="T44" fmla="*/ 467 w 497"/>
                <a:gd name="T45" fmla="*/ 307 h 517"/>
                <a:gd name="T46" fmla="*/ 464 w 497"/>
                <a:gd name="T47" fmla="*/ 360 h 517"/>
                <a:gd name="T48" fmla="*/ 465 w 497"/>
                <a:gd name="T49" fmla="*/ 418 h 517"/>
                <a:gd name="T50" fmla="*/ 445 w 497"/>
                <a:gd name="T51" fmla="*/ 424 h 517"/>
                <a:gd name="T52" fmla="*/ 421 w 497"/>
                <a:gd name="T53" fmla="*/ 430 h 517"/>
                <a:gd name="T54" fmla="*/ 394 w 497"/>
                <a:gd name="T55" fmla="*/ 440 h 517"/>
                <a:gd name="T56" fmla="*/ 365 w 497"/>
                <a:gd name="T57" fmla="*/ 449 h 517"/>
                <a:gd name="T58" fmla="*/ 335 w 497"/>
                <a:gd name="T59" fmla="*/ 458 h 517"/>
                <a:gd name="T60" fmla="*/ 304 w 497"/>
                <a:gd name="T61" fmla="*/ 468 h 517"/>
                <a:gd name="T62" fmla="*/ 272 w 497"/>
                <a:gd name="T63" fmla="*/ 478 h 517"/>
                <a:gd name="T64" fmla="*/ 240 w 497"/>
                <a:gd name="T65" fmla="*/ 487 h 517"/>
                <a:gd name="T66" fmla="*/ 207 w 497"/>
                <a:gd name="T67" fmla="*/ 496 h 517"/>
                <a:gd name="T68" fmla="*/ 176 w 497"/>
                <a:gd name="T69" fmla="*/ 503 h 517"/>
                <a:gd name="T70" fmla="*/ 145 w 497"/>
                <a:gd name="T71" fmla="*/ 510 h 517"/>
                <a:gd name="T72" fmla="*/ 115 w 497"/>
                <a:gd name="T73" fmla="*/ 515 h 517"/>
                <a:gd name="T74" fmla="*/ 86 w 497"/>
                <a:gd name="T75" fmla="*/ 517 h 517"/>
                <a:gd name="T76" fmla="*/ 61 w 497"/>
                <a:gd name="T77" fmla="*/ 517 h 517"/>
                <a:gd name="T78" fmla="*/ 37 w 497"/>
                <a:gd name="T79" fmla="*/ 515 h 517"/>
                <a:gd name="T80" fmla="*/ 16 w 497"/>
                <a:gd name="T81" fmla="*/ 510 h 517"/>
                <a:gd name="T82" fmla="*/ 4 w 497"/>
                <a:gd name="T83" fmla="*/ 407 h 517"/>
                <a:gd name="T84" fmla="*/ 0 w 497"/>
                <a:gd name="T85" fmla="*/ 307 h 517"/>
                <a:gd name="T86" fmla="*/ 5 w 497"/>
                <a:gd name="T87" fmla="*/ 206 h 517"/>
                <a:gd name="T88" fmla="*/ 19 w 497"/>
                <a:gd name="T89" fmla="*/ 99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97" h="517">
                  <a:moveTo>
                    <a:pt x="19" y="99"/>
                  </a:moveTo>
                  <a:lnTo>
                    <a:pt x="42" y="91"/>
                  </a:lnTo>
                  <a:lnTo>
                    <a:pt x="67" y="83"/>
                  </a:lnTo>
                  <a:lnTo>
                    <a:pt x="95" y="75"/>
                  </a:lnTo>
                  <a:lnTo>
                    <a:pt x="125" y="65"/>
                  </a:lnTo>
                  <a:lnTo>
                    <a:pt x="156" y="57"/>
                  </a:lnTo>
                  <a:lnTo>
                    <a:pt x="189" y="49"/>
                  </a:lnTo>
                  <a:lnTo>
                    <a:pt x="222" y="42"/>
                  </a:lnTo>
                  <a:lnTo>
                    <a:pt x="256" y="34"/>
                  </a:lnTo>
                  <a:lnTo>
                    <a:pt x="290" y="27"/>
                  </a:lnTo>
                  <a:lnTo>
                    <a:pt x="324" y="22"/>
                  </a:lnTo>
                  <a:lnTo>
                    <a:pt x="357" y="16"/>
                  </a:lnTo>
                  <a:lnTo>
                    <a:pt x="388" y="10"/>
                  </a:lnTo>
                  <a:lnTo>
                    <a:pt x="419" y="7"/>
                  </a:lnTo>
                  <a:lnTo>
                    <a:pt x="447" y="3"/>
                  </a:lnTo>
                  <a:lnTo>
                    <a:pt x="474" y="1"/>
                  </a:lnTo>
                  <a:lnTo>
                    <a:pt x="497" y="0"/>
                  </a:lnTo>
                  <a:lnTo>
                    <a:pt x="493" y="57"/>
                  </a:lnTo>
                  <a:lnTo>
                    <a:pt x="487" y="110"/>
                  </a:lnTo>
                  <a:lnTo>
                    <a:pt x="482" y="160"/>
                  </a:lnTo>
                  <a:lnTo>
                    <a:pt x="476" y="208"/>
                  </a:lnTo>
                  <a:lnTo>
                    <a:pt x="470" y="258"/>
                  </a:lnTo>
                  <a:lnTo>
                    <a:pt x="467" y="307"/>
                  </a:lnTo>
                  <a:lnTo>
                    <a:pt x="464" y="360"/>
                  </a:lnTo>
                  <a:lnTo>
                    <a:pt x="465" y="418"/>
                  </a:lnTo>
                  <a:lnTo>
                    <a:pt x="445" y="424"/>
                  </a:lnTo>
                  <a:lnTo>
                    <a:pt x="421" y="430"/>
                  </a:lnTo>
                  <a:lnTo>
                    <a:pt x="394" y="440"/>
                  </a:lnTo>
                  <a:lnTo>
                    <a:pt x="365" y="449"/>
                  </a:lnTo>
                  <a:lnTo>
                    <a:pt x="335" y="458"/>
                  </a:lnTo>
                  <a:lnTo>
                    <a:pt x="304" y="468"/>
                  </a:lnTo>
                  <a:lnTo>
                    <a:pt x="272" y="478"/>
                  </a:lnTo>
                  <a:lnTo>
                    <a:pt x="240" y="487"/>
                  </a:lnTo>
                  <a:lnTo>
                    <a:pt x="207" y="496"/>
                  </a:lnTo>
                  <a:lnTo>
                    <a:pt x="176" y="503"/>
                  </a:lnTo>
                  <a:lnTo>
                    <a:pt x="145" y="510"/>
                  </a:lnTo>
                  <a:lnTo>
                    <a:pt x="115" y="515"/>
                  </a:lnTo>
                  <a:lnTo>
                    <a:pt x="86" y="517"/>
                  </a:lnTo>
                  <a:lnTo>
                    <a:pt x="61" y="517"/>
                  </a:lnTo>
                  <a:lnTo>
                    <a:pt x="37" y="515"/>
                  </a:lnTo>
                  <a:lnTo>
                    <a:pt x="16" y="510"/>
                  </a:lnTo>
                  <a:lnTo>
                    <a:pt x="4" y="407"/>
                  </a:lnTo>
                  <a:lnTo>
                    <a:pt x="0" y="307"/>
                  </a:lnTo>
                  <a:lnTo>
                    <a:pt x="5" y="206"/>
                  </a:lnTo>
                  <a:lnTo>
                    <a:pt x="19" y="99"/>
                  </a:lnTo>
                  <a:close/>
                </a:path>
              </a:pathLst>
            </a:custGeom>
            <a:solidFill>
              <a:srgbClr val="EAD3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31" name="Freeform 107"/>
            <p:cNvSpPr>
              <a:spLocks/>
            </p:cNvSpPr>
            <p:nvPr/>
          </p:nvSpPr>
          <p:spPr bwMode="auto">
            <a:xfrm>
              <a:off x="608" y="668"/>
              <a:ext cx="367" cy="68"/>
            </a:xfrm>
            <a:custGeom>
              <a:avLst/>
              <a:gdLst>
                <a:gd name="T0" fmla="*/ 0 w 734"/>
                <a:gd name="T1" fmla="*/ 111 h 135"/>
                <a:gd name="T2" fmla="*/ 198 w 734"/>
                <a:gd name="T3" fmla="*/ 77 h 135"/>
                <a:gd name="T4" fmla="*/ 530 w 734"/>
                <a:gd name="T5" fmla="*/ 29 h 135"/>
                <a:gd name="T6" fmla="*/ 669 w 734"/>
                <a:gd name="T7" fmla="*/ 18 h 135"/>
                <a:gd name="T8" fmla="*/ 734 w 734"/>
                <a:gd name="T9" fmla="*/ 0 h 135"/>
                <a:gd name="T10" fmla="*/ 658 w 734"/>
                <a:gd name="T11" fmla="*/ 41 h 135"/>
                <a:gd name="T12" fmla="*/ 36 w 734"/>
                <a:gd name="T13" fmla="*/ 135 h 135"/>
                <a:gd name="T14" fmla="*/ 0 w 734"/>
                <a:gd name="T15" fmla="*/ 111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4" h="135">
                  <a:moveTo>
                    <a:pt x="0" y="111"/>
                  </a:moveTo>
                  <a:lnTo>
                    <a:pt x="198" y="77"/>
                  </a:lnTo>
                  <a:lnTo>
                    <a:pt x="530" y="29"/>
                  </a:lnTo>
                  <a:lnTo>
                    <a:pt x="669" y="18"/>
                  </a:lnTo>
                  <a:lnTo>
                    <a:pt x="734" y="0"/>
                  </a:lnTo>
                  <a:lnTo>
                    <a:pt x="658" y="41"/>
                  </a:lnTo>
                  <a:lnTo>
                    <a:pt x="36" y="135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32" name="Freeform 108"/>
            <p:cNvSpPr>
              <a:spLocks/>
            </p:cNvSpPr>
            <p:nvPr/>
          </p:nvSpPr>
          <p:spPr bwMode="auto">
            <a:xfrm>
              <a:off x="615" y="687"/>
              <a:ext cx="322" cy="382"/>
            </a:xfrm>
            <a:custGeom>
              <a:avLst/>
              <a:gdLst>
                <a:gd name="T0" fmla="*/ 642 w 644"/>
                <a:gd name="T1" fmla="*/ 0 h 763"/>
                <a:gd name="T2" fmla="*/ 639 w 644"/>
                <a:gd name="T3" fmla="*/ 172 h 763"/>
                <a:gd name="T4" fmla="*/ 638 w 644"/>
                <a:gd name="T5" fmla="*/ 361 h 763"/>
                <a:gd name="T6" fmla="*/ 639 w 644"/>
                <a:gd name="T7" fmla="*/ 557 h 763"/>
                <a:gd name="T8" fmla="*/ 644 w 644"/>
                <a:gd name="T9" fmla="*/ 749 h 763"/>
                <a:gd name="T10" fmla="*/ 606 w 644"/>
                <a:gd name="T11" fmla="*/ 754 h 763"/>
                <a:gd name="T12" fmla="*/ 566 w 644"/>
                <a:gd name="T13" fmla="*/ 757 h 763"/>
                <a:gd name="T14" fmla="*/ 528 w 644"/>
                <a:gd name="T15" fmla="*/ 760 h 763"/>
                <a:gd name="T16" fmla="*/ 489 w 644"/>
                <a:gd name="T17" fmla="*/ 761 h 763"/>
                <a:gd name="T18" fmla="*/ 450 w 644"/>
                <a:gd name="T19" fmla="*/ 763 h 763"/>
                <a:gd name="T20" fmla="*/ 411 w 644"/>
                <a:gd name="T21" fmla="*/ 763 h 763"/>
                <a:gd name="T22" fmla="*/ 372 w 644"/>
                <a:gd name="T23" fmla="*/ 763 h 763"/>
                <a:gd name="T24" fmla="*/ 333 w 644"/>
                <a:gd name="T25" fmla="*/ 763 h 763"/>
                <a:gd name="T26" fmla="*/ 293 w 644"/>
                <a:gd name="T27" fmla="*/ 762 h 763"/>
                <a:gd name="T28" fmla="*/ 254 w 644"/>
                <a:gd name="T29" fmla="*/ 762 h 763"/>
                <a:gd name="T30" fmla="*/ 215 w 644"/>
                <a:gd name="T31" fmla="*/ 761 h 763"/>
                <a:gd name="T32" fmla="*/ 177 w 644"/>
                <a:gd name="T33" fmla="*/ 760 h 763"/>
                <a:gd name="T34" fmla="*/ 138 w 644"/>
                <a:gd name="T35" fmla="*/ 759 h 763"/>
                <a:gd name="T36" fmla="*/ 99 w 644"/>
                <a:gd name="T37" fmla="*/ 757 h 763"/>
                <a:gd name="T38" fmla="*/ 60 w 644"/>
                <a:gd name="T39" fmla="*/ 756 h 763"/>
                <a:gd name="T40" fmla="*/ 22 w 644"/>
                <a:gd name="T41" fmla="*/ 755 h 763"/>
                <a:gd name="T42" fmla="*/ 10 w 644"/>
                <a:gd name="T43" fmla="*/ 657 h 763"/>
                <a:gd name="T44" fmla="*/ 3 w 644"/>
                <a:gd name="T45" fmla="*/ 564 h 763"/>
                <a:gd name="T46" fmla="*/ 0 w 644"/>
                <a:gd name="T47" fmla="*/ 476 h 763"/>
                <a:gd name="T48" fmla="*/ 0 w 644"/>
                <a:gd name="T49" fmla="*/ 392 h 763"/>
                <a:gd name="T50" fmla="*/ 3 w 644"/>
                <a:gd name="T51" fmla="*/ 312 h 763"/>
                <a:gd name="T52" fmla="*/ 8 w 644"/>
                <a:gd name="T53" fmla="*/ 233 h 763"/>
                <a:gd name="T54" fmla="*/ 15 w 644"/>
                <a:gd name="T55" fmla="*/ 156 h 763"/>
                <a:gd name="T56" fmla="*/ 22 w 644"/>
                <a:gd name="T57" fmla="*/ 79 h 763"/>
                <a:gd name="T58" fmla="*/ 60 w 644"/>
                <a:gd name="T59" fmla="*/ 72 h 763"/>
                <a:gd name="T60" fmla="*/ 98 w 644"/>
                <a:gd name="T61" fmla="*/ 64 h 763"/>
                <a:gd name="T62" fmla="*/ 136 w 644"/>
                <a:gd name="T63" fmla="*/ 57 h 763"/>
                <a:gd name="T64" fmla="*/ 175 w 644"/>
                <a:gd name="T65" fmla="*/ 51 h 763"/>
                <a:gd name="T66" fmla="*/ 214 w 644"/>
                <a:gd name="T67" fmla="*/ 44 h 763"/>
                <a:gd name="T68" fmla="*/ 252 w 644"/>
                <a:gd name="T69" fmla="*/ 39 h 763"/>
                <a:gd name="T70" fmla="*/ 291 w 644"/>
                <a:gd name="T71" fmla="*/ 33 h 763"/>
                <a:gd name="T72" fmla="*/ 330 w 644"/>
                <a:gd name="T73" fmla="*/ 27 h 763"/>
                <a:gd name="T74" fmla="*/ 369 w 644"/>
                <a:gd name="T75" fmla="*/ 23 h 763"/>
                <a:gd name="T76" fmla="*/ 409 w 644"/>
                <a:gd name="T77" fmla="*/ 18 h 763"/>
                <a:gd name="T78" fmla="*/ 448 w 644"/>
                <a:gd name="T79" fmla="*/ 13 h 763"/>
                <a:gd name="T80" fmla="*/ 487 w 644"/>
                <a:gd name="T81" fmla="*/ 10 h 763"/>
                <a:gd name="T82" fmla="*/ 526 w 644"/>
                <a:gd name="T83" fmla="*/ 6 h 763"/>
                <a:gd name="T84" fmla="*/ 565 w 644"/>
                <a:gd name="T85" fmla="*/ 4 h 763"/>
                <a:gd name="T86" fmla="*/ 603 w 644"/>
                <a:gd name="T87" fmla="*/ 2 h 763"/>
                <a:gd name="T88" fmla="*/ 642 w 644"/>
                <a:gd name="T89" fmla="*/ 0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44" h="763">
                  <a:moveTo>
                    <a:pt x="642" y="0"/>
                  </a:moveTo>
                  <a:lnTo>
                    <a:pt x="639" y="172"/>
                  </a:lnTo>
                  <a:lnTo>
                    <a:pt x="638" y="361"/>
                  </a:lnTo>
                  <a:lnTo>
                    <a:pt x="639" y="557"/>
                  </a:lnTo>
                  <a:lnTo>
                    <a:pt x="644" y="749"/>
                  </a:lnTo>
                  <a:lnTo>
                    <a:pt x="606" y="754"/>
                  </a:lnTo>
                  <a:lnTo>
                    <a:pt x="566" y="757"/>
                  </a:lnTo>
                  <a:lnTo>
                    <a:pt x="528" y="760"/>
                  </a:lnTo>
                  <a:lnTo>
                    <a:pt x="489" y="761"/>
                  </a:lnTo>
                  <a:lnTo>
                    <a:pt x="450" y="763"/>
                  </a:lnTo>
                  <a:lnTo>
                    <a:pt x="411" y="763"/>
                  </a:lnTo>
                  <a:lnTo>
                    <a:pt x="372" y="763"/>
                  </a:lnTo>
                  <a:lnTo>
                    <a:pt x="333" y="763"/>
                  </a:lnTo>
                  <a:lnTo>
                    <a:pt x="293" y="762"/>
                  </a:lnTo>
                  <a:lnTo>
                    <a:pt x="254" y="762"/>
                  </a:lnTo>
                  <a:lnTo>
                    <a:pt x="215" y="761"/>
                  </a:lnTo>
                  <a:lnTo>
                    <a:pt x="177" y="760"/>
                  </a:lnTo>
                  <a:lnTo>
                    <a:pt x="138" y="759"/>
                  </a:lnTo>
                  <a:lnTo>
                    <a:pt x="99" y="757"/>
                  </a:lnTo>
                  <a:lnTo>
                    <a:pt x="60" y="756"/>
                  </a:lnTo>
                  <a:lnTo>
                    <a:pt x="22" y="755"/>
                  </a:lnTo>
                  <a:lnTo>
                    <a:pt x="10" y="657"/>
                  </a:lnTo>
                  <a:lnTo>
                    <a:pt x="3" y="564"/>
                  </a:lnTo>
                  <a:lnTo>
                    <a:pt x="0" y="476"/>
                  </a:lnTo>
                  <a:lnTo>
                    <a:pt x="0" y="392"/>
                  </a:lnTo>
                  <a:lnTo>
                    <a:pt x="3" y="312"/>
                  </a:lnTo>
                  <a:lnTo>
                    <a:pt x="8" y="233"/>
                  </a:lnTo>
                  <a:lnTo>
                    <a:pt x="15" y="156"/>
                  </a:lnTo>
                  <a:lnTo>
                    <a:pt x="22" y="79"/>
                  </a:lnTo>
                  <a:lnTo>
                    <a:pt x="60" y="72"/>
                  </a:lnTo>
                  <a:lnTo>
                    <a:pt x="98" y="64"/>
                  </a:lnTo>
                  <a:lnTo>
                    <a:pt x="136" y="57"/>
                  </a:lnTo>
                  <a:lnTo>
                    <a:pt x="175" y="51"/>
                  </a:lnTo>
                  <a:lnTo>
                    <a:pt x="214" y="44"/>
                  </a:lnTo>
                  <a:lnTo>
                    <a:pt x="252" y="39"/>
                  </a:lnTo>
                  <a:lnTo>
                    <a:pt x="291" y="33"/>
                  </a:lnTo>
                  <a:lnTo>
                    <a:pt x="330" y="27"/>
                  </a:lnTo>
                  <a:lnTo>
                    <a:pt x="369" y="23"/>
                  </a:lnTo>
                  <a:lnTo>
                    <a:pt x="409" y="18"/>
                  </a:lnTo>
                  <a:lnTo>
                    <a:pt x="448" y="13"/>
                  </a:lnTo>
                  <a:lnTo>
                    <a:pt x="487" y="10"/>
                  </a:lnTo>
                  <a:lnTo>
                    <a:pt x="526" y="6"/>
                  </a:lnTo>
                  <a:lnTo>
                    <a:pt x="565" y="4"/>
                  </a:lnTo>
                  <a:lnTo>
                    <a:pt x="603" y="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006D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33" name="Freeform 109"/>
            <p:cNvSpPr>
              <a:spLocks/>
            </p:cNvSpPr>
            <p:nvPr/>
          </p:nvSpPr>
          <p:spPr bwMode="auto">
            <a:xfrm>
              <a:off x="620" y="695"/>
              <a:ext cx="308" cy="366"/>
            </a:xfrm>
            <a:custGeom>
              <a:avLst/>
              <a:gdLst>
                <a:gd name="T0" fmla="*/ 616 w 616"/>
                <a:gd name="T1" fmla="*/ 0 h 731"/>
                <a:gd name="T2" fmla="*/ 615 w 616"/>
                <a:gd name="T3" fmla="*/ 165 h 731"/>
                <a:gd name="T4" fmla="*/ 614 w 616"/>
                <a:gd name="T5" fmla="*/ 343 h 731"/>
                <a:gd name="T6" fmla="*/ 614 w 616"/>
                <a:gd name="T7" fmla="*/ 528 h 731"/>
                <a:gd name="T8" fmla="*/ 616 w 616"/>
                <a:gd name="T9" fmla="*/ 712 h 731"/>
                <a:gd name="T10" fmla="*/ 579 w 616"/>
                <a:gd name="T11" fmla="*/ 717 h 731"/>
                <a:gd name="T12" fmla="*/ 544 w 616"/>
                <a:gd name="T13" fmla="*/ 721 h 731"/>
                <a:gd name="T14" fmla="*/ 507 w 616"/>
                <a:gd name="T15" fmla="*/ 725 h 731"/>
                <a:gd name="T16" fmla="*/ 470 w 616"/>
                <a:gd name="T17" fmla="*/ 728 h 731"/>
                <a:gd name="T18" fmla="*/ 433 w 616"/>
                <a:gd name="T19" fmla="*/ 730 h 731"/>
                <a:gd name="T20" fmla="*/ 395 w 616"/>
                <a:gd name="T21" fmla="*/ 731 h 731"/>
                <a:gd name="T22" fmla="*/ 358 w 616"/>
                <a:gd name="T23" fmla="*/ 731 h 731"/>
                <a:gd name="T24" fmla="*/ 321 w 616"/>
                <a:gd name="T25" fmla="*/ 731 h 731"/>
                <a:gd name="T26" fmla="*/ 283 w 616"/>
                <a:gd name="T27" fmla="*/ 731 h 731"/>
                <a:gd name="T28" fmla="*/ 246 w 616"/>
                <a:gd name="T29" fmla="*/ 730 h 731"/>
                <a:gd name="T30" fmla="*/ 210 w 616"/>
                <a:gd name="T31" fmla="*/ 729 h 731"/>
                <a:gd name="T32" fmla="*/ 172 w 616"/>
                <a:gd name="T33" fmla="*/ 727 h 731"/>
                <a:gd name="T34" fmla="*/ 135 w 616"/>
                <a:gd name="T35" fmla="*/ 724 h 731"/>
                <a:gd name="T36" fmla="*/ 98 w 616"/>
                <a:gd name="T37" fmla="*/ 722 h 731"/>
                <a:gd name="T38" fmla="*/ 61 w 616"/>
                <a:gd name="T39" fmla="*/ 720 h 731"/>
                <a:gd name="T40" fmla="*/ 24 w 616"/>
                <a:gd name="T41" fmla="*/ 717 h 731"/>
                <a:gd name="T42" fmla="*/ 11 w 616"/>
                <a:gd name="T43" fmla="*/ 624 h 731"/>
                <a:gd name="T44" fmla="*/ 3 w 616"/>
                <a:gd name="T45" fmla="*/ 537 h 731"/>
                <a:gd name="T46" fmla="*/ 0 w 616"/>
                <a:gd name="T47" fmla="*/ 452 h 731"/>
                <a:gd name="T48" fmla="*/ 0 w 616"/>
                <a:gd name="T49" fmla="*/ 373 h 731"/>
                <a:gd name="T50" fmla="*/ 3 w 616"/>
                <a:gd name="T51" fmla="*/ 296 h 731"/>
                <a:gd name="T52" fmla="*/ 9 w 616"/>
                <a:gd name="T53" fmla="*/ 222 h 731"/>
                <a:gd name="T54" fmla="*/ 16 w 616"/>
                <a:gd name="T55" fmla="*/ 148 h 731"/>
                <a:gd name="T56" fmla="*/ 24 w 616"/>
                <a:gd name="T57" fmla="*/ 75 h 731"/>
                <a:gd name="T58" fmla="*/ 60 w 616"/>
                <a:gd name="T59" fmla="*/ 67 h 731"/>
                <a:gd name="T60" fmla="*/ 97 w 616"/>
                <a:gd name="T61" fmla="*/ 59 h 731"/>
                <a:gd name="T62" fmla="*/ 133 w 616"/>
                <a:gd name="T63" fmla="*/ 52 h 731"/>
                <a:gd name="T64" fmla="*/ 170 w 616"/>
                <a:gd name="T65" fmla="*/ 45 h 731"/>
                <a:gd name="T66" fmla="*/ 207 w 616"/>
                <a:gd name="T67" fmla="*/ 38 h 731"/>
                <a:gd name="T68" fmla="*/ 244 w 616"/>
                <a:gd name="T69" fmla="*/ 32 h 731"/>
                <a:gd name="T70" fmla="*/ 281 w 616"/>
                <a:gd name="T71" fmla="*/ 27 h 731"/>
                <a:gd name="T72" fmla="*/ 319 w 616"/>
                <a:gd name="T73" fmla="*/ 22 h 731"/>
                <a:gd name="T74" fmla="*/ 356 w 616"/>
                <a:gd name="T75" fmla="*/ 18 h 731"/>
                <a:gd name="T76" fmla="*/ 393 w 616"/>
                <a:gd name="T77" fmla="*/ 14 h 731"/>
                <a:gd name="T78" fmla="*/ 431 w 616"/>
                <a:gd name="T79" fmla="*/ 10 h 731"/>
                <a:gd name="T80" fmla="*/ 468 w 616"/>
                <a:gd name="T81" fmla="*/ 8 h 731"/>
                <a:gd name="T82" fmla="*/ 504 w 616"/>
                <a:gd name="T83" fmla="*/ 4 h 731"/>
                <a:gd name="T84" fmla="*/ 542 w 616"/>
                <a:gd name="T85" fmla="*/ 3 h 731"/>
                <a:gd name="T86" fmla="*/ 579 w 616"/>
                <a:gd name="T87" fmla="*/ 1 h 731"/>
                <a:gd name="T88" fmla="*/ 616 w 616"/>
                <a:gd name="T89" fmla="*/ 0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16" h="731">
                  <a:moveTo>
                    <a:pt x="616" y="0"/>
                  </a:moveTo>
                  <a:lnTo>
                    <a:pt x="615" y="165"/>
                  </a:lnTo>
                  <a:lnTo>
                    <a:pt x="614" y="343"/>
                  </a:lnTo>
                  <a:lnTo>
                    <a:pt x="614" y="528"/>
                  </a:lnTo>
                  <a:lnTo>
                    <a:pt x="616" y="712"/>
                  </a:lnTo>
                  <a:lnTo>
                    <a:pt x="579" y="717"/>
                  </a:lnTo>
                  <a:lnTo>
                    <a:pt x="544" y="721"/>
                  </a:lnTo>
                  <a:lnTo>
                    <a:pt x="507" y="725"/>
                  </a:lnTo>
                  <a:lnTo>
                    <a:pt x="470" y="728"/>
                  </a:lnTo>
                  <a:lnTo>
                    <a:pt x="433" y="730"/>
                  </a:lnTo>
                  <a:lnTo>
                    <a:pt x="395" y="731"/>
                  </a:lnTo>
                  <a:lnTo>
                    <a:pt x="358" y="731"/>
                  </a:lnTo>
                  <a:lnTo>
                    <a:pt x="321" y="731"/>
                  </a:lnTo>
                  <a:lnTo>
                    <a:pt x="283" y="731"/>
                  </a:lnTo>
                  <a:lnTo>
                    <a:pt x="246" y="730"/>
                  </a:lnTo>
                  <a:lnTo>
                    <a:pt x="210" y="729"/>
                  </a:lnTo>
                  <a:lnTo>
                    <a:pt x="172" y="727"/>
                  </a:lnTo>
                  <a:lnTo>
                    <a:pt x="135" y="724"/>
                  </a:lnTo>
                  <a:lnTo>
                    <a:pt x="98" y="722"/>
                  </a:lnTo>
                  <a:lnTo>
                    <a:pt x="61" y="720"/>
                  </a:lnTo>
                  <a:lnTo>
                    <a:pt x="24" y="717"/>
                  </a:lnTo>
                  <a:lnTo>
                    <a:pt x="11" y="624"/>
                  </a:lnTo>
                  <a:lnTo>
                    <a:pt x="3" y="537"/>
                  </a:lnTo>
                  <a:lnTo>
                    <a:pt x="0" y="452"/>
                  </a:lnTo>
                  <a:lnTo>
                    <a:pt x="0" y="373"/>
                  </a:lnTo>
                  <a:lnTo>
                    <a:pt x="3" y="296"/>
                  </a:lnTo>
                  <a:lnTo>
                    <a:pt x="9" y="222"/>
                  </a:lnTo>
                  <a:lnTo>
                    <a:pt x="16" y="148"/>
                  </a:lnTo>
                  <a:lnTo>
                    <a:pt x="24" y="75"/>
                  </a:lnTo>
                  <a:lnTo>
                    <a:pt x="60" y="67"/>
                  </a:lnTo>
                  <a:lnTo>
                    <a:pt x="97" y="59"/>
                  </a:lnTo>
                  <a:lnTo>
                    <a:pt x="133" y="52"/>
                  </a:lnTo>
                  <a:lnTo>
                    <a:pt x="170" y="45"/>
                  </a:lnTo>
                  <a:lnTo>
                    <a:pt x="207" y="38"/>
                  </a:lnTo>
                  <a:lnTo>
                    <a:pt x="244" y="32"/>
                  </a:lnTo>
                  <a:lnTo>
                    <a:pt x="281" y="27"/>
                  </a:lnTo>
                  <a:lnTo>
                    <a:pt x="319" y="22"/>
                  </a:lnTo>
                  <a:lnTo>
                    <a:pt x="356" y="18"/>
                  </a:lnTo>
                  <a:lnTo>
                    <a:pt x="393" y="14"/>
                  </a:lnTo>
                  <a:lnTo>
                    <a:pt x="431" y="10"/>
                  </a:lnTo>
                  <a:lnTo>
                    <a:pt x="468" y="8"/>
                  </a:lnTo>
                  <a:lnTo>
                    <a:pt x="504" y="4"/>
                  </a:lnTo>
                  <a:lnTo>
                    <a:pt x="542" y="3"/>
                  </a:lnTo>
                  <a:lnTo>
                    <a:pt x="579" y="1"/>
                  </a:lnTo>
                  <a:lnTo>
                    <a:pt x="616" y="0"/>
                  </a:lnTo>
                  <a:close/>
                </a:path>
              </a:pathLst>
            </a:custGeom>
            <a:solidFill>
              <a:srgbClr val="0070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34" name="Freeform 110"/>
            <p:cNvSpPr>
              <a:spLocks/>
            </p:cNvSpPr>
            <p:nvPr/>
          </p:nvSpPr>
          <p:spPr bwMode="auto">
            <a:xfrm>
              <a:off x="625" y="703"/>
              <a:ext cx="294" cy="351"/>
            </a:xfrm>
            <a:custGeom>
              <a:avLst/>
              <a:gdLst>
                <a:gd name="T0" fmla="*/ 589 w 589"/>
                <a:gd name="T1" fmla="*/ 0 h 700"/>
                <a:gd name="T2" fmla="*/ 589 w 589"/>
                <a:gd name="T3" fmla="*/ 157 h 700"/>
                <a:gd name="T4" fmla="*/ 589 w 589"/>
                <a:gd name="T5" fmla="*/ 327 h 700"/>
                <a:gd name="T6" fmla="*/ 589 w 589"/>
                <a:gd name="T7" fmla="*/ 502 h 700"/>
                <a:gd name="T8" fmla="*/ 589 w 589"/>
                <a:gd name="T9" fmla="*/ 676 h 700"/>
                <a:gd name="T10" fmla="*/ 554 w 589"/>
                <a:gd name="T11" fmla="*/ 682 h 700"/>
                <a:gd name="T12" fmla="*/ 520 w 589"/>
                <a:gd name="T13" fmla="*/ 688 h 700"/>
                <a:gd name="T14" fmla="*/ 485 w 589"/>
                <a:gd name="T15" fmla="*/ 691 h 700"/>
                <a:gd name="T16" fmla="*/ 449 w 589"/>
                <a:gd name="T17" fmla="*/ 694 h 700"/>
                <a:gd name="T18" fmla="*/ 415 w 589"/>
                <a:gd name="T19" fmla="*/ 697 h 700"/>
                <a:gd name="T20" fmla="*/ 379 w 589"/>
                <a:gd name="T21" fmla="*/ 699 h 700"/>
                <a:gd name="T22" fmla="*/ 345 w 589"/>
                <a:gd name="T23" fmla="*/ 700 h 700"/>
                <a:gd name="T24" fmla="*/ 309 w 589"/>
                <a:gd name="T25" fmla="*/ 700 h 700"/>
                <a:gd name="T26" fmla="*/ 274 w 589"/>
                <a:gd name="T27" fmla="*/ 699 h 700"/>
                <a:gd name="T28" fmla="*/ 239 w 589"/>
                <a:gd name="T29" fmla="*/ 698 h 700"/>
                <a:gd name="T30" fmla="*/ 203 w 589"/>
                <a:gd name="T31" fmla="*/ 697 h 700"/>
                <a:gd name="T32" fmla="*/ 168 w 589"/>
                <a:gd name="T33" fmla="*/ 694 h 700"/>
                <a:gd name="T34" fmla="*/ 133 w 589"/>
                <a:gd name="T35" fmla="*/ 692 h 700"/>
                <a:gd name="T36" fmla="*/ 98 w 589"/>
                <a:gd name="T37" fmla="*/ 689 h 700"/>
                <a:gd name="T38" fmla="*/ 62 w 589"/>
                <a:gd name="T39" fmla="*/ 685 h 700"/>
                <a:gd name="T40" fmla="*/ 28 w 589"/>
                <a:gd name="T41" fmla="*/ 681 h 700"/>
                <a:gd name="T42" fmla="*/ 14 w 589"/>
                <a:gd name="T43" fmla="*/ 592 h 700"/>
                <a:gd name="T44" fmla="*/ 5 w 589"/>
                <a:gd name="T45" fmla="*/ 509 h 700"/>
                <a:gd name="T46" fmla="*/ 1 w 589"/>
                <a:gd name="T47" fmla="*/ 430 h 700"/>
                <a:gd name="T48" fmla="*/ 0 w 589"/>
                <a:gd name="T49" fmla="*/ 354 h 700"/>
                <a:gd name="T50" fmla="*/ 4 w 589"/>
                <a:gd name="T51" fmla="*/ 281 h 700"/>
                <a:gd name="T52" fmla="*/ 9 w 589"/>
                <a:gd name="T53" fmla="*/ 211 h 700"/>
                <a:gd name="T54" fmla="*/ 19 w 589"/>
                <a:gd name="T55" fmla="*/ 140 h 700"/>
                <a:gd name="T56" fmla="*/ 28 w 589"/>
                <a:gd name="T57" fmla="*/ 71 h 700"/>
                <a:gd name="T58" fmla="*/ 62 w 589"/>
                <a:gd name="T59" fmla="*/ 62 h 700"/>
                <a:gd name="T60" fmla="*/ 97 w 589"/>
                <a:gd name="T61" fmla="*/ 53 h 700"/>
                <a:gd name="T62" fmla="*/ 131 w 589"/>
                <a:gd name="T63" fmla="*/ 45 h 700"/>
                <a:gd name="T64" fmla="*/ 166 w 589"/>
                <a:gd name="T65" fmla="*/ 38 h 700"/>
                <a:gd name="T66" fmla="*/ 201 w 589"/>
                <a:gd name="T67" fmla="*/ 32 h 700"/>
                <a:gd name="T68" fmla="*/ 236 w 589"/>
                <a:gd name="T69" fmla="*/ 26 h 700"/>
                <a:gd name="T70" fmla="*/ 271 w 589"/>
                <a:gd name="T71" fmla="*/ 21 h 700"/>
                <a:gd name="T72" fmla="*/ 306 w 589"/>
                <a:gd name="T73" fmla="*/ 16 h 700"/>
                <a:gd name="T74" fmla="*/ 342 w 589"/>
                <a:gd name="T75" fmla="*/ 13 h 700"/>
                <a:gd name="T76" fmla="*/ 377 w 589"/>
                <a:gd name="T77" fmla="*/ 9 h 700"/>
                <a:gd name="T78" fmla="*/ 412 w 589"/>
                <a:gd name="T79" fmla="*/ 7 h 700"/>
                <a:gd name="T80" fmla="*/ 448 w 589"/>
                <a:gd name="T81" fmla="*/ 5 h 700"/>
                <a:gd name="T82" fmla="*/ 483 w 589"/>
                <a:gd name="T83" fmla="*/ 3 h 700"/>
                <a:gd name="T84" fmla="*/ 518 w 589"/>
                <a:gd name="T85" fmla="*/ 1 h 700"/>
                <a:gd name="T86" fmla="*/ 554 w 589"/>
                <a:gd name="T87" fmla="*/ 1 h 700"/>
                <a:gd name="T88" fmla="*/ 589 w 589"/>
                <a:gd name="T89" fmla="*/ 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89" h="700">
                  <a:moveTo>
                    <a:pt x="589" y="0"/>
                  </a:moveTo>
                  <a:lnTo>
                    <a:pt x="589" y="157"/>
                  </a:lnTo>
                  <a:lnTo>
                    <a:pt x="589" y="327"/>
                  </a:lnTo>
                  <a:lnTo>
                    <a:pt x="589" y="502"/>
                  </a:lnTo>
                  <a:lnTo>
                    <a:pt x="589" y="676"/>
                  </a:lnTo>
                  <a:lnTo>
                    <a:pt x="554" y="682"/>
                  </a:lnTo>
                  <a:lnTo>
                    <a:pt x="520" y="688"/>
                  </a:lnTo>
                  <a:lnTo>
                    <a:pt x="485" y="691"/>
                  </a:lnTo>
                  <a:lnTo>
                    <a:pt x="449" y="694"/>
                  </a:lnTo>
                  <a:lnTo>
                    <a:pt x="415" y="697"/>
                  </a:lnTo>
                  <a:lnTo>
                    <a:pt x="379" y="699"/>
                  </a:lnTo>
                  <a:lnTo>
                    <a:pt x="345" y="700"/>
                  </a:lnTo>
                  <a:lnTo>
                    <a:pt x="309" y="700"/>
                  </a:lnTo>
                  <a:lnTo>
                    <a:pt x="274" y="699"/>
                  </a:lnTo>
                  <a:lnTo>
                    <a:pt x="239" y="698"/>
                  </a:lnTo>
                  <a:lnTo>
                    <a:pt x="203" y="697"/>
                  </a:lnTo>
                  <a:lnTo>
                    <a:pt x="168" y="694"/>
                  </a:lnTo>
                  <a:lnTo>
                    <a:pt x="133" y="692"/>
                  </a:lnTo>
                  <a:lnTo>
                    <a:pt x="98" y="689"/>
                  </a:lnTo>
                  <a:lnTo>
                    <a:pt x="62" y="685"/>
                  </a:lnTo>
                  <a:lnTo>
                    <a:pt x="28" y="681"/>
                  </a:lnTo>
                  <a:lnTo>
                    <a:pt x="14" y="592"/>
                  </a:lnTo>
                  <a:lnTo>
                    <a:pt x="5" y="509"/>
                  </a:lnTo>
                  <a:lnTo>
                    <a:pt x="1" y="430"/>
                  </a:lnTo>
                  <a:lnTo>
                    <a:pt x="0" y="354"/>
                  </a:lnTo>
                  <a:lnTo>
                    <a:pt x="4" y="281"/>
                  </a:lnTo>
                  <a:lnTo>
                    <a:pt x="9" y="211"/>
                  </a:lnTo>
                  <a:lnTo>
                    <a:pt x="19" y="140"/>
                  </a:lnTo>
                  <a:lnTo>
                    <a:pt x="28" y="71"/>
                  </a:lnTo>
                  <a:lnTo>
                    <a:pt x="62" y="62"/>
                  </a:lnTo>
                  <a:lnTo>
                    <a:pt x="97" y="53"/>
                  </a:lnTo>
                  <a:lnTo>
                    <a:pt x="131" y="45"/>
                  </a:lnTo>
                  <a:lnTo>
                    <a:pt x="166" y="38"/>
                  </a:lnTo>
                  <a:lnTo>
                    <a:pt x="201" y="32"/>
                  </a:lnTo>
                  <a:lnTo>
                    <a:pt x="236" y="26"/>
                  </a:lnTo>
                  <a:lnTo>
                    <a:pt x="271" y="21"/>
                  </a:lnTo>
                  <a:lnTo>
                    <a:pt x="306" y="16"/>
                  </a:lnTo>
                  <a:lnTo>
                    <a:pt x="342" y="13"/>
                  </a:lnTo>
                  <a:lnTo>
                    <a:pt x="377" y="9"/>
                  </a:lnTo>
                  <a:lnTo>
                    <a:pt x="412" y="7"/>
                  </a:lnTo>
                  <a:lnTo>
                    <a:pt x="448" y="5"/>
                  </a:lnTo>
                  <a:lnTo>
                    <a:pt x="483" y="3"/>
                  </a:lnTo>
                  <a:lnTo>
                    <a:pt x="518" y="1"/>
                  </a:lnTo>
                  <a:lnTo>
                    <a:pt x="554" y="1"/>
                  </a:lnTo>
                  <a:lnTo>
                    <a:pt x="589" y="0"/>
                  </a:lnTo>
                  <a:close/>
                </a:path>
              </a:pathLst>
            </a:custGeom>
            <a:solidFill>
              <a:srgbClr val="0072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35" name="Freeform 111"/>
            <p:cNvSpPr>
              <a:spLocks/>
            </p:cNvSpPr>
            <p:nvPr/>
          </p:nvSpPr>
          <p:spPr bwMode="auto">
            <a:xfrm>
              <a:off x="629" y="712"/>
              <a:ext cx="282" cy="334"/>
            </a:xfrm>
            <a:custGeom>
              <a:avLst/>
              <a:gdLst>
                <a:gd name="T0" fmla="*/ 561 w 565"/>
                <a:gd name="T1" fmla="*/ 0 h 669"/>
                <a:gd name="T2" fmla="*/ 564 w 565"/>
                <a:gd name="T3" fmla="*/ 149 h 669"/>
                <a:gd name="T4" fmla="*/ 565 w 565"/>
                <a:gd name="T5" fmla="*/ 310 h 669"/>
                <a:gd name="T6" fmla="*/ 565 w 565"/>
                <a:gd name="T7" fmla="*/ 476 h 669"/>
                <a:gd name="T8" fmla="*/ 562 w 565"/>
                <a:gd name="T9" fmla="*/ 639 h 669"/>
                <a:gd name="T10" fmla="*/ 530 w 565"/>
                <a:gd name="T11" fmla="*/ 646 h 669"/>
                <a:gd name="T12" fmla="*/ 497 w 565"/>
                <a:gd name="T13" fmla="*/ 652 h 669"/>
                <a:gd name="T14" fmla="*/ 463 w 565"/>
                <a:gd name="T15" fmla="*/ 657 h 669"/>
                <a:gd name="T16" fmla="*/ 430 w 565"/>
                <a:gd name="T17" fmla="*/ 661 h 669"/>
                <a:gd name="T18" fmla="*/ 398 w 565"/>
                <a:gd name="T19" fmla="*/ 665 h 669"/>
                <a:gd name="T20" fmla="*/ 364 w 565"/>
                <a:gd name="T21" fmla="*/ 667 h 669"/>
                <a:gd name="T22" fmla="*/ 330 w 565"/>
                <a:gd name="T23" fmla="*/ 668 h 669"/>
                <a:gd name="T24" fmla="*/ 296 w 565"/>
                <a:gd name="T25" fmla="*/ 669 h 669"/>
                <a:gd name="T26" fmla="*/ 263 w 565"/>
                <a:gd name="T27" fmla="*/ 668 h 669"/>
                <a:gd name="T28" fmla="*/ 230 w 565"/>
                <a:gd name="T29" fmla="*/ 667 h 669"/>
                <a:gd name="T30" fmla="*/ 196 w 565"/>
                <a:gd name="T31" fmla="*/ 666 h 669"/>
                <a:gd name="T32" fmla="*/ 163 w 565"/>
                <a:gd name="T33" fmla="*/ 662 h 669"/>
                <a:gd name="T34" fmla="*/ 129 w 565"/>
                <a:gd name="T35" fmla="*/ 659 h 669"/>
                <a:gd name="T36" fmla="*/ 96 w 565"/>
                <a:gd name="T37" fmla="*/ 655 h 669"/>
                <a:gd name="T38" fmla="*/ 64 w 565"/>
                <a:gd name="T39" fmla="*/ 650 h 669"/>
                <a:gd name="T40" fmla="*/ 30 w 565"/>
                <a:gd name="T41" fmla="*/ 644 h 669"/>
                <a:gd name="T42" fmla="*/ 15 w 565"/>
                <a:gd name="T43" fmla="*/ 560 h 669"/>
                <a:gd name="T44" fmla="*/ 5 w 565"/>
                <a:gd name="T45" fmla="*/ 481 h 669"/>
                <a:gd name="T46" fmla="*/ 0 w 565"/>
                <a:gd name="T47" fmla="*/ 407 h 669"/>
                <a:gd name="T48" fmla="*/ 0 w 565"/>
                <a:gd name="T49" fmla="*/ 335 h 669"/>
                <a:gd name="T50" fmla="*/ 4 w 565"/>
                <a:gd name="T51" fmla="*/ 266 h 669"/>
                <a:gd name="T52" fmla="*/ 10 w 565"/>
                <a:gd name="T53" fmla="*/ 199 h 669"/>
                <a:gd name="T54" fmla="*/ 19 w 565"/>
                <a:gd name="T55" fmla="*/ 134 h 669"/>
                <a:gd name="T56" fmla="*/ 30 w 565"/>
                <a:gd name="T57" fmla="*/ 68 h 669"/>
                <a:gd name="T58" fmla="*/ 63 w 565"/>
                <a:gd name="T59" fmla="*/ 58 h 669"/>
                <a:gd name="T60" fmla="*/ 96 w 565"/>
                <a:gd name="T61" fmla="*/ 48 h 669"/>
                <a:gd name="T62" fmla="*/ 128 w 565"/>
                <a:gd name="T63" fmla="*/ 40 h 669"/>
                <a:gd name="T64" fmla="*/ 162 w 565"/>
                <a:gd name="T65" fmla="*/ 32 h 669"/>
                <a:gd name="T66" fmla="*/ 195 w 565"/>
                <a:gd name="T67" fmla="*/ 27 h 669"/>
                <a:gd name="T68" fmla="*/ 227 w 565"/>
                <a:gd name="T69" fmla="*/ 21 h 669"/>
                <a:gd name="T70" fmla="*/ 261 w 565"/>
                <a:gd name="T71" fmla="*/ 16 h 669"/>
                <a:gd name="T72" fmla="*/ 294 w 565"/>
                <a:gd name="T73" fmla="*/ 12 h 669"/>
                <a:gd name="T74" fmla="*/ 327 w 565"/>
                <a:gd name="T75" fmla="*/ 9 h 669"/>
                <a:gd name="T76" fmla="*/ 361 w 565"/>
                <a:gd name="T77" fmla="*/ 6 h 669"/>
                <a:gd name="T78" fmla="*/ 394 w 565"/>
                <a:gd name="T79" fmla="*/ 4 h 669"/>
                <a:gd name="T80" fmla="*/ 429 w 565"/>
                <a:gd name="T81" fmla="*/ 2 h 669"/>
                <a:gd name="T82" fmla="*/ 461 w 565"/>
                <a:gd name="T83" fmla="*/ 1 h 669"/>
                <a:gd name="T84" fmla="*/ 494 w 565"/>
                <a:gd name="T85" fmla="*/ 0 h 669"/>
                <a:gd name="T86" fmla="*/ 528 w 565"/>
                <a:gd name="T87" fmla="*/ 0 h 669"/>
                <a:gd name="T88" fmla="*/ 561 w 565"/>
                <a:gd name="T89" fmla="*/ 0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5" h="669">
                  <a:moveTo>
                    <a:pt x="561" y="0"/>
                  </a:moveTo>
                  <a:lnTo>
                    <a:pt x="564" y="149"/>
                  </a:lnTo>
                  <a:lnTo>
                    <a:pt x="565" y="310"/>
                  </a:lnTo>
                  <a:lnTo>
                    <a:pt x="565" y="476"/>
                  </a:lnTo>
                  <a:lnTo>
                    <a:pt x="562" y="639"/>
                  </a:lnTo>
                  <a:lnTo>
                    <a:pt x="530" y="646"/>
                  </a:lnTo>
                  <a:lnTo>
                    <a:pt x="497" y="652"/>
                  </a:lnTo>
                  <a:lnTo>
                    <a:pt x="463" y="657"/>
                  </a:lnTo>
                  <a:lnTo>
                    <a:pt x="430" y="661"/>
                  </a:lnTo>
                  <a:lnTo>
                    <a:pt x="398" y="665"/>
                  </a:lnTo>
                  <a:lnTo>
                    <a:pt x="364" y="667"/>
                  </a:lnTo>
                  <a:lnTo>
                    <a:pt x="330" y="668"/>
                  </a:lnTo>
                  <a:lnTo>
                    <a:pt x="296" y="669"/>
                  </a:lnTo>
                  <a:lnTo>
                    <a:pt x="263" y="668"/>
                  </a:lnTo>
                  <a:lnTo>
                    <a:pt x="230" y="667"/>
                  </a:lnTo>
                  <a:lnTo>
                    <a:pt x="196" y="666"/>
                  </a:lnTo>
                  <a:lnTo>
                    <a:pt x="163" y="662"/>
                  </a:lnTo>
                  <a:lnTo>
                    <a:pt x="129" y="659"/>
                  </a:lnTo>
                  <a:lnTo>
                    <a:pt x="96" y="655"/>
                  </a:lnTo>
                  <a:lnTo>
                    <a:pt x="64" y="650"/>
                  </a:lnTo>
                  <a:lnTo>
                    <a:pt x="30" y="644"/>
                  </a:lnTo>
                  <a:lnTo>
                    <a:pt x="15" y="560"/>
                  </a:lnTo>
                  <a:lnTo>
                    <a:pt x="5" y="481"/>
                  </a:lnTo>
                  <a:lnTo>
                    <a:pt x="0" y="407"/>
                  </a:lnTo>
                  <a:lnTo>
                    <a:pt x="0" y="335"/>
                  </a:lnTo>
                  <a:lnTo>
                    <a:pt x="4" y="266"/>
                  </a:lnTo>
                  <a:lnTo>
                    <a:pt x="10" y="199"/>
                  </a:lnTo>
                  <a:lnTo>
                    <a:pt x="19" y="134"/>
                  </a:lnTo>
                  <a:lnTo>
                    <a:pt x="30" y="68"/>
                  </a:lnTo>
                  <a:lnTo>
                    <a:pt x="63" y="58"/>
                  </a:lnTo>
                  <a:lnTo>
                    <a:pt x="96" y="48"/>
                  </a:lnTo>
                  <a:lnTo>
                    <a:pt x="128" y="40"/>
                  </a:lnTo>
                  <a:lnTo>
                    <a:pt x="162" y="32"/>
                  </a:lnTo>
                  <a:lnTo>
                    <a:pt x="195" y="27"/>
                  </a:lnTo>
                  <a:lnTo>
                    <a:pt x="227" y="21"/>
                  </a:lnTo>
                  <a:lnTo>
                    <a:pt x="261" y="16"/>
                  </a:lnTo>
                  <a:lnTo>
                    <a:pt x="294" y="12"/>
                  </a:lnTo>
                  <a:lnTo>
                    <a:pt x="327" y="9"/>
                  </a:lnTo>
                  <a:lnTo>
                    <a:pt x="361" y="6"/>
                  </a:lnTo>
                  <a:lnTo>
                    <a:pt x="394" y="4"/>
                  </a:lnTo>
                  <a:lnTo>
                    <a:pt x="429" y="2"/>
                  </a:lnTo>
                  <a:lnTo>
                    <a:pt x="461" y="1"/>
                  </a:lnTo>
                  <a:lnTo>
                    <a:pt x="494" y="0"/>
                  </a:lnTo>
                  <a:lnTo>
                    <a:pt x="528" y="0"/>
                  </a:lnTo>
                  <a:lnTo>
                    <a:pt x="561" y="0"/>
                  </a:lnTo>
                  <a:close/>
                </a:path>
              </a:pathLst>
            </a:custGeom>
            <a:solidFill>
              <a:srgbClr val="007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36" name="Freeform 112"/>
            <p:cNvSpPr>
              <a:spLocks/>
            </p:cNvSpPr>
            <p:nvPr/>
          </p:nvSpPr>
          <p:spPr bwMode="auto">
            <a:xfrm>
              <a:off x="634" y="719"/>
              <a:ext cx="270" cy="319"/>
            </a:xfrm>
            <a:custGeom>
              <a:avLst/>
              <a:gdLst>
                <a:gd name="T0" fmla="*/ 533 w 540"/>
                <a:gd name="T1" fmla="*/ 1 h 638"/>
                <a:gd name="T2" fmla="*/ 539 w 540"/>
                <a:gd name="T3" fmla="*/ 143 h 638"/>
                <a:gd name="T4" fmla="*/ 540 w 540"/>
                <a:gd name="T5" fmla="*/ 294 h 638"/>
                <a:gd name="T6" fmla="*/ 539 w 540"/>
                <a:gd name="T7" fmla="*/ 449 h 638"/>
                <a:gd name="T8" fmla="*/ 534 w 540"/>
                <a:gd name="T9" fmla="*/ 604 h 638"/>
                <a:gd name="T10" fmla="*/ 503 w 540"/>
                <a:gd name="T11" fmla="*/ 612 h 638"/>
                <a:gd name="T12" fmla="*/ 472 w 540"/>
                <a:gd name="T13" fmla="*/ 619 h 638"/>
                <a:gd name="T14" fmla="*/ 441 w 540"/>
                <a:gd name="T15" fmla="*/ 624 h 638"/>
                <a:gd name="T16" fmla="*/ 410 w 540"/>
                <a:gd name="T17" fmla="*/ 629 h 638"/>
                <a:gd name="T18" fmla="*/ 378 w 540"/>
                <a:gd name="T19" fmla="*/ 633 h 638"/>
                <a:gd name="T20" fmla="*/ 346 w 540"/>
                <a:gd name="T21" fmla="*/ 636 h 638"/>
                <a:gd name="T22" fmla="*/ 315 w 540"/>
                <a:gd name="T23" fmla="*/ 638 h 638"/>
                <a:gd name="T24" fmla="*/ 284 w 540"/>
                <a:gd name="T25" fmla="*/ 638 h 638"/>
                <a:gd name="T26" fmla="*/ 252 w 540"/>
                <a:gd name="T27" fmla="*/ 638 h 638"/>
                <a:gd name="T28" fmla="*/ 221 w 540"/>
                <a:gd name="T29" fmla="*/ 637 h 638"/>
                <a:gd name="T30" fmla="*/ 188 w 540"/>
                <a:gd name="T31" fmla="*/ 635 h 638"/>
                <a:gd name="T32" fmla="*/ 157 w 540"/>
                <a:gd name="T33" fmla="*/ 631 h 638"/>
                <a:gd name="T34" fmla="*/ 126 w 540"/>
                <a:gd name="T35" fmla="*/ 628 h 638"/>
                <a:gd name="T36" fmla="*/ 95 w 540"/>
                <a:gd name="T37" fmla="*/ 622 h 638"/>
                <a:gd name="T38" fmla="*/ 64 w 540"/>
                <a:gd name="T39" fmla="*/ 615 h 638"/>
                <a:gd name="T40" fmla="*/ 33 w 540"/>
                <a:gd name="T41" fmla="*/ 608 h 638"/>
                <a:gd name="T42" fmla="*/ 16 w 540"/>
                <a:gd name="T43" fmla="*/ 530 h 638"/>
                <a:gd name="T44" fmla="*/ 5 w 540"/>
                <a:gd name="T45" fmla="*/ 455 h 638"/>
                <a:gd name="T46" fmla="*/ 0 w 540"/>
                <a:gd name="T47" fmla="*/ 385 h 638"/>
                <a:gd name="T48" fmla="*/ 0 w 540"/>
                <a:gd name="T49" fmla="*/ 318 h 638"/>
                <a:gd name="T50" fmla="*/ 3 w 540"/>
                <a:gd name="T51" fmla="*/ 253 h 638"/>
                <a:gd name="T52" fmla="*/ 10 w 540"/>
                <a:gd name="T53" fmla="*/ 190 h 638"/>
                <a:gd name="T54" fmla="*/ 20 w 540"/>
                <a:gd name="T55" fmla="*/ 128 h 638"/>
                <a:gd name="T56" fmla="*/ 33 w 540"/>
                <a:gd name="T57" fmla="*/ 66 h 638"/>
                <a:gd name="T58" fmla="*/ 64 w 540"/>
                <a:gd name="T59" fmla="*/ 54 h 638"/>
                <a:gd name="T60" fmla="*/ 94 w 540"/>
                <a:gd name="T61" fmla="*/ 44 h 638"/>
                <a:gd name="T62" fmla="*/ 125 w 540"/>
                <a:gd name="T63" fmla="*/ 36 h 638"/>
                <a:gd name="T64" fmla="*/ 156 w 540"/>
                <a:gd name="T65" fmla="*/ 28 h 638"/>
                <a:gd name="T66" fmla="*/ 187 w 540"/>
                <a:gd name="T67" fmla="*/ 22 h 638"/>
                <a:gd name="T68" fmla="*/ 218 w 540"/>
                <a:gd name="T69" fmla="*/ 16 h 638"/>
                <a:gd name="T70" fmla="*/ 251 w 540"/>
                <a:gd name="T71" fmla="*/ 12 h 638"/>
                <a:gd name="T72" fmla="*/ 282 w 540"/>
                <a:gd name="T73" fmla="*/ 8 h 638"/>
                <a:gd name="T74" fmla="*/ 313 w 540"/>
                <a:gd name="T75" fmla="*/ 5 h 638"/>
                <a:gd name="T76" fmla="*/ 345 w 540"/>
                <a:gd name="T77" fmla="*/ 3 h 638"/>
                <a:gd name="T78" fmla="*/ 376 w 540"/>
                <a:gd name="T79" fmla="*/ 1 h 638"/>
                <a:gd name="T80" fmla="*/ 407 w 540"/>
                <a:gd name="T81" fmla="*/ 1 h 638"/>
                <a:gd name="T82" fmla="*/ 440 w 540"/>
                <a:gd name="T83" fmla="*/ 0 h 638"/>
                <a:gd name="T84" fmla="*/ 471 w 540"/>
                <a:gd name="T85" fmla="*/ 0 h 638"/>
                <a:gd name="T86" fmla="*/ 502 w 540"/>
                <a:gd name="T87" fmla="*/ 1 h 638"/>
                <a:gd name="T88" fmla="*/ 533 w 540"/>
                <a:gd name="T89" fmla="*/ 1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40" h="638">
                  <a:moveTo>
                    <a:pt x="533" y="1"/>
                  </a:moveTo>
                  <a:lnTo>
                    <a:pt x="539" y="143"/>
                  </a:lnTo>
                  <a:lnTo>
                    <a:pt x="540" y="294"/>
                  </a:lnTo>
                  <a:lnTo>
                    <a:pt x="539" y="449"/>
                  </a:lnTo>
                  <a:lnTo>
                    <a:pt x="534" y="604"/>
                  </a:lnTo>
                  <a:lnTo>
                    <a:pt x="503" y="612"/>
                  </a:lnTo>
                  <a:lnTo>
                    <a:pt x="472" y="619"/>
                  </a:lnTo>
                  <a:lnTo>
                    <a:pt x="441" y="624"/>
                  </a:lnTo>
                  <a:lnTo>
                    <a:pt x="410" y="629"/>
                  </a:lnTo>
                  <a:lnTo>
                    <a:pt x="378" y="633"/>
                  </a:lnTo>
                  <a:lnTo>
                    <a:pt x="346" y="636"/>
                  </a:lnTo>
                  <a:lnTo>
                    <a:pt x="315" y="638"/>
                  </a:lnTo>
                  <a:lnTo>
                    <a:pt x="284" y="638"/>
                  </a:lnTo>
                  <a:lnTo>
                    <a:pt x="252" y="638"/>
                  </a:lnTo>
                  <a:lnTo>
                    <a:pt x="221" y="637"/>
                  </a:lnTo>
                  <a:lnTo>
                    <a:pt x="188" y="635"/>
                  </a:lnTo>
                  <a:lnTo>
                    <a:pt x="157" y="631"/>
                  </a:lnTo>
                  <a:lnTo>
                    <a:pt x="126" y="628"/>
                  </a:lnTo>
                  <a:lnTo>
                    <a:pt x="95" y="622"/>
                  </a:lnTo>
                  <a:lnTo>
                    <a:pt x="64" y="615"/>
                  </a:lnTo>
                  <a:lnTo>
                    <a:pt x="33" y="608"/>
                  </a:lnTo>
                  <a:lnTo>
                    <a:pt x="16" y="530"/>
                  </a:lnTo>
                  <a:lnTo>
                    <a:pt x="5" y="455"/>
                  </a:lnTo>
                  <a:lnTo>
                    <a:pt x="0" y="385"/>
                  </a:lnTo>
                  <a:lnTo>
                    <a:pt x="0" y="318"/>
                  </a:lnTo>
                  <a:lnTo>
                    <a:pt x="3" y="253"/>
                  </a:lnTo>
                  <a:lnTo>
                    <a:pt x="10" y="190"/>
                  </a:lnTo>
                  <a:lnTo>
                    <a:pt x="20" y="128"/>
                  </a:lnTo>
                  <a:lnTo>
                    <a:pt x="33" y="66"/>
                  </a:lnTo>
                  <a:lnTo>
                    <a:pt x="64" y="54"/>
                  </a:lnTo>
                  <a:lnTo>
                    <a:pt x="94" y="44"/>
                  </a:lnTo>
                  <a:lnTo>
                    <a:pt x="125" y="36"/>
                  </a:lnTo>
                  <a:lnTo>
                    <a:pt x="156" y="28"/>
                  </a:lnTo>
                  <a:lnTo>
                    <a:pt x="187" y="22"/>
                  </a:lnTo>
                  <a:lnTo>
                    <a:pt x="218" y="16"/>
                  </a:lnTo>
                  <a:lnTo>
                    <a:pt x="251" y="12"/>
                  </a:lnTo>
                  <a:lnTo>
                    <a:pt x="282" y="8"/>
                  </a:lnTo>
                  <a:lnTo>
                    <a:pt x="313" y="5"/>
                  </a:lnTo>
                  <a:lnTo>
                    <a:pt x="345" y="3"/>
                  </a:lnTo>
                  <a:lnTo>
                    <a:pt x="376" y="1"/>
                  </a:lnTo>
                  <a:lnTo>
                    <a:pt x="407" y="1"/>
                  </a:lnTo>
                  <a:lnTo>
                    <a:pt x="440" y="0"/>
                  </a:lnTo>
                  <a:lnTo>
                    <a:pt x="471" y="0"/>
                  </a:lnTo>
                  <a:lnTo>
                    <a:pt x="502" y="1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0A77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37" name="Freeform 113"/>
            <p:cNvSpPr>
              <a:spLocks/>
            </p:cNvSpPr>
            <p:nvPr/>
          </p:nvSpPr>
          <p:spPr bwMode="auto">
            <a:xfrm>
              <a:off x="638" y="726"/>
              <a:ext cx="258" cy="305"/>
            </a:xfrm>
            <a:custGeom>
              <a:avLst/>
              <a:gdLst>
                <a:gd name="T0" fmla="*/ 505 w 515"/>
                <a:gd name="T1" fmla="*/ 3 h 610"/>
                <a:gd name="T2" fmla="*/ 512 w 515"/>
                <a:gd name="T3" fmla="*/ 137 h 610"/>
                <a:gd name="T4" fmla="*/ 515 w 515"/>
                <a:gd name="T5" fmla="*/ 280 h 610"/>
                <a:gd name="T6" fmla="*/ 513 w 515"/>
                <a:gd name="T7" fmla="*/ 425 h 610"/>
                <a:gd name="T8" fmla="*/ 507 w 515"/>
                <a:gd name="T9" fmla="*/ 570 h 610"/>
                <a:gd name="T10" fmla="*/ 478 w 515"/>
                <a:gd name="T11" fmla="*/ 578 h 610"/>
                <a:gd name="T12" fmla="*/ 448 w 515"/>
                <a:gd name="T13" fmla="*/ 586 h 610"/>
                <a:gd name="T14" fmla="*/ 419 w 515"/>
                <a:gd name="T15" fmla="*/ 593 h 610"/>
                <a:gd name="T16" fmla="*/ 390 w 515"/>
                <a:gd name="T17" fmla="*/ 599 h 610"/>
                <a:gd name="T18" fmla="*/ 360 w 515"/>
                <a:gd name="T19" fmla="*/ 603 h 610"/>
                <a:gd name="T20" fmla="*/ 330 w 515"/>
                <a:gd name="T21" fmla="*/ 607 h 610"/>
                <a:gd name="T22" fmla="*/ 302 w 515"/>
                <a:gd name="T23" fmla="*/ 609 h 610"/>
                <a:gd name="T24" fmla="*/ 272 w 515"/>
                <a:gd name="T25" fmla="*/ 610 h 610"/>
                <a:gd name="T26" fmla="*/ 242 w 515"/>
                <a:gd name="T27" fmla="*/ 610 h 610"/>
                <a:gd name="T28" fmla="*/ 213 w 515"/>
                <a:gd name="T29" fmla="*/ 609 h 610"/>
                <a:gd name="T30" fmla="*/ 183 w 515"/>
                <a:gd name="T31" fmla="*/ 606 h 610"/>
                <a:gd name="T32" fmla="*/ 153 w 515"/>
                <a:gd name="T33" fmla="*/ 602 h 610"/>
                <a:gd name="T34" fmla="*/ 124 w 515"/>
                <a:gd name="T35" fmla="*/ 598 h 610"/>
                <a:gd name="T36" fmla="*/ 95 w 515"/>
                <a:gd name="T37" fmla="*/ 591 h 610"/>
                <a:gd name="T38" fmla="*/ 65 w 515"/>
                <a:gd name="T39" fmla="*/ 584 h 610"/>
                <a:gd name="T40" fmla="*/ 37 w 515"/>
                <a:gd name="T41" fmla="*/ 575 h 610"/>
                <a:gd name="T42" fmla="*/ 18 w 515"/>
                <a:gd name="T43" fmla="*/ 500 h 610"/>
                <a:gd name="T44" fmla="*/ 7 w 515"/>
                <a:gd name="T45" fmla="*/ 431 h 610"/>
                <a:gd name="T46" fmla="*/ 1 w 515"/>
                <a:gd name="T47" fmla="*/ 364 h 610"/>
                <a:gd name="T48" fmla="*/ 0 w 515"/>
                <a:gd name="T49" fmla="*/ 300 h 610"/>
                <a:gd name="T50" fmla="*/ 3 w 515"/>
                <a:gd name="T51" fmla="*/ 241 h 610"/>
                <a:gd name="T52" fmla="*/ 11 w 515"/>
                <a:gd name="T53" fmla="*/ 181 h 610"/>
                <a:gd name="T54" fmla="*/ 22 w 515"/>
                <a:gd name="T55" fmla="*/ 122 h 610"/>
                <a:gd name="T56" fmla="*/ 37 w 515"/>
                <a:gd name="T57" fmla="*/ 64 h 610"/>
                <a:gd name="T58" fmla="*/ 65 w 515"/>
                <a:gd name="T59" fmla="*/ 52 h 610"/>
                <a:gd name="T60" fmla="*/ 94 w 515"/>
                <a:gd name="T61" fmla="*/ 41 h 610"/>
                <a:gd name="T62" fmla="*/ 123 w 515"/>
                <a:gd name="T63" fmla="*/ 32 h 610"/>
                <a:gd name="T64" fmla="*/ 152 w 515"/>
                <a:gd name="T65" fmla="*/ 24 h 610"/>
                <a:gd name="T66" fmla="*/ 182 w 515"/>
                <a:gd name="T67" fmla="*/ 17 h 610"/>
                <a:gd name="T68" fmla="*/ 211 w 515"/>
                <a:gd name="T69" fmla="*/ 13 h 610"/>
                <a:gd name="T70" fmla="*/ 240 w 515"/>
                <a:gd name="T71" fmla="*/ 8 h 610"/>
                <a:gd name="T72" fmla="*/ 269 w 515"/>
                <a:gd name="T73" fmla="*/ 4 h 610"/>
                <a:gd name="T74" fmla="*/ 299 w 515"/>
                <a:gd name="T75" fmla="*/ 2 h 610"/>
                <a:gd name="T76" fmla="*/ 329 w 515"/>
                <a:gd name="T77" fmla="*/ 1 h 610"/>
                <a:gd name="T78" fmla="*/ 358 w 515"/>
                <a:gd name="T79" fmla="*/ 1 h 610"/>
                <a:gd name="T80" fmla="*/ 388 w 515"/>
                <a:gd name="T81" fmla="*/ 0 h 610"/>
                <a:gd name="T82" fmla="*/ 418 w 515"/>
                <a:gd name="T83" fmla="*/ 1 h 610"/>
                <a:gd name="T84" fmla="*/ 447 w 515"/>
                <a:gd name="T85" fmla="*/ 1 h 610"/>
                <a:gd name="T86" fmla="*/ 477 w 515"/>
                <a:gd name="T87" fmla="*/ 2 h 610"/>
                <a:gd name="T88" fmla="*/ 505 w 515"/>
                <a:gd name="T89" fmla="*/ 3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15" h="610">
                  <a:moveTo>
                    <a:pt x="505" y="3"/>
                  </a:moveTo>
                  <a:lnTo>
                    <a:pt x="512" y="137"/>
                  </a:lnTo>
                  <a:lnTo>
                    <a:pt x="515" y="280"/>
                  </a:lnTo>
                  <a:lnTo>
                    <a:pt x="513" y="425"/>
                  </a:lnTo>
                  <a:lnTo>
                    <a:pt x="507" y="570"/>
                  </a:lnTo>
                  <a:lnTo>
                    <a:pt x="478" y="578"/>
                  </a:lnTo>
                  <a:lnTo>
                    <a:pt x="448" y="586"/>
                  </a:lnTo>
                  <a:lnTo>
                    <a:pt x="419" y="593"/>
                  </a:lnTo>
                  <a:lnTo>
                    <a:pt x="390" y="599"/>
                  </a:lnTo>
                  <a:lnTo>
                    <a:pt x="360" y="603"/>
                  </a:lnTo>
                  <a:lnTo>
                    <a:pt x="330" y="607"/>
                  </a:lnTo>
                  <a:lnTo>
                    <a:pt x="302" y="609"/>
                  </a:lnTo>
                  <a:lnTo>
                    <a:pt x="272" y="610"/>
                  </a:lnTo>
                  <a:lnTo>
                    <a:pt x="242" y="610"/>
                  </a:lnTo>
                  <a:lnTo>
                    <a:pt x="213" y="609"/>
                  </a:lnTo>
                  <a:lnTo>
                    <a:pt x="183" y="606"/>
                  </a:lnTo>
                  <a:lnTo>
                    <a:pt x="153" y="602"/>
                  </a:lnTo>
                  <a:lnTo>
                    <a:pt x="124" y="598"/>
                  </a:lnTo>
                  <a:lnTo>
                    <a:pt x="95" y="591"/>
                  </a:lnTo>
                  <a:lnTo>
                    <a:pt x="65" y="584"/>
                  </a:lnTo>
                  <a:lnTo>
                    <a:pt x="37" y="575"/>
                  </a:lnTo>
                  <a:lnTo>
                    <a:pt x="18" y="500"/>
                  </a:lnTo>
                  <a:lnTo>
                    <a:pt x="7" y="431"/>
                  </a:lnTo>
                  <a:lnTo>
                    <a:pt x="1" y="364"/>
                  </a:lnTo>
                  <a:lnTo>
                    <a:pt x="0" y="300"/>
                  </a:lnTo>
                  <a:lnTo>
                    <a:pt x="3" y="241"/>
                  </a:lnTo>
                  <a:lnTo>
                    <a:pt x="11" y="181"/>
                  </a:lnTo>
                  <a:lnTo>
                    <a:pt x="22" y="122"/>
                  </a:lnTo>
                  <a:lnTo>
                    <a:pt x="37" y="64"/>
                  </a:lnTo>
                  <a:lnTo>
                    <a:pt x="65" y="52"/>
                  </a:lnTo>
                  <a:lnTo>
                    <a:pt x="94" y="41"/>
                  </a:lnTo>
                  <a:lnTo>
                    <a:pt x="123" y="32"/>
                  </a:lnTo>
                  <a:lnTo>
                    <a:pt x="152" y="24"/>
                  </a:lnTo>
                  <a:lnTo>
                    <a:pt x="182" y="17"/>
                  </a:lnTo>
                  <a:lnTo>
                    <a:pt x="211" y="13"/>
                  </a:lnTo>
                  <a:lnTo>
                    <a:pt x="240" y="8"/>
                  </a:lnTo>
                  <a:lnTo>
                    <a:pt x="269" y="4"/>
                  </a:lnTo>
                  <a:lnTo>
                    <a:pt x="299" y="2"/>
                  </a:lnTo>
                  <a:lnTo>
                    <a:pt x="329" y="1"/>
                  </a:lnTo>
                  <a:lnTo>
                    <a:pt x="358" y="1"/>
                  </a:lnTo>
                  <a:lnTo>
                    <a:pt x="388" y="0"/>
                  </a:lnTo>
                  <a:lnTo>
                    <a:pt x="418" y="1"/>
                  </a:lnTo>
                  <a:lnTo>
                    <a:pt x="447" y="1"/>
                  </a:lnTo>
                  <a:lnTo>
                    <a:pt x="477" y="2"/>
                  </a:lnTo>
                  <a:lnTo>
                    <a:pt x="505" y="3"/>
                  </a:lnTo>
                  <a:close/>
                </a:path>
              </a:pathLst>
            </a:custGeom>
            <a:solidFill>
              <a:srgbClr val="147A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38" name="Freeform 114"/>
            <p:cNvSpPr>
              <a:spLocks/>
            </p:cNvSpPr>
            <p:nvPr/>
          </p:nvSpPr>
          <p:spPr bwMode="auto">
            <a:xfrm>
              <a:off x="643" y="733"/>
              <a:ext cx="245" cy="291"/>
            </a:xfrm>
            <a:custGeom>
              <a:avLst/>
              <a:gdLst>
                <a:gd name="T0" fmla="*/ 479 w 491"/>
                <a:gd name="T1" fmla="*/ 5 h 581"/>
                <a:gd name="T2" fmla="*/ 487 w 491"/>
                <a:gd name="T3" fmla="*/ 131 h 581"/>
                <a:gd name="T4" fmla="*/ 491 w 491"/>
                <a:gd name="T5" fmla="*/ 265 h 581"/>
                <a:gd name="T6" fmla="*/ 488 w 491"/>
                <a:gd name="T7" fmla="*/ 400 h 581"/>
                <a:gd name="T8" fmla="*/ 479 w 491"/>
                <a:gd name="T9" fmla="*/ 535 h 581"/>
                <a:gd name="T10" fmla="*/ 451 w 491"/>
                <a:gd name="T11" fmla="*/ 544 h 581"/>
                <a:gd name="T12" fmla="*/ 425 w 491"/>
                <a:gd name="T13" fmla="*/ 554 h 581"/>
                <a:gd name="T14" fmla="*/ 397 w 491"/>
                <a:gd name="T15" fmla="*/ 561 h 581"/>
                <a:gd name="T16" fmla="*/ 370 w 491"/>
                <a:gd name="T17" fmla="*/ 567 h 581"/>
                <a:gd name="T18" fmla="*/ 342 w 491"/>
                <a:gd name="T19" fmla="*/ 572 h 581"/>
                <a:gd name="T20" fmla="*/ 314 w 491"/>
                <a:gd name="T21" fmla="*/ 577 h 581"/>
                <a:gd name="T22" fmla="*/ 287 w 491"/>
                <a:gd name="T23" fmla="*/ 579 h 581"/>
                <a:gd name="T24" fmla="*/ 259 w 491"/>
                <a:gd name="T25" fmla="*/ 580 h 581"/>
                <a:gd name="T26" fmla="*/ 231 w 491"/>
                <a:gd name="T27" fmla="*/ 581 h 581"/>
                <a:gd name="T28" fmla="*/ 204 w 491"/>
                <a:gd name="T29" fmla="*/ 579 h 581"/>
                <a:gd name="T30" fmla="*/ 176 w 491"/>
                <a:gd name="T31" fmla="*/ 577 h 581"/>
                <a:gd name="T32" fmla="*/ 149 w 491"/>
                <a:gd name="T33" fmla="*/ 572 h 581"/>
                <a:gd name="T34" fmla="*/ 121 w 491"/>
                <a:gd name="T35" fmla="*/ 566 h 581"/>
                <a:gd name="T36" fmla="*/ 93 w 491"/>
                <a:gd name="T37" fmla="*/ 559 h 581"/>
                <a:gd name="T38" fmla="*/ 67 w 491"/>
                <a:gd name="T39" fmla="*/ 550 h 581"/>
                <a:gd name="T40" fmla="*/ 39 w 491"/>
                <a:gd name="T41" fmla="*/ 540 h 581"/>
                <a:gd name="T42" fmla="*/ 20 w 491"/>
                <a:gd name="T43" fmla="*/ 471 h 581"/>
                <a:gd name="T44" fmla="*/ 7 w 491"/>
                <a:gd name="T45" fmla="*/ 405 h 581"/>
                <a:gd name="T46" fmla="*/ 1 w 491"/>
                <a:gd name="T47" fmla="*/ 343 h 581"/>
                <a:gd name="T48" fmla="*/ 0 w 491"/>
                <a:gd name="T49" fmla="*/ 284 h 581"/>
                <a:gd name="T50" fmla="*/ 3 w 491"/>
                <a:gd name="T51" fmla="*/ 228 h 581"/>
                <a:gd name="T52" fmla="*/ 11 w 491"/>
                <a:gd name="T53" fmla="*/ 171 h 581"/>
                <a:gd name="T54" fmla="*/ 23 w 491"/>
                <a:gd name="T55" fmla="*/ 117 h 581"/>
                <a:gd name="T56" fmla="*/ 39 w 491"/>
                <a:gd name="T57" fmla="*/ 63 h 581"/>
                <a:gd name="T58" fmla="*/ 66 w 491"/>
                <a:gd name="T59" fmla="*/ 49 h 581"/>
                <a:gd name="T60" fmla="*/ 93 w 491"/>
                <a:gd name="T61" fmla="*/ 38 h 581"/>
                <a:gd name="T62" fmla="*/ 120 w 491"/>
                <a:gd name="T63" fmla="*/ 28 h 581"/>
                <a:gd name="T64" fmla="*/ 147 w 491"/>
                <a:gd name="T65" fmla="*/ 20 h 581"/>
                <a:gd name="T66" fmla="*/ 175 w 491"/>
                <a:gd name="T67" fmla="*/ 13 h 581"/>
                <a:gd name="T68" fmla="*/ 203 w 491"/>
                <a:gd name="T69" fmla="*/ 9 h 581"/>
                <a:gd name="T70" fmla="*/ 230 w 491"/>
                <a:gd name="T71" fmla="*/ 4 h 581"/>
                <a:gd name="T72" fmla="*/ 258 w 491"/>
                <a:gd name="T73" fmla="*/ 2 h 581"/>
                <a:gd name="T74" fmla="*/ 286 w 491"/>
                <a:gd name="T75" fmla="*/ 0 h 581"/>
                <a:gd name="T76" fmla="*/ 313 w 491"/>
                <a:gd name="T77" fmla="*/ 0 h 581"/>
                <a:gd name="T78" fmla="*/ 341 w 491"/>
                <a:gd name="T79" fmla="*/ 0 h 581"/>
                <a:gd name="T80" fmla="*/ 369 w 491"/>
                <a:gd name="T81" fmla="*/ 0 h 581"/>
                <a:gd name="T82" fmla="*/ 396 w 491"/>
                <a:gd name="T83" fmla="*/ 1 h 581"/>
                <a:gd name="T84" fmla="*/ 424 w 491"/>
                <a:gd name="T85" fmla="*/ 2 h 581"/>
                <a:gd name="T86" fmla="*/ 451 w 491"/>
                <a:gd name="T87" fmla="*/ 4 h 581"/>
                <a:gd name="T88" fmla="*/ 479 w 491"/>
                <a:gd name="T89" fmla="*/ 5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91" h="581">
                  <a:moveTo>
                    <a:pt x="479" y="5"/>
                  </a:moveTo>
                  <a:lnTo>
                    <a:pt x="487" y="131"/>
                  </a:lnTo>
                  <a:lnTo>
                    <a:pt x="491" y="265"/>
                  </a:lnTo>
                  <a:lnTo>
                    <a:pt x="488" y="400"/>
                  </a:lnTo>
                  <a:lnTo>
                    <a:pt x="479" y="535"/>
                  </a:lnTo>
                  <a:lnTo>
                    <a:pt x="451" y="544"/>
                  </a:lnTo>
                  <a:lnTo>
                    <a:pt x="425" y="554"/>
                  </a:lnTo>
                  <a:lnTo>
                    <a:pt x="397" y="561"/>
                  </a:lnTo>
                  <a:lnTo>
                    <a:pt x="370" y="567"/>
                  </a:lnTo>
                  <a:lnTo>
                    <a:pt x="342" y="572"/>
                  </a:lnTo>
                  <a:lnTo>
                    <a:pt x="314" y="577"/>
                  </a:lnTo>
                  <a:lnTo>
                    <a:pt x="287" y="579"/>
                  </a:lnTo>
                  <a:lnTo>
                    <a:pt x="259" y="580"/>
                  </a:lnTo>
                  <a:lnTo>
                    <a:pt x="231" y="581"/>
                  </a:lnTo>
                  <a:lnTo>
                    <a:pt x="204" y="579"/>
                  </a:lnTo>
                  <a:lnTo>
                    <a:pt x="176" y="577"/>
                  </a:lnTo>
                  <a:lnTo>
                    <a:pt x="149" y="572"/>
                  </a:lnTo>
                  <a:lnTo>
                    <a:pt x="121" y="566"/>
                  </a:lnTo>
                  <a:lnTo>
                    <a:pt x="93" y="559"/>
                  </a:lnTo>
                  <a:lnTo>
                    <a:pt x="67" y="550"/>
                  </a:lnTo>
                  <a:lnTo>
                    <a:pt x="39" y="540"/>
                  </a:lnTo>
                  <a:lnTo>
                    <a:pt x="20" y="471"/>
                  </a:lnTo>
                  <a:lnTo>
                    <a:pt x="7" y="405"/>
                  </a:lnTo>
                  <a:lnTo>
                    <a:pt x="1" y="343"/>
                  </a:lnTo>
                  <a:lnTo>
                    <a:pt x="0" y="284"/>
                  </a:lnTo>
                  <a:lnTo>
                    <a:pt x="3" y="228"/>
                  </a:lnTo>
                  <a:lnTo>
                    <a:pt x="11" y="171"/>
                  </a:lnTo>
                  <a:lnTo>
                    <a:pt x="23" y="117"/>
                  </a:lnTo>
                  <a:lnTo>
                    <a:pt x="39" y="63"/>
                  </a:lnTo>
                  <a:lnTo>
                    <a:pt x="66" y="49"/>
                  </a:lnTo>
                  <a:lnTo>
                    <a:pt x="93" y="38"/>
                  </a:lnTo>
                  <a:lnTo>
                    <a:pt x="120" y="28"/>
                  </a:lnTo>
                  <a:lnTo>
                    <a:pt x="147" y="20"/>
                  </a:lnTo>
                  <a:lnTo>
                    <a:pt x="175" y="13"/>
                  </a:lnTo>
                  <a:lnTo>
                    <a:pt x="203" y="9"/>
                  </a:lnTo>
                  <a:lnTo>
                    <a:pt x="230" y="4"/>
                  </a:lnTo>
                  <a:lnTo>
                    <a:pt x="258" y="2"/>
                  </a:lnTo>
                  <a:lnTo>
                    <a:pt x="286" y="0"/>
                  </a:lnTo>
                  <a:lnTo>
                    <a:pt x="313" y="0"/>
                  </a:lnTo>
                  <a:lnTo>
                    <a:pt x="341" y="0"/>
                  </a:lnTo>
                  <a:lnTo>
                    <a:pt x="369" y="0"/>
                  </a:lnTo>
                  <a:lnTo>
                    <a:pt x="396" y="1"/>
                  </a:lnTo>
                  <a:lnTo>
                    <a:pt x="424" y="2"/>
                  </a:lnTo>
                  <a:lnTo>
                    <a:pt x="451" y="4"/>
                  </a:lnTo>
                  <a:lnTo>
                    <a:pt x="479" y="5"/>
                  </a:lnTo>
                  <a:close/>
                </a:path>
              </a:pathLst>
            </a:custGeom>
            <a:solidFill>
              <a:srgbClr val="1E7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39" name="Freeform 115"/>
            <p:cNvSpPr>
              <a:spLocks/>
            </p:cNvSpPr>
            <p:nvPr/>
          </p:nvSpPr>
          <p:spPr bwMode="auto">
            <a:xfrm>
              <a:off x="647" y="739"/>
              <a:ext cx="234" cy="277"/>
            </a:xfrm>
            <a:custGeom>
              <a:avLst/>
              <a:gdLst>
                <a:gd name="T0" fmla="*/ 453 w 468"/>
                <a:gd name="T1" fmla="*/ 11 h 554"/>
                <a:gd name="T2" fmla="*/ 464 w 468"/>
                <a:gd name="T3" fmla="*/ 128 h 554"/>
                <a:gd name="T4" fmla="*/ 468 w 468"/>
                <a:gd name="T5" fmla="*/ 251 h 554"/>
                <a:gd name="T6" fmla="*/ 464 w 468"/>
                <a:gd name="T7" fmla="*/ 377 h 554"/>
                <a:gd name="T8" fmla="*/ 453 w 468"/>
                <a:gd name="T9" fmla="*/ 502 h 554"/>
                <a:gd name="T10" fmla="*/ 427 w 468"/>
                <a:gd name="T11" fmla="*/ 513 h 554"/>
                <a:gd name="T12" fmla="*/ 402 w 468"/>
                <a:gd name="T13" fmla="*/ 522 h 554"/>
                <a:gd name="T14" fmla="*/ 377 w 468"/>
                <a:gd name="T15" fmla="*/ 531 h 554"/>
                <a:gd name="T16" fmla="*/ 351 w 468"/>
                <a:gd name="T17" fmla="*/ 538 h 554"/>
                <a:gd name="T18" fmla="*/ 326 w 468"/>
                <a:gd name="T19" fmla="*/ 544 h 554"/>
                <a:gd name="T20" fmla="*/ 301 w 468"/>
                <a:gd name="T21" fmla="*/ 549 h 554"/>
                <a:gd name="T22" fmla="*/ 274 w 468"/>
                <a:gd name="T23" fmla="*/ 552 h 554"/>
                <a:gd name="T24" fmla="*/ 249 w 468"/>
                <a:gd name="T25" fmla="*/ 553 h 554"/>
                <a:gd name="T26" fmla="*/ 223 w 468"/>
                <a:gd name="T27" fmla="*/ 554 h 554"/>
                <a:gd name="T28" fmla="*/ 197 w 468"/>
                <a:gd name="T29" fmla="*/ 552 h 554"/>
                <a:gd name="T30" fmla="*/ 172 w 468"/>
                <a:gd name="T31" fmla="*/ 550 h 554"/>
                <a:gd name="T32" fmla="*/ 146 w 468"/>
                <a:gd name="T33" fmla="*/ 545 h 554"/>
                <a:gd name="T34" fmla="*/ 120 w 468"/>
                <a:gd name="T35" fmla="*/ 538 h 554"/>
                <a:gd name="T36" fmla="*/ 94 w 468"/>
                <a:gd name="T37" fmla="*/ 530 h 554"/>
                <a:gd name="T38" fmla="*/ 69 w 468"/>
                <a:gd name="T39" fmla="*/ 520 h 554"/>
                <a:gd name="T40" fmla="*/ 44 w 468"/>
                <a:gd name="T41" fmla="*/ 507 h 554"/>
                <a:gd name="T42" fmla="*/ 23 w 468"/>
                <a:gd name="T43" fmla="*/ 443 h 554"/>
                <a:gd name="T44" fmla="*/ 9 w 468"/>
                <a:gd name="T45" fmla="*/ 382 h 554"/>
                <a:gd name="T46" fmla="*/ 2 w 468"/>
                <a:gd name="T47" fmla="*/ 324 h 554"/>
                <a:gd name="T48" fmla="*/ 0 w 468"/>
                <a:gd name="T49" fmla="*/ 270 h 554"/>
                <a:gd name="T50" fmla="*/ 3 w 468"/>
                <a:gd name="T51" fmla="*/ 217 h 554"/>
                <a:gd name="T52" fmla="*/ 13 w 468"/>
                <a:gd name="T53" fmla="*/ 165 h 554"/>
                <a:gd name="T54" fmla="*/ 27 w 468"/>
                <a:gd name="T55" fmla="*/ 114 h 554"/>
                <a:gd name="T56" fmla="*/ 44 w 468"/>
                <a:gd name="T57" fmla="*/ 64 h 554"/>
                <a:gd name="T58" fmla="*/ 69 w 468"/>
                <a:gd name="T59" fmla="*/ 49 h 554"/>
                <a:gd name="T60" fmla="*/ 93 w 468"/>
                <a:gd name="T61" fmla="*/ 37 h 554"/>
                <a:gd name="T62" fmla="*/ 119 w 468"/>
                <a:gd name="T63" fmla="*/ 27 h 554"/>
                <a:gd name="T64" fmla="*/ 144 w 468"/>
                <a:gd name="T65" fmla="*/ 19 h 554"/>
                <a:gd name="T66" fmla="*/ 170 w 468"/>
                <a:gd name="T67" fmla="*/ 12 h 554"/>
                <a:gd name="T68" fmla="*/ 196 w 468"/>
                <a:gd name="T69" fmla="*/ 7 h 554"/>
                <a:gd name="T70" fmla="*/ 221 w 468"/>
                <a:gd name="T71" fmla="*/ 4 h 554"/>
                <a:gd name="T72" fmla="*/ 247 w 468"/>
                <a:gd name="T73" fmla="*/ 1 h 554"/>
                <a:gd name="T74" fmla="*/ 273 w 468"/>
                <a:gd name="T75" fmla="*/ 0 h 554"/>
                <a:gd name="T76" fmla="*/ 298 w 468"/>
                <a:gd name="T77" fmla="*/ 0 h 554"/>
                <a:gd name="T78" fmla="*/ 325 w 468"/>
                <a:gd name="T79" fmla="*/ 0 h 554"/>
                <a:gd name="T80" fmla="*/ 350 w 468"/>
                <a:gd name="T81" fmla="*/ 1 h 554"/>
                <a:gd name="T82" fmla="*/ 376 w 468"/>
                <a:gd name="T83" fmla="*/ 4 h 554"/>
                <a:gd name="T84" fmla="*/ 402 w 468"/>
                <a:gd name="T85" fmla="*/ 6 h 554"/>
                <a:gd name="T86" fmla="*/ 427 w 468"/>
                <a:gd name="T87" fmla="*/ 8 h 554"/>
                <a:gd name="T88" fmla="*/ 453 w 468"/>
                <a:gd name="T89" fmla="*/ 11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68" h="554">
                  <a:moveTo>
                    <a:pt x="453" y="11"/>
                  </a:moveTo>
                  <a:lnTo>
                    <a:pt x="464" y="128"/>
                  </a:lnTo>
                  <a:lnTo>
                    <a:pt x="468" y="251"/>
                  </a:lnTo>
                  <a:lnTo>
                    <a:pt x="464" y="377"/>
                  </a:lnTo>
                  <a:lnTo>
                    <a:pt x="453" y="502"/>
                  </a:lnTo>
                  <a:lnTo>
                    <a:pt x="427" y="513"/>
                  </a:lnTo>
                  <a:lnTo>
                    <a:pt x="402" y="522"/>
                  </a:lnTo>
                  <a:lnTo>
                    <a:pt x="377" y="531"/>
                  </a:lnTo>
                  <a:lnTo>
                    <a:pt x="351" y="538"/>
                  </a:lnTo>
                  <a:lnTo>
                    <a:pt x="326" y="544"/>
                  </a:lnTo>
                  <a:lnTo>
                    <a:pt x="301" y="549"/>
                  </a:lnTo>
                  <a:lnTo>
                    <a:pt x="274" y="552"/>
                  </a:lnTo>
                  <a:lnTo>
                    <a:pt x="249" y="553"/>
                  </a:lnTo>
                  <a:lnTo>
                    <a:pt x="223" y="554"/>
                  </a:lnTo>
                  <a:lnTo>
                    <a:pt x="197" y="552"/>
                  </a:lnTo>
                  <a:lnTo>
                    <a:pt x="172" y="550"/>
                  </a:lnTo>
                  <a:lnTo>
                    <a:pt x="146" y="545"/>
                  </a:lnTo>
                  <a:lnTo>
                    <a:pt x="120" y="538"/>
                  </a:lnTo>
                  <a:lnTo>
                    <a:pt x="94" y="530"/>
                  </a:lnTo>
                  <a:lnTo>
                    <a:pt x="69" y="520"/>
                  </a:lnTo>
                  <a:lnTo>
                    <a:pt x="44" y="507"/>
                  </a:lnTo>
                  <a:lnTo>
                    <a:pt x="23" y="443"/>
                  </a:lnTo>
                  <a:lnTo>
                    <a:pt x="9" y="382"/>
                  </a:lnTo>
                  <a:lnTo>
                    <a:pt x="2" y="324"/>
                  </a:lnTo>
                  <a:lnTo>
                    <a:pt x="0" y="270"/>
                  </a:lnTo>
                  <a:lnTo>
                    <a:pt x="3" y="217"/>
                  </a:lnTo>
                  <a:lnTo>
                    <a:pt x="13" y="165"/>
                  </a:lnTo>
                  <a:lnTo>
                    <a:pt x="27" y="114"/>
                  </a:lnTo>
                  <a:lnTo>
                    <a:pt x="44" y="64"/>
                  </a:lnTo>
                  <a:lnTo>
                    <a:pt x="69" y="49"/>
                  </a:lnTo>
                  <a:lnTo>
                    <a:pt x="93" y="37"/>
                  </a:lnTo>
                  <a:lnTo>
                    <a:pt x="119" y="27"/>
                  </a:lnTo>
                  <a:lnTo>
                    <a:pt x="144" y="19"/>
                  </a:lnTo>
                  <a:lnTo>
                    <a:pt x="170" y="12"/>
                  </a:lnTo>
                  <a:lnTo>
                    <a:pt x="196" y="7"/>
                  </a:lnTo>
                  <a:lnTo>
                    <a:pt x="221" y="4"/>
                  </a:lnTo>
                  <a:lnTo>
                    <a:pt x="247" y="1"/>
                  </a:lnTo>
                  <a:lnTo>
                    <a:pt x="273" y="0"/>
                  </a:lnTo>
                  <a:lnTo>
                    <a:pt x="298" y="0"/>
                  </a:lnTo>
                  <a:lnTo>
                    <a:pt x="325" y="0"/>
                  </a:lnTo>
                  <a:lnTo>
                    <a:pt x="350" y="1"/>
                  </a:lnTo>
                  <a:lnTo>
                    <a:pt x="376" y="4"/>
                  </a:lnTo>
                  <a:lnTo>
                    <a:pt x="402" y="6"/>
                  </a:lnTo>
                  <a:lnTo>
                    <a:pt x="427" y="8"/>
                  </a:lnTo>
                  <a:lnTo>
                    <a:pt x="453" y="11"/>
                  </a:lnTo>
                  <a:close/>
                </a:path>
              </a:pathLst>
            </a:custGeom>
            <a:solidFill>
              <a:srgbClr val="287F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40" name="Freeform 116"/>
            <p:cNvSpPr>
              <a:spLocks/>
            </p:cNvSpPr>
            <p:nvPr/>
          </p:nvSpPr>
          <p:spPr bwMode="auto">
            <a:xfrm>
              <a:off x="652" y="744"/>
              <a:ext cx="221" cy="264"/>
            </a:xfrm>
            <a:custGeom>
              <a:avLst/>
              <a:gdLst>
                <a:gd name="T0" fmla="*/ 425 w 444"/>
                <a:gd name="T1" fmla="*/ 16 h 527"/>
                <a:gd name="T2" fmla="*/ 439 w 444"/>
                <a:gd name="T3" fmla="*/ 126 h 527"/>
                <a:gd name="T4" fmla="*/ 444 w 444"/>
                <a:gd name="T5" fmla="*/ 240 h 527"/>
                <a:gd name="T6" fmla="*/ 439 w 444"/>
                <a:gd name="T7" fmla="*/ 357 h 527"/>
                <a:gd name="T8" fmla="*/ 425 w 444"/>
                <a:gd name="T9" fmla="*/ 472 h 527"/>
                <a:gd name="T10" fmla="*/ 402 w 444"/>
                <a:gd name="T11" fmla="*/ 483 h 527"/>
                <a:gd name="T12" fmla="*/ 379 w 444"/>
                <a:gd name="T13" fmla="*/ 494 h 527"/>
                <a:gd name="T14" fmla="*/ 355 w 444"/>
                <a:gd name="T15" fmla="*/ 502 h 527"/>
                <a:gd name="T16" fmla="*/ 332 w 444"/>
                <a:gd name="T17" fmla="*/ 510 h 527"/>
                <a:gd name="T18" fmla="*/ 308 w 444"/>
                <a:gd name="T19" fmla="*/ 517 h 527"/>
                <a:gd name="T20" fmla="*/ 285 w 444"/>
                <a:gd name="T21" fmla="*/ 521 h 527"/>
                <a:gd name="T22" fmla="*/ 261 w 444"/>
                <a:gd name="T23" fmla="*/ 525 h 527"/>
                <a:gd name="T24" fmla="*/ 236 w 444"/>
                <a:gd name="T25" fmla="*/ 527 h 527"/>
                <a:gd name="T26" fmla="*/ 213 w 444"/>
                <a:gd name="T27" fmla="*/ 527 h 527"/>
                <a:gd name="T28" fmla="*/ 189 w 444"/>
                <a:gd name="T29" fmla="*/ 526 h 527"/>
                <a:gd name="T30" fmla="*/ 165 w 444"/>
                <a:gd name="T31" fmla="*/ 523 h 527"/>
                <a:gd name="T32" fmla="*/ 141 w 444"/>
                <a:gd name="T33" fmla="*/ 518 h 527"/>
                <a:gd name="T34" fmla="*/ 118 w 444"/>
                <a:gd name="T35" fmla="*/ 510 h 527"/>
                <a:gd name="T36" fmla="*/ 94 w 444"/>
                <a:gd name="T37" fmla="*/ 501 h 527"/>
                <a:gd name="T38" fmla="*/ 69 w 444"/>
                <a:gd name="T39" fmla="*/ 489 h 527"/>
                <a:gd name="T40" fmla="*/ 46 w 444"/>
                <a:gd name="T41" fmla="*/ 475 h 527"/>
                <a:gd name="T42" fmla="*/ 24 w 444"/>
                <a:gd name="T43" fmla="*/ 415 h 527"/>
                <a:gd name="T44" fmla="*/ 11 w 444"/>
                <a:gd name="T45" fmla="*/ 359 h 527"/>
                <a:gd name="T46" fmla="*/ 3 w 444"/>
                <a:gd name="T47" fmla="*/ 306 h 527"/>
                <a:gd name="T48" fmla="*/ 0 w 444"/>
                <a:gd name="T49" fmla="*/ 255 h 527"/>
                <a:gd name="T50" fmla="*/ 5 w 444"/>
                <a:gd name="T51" fmla="*/ 206 h 527"/>
                <a:gd name="T52" fmla="*/ 14 w 444"/>
                <a:gd name="T53" fmla="*/ 159 h 527"/>
                <a:gd name="T54" fmla="*/ 28 w 444"/>
                <a:gd name="T55" fmla="*/ 111 h 527"/>
                <a:gd name="T56" fmla="*/ 46 w 444"/>
                <a:gd name="T57" fmla="*/ 64 h 527"/>
                <a:gd name="T58" fmla="*/ 69 w 444"/>
                <a:gd name="T59" fmla="*/ 49 h 527"/>
                <a:gd name="T60" fmla="*/ 92 w 444"/>
                <a:gd name="T61" fmla="*/ 37 h 527"/>
                <a:gd name="T62" fmla="*/ 117 w 444"/>
                <a:gd name="T63" fmla="*/ 25 h 527"/>
                <a:gd name="T64" fmla="*/ 140 w 444"/>
                <a:gd name="T65" fmla="*/ 17 h 527"/>
                <a:gd name="T66" fmla="*/ 164 w 444"/>
                <a:gd name="T67" fmla="*/ 10 h 527"/>
                <a:gd name="T68" fmla="*/ 187 w 444"/>
                <a:gd name="T69" fmla="*/ 5 h 527"/>
                <a:gd name="T70" fmla="*/ 211 w 444"/>
                <a:gd name="T71" fmla="*/ 2 h 527"/>
                <a:gd name="T72" fmla="*/ 235 w 444"/>
                <a:gd name="T73" fmla="*/ 1 h 527"/>
                <a:gd name="T74" fmla="*/ 258 w 444"/>
                <a:gd name="T75" fmla="*/ 0 h 527"/>
                <a:gd name="T76" fmla="*/ 282 w 444"/>
                <a:gd name="T77" fmla="*/ 1 h 527"/>
                <a:gd name="T78" fmla="*/ 307 w 444"/>
                <a:gd name="T79" fmla="*/ 2 h 527"/>
                <a:gd name="T80" fmla="*/ 331 w 444"/>
                <a:gd name="T81" fmla="*/ 4 h 527"/>
                <a:gd name="T82" fmla="*/ 354 w 444"/>
                <a:gd name="T83" fmla="*/ 7 h 527"/>
                <a:gd name="T84" fmla="*/ 378 w 444"/>
                <a:gd name="T85" fmla="*/ 10 h 527"/>
                <a:gd name="T86" fmla="*/ 402 w 444"/>
                <a:gd name="T87" fmla="*/ 12 h 527"/>
                <a:gd name="T88" fmla="*/ 425 w 444"/>
                <a:gd name="T89" fmla="*/ 16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44" h="527">
                  <a:moveTo>
                    <a:pt x="425" y="16"/>
                  </a:moveTo>
                  <a:lnTo>
                    <a:pt x="439" y="126"/>
                  </a:lnTo>
                  <a:lnTo>
                    <a:pt x="444" y="240"/>
                  </a:lnTo>
                  <a:lnTo>
                    <a:pt x="439" y="357"/>
                  </a:lnTo>
                  <a:lnTo>
                    <a:pt x="425" y="472"/>
                  </a:lnTo>
                  <a:lnTo>
                    <a:pt x="402" y="483"/>
                  </a:lnTo>
                  <a:lnTo>
                    <a:pt x="379" y="494"/>
                  </a:lnTo>
                  <a:lnTo>
                    <a:pt x="355" y="502"/>
                  </a:lnTo>
                  <a:lnTo>
                    <a:pt x="332" y="510"/>
                  </a:lnTo>
                  <a:lnTo>
                    <a:pt x="308" y="517"/>
                  </a:lnTo>
                  <a:lnTo>
                    <a:pt x="285" y="521"/>
                  </a:lnTo>
                  <a:lnTo>
                    <a:pt x="261" y="525"/>
                  </a:lnTo>
                  <a:lnTo>
                    <a:pt x="236" y="527"/>
                  </a:lnTo>
                  <a:lnTo>
                    <a:pt x="213" y="527"/>
                  </a:lnTo>
                  <a:lnTo>
                    <a:pt x="189" y="526"/>
                  </a:lnTo>
                  <a:lnTo>
                    <a:pt x="165" y="523"/>
                  </a:lnTo>
                  <a:lnTo>
                    <a:pt x="141" y="518"/>
                  </a:lnTo>
                  <a:lnTo>
                    <a:pt x="118" y="510"/>
                  </a:lnTo>
                  <a:lnTo>
                    <a:pt x="94" y="501"/>
                  </a:lnTo>
                  <a:lnTo>
                    <a:pt x="69" y="489"/>
                  </a:lnTo>
                  <a:lnTo>
                    <a:pt x="46" y="475"/>
                  </a:lnTo>
                  <a:lnTo>
                    <a:pt x="24" y="415"/>
                  </a:lnTo>
                  <a:lnTo>
                    <a:pt x="11" y="359"/>
                  </a:lnTo>
                  <a:lnTo>
                    <a:pt x="3" y="306"/>
                  </a:lnTo>
                  <a:lnTo>
                    <a:pt x="0" y="255"/>
                  </a:lnTo>
                  <a:lnTo>
                    <a:pt x="5" y="206"/>
                  </a:lnTo>
                  <a:lnTo>
                    <a:pt x="14" y="159"/>
                  </a:lnTo>
                  <a:lnTo>
                    <a:pt x="28" y="111"/>
                  </a:lnTo>
                  <a:lnTo>
                    <a:pt x="46" y="64"/>
                  </a:lnTo>
                  <a:lnTo>
                    <a:pt x="69" y="49"/>
                  </a:lnTo>
                  <a:lnTo>
                    <a:pt x="92" y="37"/>
                  </a:lnTo>
                  <a:lnTo>
                    <a:pt x="117" y="25"/>
                  </a:lnTo>
                  <a:lnTo>
                    <a:pt x="140" y="17"/>
                  </a:lnTo>
                  <a:lnTo>
                    <a:pt x="164" y="10"/>
                  </a:lnTo>
                  <a:lnTo>
                    <a:pt x="187" y="5"/>
                  </a:lnTo>
                  <a:lnTo>
                    <a:pt x="211" y="2"/>
                  </a:lnTo>
                  <a:lnTo>
                    <a:pt x="235" y="1"/>
                  </a:lnTo>
                  <a:lnTo>
                    <a:pt x="258" y="0"/>
                  </a:lnTo>
                  <a:lnTo>
                    <a:pt x="282" y="1"/>
                  </a:lnTo>
                  <a:lnTo>
                    <a:pt x="307" y="2"/>
                  </a:lnTo>
                  <a:lnTo>
                    <a:pt x="331" y="4"/>
                  </a:lnTo>
                  <a:lnTo>
                    <a:pt x="354" y="7"/>
                  </a:lnTo>
                  <a:lnTo>
                    <a:pt x="378" y="10"/>
                  </a:lnTo>
                  <a:lnTo>
                    <a:pt x="402" y="12"/>
                  </a:lnTo>
                  <a:lnTo>
                    <a:pt x="425" y="16"/>
                  </a:lnTo>
                  <a:close/>
                </a:path>
              </a:pathLst>
            </a:custGeom>
            <a:solidFill>
              <a:srgbClr val="358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41" name="Freeform 117"/>
            <p:cNvSpPr>
              <a:spLocks/>
            </p:cNvSpPr>
            <p:nvPr/>
          </p:nvSpPr>
          <p:spPr bwMode="auto">
            <a:xfrm>
              <a:off x="656" y="750"/>
              <a:ext cx="209" cy="251"/>
            </a:xfrm>
            <a:custGeom>
              <a:avLst/>
              <a:gdLst>
                <a:gd name="T0" fmla="*/ 398 w 419"/>
                <a:gd name="T1" fmla="*/ 21 h 502"/>
                <a:gd name="T2" fmla="*/ 413 w 419"/>
                <a:gd name="T3" fmla="*/ 123 h 502"/>
                <a:gd name="T4" fmla="*/ 419 w 419"/>
                <a:gd name="T5" fmla="*/ 228 h 502"/>
                <a:gd name="T6" fmla="*/ 414 w 419"/>
                <a:gd name="T7" fmla="*/ 334 h 502"/>
                <a:gd name="T8" fmla="*/ 398 w 419"/>
                <a:gd name="T9" fmla="*/ 440 h 502"/>
                <a:gd name="T10" fmla="*/ 376 w 419"/>
                <a:gd name="T11" fmla="*/ 453 h 502"/>
                <a:gd name="T12" fmla="*/ 355 w 419"/>
                <a:gd name="T13" fmla="*/ 463 h 502"/>
                <a:gd name="T14" fmla="*/ 333 w 419"/>
                <a:gd name="T15" fmla="*/ 474 h 502"/>
                <a:gd name="T16" fmla="*/ 311 w 419"/>
                <a:gd name="T17" fmla="*/ 482 h 502"/>
                <a:gd name="T18" fmla="*/ 290 w 419"/>
                <a:gd name="T19" fmla="*/ 490 h 502"/>
                <a:gd name="T20" fmla="*/ 268 w 419"/>
                <a:gd name="T21" fmla="*/ 495 h 502"/>
                <a:gd name="T22" fmla="*/ 246 w 419"/>
                <a:gd name="T23" fmla="*/ 499 h 502"/>
                <a:gd name="T24" fmla="*/ 224 w 419"/>
                <a:gd name="T25" fmla="*/ 501 h 502"/>
                <a:gd name="T26" fmla="*/ 202 w 419"/>
                <a:gd name="T27" fmla="*/ 502 h 502"/>
                <a:gd name="T28" fmla="*/ 180 w 419"/>
                <a:gd name="T29" fmla="*/ 500 h 502"/>
                <a:gd name="T30" fmla="*/ 158 w 419"/>
                <a:gd name="T31" fmla="*/ 497 h 502"/>
                <a:gd name="T32" fmla="*/ 136 w 419"/>
                <a:gd name="T33" fmla="*/ 491 h 502"/>
                <a:gd name="T34" fmla="*/ 116 w 419"/>
                <a:gd name="T35" fmla="*/ 483 h 502"/>
                <a:gd name="T36" fmla="*/ 94 w 419"/>
                <a:gd name="T37" fmla="*/ 472 h 502"/>
                <a:gd name="T38" fmla="*/ 72 w 419"/>
                <a:gd name="T39" fmla="*/ 460 h 502"/>
                <a:gd name="T40" fmla="*/ 50 w 419"/>
                <a:gd name="T41" fmla="*/ 444 h 502"/>
                <a:gd name="T42" fmla="*/ 27 w 419"/>
                <a:gd name="T43" fmla="*/ 388 h 502"/>
                <a:gd name="T44" fmla="*/ 11 w 419"/>
                <a:gd name="T45" fmla="*/ 338 h 502"/>
                <a:gd name="T46" fmla="*/ 3 w 419"/>
                <a:gd name="T47" fmla="*/ 288 h 502"/>
                <a:gd name="T48" fmla="*/ 0 w 419"/>
                <a:gd name="T49" fmla="*/ 241 h 502"/>
                <a:gd name="T50" fmla="*/ 4 w 419"/>
                <a:gd name="T51" fmla="*/ 196 h 502"/>
                <a:gd name="T52" fmla="*/ 14 w 419"/>
                <a:gd name="T53" fmla="*/ 152 h 502"/>
                <a:gd name="T54" fmla="*/ 29 w 419"/>
                <a:gd name="T55" fmla="*/ 108 h 502"/>
                <a:gd name="T56" fmla="*/ 50 w 419"/>
                <a:gd name="T57" fmla="*/ 66 h 502"/>
                <a:gd name="T58" fmla="*/ 71 w 419"/>
                <a:gd name="T59" fmla="*/ 50 h 502"/>
                <a:gd name="T60" fmla="*/ 93 w 419"/>
                <a:gd name="T61" fmla="*/ 36 h 502"/>
                <a:gd name="T62" fmla="*/ 114 w 419"/>
                <a:gd name="T63" fmla="*/ 24 h 502"/>
                <a:gd name="T64" fmla="*/ 135 w 419"/>
                <a:gd name="T65" fmla="*/ 16 h 502"/>
                <a:gd name="T66" fmla="*/ 157 w 419"/>
                <a:gd name="T67" fmla="*/ 9 h 502"/>
                <a:gd name="T68" fmla="*/ 179 w 419"/>
                <a:gd name="T69" fmla="*/ 5 h 502"/>
                <a:gd name="T70" fmla="*/ 201 w 419"/>
                <a:gd name="T71" fmla="*/ 3 h 502"/>
                <a:gd name="T72" fmla="*/ 223 w 419"/>
                <a:gd name="T73" fmla="*/ 0 h 502"/>
                <a:gd name="T74" fmla="*/ 245 w 419"/>
                <a:gd name="T75" fmla="*/ 0 h 502"/>
                <a:gd name="T76" fmla="*/ 267 w 419"/>
                <a:gd name="T77" fmla="*/ 1 h 502"/>
                <a:gd name="T78" fmla="*/ 288 w 419"/>
                <a:gd name="T79" fmla="*/ 4 h 502"/>
                <a:gd name="T80" fmla="*/ 310 w 419"/>
                <a:gd name="T81" fmla="*/ 6 h 502"/>
                <a:gd name="T82" fmla="*/ 332 w 419"/>
                <a:gd name="T83" fmla="*/ 9 h 502"/>
                <a:gd name="T84" fmla="*/ 354 w 419"/>
                <a:gd name="T85" fmla="*/ 13 h 502"/>
                <a:gd name="T86" fmla="*/ 376 w 419"/>
                <a:gd name="T87" fmla="*/ 18 h 502"/>
                <a:gd name="T88" fmla="*/ 398 w 419"/>
                <a:gd name="T89" fmla="*/ 2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19" h="502">
                  <a:moveTo>
                    <a:pt x="398" y="21"/>
                  </a:moveTo>
                  <a:lnTo>
                    <a:pt x="413" y="123"/>
                  </a:lnTo>
                  <a:lnTo>
                    <a:pt x="419" y="228"/>
                  </a:lnTo>
                  <a:lnTo>
                    <a:pt x="414" y="334"/>
                  </a:lnTo>
                  <a:lnTo>
                    <a:pt x="398" y="440"/>
                  </a:lnTo>
                  <a:lnTo>
                    <a:pt x="376" y="453"/>
                  </a:lnTo>
                  <a:lnTo>
                    <a:pt x="355" y="463"/>
                  </a:lnTo>
                  <a:lnTo>
                    <a:pt x="333" y="474"/>
                  </a:lnTo>
                  <a:lnTo>
                    <a:pt x="311" y="482"/>
                  </a:lnTo>
                  <a:lnTo>
                    <a:pt x="290" y="490"/>
                  </a:lnTo>
                  <a:lnTo>
                    <a:pt x="268" y="495"/>
                  </a:lnTo>
                  <a:lnTo>
                    <a:pt x="246" y="499"/>
                  </a:lnTo>
                  <a:lnTo>
                    <a:pt x="224" y="501"/>
                  </a:lnTo>
                  <a:lnTo>
                    <a:pt x="202" y="502"/>
                  </a:lnTo>
                  <a:lnTo>
                    <a:pt x="180" y="500"/>
                  </a:lnTo>
                  <a:lnTo>
                    <a:pt x="158" y="497"/>
                  </a:lnTo>
                  <a:lnTo>
                    <a:pt x="136" y="491"/>
                  </a:lnTo>
                  <a:lnTo>
                    <a:pt x="116" y="483"/>
                  </a:lnTo>
                  <a:lnTo>
                    <a:pt x="94" y="472"/>
                  </a:lnTo>
                  <a:lnTo>
                    <a:pt x="72" y="460"/>
                  </a:lnTo>
                  <a:lnTo>
                    <a:pt x="50" y="444"/>
                  </a:lnTo>
                  <a:lnTo>
                    <a:pt x="27" y="388"/>
                  </a:lnTo>
                  <a:lnTo>
                    <a:pt x="11" y="338"/>
                  </a:lnTo>
                  <a:lnTo>
                    <a:pt x="3" y="288"/>
                  </a:lnTo>
                  <a:lnTo>
                    <a:pt x="0" y="241"/>
                  </a:lnTo>
                  <a:lnTo>
                    <a:pt x="4" y="196"/>
                  </a:lnTo>
                  <a:lnTo>
                    <a:pt x="14" y="152"/>
                  </a:lnTo>
                  <a:lnTo>
                    <a:pt x="29" y="108"/>
                  </a:lnTo>
                  <a:lnTo>
                    <a:pt x="50" y="66"/>
                  </a:lnTo>
                  <a:lnTo>
                    <a:pt x="71" y="50"/>
                  </a:lnTo>
                  <a:lnTo>
                    <a:pt x="93" y="36"/>
                  </a:lnTo>
                  <a:lnTo>
                    <a:pt x="114" y="24"/>
                  </a:lnTo>
                  <a:lnTo>
                    <a:pt x="135" y="16"/>
                  </a:lnTo>
                  <a:lnTo>
                    <a:pt x="157" y="9"/>
                  </a:lnTo>
                  <a:lnTo>
                    <a:pt x="179" y="5"/>
                  </a:lnTo>
                  <a:lnTo>
                    <a:pt x="201" y="3"/>
                  </a:lnTo>
                  <a:lnTo>
                    <a:pt x="223" y="0"/>
                  </a:lnTo>
                  <a:lnTo>
                    <a:pt x="245" y="0"/>
                  </a:lnTo>
                  <a:lnTo>
                    <a:pt x="267" y="1"/>
                  </a:lnTo>
                  <a:lnTo>
                    <a:pt x="288" y="4"/>
                  </a:lnTo>
                  <a:lnTo>
                    <a:pt x="310" y="6"/>
                  </a:lnTo>
                  <a:lnTo>
                    <a:pt x="332" y="9"/>
                  </a:lnTo>
                  <a:lnTo>
                    <a:pt x="354" y="13"/>
                  </a:lnTo>
                  <a:lnTo>
                    <a:pt x="376" y="18"/>
                  </a:lnTo>
                  <a:lnTo>
                    <a:pt x="398" y="21"/>
                  </a:lnTo>
                  <a:close/>
                </a:path>
              </a:pathLst>
            </a:custGeom>
            <a:solidFill>
              <a:srgbClr val="3F84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42" name="Freeform 118"/>
            <p:cNvSpPr>
              <a:spLocks/>
            </p:cNvSpPr>
            <p:nvPr/>
          </p:nvSpPr>
          <p:spPr bwMode="auto">
            <a:xfrm>
              <a:off x="661" y="756"/>
              <a:ext cx="197" cy="237"/>
            </a:xfrm>
            <a:custGeom>
              <a:avLst/>
              <a:gdLst>
                <a:gd name="T0" fmla="*/ 369 w 394"/>
                <a:gd name="T1" fmla="*/ 25 h 474"/>
                <a:gd name="T2" fmla="*/ 380 w 394"/>
                <a:gd name="T3" fmla="*/ 72 h 474"/>
                <a:gd name="T4" fmla="*/ 388 w 394"/>
                <a:gd name="T5" fmla="*/ 120 h 474"/>
                <a:gd name="T6" fmla="*/ 392 w 394"/>
                <a:gd name="T7" fmla="*/ 168 h 474"/>
                <a:gd name="T8" fmla="*/ 394 w 394"/>
                <a:gd name="T9" fmla="*/ 215 h 474"/>
                <a:gd name="T10" fmla="*/ 392 w 394"/>
                <a:gd name="T11" fmla="*/ 263 h 474"/>
                <a:gd name="T12" fmla="*/ 388 w 394"/>
                <a:gd name="T13" fmla="*/ 312 h 474"/>
                <a:gd name="T14" fmla="*/ 381 w 394"/>
                <a:gd name="T15" fmla="*/ 360 h 474"/>
                <a:gd name="T16" fmla="*/ 369 w 394"/>
                <a:gd name="T17" fmla="*/ 409 h 474"/>
                <a:gd name="T18" fmla="*/ 350 w 394"/>
                <a:gd name="T19" fmla="*/ 421 h 474"/>
                <a:gd name="T20" fmla="*/ 330 w 394"/>
                <a:gd name="T21" fmla="*/ 433 h 474"/>
                <a:gd name="T22" fmla="*/ 311 w 394"/>
                <a:gd name="T23" fmla="*/ 444 h 474"/>
                <a:gd name="T24" fmla="*/ 291 w 394"/>
                <a:gd name="T25" fmla="*/ 454 h 474"/>
                <a:gd name="T26" fmla="*/ 272 w 394"/>
                <a:gd name="T27" fmla="*/ 460 h 474"/>
                <a:gd name="T28" fmla="*/ 251 w 394"/>
                <a:gd name="T29" fmla="*/ 467 h 474"/>
                <a:gd name="T30" fmla="*/ 231 w 394"/>
                <a:gd name="T31" fmla="*/ 472 h 474"/>
                <a:gd name="T32" fmla="*/ 212 w 394"/>
                <a:gd name="T33" fmla="*/ 474 h 474"/>
                <a:gd name="T34" fmla="*/ 192 w 394"/>
                <a:gd name="T35" fmla="*/ 474 h 474"/>
                <a:gd name="T36" fmla="*/ 171 w 394"/>
                <a:gd name="T37" fmla="*/ 473 h 474"/>
                <a:gd name="T38" fmla="*/ 152 w 394"/>
                <a:gd name="T39" fmla="*/ 470 h 474"/>
                <a:gd name="T40" fmla="*/ 132 w 394"/>
                <a:gd name="T41" fmla="*/ 463 h 474"/>
                <a:gd name="T42" fmla="*/ 111 w 394"/>
                <a:gd name="T43" fmla="*/ 454 h 474"/>
                <a:gd name="T44" fmla="*/ 92 w 394"/>
                <a:gd name="T45" fmla="*/ 442 h 474"/>
                <a:gd name="T46" fmla="*/ 72 w 394"/>
                <a:gd name="T47" fmla="*/ 428 h 474"/>
                <a:gd name="T48" fmla="*/ 53 w 394"/>
                <a:gd name="T49" fmla="*/ 411 h 474"/>
                <a:gd name="T50" fmla="*/ 28 w 394"/>
                <a:gd name="T51" fmla="*/ 360 h 474"/>
                <a:gd name="T52" fmla="*/ 11 w 394"/>
                <a:gd name="T53" fmla="*/ 313 h 474"/>
                <a:gd name="T54" fmla="*/ 2 w 394"/>
                <a:gd name="T55" fmla="*/ 269 h 474"/>
                <a:gd name="T56" fmla="*/ 0 w 394"/>
                <a:gd name="T57" fmla="*/ 227 h 474"/>
                <a:gd name="T58" fmla="*/ 4 w 394"/>
                <a:gd name="T59" fmla="*/ 185 h 474"/>
                <a:gd name="T60" fmla="*/ 15 w 394"/>
                <a:gd name="T61" fmla="*/ 145 h 474"/>
                <a:gd name="T62" fmla="*/ 31 w 394"/>
                <a:gd name="T63" fmla="*/ 106 h 474"/>
                <a:gd name="T64" fmla="*/ 53 w 394"/>
                <a:gd name="T65" fmla="*/ 67 h 474"/>
                <a:gd name="T66" fmla="*/ 72 w 394"/>
                <a:gd name="T67" fmla="*/ 49 h 474"/>
                <a:gd name="T68" fmla="*/ 92 w 394"/>
                <a:gd name="T69" fmla="*/ 35 h 474"/>
                <a:gd name="T70" fmla="*/ 111 w 394"/>
                <a:gd name="T71" fmla="*/ 24 h 474"/>
                <a:gd name="T72" fmla="*/ 131 w 394"/>
                <a:gd name="T73" fmla="*/ 15 h 474"/>
                <a:gd name="T74" fmla="*/ 151 w 394"/>
                <a:gd name="T75" fmla="*/ 8 h 474"/>
                <a:gd name="T76" fmla="*/ 170 w 394"/>
                <a:gd name="T77" fmla="*/ 3 h 474"/>
                <a:gd name="T78" fmla="*/ 190 w 394"/>
                <a:gd name="T79" fmla="*/ 1 h 474"/>
                <a:gd name="T80" fmla="*/ 210 w 394"/>
                <a:gd name="T81" fmla="*/ 0 h 474"/>
                <a:gd name="T82" fmla="*/ 230 w 394"/>
                <a:gd name="T83" fmla="*/ 1 h 474"/>
                <a:gd name="T84" fmla="*/ 250 w 394"/>
                <a:gd name="T85" fmla="*/ 2 h 474"/>
                <a:gd name="T86" fmla="*/ 270 w 394"/>
                <a:gd name="T87" fmla="*/ 4 h 474"/>
                <a:gd name="T88" fmla="*/ 290 w 394"/>
                <a:gd name="T89" fmla="*/ 8 h 474"/>
                <a:gd name="T90" fmla="*/ 310 w 394"/>
                <a:gd name="T91" fmla="*/ 12 h 474"/>
                <a:gd name="T92" fmla="*/ 330 w 394"/>
                <a:gd name="T93" fmla="*/ 17 h 474"/>
                <a:gd name="T94" fmla="*/ 350 w 394"/>
                <a:gd name="T95" fmla="*/ 20 h 474"/>
                <a:gd name="T96" fmla="*/ 369 w 394"/>
                <a:gd name="T97" fmla="*/ 25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94" h="474">
                  <a:moveTo>
                    <a:pt x="369" y="25"/>
                  </a:moveTo>
                  <a:lnTo>
                    <a:pt x="380" y="72"/>
                  </a:lnTo>
                  <a:lnTo>
                    <a:pt x="388" y="120"/>
                  </a:lnTo>
                  <a:lnTo>
                    <a:pt x="392" y="168"/>
                  </a:lnTo>
                  <a:lnTo>
                    <a:pt x="394" y="215"/>
                  </a:lnTo>
                  <a:lnTo>
                    <a:pt x="392" y="263"/>
                  </a:lnTo>
                  <a:lnTo>
                    <a:pt x="388" y="312"/>
                  </a:lnTo>
                  <a:lnTo>
                    <a:pt x="381" y="360"/>
                  </a:lnTo>
                  <a:lnTo>
                    <a:pt x="369" y="409"/>
                  </a:lnTo>
                  <a:lnTo>
                    <a:pt x="350" y="421"/>
                  </a:lnTo>
                  <a:lnTo>
                    <a:pt x="330" y="433"/>
                  </a:lnTo>
                  <a:lnTo>
                    <a:pt x="311" y="444"/>
                  </a:lnTo>
                  <a:lnTo>
                    <a:pt x="291" y="454"/>
                  </a:lnTo>
                  <a:lnTo>
                    <a:pt x="272" y="460"/>
                  </a:lnTo>
                  <a:lnTo>
                    <a:pt x="251" y="467"/>
                  </a:lnTo>
                  <a:lnTo>
                    <a:pt x="231" y="472"/>
                  </a:lnTo>
                  <a:lnTo>
                    <a:pt x="212" y="474"/>
                  </a:lnTo>
                  <a:lnTo>
                    <a:pt x="192" y="474"/>
                  </a:lnTo>
                  <a:lnTo>
                    <a:pt x="171" y="473"/>
                  </a:lnTo>
                  <a:lnTo>
                    <a:pt x="152" y="470"/>
                  </a:lnTo>
                  <a:lnTo>
                    <a:pt x="132" y="463"/>
                  </a:lnTo>
                  <a:lnTo>
                    <a:pt x="111" y="454"/>
                  </a:lnTo>
                  <a:lnTo>
                    <a:pt x="92" y="442"/>
                  </a:lnTo>
                  <a:lnTo>
                    <a:pt x="72" y="428"/>
                  </a:lnTo>
                  <a:lnTo>
                    <a:pt x="53" y="411"/>
                  </a:lnTo>
                  <a:lnTo>
                    <a:pt x="28" y="360"/>
                  </a:lnTo>
                  <a:lnTo>
                    <a:pt x="11" y="313"/>
                  </a:lnTo>
                  <a:lnTo>
                    <a:pt x="2" y="269"/>
                  </a:lnTo>
                  <a:lnTo>
                    <a:pt x="0" y="227"/>
                  </a:lnTo>
                  <a:lnTo>
                    <a:pt x="4" y="185"/>
                  </a:lnTo>
                  <a:lnTo>
                    <a:pt x="15" y="145"/>
                  </a:lnTo>
                  <a:lnTo>
                    <a:pt x="31" y="106"/>
                  </a:lnTo>
                  <a:lnTo>
                    <a:pt x="53" y="67"/>
                  </a:lnTo>
                  <a:lnTo>
                    <a:pt x="72" y="49"/>
                  </a:lnTo>
                  <a:lnTo>
                    <a:pt x="92" y="35"/>
                  </a:lnTo>
                  <a:lnTo>
                    <a:pt x="111" y="24"/>
                  </a:lnTo>
                  <a:lnTo>
                    <a:pt x="131" y="15"/>
                  </a:lnTo>
                  <a:lnTo>
                    <a:pt x="151" y="8"/>
                  </a:lnTo>
                  <a:lnTo>
                    <a:pt x="170" y="3"/>
                  </a:lnTo>
                  <a:lnTo>
                    <a:pt x="190" y="1"/>
                  </a:lnTo>
                  <a:lnTo>
                    <a:pt x="210" y="0"/>
                  </a:lnTo>
                  <a:lnTo>
                    <a:pt x="230" y="1"/>
                  </a:lnTo>
                  <a:lnTo>
                    <a:pt x="250" y="2"/>
                  </a:lnTo>
                  <a:lnTo>
                    <a:pt x="270" y="4"/>
                  </a:lnTo>
                  <a:lnTo>
                    <a:pt x="290" y="8"/>
                  </a:lnTo>
                  <a:lnTo>
                    <a:pt x="310" y="12"/>
                  </a:lnTo>
                  <a:lnTo>
                    <a:pt x="330" y="17"/>
                  </a:lnTo>
                  <a:lnTo>
                    <a:pt x="350" y="20"/>
                  </a:lnTo>
                  <a:lnTo>
                    <a:pt x="369" y="25"/>
                  </a:lnTo>
                  <a:close/>
                </a:path>
              </a:pathLst>
            </a:custGeom>
            <a:solidFill>
              <a:srgbClr val="4C8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43" name="Freeform 119"/>
            <p:cNvSpPr>
              <a:spLocks/>
            </p:cNvSpPr>
            <p:nvPr/>
          </p:nvSpPr>
          <p:spPr bwMode="auto">
            <a:xfrm>
              <a:off x="665" y="762"/>
              <a:ext cx="185" cy="224"/>
            </a:xfrm>
            <a:custGeom>
              <a:avLst/>
              <a:gdLst>
                <a:gd name="T0" fmla="*/ 342 w 370"/>
                <a:gd name="T1" fmla="*/ 30 h 449"/>
                <a:gd name="T2" fmla="*/ 354 w 370"/>
                <a:gd name="T3" fmla="*/ 74 h 449"/>
                <a:gd name="T4" fmla="*/ 362 w 370"/>
                <a:gd name="T5" fmla="*/ 118 h 449"/>
                <a:gd name="T6" fmla="*/ 367 w 370"/>
                <a:gd name="T7" fmla="*/ 160 h 449"/>
                <a:gd name="T8" fmla="*/ 370 w 370"/>
                <a:gd name="T9" fmla="*/ 204 h 449"/>
                <a:gd name="T10" fmla="*/ 368 w 370"/>
                <a:gd name="T11" fmla="*/ 247 h 449"/>
                <a:gd name="T12" fmla="*/ 364 w 370"/>
                <a:gd name="T13" fmla="*/ 290 h 449"/>
                <a:gd name="T14" fmla="*/ 355 w 370"/>
                <a:gd name="T15" fmla="*/ 333 h 449"/>
                <a:gd name="T16" fmla="*/ 342 w 370"/>
                <a:gd name="T17" fmla="*/ 377 h 449"/>
                <a:gd name="T18" fmla="*/ 325 w 370"/>
                <a:gd name="T19" fmla="*/ 391 h 449"/>
                <a:gd name="T20" fmla="*/ 306 w 370"/>
                <a:gd name="T21" fmla="*/ 403 h 449"/>
                <a:gd name="T22" fmla="*/ 289 w 370"/>
                <a:gd name="T23" fmla="*/ 415 h 449"/>
                <a:gd name="T24" fmla="*/ 271 w 370"/>
                <a:gd name="T25" fmla="*/ 425 h 449"/>
                <a:gd name="T26" fmla="*/ 253 w 370"/>
                <a:gd name="T27" fmla="*/ 433 h 449"/>
                <a:gd name="T28" fmla="*/ 235 w 370"/>
                <a:gd name="T29" fmla="*/ 440 h 449"/>
                <a:gd name="T30" fmla="*/ 218 w 370"/>
                <a:gd name="T31" fmla="*/ 446 h 449"/>
                <a:gd name="T32" fmla="*/ 199 w 370"/>
                <a:gd name="T33" fmla="*/ 448 h 449"/>
                <a:gd name="T34" fmla="*/ 181 w 370"/>
                <a:gd name="T35" fmla="*/ 449 h 449"/>
                <a:gd name="T36" fmla="*/ 162 w 370"/>
                <a:gd name="T37" fmla="*/ 447 h 449"/>
                <a:gd name="T38" fmla="*/ 145 w 370"/>
                <a:gd name="T39" fmla="*/ 444 h 449"/>
                <a:gd name="T40" fmla="*/ 127 w 370"/>
                <a:gd name="T41" fmla="*/ 437 h 449"/>
                <a:gd name="T42" fmla="*/ 108 w 370"/>
                <a:gd name="T43" fmla="*/ 426 h 449"/>
                <a:gd name="T44" fmla="*/ 91 w 370"/>
                <a:gd name="T45" fmla="*/ 414 h 449"/>
                <a:gd name="T46" fmla="*/ 72 w 370"/>
                <a:gd name="T47" fmla="*/ 399 h 449"/>
                <a:gd name="T48" fmla="*/ 55 w 370"/>
                <a:gd name="T49" fmla="*/ 379 h 449"/>
                <a:gd name="T50" fmla="*/ 30 w 370"/>
                <a:gd name="T51" fmla="*/ 334 h 449"/>
                <a:gd name="T52" fmla="*/ 13 w 370"/>
                <a:gd name="T53" fmla="*/ 292 h 449"/>
                <a:gd name="T54" fmla="*/ 2 w 370"/>
                <a:gd name="T55" fmla="*/ 251 h 449"/>
                <a:gd name="T56" fmla="*/ 0 w 370"/>
                <a:gd name="T57" fmla="*/ 212 h 449"/>
                <a:gd name="T58" fmla="*/ 3 w 370"/>
                <a:gd name="T59" fmla="*/ 175 h 449"/>
                <a:gd name="T60" fmla="*/ 15 w 370"/>
                <a:gd name="T61" fmla="*/ 140 h 449"/>
                <a:gd name="T62" fmla="*/ 32 w 370"/>
                <a:gd name="T63" fmla="*/ 104 h 449"/>
                <a:gd name="T64" fmla="*/ 55 w 370"/>
                <a:gd name="T65" fmla="*/ 68 h 449"/>
                <a:gd name="T66" fmla="*/ 72 w 370"/>
                <a:gd name="T67" fmla="*/ 50 h 449"/>
                <a:gd name="T68" fmla="*/ 91 w 370"/>
                <a:gd name="T69" fmla="*/ 35 h 449"/>
                <a:gd name="T70" fmla="*/ 108 w 370"/>
                <a:gd name="T71" fmla="*/ 23 h 449"/>
                <a:gd name="T72" fmla="*/ 127 w 370"/>
                <a:gd name="T73" fmla="*/ 14 h 449"/>
                <a:gd name="T74" fmla="*/ 144 w 370"/>
                <a:gd name="T75" fmla="*/ 7 h 449"/>
                <a:gd name="T76" fmla="*/ 162 w 370"/>
                <a:gd name="T77" fmla="*/ 3 h 449"/>
                <a:gd name="T78" fmla="*/ 180 w 370"/>
                <a:gd name="T79" fmla="*/ 0 h 449"/>
                <a:gd name="T80" fmla="*/ 198 w 370"/>
                <a:gd name="T81" fmla="*/ 0 h 449"/>
                <a:gd name="T82" fmla="*/ 216 w 370"/>
                <a:gd name="T83" fmla="*/ 1 h 449"/>
                <a:gd name="T84" fmla="*/ 235 w 370"/>
                <a:gd name="T85" fmla="*/ 4 h 449"/>
                <a:gd name="T86" fmla="*/ 252 w 370"/>
                <a:gd name="T87" fmla="*/ 6 h 449"/>
                <a:gd name="T88" fmla="*/ 271 w 370"/>
                <a:gd name="T89" fmla="*/ 11 h 449"/>
                <a:gd name="T90" fmla="*/ 289 w 370"/>
                <a:gd name="T91" fmla="*/ 15 h 449"/>
                <a:gd name="T92" fmla="*/ 306 w 370"/>
                <a:gd name="T93" fmla="*/ 20 h 449"/>
                <a:gd name="T94" fmla="*/ 325 w 370"/>
                <a:gd name="T95" fmla="*/ 26 h 449"/>
                <a:gd name="T96" fmla="*/ 342 w 370"/>
                <a:gd name="T97" fmla="*/ 30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0" h="449">
                  <a:moveTo>
                    <a:pt x="342" y="30"/>
                  </a:moveTo>
                  <a:lnTo>
                    <a:pt x="354" y="74"/>
                  </a:lnTo>
                  <a:lnTo>
                    <a:pt x="362" y="118"/>
                  </a:lnTo>
                  <a:lnTo>
                    <a:pt x="367" y="160"/>
                  </a:lnTo>
                  <a:lnTo>
                    <a:pt x="370" y="204"/>
                  </a:lnTo>
                  <a:lnTo>
                    <a:pt x="368" y="247"/>
                  </a:lnTo>
                  <a:lnTo>
                    <a:pt x="364" y="290"/>
                  </a:lnTo>
                  <a:lnTo>
                    <a:pt x="355" y="333"/>
                  </a:lnTo>
                  <a:lnTo>
                    <a:pt x="342" y="377"/>
                  </a:lnTo>
                  <a:lnTo>
                    <a:pt x="325" y="391"/>
                  </a:lnTo>
                  <a:lnTo>
                    <a:pt x="306" y="403"/>
                  </a:lnTo>
                  <a:lnTo>
                    <a:pt x="289" y="415"/>
                  </a:lnTo>
                  <a:lnTo>
                    <a:pt x="271" y="425"/>
                  </a:lnTo>
                  <a:lnTo>
                    <a:pt x="253" y="433"/>
                  </a:lnTo>
                  <a:lnTo>
                    <a:pt x="235" y="440"/>
                  </a:lnTo>
                  <a:lnTo>
                    <a:pt x="218" y="446"/>
                  </a:lnTo>
                  <a:lnTo>
                    <a:pt x="199" y="448"/>
                  </a:lnTo>
                  <a:lnTo>
                    <a:pt x="181" y="449"/>
                  </a:lnTo>
                  <a:lnTo>
                    <a:pt x="162" y="447"/>
                  </a:lnTo>
                  <a:lnTo>
                    <a:pt x="145" y="444"/>
                  </a:lnTo>
                  <a:lnTo>
                    <a:pt x="127" y="437"/>
                  </a:lnTo>
                  <a:lnTo>
                    <a:pt x="108" y="426"/>
                  </a:lnTo>
                  <a:lnTo>
                    <a:pt x="91" y="414"/>
                  </a:lnTo>
                  <a:lnTo>
                    <a:pt x="72" y="399"/>
                  </a:lnTo>
                  <a:lnTo>
                    <a:pt x="55" y="379"/>
                  </a:lnTo>
                  <a:lnTo>
                    <a:pt x="30" y="334"/>
                  </a:lnTo>
                  <a:lnTo>
                    <a:pt x="13" y="292"/>
                  </a:lnTo>
                  <a:lnTo>
                    <a:pt x="2" y="251"/>
                  </a:lnTo>
                  <a:lnTo>
                    <a:pt x="0" y="212"/>
                  </a:lnTo>
                  <a:lnTo>
                    <a:pt x="3" y="175"/>
                  </a:lnTo>
                  <a:lnTo>
                    <a:pt x="15" y="140"/>
                  </a:lnTo>
                  <a:lnTo>
                    <a:pt x="32" y="104"/>
                  </a:lnTo>
                  <a:lnTo>
                    <a:pt x="55" y="68"/>
                  </a:lnTo>
                  <a:lnTo>
                    <a:pt x="72" y="50"/>
                  </a:lnTo>
                  <a:lnTo>
                    <a:pt x="91" y="35"/>
                  </a:lnTo>
                  <a:lnTo>
                    <a:pt x="108" y="23"/>
                  </a:lnTo>
                  <a:lnTo>
                    <a:pt x="127" y="14"/>
                  </a:lnTo>
                  <a:lnTo>
                    <a:pt x="144" y="7"/>
                  </a:lnTo>
                  <a:lnTo>
                    <a:pt x="162" y="3"/>
                  </a:lnTo>
                  <a:lnTo>
                    <a:pt x="180" y="0"/>
                  </a:lnTo>
                  <a:lnTo>
                    <a:pt x="198" y="0"/>
                  </a:lnTo>
                  <a:lnTo>
                    <a:pt x="216" y="1"/>
                  </a:lnTo>
                  <a:lnTo>
                    <a:pt x="235" y="4"/>
                  </a:lnTo>
                  <a:lnTo>
                    <a:pt x="252" y="6"/>
                  </a:lnTo>
                  <a:lnTo>
                    <a:pt x="271" y="11"/>
                  </a:lnTo>
                  <a:lnTo>
                    <a:pt x="289" y="15"/>
                  </a:lnTo>
                  <a:lnTo>
                    <a:pt x="306" y="20"/>
                  </a:lnTo>
                  <a:lnTo>
                    <a:pt x="325" y="26"/>
                  </a:lnTo>
                  <a:lnTo>
                    <a:pt x="342" y="30"/>
                  </a:lnTo>
                  <a:close/>
                </a:path>
              </a:pathLst>
            </a:custGeom>
            <a:solidFill>
              <a:srgbClr val="5689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44" name="Freeform 120"/>
            <p:cNvSpPr>
              <a:spLocks/>
            </p:cNvSpPr>
            <p:nvPr/>
          </p:nvSpPr>
          <p:spPr bwMode="auto">
            <a:xfrm>
              <a:off x="449" y="743"/>
              <a:ext cx="95" cy="176"/>
            </a:xfrm>
            <a:custGeom>
              <a:avLst/>
              <a:gdLst>
                <a:gd name="T0" fmla="*/ 0 w 190"/>
                <a:gd name="T1" fmla="*/ 19 h 354"/>
                <a:gd name="T2" fmla="*/ 190 w 190"/>
                <a:gd name="T3" fmla="*/ 0 h 354"/>
                <a:gd name="T4" fmla="*/ 190 w 190"/>
                <a:gd name="T5" fmla="*/ 13 h 354"/>
                <a:gd name="T6" fmla="*/ 8 w 190"/>
                <a:gd name="T7" fmla="*/ 34 h 354"/>
                <a:gd name="T8" fmla="*/ 9 w 190"/>
                <a:gd name="T9" fmla="*/ 354 h 354"/>
                <a:gd name="T10" fmla="*/ 0 w 190"/>
                <a:gd name="T11" fmla="*/ 354 h 354"/>
                <a:gd name="T12" fmla="*/ 0 w 190"/>
                <a:gd name="T13" fmla="*/ 19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354">
                  <a:moveTo>
                    <a:pt x="0" y="19"/>
                  </a:moveTo>
                  <a:lnTo>
                    <a:pt x="190" y="0"/>
                  </a:lnTo>
                  <a:lnTo>
                    <a:pt x="190" y="13"/>
                  </a:lnTo>
                  <a:lnTo>
                    <a:pt x="8" y="34"/>
                  </a:lnTo>
                  <a:lnTo>
                    <a:pt x="9" y="354"/>
                  </a:lnTo>
                  <a:lnTo>
                    <a:pt x="0" y="354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45" name="Freeform 121"/>
            <p:cNvSpPr>
              <a:spLocks/>
            </p:cNvSpPr>
            <p:nvPr/>
          </p:nvSpPr>
          <p:spPr bwMode="auto">
            <a:xfrm>
              <a:off x="450" y="765"/>
              <a:ext cx="94" cy="14"/>
            </a:xfrm>
            <a:custGeom>
              <a:avLst/>
              <a:gdLst>
                <a:gd name="T0" fmla="*/ 4 w 188"/>
                <a:gd name="T1" fmla="*/ 15 h 30"/>
                <a:gd name="T2" fmla="*/ 188 w 188"/>
                <a:gd name="T3" fmla="*/ 0 h 30"/>
                <a:gd name="T4" fmla="*/ 188 w 188"/>
                <a:gd name="T5" fmla="*/ 14 h 30"/>
                <a:gd name="T6" fmla="*/ 0 w 188"/>
                <a:gd name="T7" fmla="*/ 30 h 30"/>
                <a:gd name="T8" fmla="*/ 4 w 188"/>
                <a:gd name="T9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30">
                  <a:moveTo>
                    <a:pt x="4" y="15"/>
                  </a:moveTo>
                  <a:lnTo>
                    <a:pt x="188" y="0"/>
                  </a:lnTo>
                  <a:lnTo>
                    <a:pt x="188" y="14"/>
                  </a:lnTo>
                  <a:lnTo>
                    <a:pt x="0" y="30"/>
                  </a:lnTo>
                  <a:lnTo>
                    <a:pt x="4" y="15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46" name="Freeform 122"/>
            <p:cNvSpPr>
              <a:spLocks/>
            </p:cNvSpPr>
            <p:nvPr/>
          </p:nvSpPr>
          <p:spPr bwMode="auto">
            <a:xfrm>
              <a:off x="452" y="794"/>
              <a:ext cx="90" cy="14"/>
            </a:xfrm>
            <a:custGeom>
              <a:avLst/>
              <a:gdLst>
                <a:gd name="T0" fmla="*/ 3 w 180"/>
                <a:gd name="T1" fmla="*/ 13 h 26"/>
                <a:gd name="T2" fmla="*/ 180 w 180"/>
                <a:gd name="T3" fmla="*/ 0 h 26"/>
                <a:gd name="T4" fmla="*/ 180 w 180"/>
                <a:gd name="T5" fmla="*/ 14 h 26"/>
                <a:gd name="T6" fmla="*/ 0 w 180"/>
                <a:gd name="T7" fmla="*/ 26 h 26"/>
                <a:gd name="T8" fmla="*/ 3 w 180"/>
                <a:gd name="T9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6">
                  <a:moveTo>
                    <a:pt x="3" y="13"/>
                  </a:moveTo>
                  <a:lnTo>
                    <a:pt x="180" y="0"/>
                  </a:lnTo>
                  <a:lnTo>
                    <a:pt x="180" y="14"/>
                  </a:lnTo>
                  <a:lnTo>
                    <a:pt x="0" y="26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47" name="Freeform 123"/>
            <p:cNvSpPr>
              <a:spLocks/>
            </p:cNvSpPr>
            <p:nvPr/>
          </p:nvSpPr>
          <p:spPr bwMode="auto">
            <a:xfrm>
              <a:off x="452" y="794"/>
              <a:ext cx="90" cy="11"/>
            </a:xfrm>
            <a:custGeom>
              <a:avLst/>
              <a:gdLst>
                <a:gd name="T0" fmla="*/ 3 w 180"/>
                <a:gd name="T1" fmla="*/ 13 h 22"/>
                <a:gd name="T2" fmla="*/ 180 w 180"/>
                <a:gd name="T3" fmla="*/ 0 h 22"/>
                <a:gd name="T4" fmla="*/ 180 w 180"/>
                <a:gd name="T5" fmla="*/ 10 h 22"/>
                <a:gd name="T6" fmla="*/ 0 w 180"/>
                <a:gd name="T7" fmla="*/ 22 h 22"/>
                <a:gd name="T8" fmla="*/ 3 w 180"/>
                <a:gd name="T9" fmla="*/ 1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2">
                  <a:moveTo>
                    <a:pt x="3" y="13"/>
                  </a:moveTo>
                  <a:lnTo>
                    <a:pt x="180" y="0"/>
                  </a:lnTo>
                  <a:lnTo>
                    <a:pt x="180" y="10"/>
                  </a:lnTo>
                  <a:lnTo>
                    <a:pt x="0" y="22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DBC4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48" name="Freeform 124"/>
            <p:cNvSpPr>
              <a:spLocks/>
            </p:cNvSpPr>
            <p:nvPr/>
          </p:nvSpPr>
          <p:spPr bwMode="auto">
            <a:xfrm>
              <a:off x="450" y="839"/>
              <a:ext cx="94" cy="12"/>
            </a:xfrm>
            <a:custGeom>
              <a:avLst/>
              <a:gdLst>
                <a:gd name="T0" fmla="*/ 4 w 188"/>
                <a:gd name="T1" fmla="*/ 9 h 23"/>
                <a:gd name="T2" fmla="*/ 188 w 188"/>
                <a:gd name="T3" fmla="*/ 0 h 23"/>
                <a:gd name="T4" fmla="*/ 188 w 188"/>
                <a:gd name="T5" fmla="*/ 14 h 23"/>
                <a:gd name="T6" fmla="*/ 0 w 188"/>
                <a:gd name="T7" fmla="*/ 23 h 23"/>
                <a:gd name="T8" fmla="*/ 4 w 188"/>
                <a:gd name="T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23">
                  <a:moveTo>
                    <a:pt x="4" y="9"/>
                  </a:moveTo>
                  <a:lnTo>
                    <a:pt x="188" y="0"/>
                  </a:lnTo>
                  <a:lnTo>
                    <a:pt x="188" y="14"/>
                  </a:lnTo>
                  <a:lnTo>
                    <a:pt x="0" y="23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49" name="Freeform 125"/>
            <p:cNvSpPr>
              <a:spLocks/>
            </p:cNvSpPr>
            <p:nvPr/>
          </p:nvSpPr>
          <p:spPr bwMode="auto">
            <a:xfrm>
              <a:off x="453" y="809"/>
              <a:ext cx="91" cy="37"/>
            </a:xfrm>
            <a:custGeom>
              <a:avLst/>
              <a:gdLst>
                <a:gd name="T0" fmla="*/ 0 w 182"/>
                <a:gd name="T1" fmla="*/ 8 h 72"/>
                <a:gd name="T2" fmla="*/ 182 w 182"/>
                <a:gd name="T3" fmla="*/ 0 h 72"/>
                <a:gd name="T4" fmla="*/ 182 w 182"/>
                <a:gd name="T5" fmla="*/ 68 h 72"/>
                <a:gd name="T6" fmla="*/ 0 w 182"/>
                <a:gd name="T7" fmla="*/ 72 h 72"/>
                <a:gd name="T8" fmla="*/ 0 w 182"/>
                <a:gd name="T9" fmla="*/ 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72">
                  <a:moveTo>
                    <a:pt x="0" y="8"/>
                  </a:moveTo>
                  <a:lnTo>
                    <a:pt x="182" y="0"/>
                  </a:lnTo>
                  <a:lnTo>
                    <a:pt x="182" y="68"/>
                  </a:lnTo>
                  <a:lnTo>
                    <a:pt x="0" y="7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DBC4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50" name="Freeform 126"/>
            <p:cNvSpPr>
              <a:spLocks/>
            </p:cNvSpPr>
            <p:nvPr/>
          </p:nvSpPr>
          <p:spPr bwMode="auto">
            <a:xfrm>
              <a:off x="452" y="911"/>
              <a:ext cx="94" cy="10"/>
            </a:xfrm>
            <a:custGeom>
              <a:avLst/>
              <a:gdLst>
                <a:gd name="T0" fmla="*/ 3 w 187"/>
                <a:gd name="T1" fmla="*/ 5 h 20"/>
                <a:gd name="T2" fmla="*/ 187 w 187"/>
                <a:gd name="T3" fmla="*/ 0 h 20"/>
                <a:gd name="T4" fmla="*/ 187 w 187"/>
                <a:gd name="T5" fmla="*/ 15 h 20"/>
                <a:gd name="T6" fmla="*/ 0 w 187"/>
                <a:gd name="T7" fmla="*/ 20 h 20"/>
                <a:gd name="T8" fmla="*/ 3 w 187"/>
                <a:gd name="T9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20">
                  <a:moveTo>
                    <a:pt x="3" y="5"/>
                  </a:moveTo>
                  <a:lnTo>
                    <a:pt x="187" y="0"/>
                  </a:lnTo>
                  <a:lnTo>
                    <a:pt x="187" y="15"/>
                  </a:lnTo>
                  <a:lnTo>
                    <a:pt x="0" y="20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51" name="Freeform 127"/>
            <p:cNvSpPr>
              <a:spLocks/>
            </p:cNvSpPr>
            <p:nvPr/>
          </p:nvSpPr>
          <p:spPr bwMode="auto">
            <a:xfrm>
              <a:off x="644" y="1123"/>
              <a:ext cx="244" cy="24"/>
            </a:xfrm>
            <a:custGeom>
              <a:avLst/>
              <a:gdLst>
                <a:gd name="T0" fmla="*/ 3 w 489"/>
                <a:gd name="T1" fmla="*/ 0 h 48"/>
                <a:gd name="T2" fmla="*/ 489 w 489"/>
                <a:gd name="T3" fmla="*/ 15 h 48"/>
                <a:gd name="T4" fmla="*/ 489 w 489"/>
                <a:gd name="T5" fmla="*/ 38 h 48"/>
                <a:gd name="T6" fmla="*/ 7 w 489"/>
                <a:gd name="T7" fmla="*/ 28 h 48"/>
                <a:gd name="T8" fmla="*/ 0 w 489"/>
                <a:gd name="T9" fmla="*/ 48 h 48"/>
                <a:gd name="T10" fmla="*/ 3 w 489"/>
                <a:gd name="T1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" h="48">
                  <a:moveTo>
                    <a:pt x="3" y="0"/>
                  </a:moveTo>
                  <a:lnTo>
                    <a:pt x="489" y="15"/>
                  </a:lnTo>
                  <a:lnTo>
                    <a:pt x="489" y="38"/>
                  </a:lnTo>
                  <a:lnTo>
                    <a:pt x="7" y="28"/>
                  </a:lnTo>
                  <a:lnTo>
                    <a:pt x="0" y="4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51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52" name="Freeform 128"/>
            <p:cNvSpPr>
              <a:spLocks/>
            </p:cNvSpPr>
            <p:nvPr/>
          </p:nvSpPr>
          <p:spPr bwMode="auto">
            <a:xfrm>
              <a:off x="647" y="1138"/>
              <a:ext cx="241" cy="11"/>
            </a:xfrm>
            <a:custGeom>
              <a:avLst/>
              <a:gdLst>
                <a:gd name="T0" fmla="*/ 3 w 483"/>
                <a:gd name="T1" fmla="*/ 0 h 23"/>
                <a:gd name="T2" fmla="*/ 483 w 483"/>
                <a:gd name="T3" fmla="*/ 10 h 23"/>
                <a:gd name="T4" fmla="*/ 483 w 483"/>
                <a:gd name="T5" fmla="*/ 23 h 23"/>
                <a:gd name="T6" fmla="*/ 0 w 483"/>
                <a:gd name="T7" fmla="*/ 11 h 23"/>
                <a:gd name="T8" fmla="*/ 3 w 483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3" h="23">
                  <a:moveTo>
                    <a:pt x="3" y="0"/>
                  </a:moveTo>
                  <a:lnTo>
                    <a:pt x="483" y="10"/>
                  </a:lnTo>
                  <a:lnTo>
                    <a:pt x="483" y="23"/>
                  </a:lnTo>
                  <a:lnTo>
                    <a:pt x="0" y="1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BC4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53" name="Freeform 129"/>
            <p:cNvSpPr>
              <a:spLocks/>
            </p:cNvSpPr>
            <p:nvPr/>
          </p:nvSpPr>
          <p:spPr bwMode="auto">
            <a:xfrm>
              <a:off x="649" y="1127"/>
              <a:ext cx="45" cy="8"/>
            </a:xfrm>
            <a:custGeom>
              <a:avLst/>
              <a:gdLst>
                <a:gd name="T0" fmla="*/ 0 w 91"/>
                <a:gd name="T1" fmla="*/ 0 h 15"/>
                <a:gd name="T2" fmla="*/ 91 w 91"/>
                <a:gd name="T3" fmla="*/ 1 h 15"/>
                <a:gd name="T4" fmla="*/ 91 w 91"/>
                <a:gd name="T5" fmla="*/ 15 h 15"/>
                <a:gd name="T6" fmla="*/ 0 w 91"/>
                <a:gd name="T7" fmla="*/ 13 h 15"/>
                <a:gd name="T8" fmla="*/ 0 w 91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5">
                  <a:moveTo>
                    <a:pt x="0" y="0"/>
                  </a:moveTo>
                  <a:lnTo>
                    <a:pt x="91" y="1"/>
                  </a:lnTo>
                  <a:lnTo>
                    <a:pt x="91" y="15"/>
                  </a:lnTo>
                  <a:lnTo>
                    <a:pt x="0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8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54" name="Freeform 130"/>
            <p:cNvSpPr>
              <a:spLocks/>
            </p:cNvSpPr>
            <p:nvPr/>
          </p:nvSpPr>
          <p:spPr bwMode="auto">
            <a:xfrm>
              <a:off x="700" y="1127"/>
              <a:ext cx="46" cy="8"/>
            </a:xfrm>
            <a:custGeom>
              <a:avLst/>
              <a:gdLst>
                <a:gd name="T0" fmla="*/ 0 w 92"/>
                <a:gd name="T1" fmla="*/ 0 h 16"/>
                <a:gd name="T2" fmla="*/ 92 w 92"/>
                <a:gd name="T3" fmla="*/ 2 h 16"/>
                <a:gd name="T4" fmla="*/ 92 w 92"/>
                <a:gd name="T5" fmla="*/ 16 h 16"/>
                <a:gd name="T6" fmla="*/ 0 w 92"/>
                <a:gd name="T7" fmla="*/ 15 h 16"/>
                <a:gd name="T8" fmla="*/ 0 w 9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6">
                  <a:moveTo>
                    <a:pt x="0" y="0"/>
                  </a:moveTo>
                  <a:lnTo>
                    <a:pt x="92" y="2"/>
                  </a:lnTo>
                  <a:lnTo>
                    <a:pt x="92" y="16"/>
                  </a:lnTo>
                  <a:lnTo>
                    <a:pt x="0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8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55" name="Freeform 131"/>
            <p:cNvSpPr>
              <a:spLocks/>
            </p:cNvSpPr>
            <p:nvPr/>
          </p:nvSpPr>
          <p:spPr bwMode="auto">
            <a:xfrm>
              <a:off x="752" y="1128"/>
              <a:ext cx="45" cy="9"/>
            </a:xfrm>
            <a:custGeom>
              <a:avLst/>
              <a:gdLst>
                <a:gd name="T0" fmla="*/ 0 w 91"/>
                <a:gd name="T1" fmla="*/ 0 h 16"/>
                <a:gd name="T2" fmla="*/ 91 w 91"/>
                <a:gd name="T3" fmla="*/ 2 h 16"/>
                <a:gd name="T4" fmla="*/ 91 w 91"/>
                <a:gd name="T5" fmla="*/ 16 h 16"/>
                <a:gd name="T6" fmla="*/ 0 w 91"/>
                <a:gd name="T7" fmla="*/ 15 h 16"/>
                <a:gd name="T8" fmla="*/ 0 w 91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6">
                  <a:moveTo>
                    <a:pt x="0" y="0"/>
                  </a:moveTo>
                  <a:lnTo>
                    <a:pt x="91" y="2"/>
                  </a:lnTo>
                  <a:lnTo>
                    <a:pt x="91" y="16"/>
                  </a:lnTo>
                  <a:lnTo>
                    <a:pt x="0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8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56" name="Freeform 132"/>
            <p:cNvSpPr>
              <a:spLocks/>
            </p:cNvSpPr>
            <p:nvPr/>
          </p:nvSpPr>
          <p:spPr bwMode="auto">
            <a:xfrm>
              <a:off x="814" y="1131"/>
              <a:ext cx="46" cy="8"/>
            </a:xfrm>
            <a:custGeom>
              <a:avLst/>
              <a:gdLst>
                <a:gd name="T0" fmla="*/ 0 w 92"/>
                <a:gd name="T1" fmla="*/ 0 h 16"/>
                <a:gd name="T2" fmla="*/ 92 w 92"/>
                <a:gd name="T3" fmla="*/ 2 h 16"/>
                <a:gd name="T4" fmla="*/ 92 w 92"/>
                <a:gd name="T5" fmla="*/ 16 h 16"/>
                <a:gd name="T6" fmla="*/ 0 w 92"/>
                <a:gd name="T7" fmla="*/ 13 h 16"/>
                <a:gd name="T8" fmla="*/ 0 w 9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6">
                  <a:moveTo>
                    <a:pt x="0" y="0"/>
                  </a:moveTo>
                  <a:lnTo>
                    <a:pt x="92" y="2"/>
                  </a:lnTo>
                  <a:lnTo>
                    <a:pt x="92" y="16"/>
                  </a:lnTo>
                  <a:lnTo>
                    <a:pt x="0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8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57" name="Freeform 133"/>
            <p:cNvSpPr>
              <a:spLocks/>
            </p:cNvSpPr>
            <p:nvPr/>
          </p:nvSpPr>
          <p:spPr bwMode="auto">
            <a:xfrm>
              <a:off x="649" y="1129"/>
              <a:ext cx="45" cy="4"/>
            </a:xfrm>
            <a:custGeom>
              <a:avLst/>
              <a:gdLst>
                <a:gd name="T0" fmla="*/ 0 w 91"/>
                <a:gd name="T1" fmla="*/ 0 h 8"/>
                <a:gd name="T2" fmla="*/ 91 w 91"/>
                <a:gd name="T3" fmla="*/ 4 h 8"/>
                <a:gd name="T4" fmla="*/ 91 w 91"/>
                <a:gd name="T5" fmla="*/ 8 h 8"/>
                <a:gd name="T6" fmla="*/ 0 w 91"/>
                <a:gd name="T7" fmla="*/ 7 h 8"/>
                <a:gd name="T8" fmla="*/ 0 w 9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8">
                  <a:moveTo>
                    <a:pt x="0" y="0"/>
                  </a:moveTo>
                  <a:lnTo>
                    <a:pt x="91" y="4"/>
                  </a:lnTo>
                  <a:lnTo>
                    <a:pt x="91" y="8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C4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58" name="Freeform 134"/>
            <p:cNvSpPr>
              <a:spLocks/>
            </p:cNvSpPr>
            <p:nvPr/>
          </p:nvSpPr>
          <p:spPr bwMode="auto">
            <a:xfrm>
              <a:off x="700" y="1130"/>
              <a:ext cx="46" cy="4"/>
            </a:xfrm>
            <a:custGeom>
              <a:avLst/>
              <a:gdLst>
                <a:gd name="T0" fmla="*/ 0 w 92"/>
                <a:gd name="T1" fmla="*/ 0 h 8"/>
                <a:gd name="T2" fmla="*/ 92 w 92"/>
                <a:gd name="T3" fmla="*/ 3 h 8"/>
                <a:gd name="T4" fmla="*/ 92 w 92"/>
                <a:gd name="T5" fmla="*/ 8 h 8"/>
                <a:gd name="T6" fmla="*/ 0 w 92"/>
                <a:gd name="T7" fmla="*/ 6 h 8"/>
                <a:gd name="T8" fmla="*/ 0 w 92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8">
                  <a:moveTo>
                    <a:pt x="0" y="0"/>
                  </a:moveTo>
                  <a:lnTo>
                    <a:pt x="92" y="3"/>
                  </a:lnTo>
                  <a:lnTo>
                    <a:pt x="92" y="8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C4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59" name="Freeform 135"/>
            <p:cNvSpPr>
              <a:spLocks/>
            </p:cNvSpPr>
            <p:nvPr/>
          </p:nvSpPr>
          <p:spPr bwMode="auto">
            <a:xfrm>
              <a:off x="752" y="1131"/>
              <a:ext cx="45" cy="4"/>
            </a:xfrm>
            <a:custGeom>
              <a:avLst/>
              <a:gdLst>
                <a:gd name="T0" fmla="*/ 0 w 91"/>
                <a:gd name="T1" fmla="*/ 0 h 8"/>
                <a:gd name="T2" fmla="*/ 91 w 91"/>
                <a:gd name="T3" fmla="*/ 2 h 8"/>
                <a:gd name="T4" fmla="*/ 91 w 91"/>
                <a:gd name="T5" fmla="*/ 8 h 8"/>
                <a:gd name="T6" fmla="*/ 0 w 91"/>
                <a:gd name="T7" fmla="*/ 5 h 8"/>
                <a:gd name="T8" fmla="*/ 0 w 9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8">
                  <a:moveTo>
                    <a:pt x="0" y="0"/>
                  </a:moveTo>
                  <a:lnTo>
                    <a:pt x="91" y="2"/>
                  </a:lnTo>
                  <a:lnTo>
                    <a:pt x="91" y="8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C4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60" name="Freeform 136"/>
            <p:cNvSpPr>
              <a:spLocks/>
            </p:cNvSpPr>
            <p:nvPr/>
          </p:nvSpPr>
          <p:spPr bwMode="auto">
            <a:xfrm>
              <a:off x="814" y="1133"/>
              <a:ext cx="46" cy="4"/>
            </a:xfrm>
            <a:custGeom>
              <a:avLst/>
              <a:gdLst>
                <a:gd name="T0" fmla="*/ 0 w 92"/>
                <a:gd name="T1" fmla="*/ 0 h 8"/>
                <a:gd name="T2" fmla="*/ 92 w 92"/>
                <a:gd name="T3" fmla="*/ 2 h 8"/>
                <a:gd name="T4" fmla="*/ 92 w 92"/>
                <a:gd name="T5" fmla="*/ 8 h 8"/>
                <a:gd name="T6" fmla="*/ 0 w 92"/>
                <a:gd name="T7" fmla="*/ 6 h 8"/>
                <a:gd name="T8" fmla="*/ 0 w 92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8">
                  <a:moveTo>
                    <a:pt x="0" y="0"/>
                  </a:moveTo>
                  <a:lnTo>
                    <a:pt x="92" y="2"/>
                  </a:lnTo>
                  <a:lnTo>
                    <a:pt x="92" y="8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C4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61" name="Freeform 137"/>
            <p:cNvSpPr>
              <a:spLocks/>
            </p:cNvSpPr>
            <p:nvPr/>
          </p:nvSpPr>
          <p:spPr bwMode="auto">
            <a:xfrm>
              <a:off x="1111" y="682"/>
              <a:ext cx="28" cy="486"/>
            </a:xfrm>
            <a:custGeom>
              <a:avLst/>
              <a:gdLst>
                <a:gd name="T0" fmla="*/ 43 w 57"/>
                <a:gd name="T1" fmla="*/ 87 h 971"/>
                <a:gd name="T2" fmla="*/ 57 w 57"/>
                <a:gd name="T3" fmla="*/ 129 h 971"/>
                <a:gd name="T4" fmla="*/ 57 w 57"/>
                <a:gd name="T5" fmla="*/ 927 h 971"/>
                <a:gd name="T6" fmla="*/ 0 w 57"/>
                <a:gd name="T7" fmla="*/ 971 h 971"/>
                <a:gd name="T8" fmla="*/ 0 w 57"/>
                <a:gd name="T9" fmla="*/ 0 h 971"/>
                <a:gd name="T10" fmla="*/ 43 w 57"/>
                <a:gd name="T11" fmla="*/ 87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971">
                  <a:moveTo>
                    <a:pt x="43" y="87"/>
                  </a:moveTo>
                  <a:lnTo>
                    <a:pt x="57" y="129"/>
                  </a:lnTo>
                  <a:lnTo>
                    <a:pt x="57" y="927"/>
                  </a:lnTo>
                  <a:lnTo>
                    <a:pt x="0" y="971"/>
                  </a:lnTo>
                  <a:lnTo>
                    <a:pt x="0" y="0"/>
                  </a:lnTo>
                  <a:lnTo>
                    <a:pt x="43" y="87"/>
                  </a:lnTo>
                  <a:close/>
                </a:path>
              </a:pathLst>
            </a:custGeom>
            <a:solidFill>
              <a:srgbClr val="7C4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62" name="Freeform 138"/>
            <p:cNvSpPr>
              <a:spLocks/>
            </p:cNvSpPr>
            <p:nvPr/>
          </p:nvSpPr>
          <p:spPr bwMode="auto">
            <a:xfrm>
              <a:off x="1262" y="814"/>
              <a:ext cx="45" cy="324"/>
            </a:xfrm>
            <a:custGeom>
              <a:avLst/>
              <a:gdLst>
                <a:gd name="T0" fmla="*/ 5 w 90"/>
                <a:gd name="T1" fmla="*/ 0 h 648"/>
                <a:gd name="T2" fmla="*/ 75 w 90"/>
                <a:gd name="T3" fmla="*/ 43 h 648"/>
                <a:gd name="T4" fmla="*/ 83 w 90"/>
                <a:gd name="T5" fmla="*/ 114 h 648"/>
                <a:gd name="T6" fmla="*/ 88 w 90"/>
                <a:gd name="T7" fmla="*/ 191 h 648"/>
                <a:gd name="T8" fmla="*/ 90 w 90"/>
                <a:gd name="T9" fmla="*/ 272 h 648"/>
                <a:gd name="T10" fmla="*/ 90 w 90"/>
                <a:gd name="T11" fmla="*/ 354 h 648"/>
                <a:gd name="T12" fmla="*/ 87 w 90"/>
                <a:gd name="T13" fmla="*/ 433 h 648"/>
                <a:gd name="T14" fmla="*/ 82 w 90"/>
                <a:gd name="T15" fmla="*/ 509 h 648"/>
                <a:gd name="T16" fmla="*/ 75 w 90"/>
                <a:gd name="T17" fmla="*/ 578 h 648"/>
                <a:gd name="T18" fmla="*/ 67 w 90"/>
                <a:gd name="T19" fmla="*/ 638 h 648"/>
                <a:gd name="T20" fmla="*/ 0 w 90"/>
                <a:gd name="T21" fmla="*/ 648 h 648"/>
                <a:gd name="T22" fmla="*/ 6 w 90"/>
                <a:gd name="T23" fmla="*/ 555 h 648"/>
                <a:gd name="T24" fmla="*/ 13 w 90"/>
                <a:gd name="T25" fmla="*/ 476 h 648"/>
                <a:gd name="T26" fmla="*/ 21 w 90"/>
                <a:gd name="T27" fmla="*/ 405 h 648"/>
                <a:gd name="T28" fmla="*/ 27 w 90"/>
                <a:gd name="T29" fmla="*/ 338 h 648"/>
                <a:gd name="T30" fmla="*/ 29 w 90"/>
                <a:gd name="T31" fmla="*/ 267 h 648"/>
                <a:gd name="T32" fmla="*/ 27 w 90"/>
                <a:gd name="T33" fmla="*/ 191 h 648"/>
                <a:gd name="T34" fmla="*/ 20 w 90"/>
                <a:gd name="T35" fmla="*/ 104 h 648"/>
                <a:gd name="T36" fmla="*/ 5 w 90"/>
                <a:gd name="T37" fmla="*/ 0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0" h="648">
                  <a:moveTo>
                    <a:pt x="5" y="0"/>
                  </a:moveTo>
                  <a:lnTo>
                    <a:pt x="75" y="43"/>
                  </a:lnTo>
                  <a:lnTo>
                    <a:pt x="83" y="114"/>
                  </a:lnTo>
                  <a:lnTo>
                    <a:pt x="88" y="191"/>
                  </a:lnTo>
                  <a:lnTo>
                    <a:pt x="90" y="272"/>
                  </a:lnTo>
                  <a:lnTo>
                    <a:pt x="90" y="354"/>
                  </a:lnTo>
                  <a:lnTo>
                    <a:pt x="87" y="433"/>
                  </a:lnTo>
                  <a:lnTo>
                    <a:pt x="82" y="509"/>
                  </a:lnTo>
                  <a:lnTo>
                    <a:pt x="75" y="578"/>
                  </a:lnTo>
                  <a:lnTo>
                    <a:pt x="67" y="638"/>
                  </a:lnTo>
                  <a:lnTo>
                    <a:pt x="0" y="648"/>
                  </a:lnTo>
                  <a:lnTo>
                    <a:pt x="6" y="555"/>
                  </a:lnTo>
                  <a:lnTo>
                    <a:pt x="13" y="476"/>
                  </a:lnTo>
                  <a:lnTo>
                    <a:pt x="21" y="405"/>
                  </a:lnTo>
                  <a:lnTo>
                    <a:pt x="27" y="338"/>
                  </a:lnTo>
                  <a:lnTo>
                    <a:pt x="29" y="267"/>
                  </a:lnTo>
                  <a:lnTo>
                    <a:pt x="27" y="191"/>
                  </a:lnTo>
                  <a:lnTo>
                    <a:pt x="20" y="10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7C4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63" name="Freeform 139"/>
            <p:cNvSpPr>
              <a:spLocks/>
            </p:cNvSpPr>
            <p:nvPr/>
          </p:nvSpPr>
          <p:spPr bwMode="auto">
            <a:xfrm>
              <a:off x="1255" y="811"/>
              <a:ext cx="46" cy="327"/>
            </a:xfrm>
            <a:custGeom>
              <a:avLst/>
              <a:gdLst>
                <a:gd name="T0" fmla="*/ 7 w 92"/>
                <a:gd name="T1" fmla="*/ 0 h 655"/>
                <a:gd name="T2" fmla="*/ 16 w 92"/>
                <a:gd name="T3" fmla="*/ 6 h 655"/>
                <a:gd name="T4" fmla="*/ 26 w 92"/>
                <a:gd name="T5" fmla="*/ 11 h 655"/>
                <a:gd name="T6" fmla="*/ 35 w 92"/>
                <a:gd name="T7" fmla="*/ 16 h 655"/>
                <a:gd name="T8" fmla="*/ 43 w 92"/>
                <a:gd name="T9" fmla="*/ 22 h 655"/>
                <a:gd name="T10" fmla="*/ 52 w 92"/>
                <a:gd name="T11" fmla="*/ 27 h 655"/>
                <a:gd name="T12" fmla="*/ 61 w 92"/>
                <a:gd name="T13" fmla="*/ 32 h 655"/>
                <a:gd name="T14" fmla="*/ 69 w 92"/>
                <a:gd name="T15" fmla="*/ 38 h 655"/>
                <a:gd name="T16" fmla="*/ 79 w 92"/>
                <a:gd name="T17" fmla="*/ 44 h 655"/>
                <a:gd name="T18" fmla="*/ 85 w 92"/>
                <a:gd name="T19" fmla="*/ 115 h 655"/>
                <a:gd name="T20" fmla="*/ 90 w 92"/>
                <a:gd name="T21" fmla="*/ 192 h 655"/>
                <a:gd name="T22" fmla="*/ 92 w 92"/>
                <a:gd name="T23" fmla="*/ 274 h 655"/>
                <a:gd name="T24" fmla="*/ 91 w 92"/>
                <a:gd name="T25" fmla="*/ 357 h 655"/>
                <a:gd name="T26" fmla="*/ 88 w 92"/>
                <a:gd name="T27" fmla="*/ 438 h 655"/>
                <a:gd name="T28" fmla="*/ 83 w 92"/>
                <a:gd name="T29" fmla="*/ 514 h 655"/>
                <a:gd name="T30" fmla="*/ 76 w 92"/>
                <a:gd name="T31" fmla="*/ 583 h 655"/>
                <a:gd name="T32" fmla="*/ 68 w 92"/>
                <a:gd name="T33" fmla="*/ 643 h 655"/>
                <a:gd name="T34" fmla="*/ 60 w 92"/>
                <a:gd name="T35" fmla="*/ 644 h 655"/>
                <a:gd name="T36" fmla="*/ 52 w 92"/>
                <a:gd name="T37" fmla="*/ 646 h 655"/>
                <a:gd name="T38" fmla="*/ 43 w 92"/>
                <a:gd name="T39" fmla="*/ 647 h 655"/>
                <a:gd name="T40" fmla="*/ 35 w 92"/>
                <a:gd name="T41" fmla="*/ 650 h 655"/>
                <a:gd name="T42" fmla="*/ 26 w 92"/>
                <a:gd name="T43" fmla="*/ 651 h 655"/>
                <a:gd name="T44" fmla="*/ 18 w 92"/>
                <a:gd name="T45" fmla="*/ 653 h 655"/>
                <a:gd name="T46" fmla="*/ 8 w 92"/>
                <a:gd name="T47" fmla="*/ 654 h 655"/>
                <a:gd name="T48" fmla="*/ 0 w 92"/>
                <a:gd name="T49" fmla="*/ 655 h 655"/>
                <a:gd name="T50" fmla="*/ 6 w 92"/>
                <a:gd name="T51" fmla="*/ 562 h 655"/>
                <a:gd name="T52" fmla="*/ 14 w 92"/>
                <a:gd name="T53" fmla="*/ 483 h 655"/>
                <a:gd name="T54" fmla="*/ 21 w 92"/>
                <a:gd name="T55" fmla="*/ 410 h 655"/>
                <a:gd name="T56" fmla="*/ 28 w 92"/>
                <a:gd name="T57" fmla="*/ 341 h 655"/>
                <a:gd name="T58" fmla="*/ 30 w 92"/>
                <a:gd name="T59" fmla="*/ 270 h 655"/>
                <a:gd name="T60" fmla="*/ 29 w 92"/>
                <a:gd name="T61" fmla="*/ 192 h 655"/>
                <a:gd name="T62" fmla="*/ 22 w 92"/>
                <a:gd name="T63" fmla="*/ 104 h 655"/>
                <a:gd name="T64" fmla="*/ 7 w 92"/>
                <a:gd name="T65" fmla="*/ 0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2" h="655">
                  <a:moveTo>
                    <a:pt x="7" y="0"/>
                  </a:moveTo>
                  <a:lnTo>
                    <a:pt x="16" y="6"/>
                  </a:lnTo>
                  <a:lnTo>
                    <a:pt x="26" y="11"/>
                  </a:lnTo>
                  <a:lnTo>
                    <a:pt x="35" y="16"/>
                  </a:lnTo>
                  <a:lnTo>
                    <a:pt x="43" y="22"/>
                  </a:lnTo>
                  <a:lnTo>
                    <a:pt x="52" y="27"/>
                  </a:lnTo>
                  <a:lnTo>
                    <a:pt x="61" y="32"/>
                  </a:lnTo>
                  <a:lnTo>
                    <a:pt x="69" y="38"/>
                  </a:lnTo>
                  <a:lnTo>
                    <a:pt x="79" y="44"/>
                  </a:lnTo>
                  <a:lnTo>
                    <a:pt x="85" y="115"/>
                  </a:lnTo>
                  <a:lnTo>
                    <a:pt x="90" y="192"/>
                  </a:lnTo>
                  <a:lnTo>
                    <a:pt x="92" y="274"/>
                  </a:lnTo>
                  <a:lnTo>
                    <a:pt x="91" y="357"/>
                  </a:lnTo>
                  <a:lnTo>
                    <a:pt x="88" y="438"/>
                  </a:lnTo>
                  <a:lnTo>
                    <a:pt x="83" y="514"/>
                  </a:lnTo>
                  <a:lnTo>
                    <a:pt x="76" y="583"/>
                  </a:lnTo>
                  <a:lnTo>
                    <a:pt x="68" y="643"/>
                  </a:lnTo>
                  <a:lnTo>
                    <a:pt x="60" y="644"/>
                  </a:lnTo>
                  <a:lnTo>
                    <a:pt x="52" y="646"/>
                  </a:lnTo>
                  <a:lnTo>
                    <a:pt x="43" y="647"/>
                  </a:lnTo>
                  <a:lnTo>
                    <a:pt x="35" y="650"/>
                  </a:lnTo>
                  <a:lnTo>
                    <a:pt x="26" y="651"/>
                  </a:lnTo>
                  <a:lnTo>
                    <a:pt x="18" y="653"/>
                  </a:lnTo>
                  <a:lnTo>
                    <a:pt x="8" y="654"/>
                  </a:lnTo>
                  <a:lnTo>
                    <a:pt x="0" y="655"/>
                  </a:lnTo>
                  <a:lnTo>
                    <a:pt x="6" y="562"/>
                  </a:lnTo>
                  <a:lnTo>
                    <a:pt x="14" y="483"/>
                  </a:lnTo>
                  <a:lnTo>
                    <a:pt x="21" y="410"/>
                  </a:lnTo>
                  <a:lnTo>
                    <a:pt x="28" y="341"/>
                  </a:lnTo>
                  <a:lnTo>
                    <a:pt x="30" y="270"/>
                  </a:lnTo>
                  <a:lnTo>
                    <a:pt x="29" y="192"/>
                  </a:lnTo>
                  <a:lnTo>
                    <a:pt x="22" y="10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774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64" name="Freeform 140"/>
            <p:cNvSpPr>
              <a:spLocks/>
            </p:cNvSpPr>
            <p:nvPr/>
          </p:nvSpPr>
          <p:spPr bwMode="auto">
            <a:xfrm>
              <a:off x="1247" y="807"/>
              <a:ext cx="46" cy="331"/>
            </a:xfrm>
            <a:custGeom>
              <a:avLst/>
              <a:gdLst>
                <a:gd name="T0" fmla="*/ 11 w 92"/>
                <a:gd name="T1" fmla="*/ 0 h 663"/>
                <a:gd name="T2" fmla="*/ 20 w 92"/>
                <a:gd name="T3" fmla="*/ 6 h 663"/>
                <a:gd name="T4" fmla="*/ 29 w 92"/>
                <a:gd name="T5" fmla="*/ 12 h 663"/>
                <a:gd name="T6" fmla="*/ 37 w 92"/>
                <a:gd name="T7" fmla="*/ 17 h 663"/>
                <a:gd name="T8" fmla="*/ 46 w 92"/>
                <a:gd name="T9" fmla="*/ 22 h 663"/>
                <a:gd name="T10" fmla="*/ 56 w 92"/>
                <a:gd name="T11" fmla="*/ 28 h 663"/>
                <a:gd name="T12" fmla="*/ 64 w 92"/>
                <a:gd name="T13" fmla="*/ 33 h 663"/>
                <a:gd name="T14" fmla="*/ 73 w 92"/>
                <a:gd name="T15" fmla="*/ 39 h 663"/>
                <a:gd name="T16" fmla="*/ 82 w 92"/>
                <a:gd name="T17" fmla="*/ 45 h 663"/>
                <a:gd name="T18" fmla="*/ 91 w 92"/>
                <a:gd name="T19" fmla="*/ 195 h 663"/>
                <a:gd name="T20" fmla="*/ 92 w 92"/>
                <a:gd name="T21" fmla="*/ 361 h 663"/>
                <a:gd name="T22" fmla="*/ 84 w 92"/>
                <a:gd name="T23" fmla="*/ 520 h 663"/>
                <a:gd name="T24" fmla="*/ 69 w 92"/>
                <a:gd name="T25" fmla="*/ 650 h 663"/>
                <a:gd name="T26" fmla="*/ 61 w 92"/>
                <a:gd name="T27" fmla="*/ 651 h 663"/>
                <a:gd name="T28" fmla="*/ 52 w 92"/>
                <a:gd name="T29" fmla="*/ 653 h 663"/>
                <a:gd name="T30" fmla="*/ 44 w 92"/>
                <a:gd name="T31" fmla="*/ 654 h 663"/>
                <a:gd name="T32" fmla="*/ 35 w 92"/>
                <a:gd name="T33" fmla="*/ 657 h 663"/>
                <a:gd name="T34" fmla="*/ 27 w 92"/>
                <a:gd name="T35" fmla="*/ 658 h 663"/>
                <a:gd name="T36" fmla="*/ 18 w 92"/>
                <a:gd name="T37" fmla="*/ 660 h 663"/>
                <a:gd name="T38" fmla="*/ 9 w 92"/>
                <a:gd name="T39" fmla="*/ 661 h 663"/>
                <a:gd name="T40" fmla="*/ 0 w 92"/>
                <a:gd name="T41" fmla="*/ 663 h 663"/>
                <a:gd name="T42" fmla="*/ 7 w 92"/>
                <a:gd name="T43" fmla="*/ 570 h 663"/>
                <a:gd name="T44" fmla="*/ 15 w 92"/>
                <a:gd name="T45" fmla="*/ 490 h 663"/>
                <a:gd name="T46" fmla="*/ 23 w 92"/>
                <a:gd name="T47" fmla="*/ 416 h 663"/>
                <a:gd name="T48" fmla="*/ 30 w 92"/>
                <a:gd name="T49" fmla="*/ 346 h 663"/>
                <a:gd name="T50" fmla="*/ 34 w 92"/>
                <a:gd name="T51" fmla="*/ 273 h 663"/>
                <a:gd name="T52" fmla="*/ 33 w 92"/>
                <a:gd name="T53" fmla="*/ 195 h 663"/>
                <a:gd name="T54" fmla="*/ 26 w 92"/>
                <a:gd name="T55" fmla="*/ 105 h 663"/>
                <a:gd name="T56" fmla="*/ 11 w 92"/>
                <a:gd name="T57" fmla="*/ 0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2" h="663">
                  <a:moveTo>
                    <a:pt x="11" y="0"/>
                  </a:moveTo>
                  <a:lnTo>
                    <a:pt x="20" y="6"/>
                  </a:lnTo>
                  <a:lnTo>
                    <a:pt x="29" y="12"/>
                  </a:lnTo>
                  <a:lnTo>
                    <a:pt x="37" y="17"/>
                  </a:lnTo>
                  <a:lnTo>
                    <a:pt x="46" y="22"/>
                  </a:lnTo>
                  <a:lnTo>
                    <a:pt x="56" y="28"/>
                  </a:lnTo>
                  <a:lnTo>
                    <a:pt x="64" y="33"/>
                  </a:lnTo>
                  <a:lnTo>
                    <a:pt x="73" y="39"/>
                  </a:lnTo>
                  <a:lnTo>
                    <a:pt x="82" y="45"/>
                  </a:lnTo>
                  <a:lnTo>
                    <a:pt x="91" y="195"/>
                  </a:lnTo>
                  <a:lnTo>
                    <a:pt x="92" y="361"/>
                  </a:lnTo>
                  <a:lnTo>
                    <a:pt x="84" y="520"/>
                  </a:lnTo>
                  <a:lnTo>
                    <a:pt x="69" y="650"/>
                  </a:lnTo>
                  <a:lnTo>
                    <a:pt x="61" y="651"/>
                  </a:lnTo>
                  <a:lnTo>
                    <a:pt x="52" y="653"/>
                  </a:lnTo>
                  <a:lnTo>
                    <a:pt x="44" y="654"/>
                  </a:lnTo>
                  <a:lnTo>
                    <a:pt x="35" y="657"/>
                  </a:lnTo>
                  <a:lnTo>
                    <a:pt x="27" y="658"/>
                  </a:lnTo>
                  <a:lnTo>
                    <a:pt x="18" y="660"/>
                  </a:lnTo>
                  <a:lnTo>
                    <a:pt x="9" y="661"/>
                  </a:lnTo>
                  <a:lnTo>
                    <a:pt x="0" y="663"/>
                  </a:lnTo>
                  <a:lnTo>
                    <a:pt x="7" y="570"/>
                  </a:lnTo>
                  <a:lnTo>
                    <a:pt x="15" y="490"/>
                  </a:lnTo>
                  <a:lnTo>
                    <a:pt x="23" y="416"/>
                  </a:lnTo>
                  <a:lnTo>
                    <a:pt x="30" y="346"/>
                  </a:lnTo>
                  <a:lnTo>
                    <a:pt x="34" y="273"/>
                  </a:lnTo>
                  <a:lnTo>
                    <a:pt x="33" y="195"/>
                  </a:lnTo>
                  <a:lnTo>
                    <a:pt x="26" y="10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65" name="Freeform 141"/>
            <p:cNvSpPr>
              <a:spLocks/>
            </p:cNvSpPr>
            <p:nvPr/>
          </p:nvSpPr>
          <p:spPr bwMode="auto">
            <a:xfrm>
              <a:off x="1240" y="803"/>
              <a:ext cx="46" cy="336"/>
            </a:xfrm>
            <a:custGeom>
              <a:avLst/>
              <a:gdLst>
                <a:gd name="T0" fmla="*/ 13 w 92"/>
                <a:gd name="T1" fmla="*/ 0 h 672"/>
                <a:gd name="T2" fmla="*/ 22 w 92"/>
                <a:gd name="T3" fmla="*/ 6 h 672"/>
                <a:gd name="T4" fmla="*/ 31 w 92"/>
                <a:gd name="T5" fmla="*/ 12 h 672"/>
                <a:gd name="T6" fmla="*/ 41 w 92"/>
                <a:gd name="T7" fmla="*/ 17 h 672"/>
                <a:gd name="T8" fmla="*/ 50 w 92"/>
                <a:gd name="T9" fmla="*/ 22 h 672"/>
                <a:gd name="T10" fmla="*/ 58 w 92"/>
                <a:gd name="T11" fmla="*/ 28 h 672"/>
                <a:gd name="T12" fmla="*/ 67 w 92"/>
                <a:gd name="T13" fmla="*/ 34 h 672"/>
                <a:gd name="T14" fmla="*/ 76 w 92"/>
                <a:gd name="T15" fmla="*/ 39 h 672"/>
                <a:gd name="T16" fmla="*/ 86 w 92"/>
                <a:gd name="T17" fmla="*/ 45 h 672"/>
                <a:gd name="T18" fmla="*/ 92 w 92"/>
                <a:gd name="T19" fmla="*/ 196 h 672"/>
                <a:gd name="T20" fmla="*/ 92 w 92"/>
                <a:gd name="T21" fmla="*/ 364 h 672"/>
                <a:gd name="T22" fmla="*/ 86 w 92"/>
                <a:gd name="T23" fmla="*/ 524 h 672"/>
                <a:gd name="T24" fmla="*/ 72 w 92"/>
                <a:gd name="T25" fmla="*/ 656 h 672"/>
                <a:gd name="T26" fmla="*/ 63 w 92"/>
                <a:gd name="T27" fmla="*/ 658 h 672"/>
                <a:gd name="T28" fmla="*/ 53 w 92"/>
                <a:gd name="T29" fmla="*/ 660 h 672"/>
                <a:gd name="T30" fmla="*/ 44 w 92"/>
                <a:gd name="T31" fmla="*/ 661 h 672"/>
                <a:gd name="T32" fmla="*/ 36 w 92"/>
                <a:gd name="T33" fmla="*/ 664 h 672"/>
                <a:gd name="T34" fmla="*/ 27 w 92"/>
                <a:gd name="T35" fmla="*/ 666 h 672"/>
                <a:gd name="T36" fmla="*/ 18 w 92"/>
                <a:gd name="T37" fmla="*/ 667 h 672"/>
                <a:gd name="T38" fmla="*/ 10 w 92"/>
                <a:gd name="T39" fmla="*/ 669 h 672"/>
                <a:gd name="T40" fmla="*/ 0 w 92"/>
                <a:gd name="T41" fmla="*/ 672 h 672"/>
                <a:gd name="T42" fmla="*/ 6 w 92"/>
                <a:gd name="T43" fmla="*/ 578 h 672"/>
                <a:gd name="T44" fmla="*/ 15 w 92"/>
                <a:gd name="T45" fmla="*/ 495 h 672"/>
                <a:gd name="T46" fmla="*/ 23 w 92"/>
                <a:gd name="T47" fmla="*/ 421 h 672"/>
                <a:gd name="T48" fmla="*/ 30 w 92"/>
                <a:gd name="T49" fmla="*/ 349 h 672"/>
                <a:gd name="T50" fmla="*/ 35 w 92"/>
                <a:gd name="T51" fmla="*/ 275 h 672"/>
                <a:gd name="T52" fmla="*/ 34 w 92"/>
                <a:gd name="T53" fmla="*/ 196 h 672"/>
                <a:gd name="T54" fmla="*/ 28 w 92"/>
                <a:gd name="T55" fmla="*/ 105 h 672"/>
                <a:gd name="T56" fmla="*/ 13 w 92"/>
                <a:gd name="T57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2" h="672">
                  <a:moveTo>
                    <a:pt x="13" y="0"/>
                  </a:moveTo>
                  <a:lnTo>
                    <a:pt x="22" y="6"/>
                  </a:lnTo>
                  <a:lnTo>
                    <a:pt x="31" y="12"/>
                  </a:lnTo>
                  <a:lnTo>
                    <a:pt x="41" y="17"/>
                  </a:lnTo>
                  <a:lnTo>
                    <a:pt x="50" y="22"/>
                  </a:lnTo>
                  <a:lnTo>
                    <a:pt x="58" y="28"/>
                  </a:lnTo>
                  <a:lnTo>
                    <a:pt x="67" y="34"/>
                  </a:lnTo>
                  <a:lnTo>
                    <a:pt x="76" y="39"/>
                  </a:lnTo>
                  <a:lnTo>
                    <a:pt x="86" y="45"/>
                  </a:lnTo>
                  <a:lnTo>
                    <a:pt x="92" y="196"/>
                  </a:lnTo>
                  <a:lnTo>
                    <a:pt x="92" y="364"/>
                  </a:lnTo>
                  <a:lnTo>
                    <a:pt x="86" y="524"/>
                  </a:lnTo>
                  <a:lnTo>
                    <a:pt x="72" y="656"/>
                  </a:lnTo>
                  <a:lnTo>
                    <a:pt x="63" y="658"/>
                  </a:lnTo>
                  <a:lnTo>
                    <a:pt x="53" y="660"/>
                  </a:lnTo>
                  <a:lnTo>
                    <a:pt x="44" y="661"/>
                  </a:lnTo>
                  <a:lnTo>
                    <a:pt x="36" y="664"/>
                  </a:lnTo>
                  <a:lnTo>
                    <a:pt x="27" y="666"/>
                  </a:lnTo>
                  <a:lnTo>
                    <a:pt x="18" y="667"/>
                  </a:lnTo>
                  <a:lnTo>
                    <a:pt x="10" y="669"/>
                  </a:lnTo>
                  <a:lnTo>
                    <a:pt x="0" y="672"/>
                  </a:lnTo>
                  <a:lnTo>
                    <a:pt x="6" y="578"/>
                  </a:lnTo>
                  <a:lnTo>
                    <a:pt x="15" y="495"/>
                  </a:lnTo>
                  <a:lnTo>
                    <a:pt x="23" y="421"/>
                  </a:lnTo>
                  <a:lnTo>
                    <a:pt x="30" y="349"/>
                  </a:lnTo>
                  <a:lnTo>
                    <a:pt x="35" y="275"/>
                  </a:lnTo>
                  <a:lnTo>
                    <a:pt x="34" y="196"/>
                  </a:lnTo>
                  <a:lnTo>
                    <a:pt x="28" y="10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D3F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66" name="Freeform 142"/>
            <p:cNvSpPr>
              <a:spLocks/>
            </p:cNvSpPr>
            <p:nvPr/>
          </p:nvSpPr>
          <p:spPr bwMode="auto">
            <a:xfrm>
              <a:off x="1232" y="800"/>
              <a:ext cx="47" cy="339"/>
            </a:xfrm>
            <a:custGeom>
              <a:avLst/>
              <a:gdLst>
                <a:gd name="T0" fmla="*/ 15 w 95"/>
                <a:gd name="T1" fmla="*/ 0 h 679"/>
                <a:gd name="T2" fmla="*/ 25 w 95"/>
                <a:gd name="T3" fmla="*/ 6 h 679"/>
                <a:gd name="T4" fmla="*/ 34 w 95"/>
                <a:gd name="T5" fmla="*/ 12 h 679"/>
                <a:gd name="T6" fmla="*/ 43 w 95"/>
                <a:gd name="T7" fmla="*/ 18 h 679"/>
                <a:gd name="T8" fmla="*/ 52 w 95"/>
                <a:gd name="T9" fmla="*/ 23 h 679"/>
                <a:gd name="T10" fmla="*/ 61 w 95"/>
                <a:gd name="T11" fmla="*/ 29 h 679"/>
                <a:gd name="T12" fmla="*/ 71 w 95"/>
                <a:gd name="T13" fmla="*/ 35 h 679"/>
                <a:gd name="T14" fmla="*/ 80 w 95"/>
                <a:gd name="T15" fmla="*/ 41 h 679"/>
                <a:gd name="T16" fmla="*/ 89 w 95"/>
                <a:gd name="T17" fmla="*/ 46 h 679"/>
                <a:gd name="T18" fmla="*/ 95 w 95"/>
                <a:gd name="T19" fmla="*/ 198 h 679"/>
                <a:gd name="T20" fmla="*/ 94 w 95"/>
                <a:gd name="T21" fmla="*/ 367 h 679"/>
                <a:gd name="T22" fmla="*/ 87 w 95"/>
                <a:gd name="T23" fmla="*/ 529 h 679"/>
                <a:gd name="T24" fmla="*/ 73 w 95"/>
                <a:gd name="T25" fmla="*/ 661 h 679"/>
                <a:gd name="T26" fmla="*/ 64 w 95"/>
                <a:gd name="T27" fmla="*/ 664 h 679"/>
                <a:gd name="T28" fmla="*/ 54 w 95"/>
                <a:gd name="T29" fmla="*/ 666 h 679"/>
                <a:gd name="T30" fmla="*/ 45 w 95"/>
                <a:gd name="T31" fmla="*/ 668 h 679"/>
                <a:gd name="T32" fmla="*/ 37 w 95"/>
                <a:gd name="T33" fmla="*/ 669 h 679"/>
                <a:gd name="T34" fmla="*/ 28 w 95"/>
                <a:gd name="T35" fmla="*/ 672 h 679"/>
                <a:gd name="T36" fmla="*/ 19 w 95"/>
                <a:gd name="T37" fmla="*/ 674 h 679"/>
                <a:gd name="T38" fmla="*/ 10 w 95"/>
                <a:gd name="T39" fmla="*/ 676 h 679"/>
                <a:gd name="T40" fmla="*/ 0 w 95"/>
                <a:gd name="T41" fmla="*/ 679 h 679"/>
                <a:gd name="T42" fmla="*/ 7 w 95"/>
                <a:gd name="T43" fmla="*/ 584 h 679"/>
                <a:gd name="T44" fmla="*/ 15 w 95"/>
                <a:gd name="T45" fmla="*/ 501 h 679"/>
                <a:gd name="T46" fmla="*/ 25 w 95"/>
                <a:gd name="T47" fmla="*/ 425 h 679"/>
                <a:gd name="T48" fmla="*/ 31 w 95"/>
                <a:gd name="T49" fmla="*/ 353 h 679"/>
                <a:gd name="T50" fmla="*/ 36 w 95"/>
                <a:gd name="T51" fmla="*/ 278 h 679"/>
                <a:gd name="T52" fmla="*/ 36 w 95"/>
                <a:gd name="T53" fmla="*/ 196 h 679"/>
                <a:gd name="T54" fmla="*/ 30 w 95"/>
                <a:gd name="T55" fmla="*/ 106 h 679"/>
                <a:gd name="T56" fmla="*/ 15 w 95"/>
                <a:gd name="T57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5" h="679">
                  <a:moveTo>
                    <a:pt x="15" y="0"/>
                  </a:moveTo>
                  <a:lnTo>
                    <a:pt x="25" y="6"/>
                  </a:lnTo>
                  <a:lnTo>
                    <a:pt x="34" y="12"/>
                  </a:lnTo>
                  <a:lnTo>
                    <a:pt x="43" y="18"/>
                  </a:lnTo>
                  <a:lnTo>
                    <a:pt x="52" y="23"/>
                  </a:lnTo>
                  <a:lnTo>
                    <a:pt x="61" y="29"/>
                  </a:lnTo>
                  <a:lnTo>
                    <a:pt x="71" y="35"/>
                  </a:lnTo>
                  <a:lnTo>
                    <a:pt x="80" y="41"/>
                  </a:lnTo>
                  <a:lnTo>
                    <a:pt x="89" y="46"/>
                  </a:lnTo>
                  <a:lnTo>
                    <a:pt x="95" y="198"/>
                  </a:lnTo>
                  <a:lnTo>
                    <a:pt x="94" y="367"/>
                  </a:lnTo>
                  <a:lnTo>
                    <a:pt x="87" y="529"/>
                  </a:lnTo>
                  <a:lnTo>
                    <a:pt x="73" y="661"/>
                  </a:lnTo>
                  <a:lnTo>
                    <a:pt x="64" y="664"/>
                  </a:lnTo>
                  <a:lnTo>
                    <a:pt x="54" y="666"/>
                  </a:lnTo>
                  <a:lnTo>
                    <a:pt x="45" y="668"/>
                  </a:lnTo>
                  <a:lnTo>
                    <a:pt x="37" y="669"/>
                  </a:lnTo>
                  <a:lnTo>
                    <a:pt x="28" y="672"/>
                  </a:lnTo>
                  <a:lnTo>
                    <a:pt x="19" y="674"/>
                  </a:lnTo>
                  <a:lnTo>
                    <a:pt x="10" y="676"/>
                  </a:lnTo>
                  <a:lnTo>
                    <a:pt x="0" y="679"/>
                  </a:lnTo>
                  <a:lnTo>
                    <a:pt x="7" y="584"/>
                  </a:lnTo>
                  <a:lnTo>
                    <a:pt x="15" y="501"/>
                  </a:lnTo>
                  <a:lnTo>
                    <a:pt x="25" y="425"/>
                  </a:lnTo>
                  <a:lnTo>
                    <a:pt x="31" y="353"/>
                  </a:lnTo>
                  <a:lnTo>
                    <a:pt x="36" y="278"/>
                  </a:lnTo>
                  <a:lnTo>
                    <a:pt x="36" y="196"/>
                  </a:lnTo>
                  <a:lnTo>
                    <a:pt x="30" y="106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683F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67" name="Freeform 143"/>
            <p:cNvSpPr>
              <a:spLocks/>
            </p:cNvSpPr>
            <p:nvPr/>
          </p:nvSpPr>
          <p:spPr bwMode="auto">
            <a:xfrm>
              <a:off x="1225" y="796"/>
              <a:ext cx="47" cy="343"/>
            </a:xfrm>
            <a:custGeom>
              <a:avLst/>
              <a:gdLst>
                <a:gd name="T0" fmla="*/ 19 w 96"/>
                <a:gd name="T1" fmla="*/ 0 h 686"/>
                <a:gd name="T2" fmla="*/ 28 w 96"/>
                <a:gd name="T3" fmla="*/ 6 h 686"/>
                <a:gd name="T4" fmla="*/ 37 w 96"/>
                <a:gd name="T5" fmla="*/ 12 h 686"/>
                <a:gd name="T6" fmla="*/ 46 w 96"/>
                <a:gd name="T7" fmla="*/ 18 h 686"/>
                <a:gd name="T8" fmla="*/ 56 w 96"/>
                <a:gd name="T9" fmla="*/ 23 h 686"/>
                <a:gd name="T10" fmla="*/ 65 w 96"/>
                <a:gd name="T11" fmla="*/ 29 h 686"/>
                <a:gd name="T12" fmla="*/ 74 w 96"/>
                <a:gd name="T13" fmla="*/ 35 h 686"/>
                <a:gd name="T14" fmla="*/ 83 w 96"/>
                <a:gd name="T15" fmla="*/ 41 h 686"/>
                <a:gd name="T16" fmla="*/ 93 w 96"/>
                <a:gd name="T17" fmla="*/ 46 h 686"/>
                <a:gd name="T18" fmla="*/ 96 w 96"/>
                <a:gd name="T19" fmla="*/ 200 h 686"/>
                <a:gd name="T20" fmla="*/ 95 w 96"/>
                <a:gd name="T21" fmla="*/ 370 h 686"/>
                <a:gd name="T22" fmla="*/ 88 w 96"/>
                <a:gd name="T23" fmla="*/ 535 h 686"/>
                <a:gd name="T24" fmla="*/ 75 w 96"/>
                <a:gd name="T25" fmla="*/ 667 h 686"/>
                <a:gd name="T26" fmla="*/ 66 w 96"/>
                <a:gd name="T27" fmla="*/ 670 h 686"/>
                <a:gd name="T28" fmla="*/ 57 w 96"/>
                <a:gd name="T29" fmla="*/ 672 h 686"/>
                <a:gd name="T30" fmla="*/ 46 w 96"/>
                <a:gd name="T31" fmla="*/ 674 h 686"/>
                <a:gd name="T32" fmla="*/ 37 w 96"/>
                <a:gd name="T33" fmla="*/ 676 h 686"/>
                <a:gd name="T34" fmla="*/ 28 w 96"/>
                <a:gd name="T35" fmla="*/ 679 h 686"/>
                <a:gd name="T36" fmla="*/ 19 w 96"/>
                <a:gd name="T37" fmla="*/ 681 h 686"/>
                <a:gd name="T38" fmla="*/ 10 w 96"/>
                <a:gd name="T39" fmla="*/ 683 h 686"/>
                <a:gd name="T40" fmla="*/ 0 w 96"/>
                <a:gd name="T41" fmla="*/ 686 h 686"/>
                <a:gd name="T42" fmla="*/ 7 w 96"/>
                <a:gd name="T43" fmla="*/ 591 h 686"/>
                <a:gd name="T44" fmla="*/ 15 w 96"/>
                <a:gd name="T45" fmla="*/ 508 h 686"/>
                <a:gd name="T46" fmla="*/ 25 w 96"/>
                <a:gd name="T47" fmla="*/ 431 h 686"/>
                <a:gd name="T48" fmla="*/ 33 w 96"/>
                <a:gd name="T49" fmla="*/ 356 h 686"/>
                <a:gd name="T50" fmla="*/ 38 w 96"/>
                <a:gd name="T51" fmla="*/ 279 h 686"/>
                <a:gd name="T52" fmla="*/ 38 w 96"/>
                <a:gd name="T53" fmla="*/ 197 h 686"/>
                <a:gd name="T54" fmla="*/ 33 w 96"/>
                <a:gd name="T55" fmla="*/ 106 h 686"/>
                <a:gd name="T56" fmla="*/ 19 w 96"/>
                <a:gd name="T57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6" h="686">
                  <a:moveTo>
                    <a:pt x="19" y="0"/>
                  </a:moveTo>
                  <a:lnTo>
                    <a:pt x="28" y="6"/>
                  </a:lnTo>
                  <a:lnTo>
                    <a:pt x="37" y="12"/>
                  </a:lnTo>
                  <a:lnTo>
                    <a:pt x="46" y="18"/>
                  </a:lnTo>
                  <a:lnTo>
                    <a:pt x="56" y="23"/>
                  </a:lnTo>
                  <a:lnTo>
                    <a:pt x="65" y="29"/>
                  </a:lnTo>
                  <a:lnTo>
                    <a:pt x="74" y="35"/>
                  </a:lnTo>
                  <a:lnTo>
                    <a:pt x="83" y="41"/>
                  </a:lnTo>
                  <a:lnTo>
                    <a:pt x="93" y="46"/>
                  </a:lnTo>
                  <a:lnTo>
                    <a:pt x="96" y="200"/>
                  </a:lnTo>
                  <a:lnTo>
                    <a:pt x="95" y="370"/>
                  </a:lnTo>
                  <a:lnTo>
                    <a:pt x="88" y="535"/>
                  </a:lnTo>
                  <a:lnTo>
                    <a:pt x="75" y="667"/>
                  </a:lnTo>
                  <a:lnTo>
                    <a:pt x="66" y="670"/>
                  </a:lnTo>
                  <a:lnTo>
                    <a:pt x="57" y="672"/>
                  </a:lnTo>
                  <a:lnTo>
                    <a:pt x="46" y="674"/>
                  </a:lnTo>
                  <a:lnTo>
                    <a:pt x="37" y="676"/>
                  </a:lnTo>
                  <a:lnTo>
                    <a:pt x="28" y="679"/>
                  </a:lnTo>
                  <a:lnTo>
                    <a:pt x="19" y="681"/>
                  </a:lnTo>
                  <a:lnTo>
                    <a:pt x="10" y="683"/>
                  </a:lnTo>
                  <a:lnTo>
                    <a:pt x="0" y="686"/>
                  </a:lnTo>
                  <a:lnTo>
                    <a:pt x="7" y="591"/>
                  </a:lnTo>
                  <a:lnTo>
                    <a:pt x="15" y="508"/>
                  </a:lnTo>
                  <a:lnTo>
                    <a:pt x="25" y="431"/>
                  </a:lnTo>
                  <a:lnTo>
                    <a:pt x="33" y="356"/>
                  </a:lnTo>
                  <a:lnTo>
                    <a:pt x="38" y="279"/>
                  </a:lnTo>
                  <a:lnTo>
                    <a:pt x="38" y="197"/>
                  </a:lnTo>
                  <a:lnTo>
                    <a:pt x="33" y="106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663F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68" name="Freeform 144"/>
            <p:cNvSpPr>
              <a:spLocks/>
            </p:cNvSpPr>
            <p:nvPr/>
          </p:nvSpPr>
          <p:spPr bwMode="auto">
            <a:xfrm>
              <a:off x="1217" y="793"/>
              <a:ext cx="49" cy="346"/>
            </a:xfrm>
            <a:custGeom>
              <a:avLst/>
              <a:gdLst>
                <a:gd name="T0" fmla="*/ 22 w 98"/>
                <a:gd name="T1" fmla="*/ 0 h 693"/>
                <a:gd name="T2" fmla="*/ 31 w 98"/>
                <a:gd name="T3" fmla="*/ 6 h 693"/>
                <a:gd name="T4" fmla="*/ 41 w 98"/>
                <a:gd name="T5" fmla="*/ 12 h 693"/>
                <a:gd name="T6" fmla="*/ 50 w 98"/>
                <a:gd name="T7" fmla="*/ 18 h 693"/>
                <a:gd name="T8" fmla="*/ 60 w 98"/>
                <a:gd name="T9" fmla="*/ 23 h 693"/>
                <a:gd name="T10" fmla="*/ 69 w 98"/>
                <a:gd name="T11" fmla="*/ 29 h 693"/>
                <a:gd name="T12" fmla="*/ 79 w 98"/>
                <a:gd name="T13" fmla="*/ 35 h 693"/>
                <a:gd name="T14" fmla="*/ 88 w 98"/>
                <a:gd name="T15" fmla="*/ 41 h 693"/>
                <a:gd name="T16" fmla="*/ 97 w 98"/>
                <a:gd name="T17" fmla="*/ 47 h 693"/>
                <a:gd name="T18" fmla="*/ 98 w 98"/>
                <a:gd name="T19" fmla="*/ 201 h 693"/>
                <a:gd name="T20" fmla="*/ 97 w 98"/>
                <a:gd name="T21" fmla="*/ 374 h 693"/>
                <a:gd name="T22" fmla="*/ 90 w 98"/>
                <a:gd name="T23" fmla="*/ 539 h 693"/>
                <a:gd name="T24" fmla="*/ 77 w 98"/>
                <a:gd name="T25" fmla="*/ 673 h 693"/>
                <a:gd name="T26" fmla="*/ 68 w 98"/>
                <a:gd name="T27" fmla="*/ 675 h 693"/>
                <a:gd name="T28" fmla="*/ 58 w 98"/>
                <a:gd name="T29" fmla="*/ 678 h 693"/>
                <a:gd name="T30" fmla="*/ 49 w 98"/>
                <a:gd name="T31" fmla="*/ 680 h 693"/>
                <a:gd name="T32" fmla="*/ 39 w 98"/>
                <a:gd name="T33" fmla="*/ 682 h 693"/>
                <a:gd name="T34" fmla="*/ 30 w 98"/>
                <a:gd name="T35" fmla="*/ 685 h 693"/>
                <a:gd name="T36" fmla="*/ 20 w 98"/>
                <a:gd name="T37" fmla="*/ 688 h 693"/>
                <a:gd name="T38" fmla="*/ 11 w 98"/>
                <a:gd name="T39" fmla="*/ 690 h 693"/>
                <a:gd name="T40" fmla="*/ 0 w 98"/>
                <a:gd name="T41" fmla="*/ 693 h 693"/>
                <a:gd name="T42" fmla="*/ 7 w 98"/>
                <a:gd name="T43" fmla="*/ 598 h 693"/>
                <a:gd name="T44" fmla="*/ 16 w 98"/>
                <a:gd name="T45" fmla="*/ 514 h 693"/>
                <a:gd name="T46" fmla="*/ 27 w 98"/>
                <a:gd name="T47" fmla="*/ 436 h 693"/>
                <a:gd name="T48" fmla="*/ 36 w 98"/>
                <a:gd name="T49" fmla="*/ 360 h 693"/>
                <a:gd name="T50" fmla="*/ 41 w 98"/>
                <a:gd name="T51" fmla="*/ 281 h 693"/>
                <a:gd name="T52" fmla="*/ 42 w 98"/>
                <a:gd name="T53" fmla="*/ 199 h 693"/>
                <a:gd name="T54" fmla="*/ 36 w 98"/>
                <a:gd name="T55" fmla="*/ 106 h 693"/>
                <a:gd name="T56" fmla="*/ 22 w 98"/>
                <a:gd name="T57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8" h="693">
                  <a:moveTo>
                    <a:pt x="22" y="0"/>
                  </a:moveTo>
                  <a:lnTo>
                    <a:pt x="31" y="6"/>
                  </a:lnTo>
                  <a:lnTo>
                    <a:pt x="41" y="12"/>
                  </a:lnTo>
                  <a:lnTo>
                    <a:pt x="50" y="18"/>
                  </a:lnTo>
                  <a:lnTo>
                    <a:pt x="60" y="23"/>
                  </a:lnTo>
                  <a:lnTo>
                    <a:pt x="69" y="29"/>
                  </a:lnTo>
                  <a:lnTo>
                    <a:pt x="79" y="35"/>
                  </a:lnTo>
                  <a:lnTo>
                    <a:pt x="88" y="41"/>
                  </a:lnTo>
                  <a:lnTo>
                    <a:pt x="97" y="47"/>
                  </a:lnTo>
                  <a:lnTo>
                    <a:pt x="98" y="201"/>
                  </a:lnTo>
                  <a:lnTo>
                    <a:pt x="97" y="374"/>
                  </a:lnTo>
                  <a:lnTo>
                    <a:pt x="90" y="539"/>
                  </a:lnTo>
                  <a:lnTo>
                    <a:pt x="77" y="673"/>
                  </a:lnTo>
                  <a:lnTo>
                    <a:pt x="68" y="675"/>
                  </a:lnTo>
                  <a:lnTo>
                    <a:pt x="58" y="678"/>
                  </a:lnTo>
                  <a:lnTo>
                    <a:pt x="49" y="680"/>
                  </a:lnTo>
                  <a:lnTo>
                    <a:pt x="39" y="682"/>
                  </a:lnTo>
                  <a:lnTo>
                    <a:pt x="30" y="685"/>
                  </a:lnTo>
                  <a:lnTo>
                    <a:pt x="20" y="688"/>
                  </a:lnTo>
                  <a:lnTo>
                    <a:pt x="11" y="690"/>
                  </a:lnTo>
                  <a:lnTo>
                    <a:pt x="0" y="693"/>
                  </a:lnTo>
                  <a:lnTo>
                    <a:pt x="7" y="598"/>
                  </a:lnTo>
                  <a:lnTo>
                    <a:pt x="16" y="514"/>
                  </a:lnTo>
                  <a:lnTo>
                    <a:pt x="27" y="436"/>
                  </a:lnTo>
                  <a:lnTo>
                    <a:pt x="36" y="360"/>
                  </a:lnTo>
                  <a:lnTo>
                    <a:pt x="41" y="281"/>
                  </a:lnTo>
                  <a:lnTo>
                    <a:pt x="42" y="199"/>
                  </a:lnTo>
                  <a:lnTo>
                    <a:pt x="36" y="106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5E3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69" name="Freeform 145"/>
            <p:cNvSpPr>
              <a:spLocks/>
            </p:cNvSpPr>
            <p:nvPr/>
          </p:nvSpPr>
          <p:spPr bwMode="auto">
            <a:xfrm>
              <a:off x="1209" y="789"/>
              <a:ext cx="50" cy="350"/>
            </a:xfrm>
            <a:custGeom>
              <a:avLst/>
              <a:gdLst>
                <a:gd name="T0" fmla="*/ 24 w 100"/>
                <a:gd name="T1" fmla="*/ 0 h 702"/>
                <a:gd name="T2" fmla="*/ 34 w 100"/>
                <a:gd name="T3" fmla="*/ 6 h 702"/>
                <a:gd name="T4" fmla="*/ 44 w 100"/>
                <a:gd name="T5" fmla="*/ 12 h 702"/>
                <a:gd name="T6" fmla="*/ 53 w 100"/>
                <a:gd name="T7" fmla="*/ 19 h 702"/>
                <a:gd name="T8" fmla="*/ 62 w 100"/>
                <a:gd name="T9" fmla="*/ 25 h 702"/>
                <a:gd name="T10" fmla="*/ 72 w 100"/>
                <a:gd name="T11" fmla="*/ 30 h 702"/>
                <a:gd name="T12" fmla="*/ 82 w 100"/>
                <a:gd name="T13" fmla="*/ 36 h 702"/>
                <a:gd name="T14" fmla="*/ 91 w 100"/>
                <a:gd name="T15" fmla="*/ 43 h 702"/>
                <a:gd name="T16" fmla="*/ 100 w 100"/>
                <a:gd name="T17" fmla="*/ 49 h 702"/>
                <a:gd name="T18" fmla="*/ 99 w 100"/>
                <a:gd name="T19" fmla="*/ 203 h 702"/>
                <a:gd name="T20" fmla="*/ 97 w 100"/>
                <a:gd name="T21" fmla="*/ 377 h 702"/>
                <a:gd name="T22" fmla="*/ 91 w 100"/>
                <a:gd name="T23" fmla="*/ 545 h 702"/>
                <a:gd name="T24" fmla="*/ 79 w 100"/>
                <a:gd name="T25" fmla="*/ 679 h 702"/>
                <a:gd name="T26" fmla="*/ 69 w 100"/>
                <a:gd name="T27" fmla="*/ 682 h 702"/>
                <a:gd name="T28" fmla="*/ 59 w 100"/>
                <a:gd name="T29" fmla="*/ 685 h 702"/>
                <a:gd name="T30" fmla="*/ 50 w 100"/>
                <a:gd name="T31" fmla="*/ 688 h 702"/>
                <a:gd name="T32" fmla="*/ 39 w 100"/>
                <a:gd name="T33" fmla="*/ 690 h 702"/>
                <a:gd name="T34" fmla="*/ 30 w 100"/>
                <a:gd name="T35" fmla="*/ 693 h 702"/>
                <a:gd name="T36" fmla="*/ 20 w 100"/>
                <a:gd name="T37" fmla="*/ 696 h 702"/>
                <a:gd name="T38" fmla="*/ 11 w 100"/>
                <a:gd name="T39" fmla="*/ 698 h 702"/>
                <a:gd name="T40" fmla="*/ 0 w 100"/>
                <a:gd name="T41" fmla="*/ 702 h 702"/>
                <a:gd name="T42" fmla="*/ 7 w 100"/>
                <a:gd name="T43" fmla="*/ 606 h 702"/>
                <a:gd name="T44" fmla="*/ 18 w 100"/>
                <a:gd name="T45" fmla="*/ 521 h 702"/>
                <a:gd name="T46" fmla="*/ 28 w 100"/>
                <a:gd name="T47" fmla="*/ 441 h 702"/>
                <a:gd name="T48" fmla="*/ 37 w 100"/>
                <a:gd name="T49" fmla="*/ 364 h 702"/>
                <a:gd name="T50" fmla="*/ 43 w 100"/>
                <a:gd name="T51" fmla="*/ 285 h 702"/>
                <a:gd name="T52" fmla="*/ 44 w 100"/>
                <a:gd name="T53" fmla="*/ 201 h 702"/>
                <a:gd name="T54" fmla="*/ 38 w 100"/>
                <a:gd name="T55" fmla="*/ 106 h 702"/>
                <a:gd name="T56" fmla="*/ 24 w 100"/>
                <a:gd name="T57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0" h="702">
                  <a:moveTo>
                    <a:pt x="24" y="0"/>
                  </a:moveTo>
                  <a:lnTo>
                    <a:pt x="34" y="6"/>
                  </a:lnTo>
                  <a:lnTo>
                    <a:pt x="44" y="12"/>
                  </a:lnTo>
                  <a:lnTo>
                    <a:pt x="53" y="19"/>
                  </a:lnTo>
                  <a:lnTo>
                    <a:pt x="62" y="25"/>
                  </a:lnTo>
                  <a:lnTo>
                    <a:pt x="72" y="30"/>
                  </a:lnTo>
                  <a:lnTo>
                    <a:pt x="82" y="36"/>
                  </a:lnTo>
                  <a:lnTo>
                    <a:pt x="91" y="43"/>
                  </a:lnTo>
                  <a:lnTo>
                    <a:pt x="100" y="49"/>
                  </a:lnTo>
                  <a:lnTo>
                    <a:pt x="99" y="203"/>
                  </a:lnTo>
                  <a:lnTo>
                    <a:pt x="97" y="377"/>
                  </a:lnTo>
                  <a:lnTo>
                    <a:pt x="91" y="545"/>
                  </a:lnTo>
                  <a:lnTo>
                    <a:pt x="79" y="679"/>
                  </a:lnTo>
                  <a:lnTo>
                    <a:pt x="69" y="682"/>
                  </a:lnTo>
                  <a:lnTo>
                    <a:pt x="59" y="685"/>
                  </a:lnTo>
                  <a:lnTo>
                    <a:pt x="50" y="688"/>
                  </a:lnTo>
                  <a:lnTo>
                    <a:pt x="39" y="690"/>
                  </a:lnTo>
                  <a:lnTo>
                    <a:pt x="30" y="693"/>
                  </a:lnTo>
                  <a:lnTo>
                    <a:pt x="20" y="696"/>
                  </a:lnTo>
                  <a:lnTo>
                    <a:pt x="11" y="698"/>
                  </a:lnTo>
                  <a:lnTo>
                    <a:pt x="0" y="702"/>
                  </a:lnTo>
                  <a:lnTo>
                    <a:pt x="7" y="606"/>
                  </a:lnTo>
                  <a:lnTo>
                    <a:pt x="18" y="521"/>
                  </a:lnTo>
                  <a:lnTo>
                    <a:pt x="28" y="441"/>
                  </a:lnTo>
                  <a:lnTo>
                    <a:pt x="37" y="364"/>
                  </a:lnTo>
                  <a:lnTo>
                    <a:pt x="43" y="285"/>
                  </a:lnTo>
                  <a:lnTo>
                    <a:pt x="44" y="201"/>
                  </a:lnTo>
                  <a:lnTo>
                    <a:pt x="38" y="10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5B3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70" name="Freeform 146"/>
            <p:cNvSpPr>
              <a:spLocks/>
            </p:cNvSpPr>
            <p:nvPr/>
          </p:nvSpPr>
          <p:spPr bwMode="auto">
            <a:xfrm>
              <a:off x="1202" y="785"/>
              <a:ext cx="52" cy="354"/>
            </a:xfrm>
            <a:custGeom>
              <a:avLst/>
              <a:gdLst>
                <a:gd name="T0" fmla="*/ 28 w 105"/>
                <a:gd name="T1" fmla="*/ 0 h 709"/>
                <a:gd name="T2" fmla="*/ 37 w 105"/>
                <a:gd name="T3" fmla="*/ 6 h 709"/>
                <a:gd name="T4" fmla="*/ 48 w 105"/>
                <a:gd name="T5" fmla="*/ 12 h 709"/>
                <a:gd name="T6" fmla="*/ 57 w 105"/>
                <a:gd name="T7" fmla="*/ 19 h 709"/>
                <a:gd name="T8" fmla="*/ 66 w 105"/>
                <a:gd name="T9" fmla="*/ 25 h 709"/>
                <a:gd name="T10" fmla="*/ 75 w 105"/>
                <a:gd name="T11" fmla="*/ 30 h 709"/>
                <a:gd name="T12" fmla="*/ 86 w 105"/>
                <a:gd name="T13" fmla="*/ 36 h 709"/>
                <a:gd name="T14" fmla="*/ 95 w 105"/>
                <a:gd name="T15" fmla="*/ 43 h 709"/>
                <a:gd name="T16" fmla="*/ 105 w 105"/>
                <a:gd name="T17" fmla="*/ 49 h 709"/>
                <a:gd name="T18" fmla="*/ 100 w 105"/>
                <a:gd name="T19" fmla="*/ 204 h 709"/>
                <a:gd name="T20" fmla="*/ 99 w 105"/>
                <a:gd name="T21" fmla="*/ 381 h 709"/>
                <a:gd name="T22" fmla="*/ 94 w 105"/>
                <a:gd name="T23" fmla="*/ 550 h 709"/>
                <a:gd name="T24" fmla="*/ 82 w 105"/>
                <a:gd name="T25" fmla="*/ 685 h 709"/>
                <a:gd name="T26" fmla="*/ 72 w 105"/>
                <a:gd name="T27" fmla="*/ 688 h 709"/>
                <a:gd name="T28" fmla="*/ 61 w 105"/>
                <a:gd name="T29" fmla="*/ 690 h 709"/>
                <a:gd name="T30" fmla="*/ 51 w 105"/>
                <a:gd name="T31" fmla="*/ 694 h 709"/>
                <a:gd name="T32" fmla="*/ 41 w 105"/>
                <a:gd name="T33" fmla="*/ 696 h 709"/>
                <a:gd name="T34" fmla="*/ 30 w 105"/>
                <a:gd name="T35" fmla="*/ 700 h 709"/>
                <a:gd name="T36" fmla="*/ 20 w 105"/>
                <a:gd name="T37" fmla="*/ 703 h 709"/>
                <a:gd name="T38" fmla="*/ 11 w 105"/>
                <a:gd name="T39" fmla="*/ 705 h 709"/>
                <a:gd name="T40" fmla="*/ 0 w 105"/>
                <a:gd name="T41" fmla="*/ 709 h 709"/>
                <a:gd name="T42" fmla="*/ 7 w 105"/>
                <a:gd name="T43" fmla="*/ 613 h 709"/>
                <a:gd name="T44" fmla="*/ 16 w 105"/>
                <a:gd name="T45" fmla="*/ 527 h 709"/>
                <a:gd name="T46" fmla="*/ 28 w 105"/>
                <a:gd name="T47" fmla="*/ 446 h 709"/>
                <a:gd name="T48" fmla="*/ 37 w 105"/>
                <a:gd name="T49" fmla="*/ 368 h 709"/>
                <a:gd name="T50" fmla="*/ 44 w 105"/>
                <a:gd name="T51" fmla="*/ 287 h 709"/>
                <a:gd name="T52" fmla="*/ 46 w 105"/>
                <a:gd name="T53" fmla="*/ 202 h 709"/>
                <a:gd name="T54" fmla="*/ 42 w 105"/>
                <a:gd name="T55" fmla="*/ 108 h 709"/>
                <a:gd name="T56" fmla="*/ 28 w 105"/>
                <a:gd name="T57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5" h="709">
                  <a:moveTo>
                    <a:pt x="28" y="0"/>
                  </a:moveTo>
                  <a:lnTo>
                    <a:pt x="37" y="6"/>
                  </a:lnTo>
                  <a:lnTo>
                    <a:pt x="48" y="12"/>
                  </a:lnTo>
                  <a:lnTo>
                    <a:pt x="57" y="19"/>
                  </a:lnTo>
                  <a:lnTo>
                    <a:pt x="66" y="25"/>
                  </a:lnTo>
                  <a:lnTo>
                    <a:pt x="75" y="30"/>
                  </a:lnTo>
                  <a:lnTo>
                    <a:pt x="86" y="36"/>
                  </a:lnTo>
                  <a:lnTo>
                    <a:pt x="95" y="43"/>
                  </a:lnTo>
                  <a:lnTo>
                    <a:pt x="105" y="49"/>
                  </a:lnTo>
                  <a:lnTo>
                    <a:pt x="100" y="204"/>
                  </a:lnTo>
                  <a:lnTo>
                    <a:pt x="99" y="381"/>
                  </a:lnTo>
                  <a:lnTo>
                    <a:pt x="94" y="550"/>
                  </a:lnTo>
                  <a:lnTo>
                    <a:pt x="82" y="685"/>
                  </a:lnTo>
                  <a:lnTo>
                    <a:pt x="72" y="688"/>
                  </a:lnTo>
                  <a:lnTo>
                    <a:pt x="61" y="690"/>
                  </a:lnTo>
                  <a:lnTo>
                    <a:pt x="51" y="694"/>
                  </a:lnTo>
                  <a:lnTo>
                    <a:pt x="41" y="696"/>
                  </a:lnTo>
                  <a:lnTo>
                    <a:pt x="30" y="700"/>
                  </a:lnTo>
                  <a:lnTo>
                    <a:pt x="20" y="703"/>
                  </a:lnTo>
                  <a:lnTo>
                    <a:pt x="11" y="705"/>
                  </a:lnTo>
                  <a:lnTo>
                    <a:pt x="0" y="709"/>
                  </a:lnTo>
                  <a:lnTo>
                    <a:pt x="7" y="613"/>
                  </a:lnTo>
                  <a:lnTo>
                    <a:pt x="16" y="527"/>
                  </a:lnTo>
                  <a:lnTo>
                    <a:pt x="28" y="446"/>
                  </a:lnTo>
                  <a:lnTo>
                    <a:pt x="37" y="368"/>
                  </a:lnTo>
                  <a:lnTo>
                    <a:pt x="44" y="287"/>
                  </a:lnTo>
                  <a:lnTo>
                    <a:pt x="46" y="202"/>
                  </a:lnTo>
                  <a:lnTo>
                    <a:pt x="42" y="10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563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71" name="Freeform 147"/>
            <p:cNvSpPr>
              <a:spLocks/>
            </p:cNvSpPr>
            <p:nvPr/>
          </p:nvSpPr>
          <p:spPr bwMode="auto">
            <a:xfrm>
              <a:off x="1194" y="782"/>
              <a:ext cx="54" cy="357"/>
            </a:xfrm>
            <a:custGeom>
              <a:avLst/>
              <a:gdLst>
                <a:gd name="T0" fmla="*/ 30 w 107"/>
                <a:gd name="T1" fmla="*/ 0 h 715"/>
                <a:gd name="T2" fmla="*/ 39 w 107"/>
                <a:gd name="T3" fmla="*/ 5 h 715"/>
                <a:gd name="T4" fmla="*/ 50 w 107"/>
                <a:gd name="T5" fmla="*/ 11 h 715"/>
                <a:gd name="T6" fmla="*/ 59 w 107"/>
                <a:gd name="T7" fmla="*/ 18 h 715"/>
                <a:gd name="T8" fmla="*/ 69 w 107"/>
                <a:gd name="T9" fmla="*/ 24 h 715"/>
                <a:gd name="T10" fmla="*/ 79 w 107"/>
                <a:gd name="T11" fmla="*/ 30 h 715"/>
                <a:gd name="T12" fmla="*/ 88 w 107"/>
                <a:gd name="T13" fmla="*/ 35 h 715"/>
                <a:gd name="T14" fmla="*/ 98 w 107"/>
                <a:gd name="T15" fmla="*/ 42 h 715"/>
                <a:gd name="T16" fmla="*/ 107 w 107"/>
                <a:gd name="T17" fmla="*/ 48 h 715"/>
                <a:gd name="T18" fmla="*/ 102 w 107"/>
                <a:gd name="T19" fmla="*/ 205 h 715"/>
                <a:gd name="T20" fmla="*/ 99 w 107"/>
                <a:gd name="T21" fmla="*/ 382 h 715"/>
                <a:gd name="T22" fmla="*/ 95 w 107"/>
                <a:gd name="T23" fmla="*/ 554 h 715"/>
                <a:gd name="T24" fmla="*/ 82 w 107"/>
                <a:gd name="T25" fmla="*/ 689 h 715"/>
                <a:gd name="T26" fmla="*/ 72 w 107"/>
                <a:gd name="T27" fmla="*/ 693 h 715"/>
                <a:gd name="T28" fmla="*/ 63 w 107"/>
                <a:gd name="T29" fmla="*/ 695 h 715"/>
                <a:gd name="T30" fmla="*/ 52 w 107"/>
                <a:gd name="T31" fmla="*/ 699 h 715"/>
                <a:gd name="T32" fmla="*/ 42 w 107"/>
                <a:gd name="T33" fmla="*/ 702 h 715"/>
                <a:gd name="T34" fmla="*/ 31 w 107"/>
                <a:gd name="T35" fmla="*/ 706 h 715"/>
                <a:gd name="T36" fmla="*/ 21 w 107"/>
                <a:gd name="T37" fmla="*/ 709 h 715"/>
                <a:gd name="T38" fmla="*/ 11 w 107"/>
                <a:gd name="T39" fmla="*/ 711 h 715"/>
                <a:gd name="T40" fmla="*/ 0 w 107"/>
                <a:gd name="T41" fmla="*/ 715 h 715"/>
                <a:gd name="T42" fmla="*/ 7 w 107"/>
                <a:gd name="T43" fmla="*/ 619 h 715"/>
                <a:gd name="T44" fmla="*/ 18 w 107"/>
                <a:gd name="T45" fmla="*/ 532 h 715"/>
                <a:gd name="T46" fmla="*/ 29 w 107"/>
                <a:gd name="T47" fmla="*/ 450 h 715"/>
                <a:gd name="T48" fmla="*/ 39 w 107"/>
                <a:gd name="T49" fmla="*/ 370 h 715"/>
                <a:gd name="T50" fmla="*/ 46 w 107"/>
                <a:gd name="T51" fmla="*/ 289 h 715"/>
                <a:gd name="T52" fmla="*/ 49 w 107"/>
                <a:gd name="T53" fmla="*/ 201 h 715"/>
                <a:gd name="T54" fmla="*/ 44 w 107"/>
                <a:gd name="T55" fmla="*/ 107 h 715"/>
                <a:gd name="T56" fmla="*/ 30 w 107"/>
                <a:gd name="T57" fmla="*/ 0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7" h="715">
                  <a:moveTo>
                    <a:pt x="30" y="0"/>
                  </a:moveTo>
                  <a:lnTo>
                    <a:pt x="39" y="5"/>
                  </a:lnTo>
                  <a:lnTo>
                    <a:pt x="50" y="11"/>
                  </a:lnTo>
                  <a:lnTo>
                    <a:pt x="59" y="18"/>
                  </a:lnTo>
                  <a:lnTo>
                    <a:pt x="69" y="24"/>
                  </a:lnTo>
                  <a:lnTo>
                    <a:pt x="79" y="30"/>
                  </a:lnTo>
                  <a:lnTo>
                    <a:pt x="88" y="35"/>
                  </a:lnTo>
                  <a:lnTo>
                    <a:pt x="98" y="42"/>
                  </a:lnTo>
                  <a:lnTo>
                    <a:pt x="107" y="48"/>
                  </a:lnTo>
                  <a:lnTo>
                    <a:pt x="102" y="205"/>
                  </a:lnTo>
                  <a:lnTo>
                    <a:pt x="99" y="382"/>
                  </a:lnTo>
                  <a:lnTo>
                    <a:pt x="95" y="554"/>
                  </a:lnTo>
                  <a:lnTo>
                    <a:pt x="82" y="689"/>
                  </a:lnTo>
                  <a:lnTo>
                    <a:pt x="72" y="693"/>
                  </a:lnTo>
                  <a:lnTo>
                    <a:pt x="63" y="695"/>
                  </a:lnTo>
                  <a:lnTo>
                    <a:pt x="52" y="699"/>
                  </a:lnTo>
                  <a:lnTo>
                    <a:pt x="42" y="702"/>
                  </a:lnTo>
                  <a:lnTo>
                    <a:pt x="31" y="706"/>
                  </a:lnTo>
                  <a:lnTo>
                    <a:pt x="21" y="709"/>
                  </a:lnTo>
                  <a:lnTo>
                    <a:pt x="11" y="711"/>
                  </a:lnTo>
                  <a:lnTo>
                    <a:pt x="0" y="715"/>
                  </a:lnTo>
                  <a:lnTo>
                    <a:pt x="7" y="619"/>
                  </a:lnTo>
                  <a:lnTo>
                    <a:pt x="18" y="532"/>
                  </a:lnTo>
                  <a:lnTo>
                    <a:pt x="29" y="450"/>
                  </a:lnTo>
                  <a:lnTo>
                    <a:pt x="39" y="370"/>
                  </a:lnTo>
                  <a:lnTo>
                    <a:pt x="46" y="289"/>
                  </a:lnTo>
                  <a:lnTo>
                    <a:pt x="49" y="201"/>
                  </a:lnTo>
                  <a:lnTo>
                    <a:pt x="44" y="107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513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72" name="Freeform 148"/>
            <p:cNvSpPr>
              <a:spLocks/>
            </p:cNvSpPr>
            <p:nvPr/>
          </p:nvSpPr>
          <p:spPr bwMode="auto">
            <a:xfrm>
              <a:off x="1187" y="778"/>
              <a:ext cx="56" cy="361"/>
            </a:xfrm>
            <a:custGeom>
              <a:avLst/>
              <a:gdLst>
                <a:gd name="T0" fmla="*/ 34 w 112"/>
                <a:gd name="T1" fmla="*/ 0 h 722"/>
                <a:gd name="T2" fmla="*/ 43 w 112"/>
                <a:gd name="T3" fmla="*/ 5 h 722"/>
                <a:gd name="T4" fmla="*/ 53 w 112"/>
                <a:gd name="T5" fmla="*/ 12 h 722"/>
                <a:gd name="T6" fmla="*/ 63 w 112"/>
                <a:gd name="T7" fmla="*/ 18 h 722"/>
                <a:gd name="T8" fmla="*/ 72 w 112"/>
                <a:gd name="T9" fmla="*/ 24 h 722"/>
                <a:gd name="T10" fmla="*/ 82 w 112"/>
                <a:gd name="T11" fmla="*/ 30 h 722"/>
                <a:gd name="T12" fmla="*/ 91 w 112"/>
                <a:gd name="T13" fmla="*/ 37 h 722"/>
                <a:gd name="T14" fmla="*/ 102 w 112"/>
                <a:gd name="T15" fmla="*/ 42 h 722"/>
                <a:gd name="T16" fmla="*/ 112 w 112"/>
                <a:gd name="T17" fmla="*/ 49 h 722"/>
                <a:gd name="T18" fmla="*/ 103 w 112"/>
                <a:gd name="T19" fmla="*/ 206 h 722"/>
                <a:gd name="T20" fmla="*/ 101 w 112"/>
                <a:gd name="T21" fmla="*/ 385 h 722"/>
                <a:gd name="T22" fmla="*/ 96 w 112"/>
                <a:gd name="T23" fmla="*/ 558 h 722"/>
                <a:gd name="T24" fmla="*/ 84 w 112"/>
                <a:gd name="T25" fmla="*/ 695 h 722"/>
                <a:gd name="T26" fmla="*/ 74 w 112"/>
                <a:gd name="T27" fmla="*/ 699 h 722"/>
                <a:gd name="T28" fmla="*/ 63 w 112"/>
                <a:gd name="T29" fmla="*/ 702 h 722"/>
                <a:gd name="T30" fmla="*/ 52 w 112"/>
                <a:gd name="T31" fmla="*/ 706 h 722"/>
                <a:gd name="T32" fmla="*/ 42 w 112"/>
                <a:gd name="T33" fmla="*/ 708 h 722"/>
                <a:gd name="T34" fmla="*/ 31 w 112"/>
                <a:gd name="T35" fmla="*/ 711 h 722"/>
                <a:gd name="T36" fmla="*/ 21 w 112"/>
                <a:gd name="T37" fmla="*/ 715 h 722"/>
                <a:gd name="T38" fmla="*/ 11 w 112"/>
                <a:gd name="T39" fmla="*/ 718 h 722"/>
                <a:gd name="T40" fmla="*/ 0 w 112"/>
                <a:gd name="T41" fmla="*/ 722 h 722"/>
                <a:gd name="T42" fmla="*/ 7 w 112"/>
                <a:gd name="T43" fmla="*/ 626 h 722"/>
                <a:gd name="T44" fmla="*/ 18 w 112"/>
                <a:gd name="T45" fmla="*/ 539 h 722"/>
                <a:gd name="T46" fmla="*/ 29 w 112"/>
                <a:gd name="T47" fmla="*/ 456 h 722"/>
                <a:gd name="T48" fmla="*/ 41 w 112"/>
                <a:gd name="T49" fmla="*/ 374 h 722"/>
                <a:gd name="T50" fmla="*/ 49 w 112"/>
                <a:gd name="T51" fmla="*/ 291 h 722"/>
                <a:gd name="T52" fmla="*/ 51 w 112"/>
                <a:gd name="T53" fmla="*/ 202 h 722"/>
                <a:gd name="T54" fmla="*/ 48 w 112"/>
                <a:gd name="T55" fmla="*/ 107 h 722"/>
                <a:gd name="T56" fmla="*/ 34 w 112"/>
                <a:gd name="T57" fmla="*/ 0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2" h="722">
                  <a:moveTo>
                    <a:pt x="34" y="0"/>
                  </a:moveTo>
                  <a:lnTo>
                    <a:pt x="43" y="5"/>
                  </a:lnTo>
                  <a:lnTo>
                    <a:pt x="53" y="12"/>
                  </a:lnTo>
                  <a:lnTo>
                    <a:pt x="63" y="18"/>
                  </a:lnTo>
                  <a:lnTo>
                    <a:pt x="72" y="24"/>
                  </a:lnTo>
                  <a:lnTo>
                    <a:pt x="82" y="30"/>
                  </a:lnTo>
                  <a:lnTo>
                    <a:pt x="91" y="37"/>
                  </a:lnTo>
                  <a:lnTo>
                    <a:pt x="102" y="42"/>
                  </a:lnTo>
                  <a:lnTo>
                    <a:pt x="112" y="49"/>
                  </a:lnTo>
                  <a:lnTo>
                    <a:pt x="103" y="206"/>
                  </a:lnTo>
                  <a:lnTo>
                    <a:pt x="101" y="385"/>
                  </a:lnTo>
                  <a:lnTo>
                    <a:pt x="96" y="558"/>
                  </a:lnTo>
                  <a:lnTo>
                    <a:pt x="84" y="695"/>
                  </a:lnTo>
                  <a:lnTo>
                    <a:pt x="74" y="699"/>
                  </a:lnTo>
                  <a:lnTo>
                    <a:pt x="63" y="702"/>
                  </a:lnTo>
                  <a:lnTo>
                    <a:pt x="52" y="706"/>
                  </a:lnTo>
                  <a:lnTo>
                    <a:pt x="42" y="708"/>
                  </a:lnTo>
                  <a:lnTo>
                    <a:pt x="31" y="711"/>
                  </a:lnTo>
                  <a:lnTo>
                    <a:pt x="21" y="715"/>
                  </a:lnTo>
                  <a:lnTo>
                    <a:pt x="11" y="718"/>
                  </a:lnTo>
                  <a:lnTo>
                    <a:pt x="0" y="722"/>
                  </a:lnTo>
                  <a:lnTo>
                    <a:pt x="7" y="626"/>
                  </a:lnTo>
                  <a:lnTo>
                    <a:pt x="18" y="539"/>
                  </a:lnTo>
                  <a:lnTo>
                    <a:pt x="29" y="456"/>
                  </a:lnTo>
                  <a:lnTo>
                    <a:pt x="41" y="374"/>
                  </a:lnTo>
                  <a:lnTo>
                    <a:pt x="49" y="291"/>
                  </a:lnTo>
                  <a:lnTo>
                    <a:pt x="51" y="202"/>
                  </a:lnTo>
                  <a:lnTo>
                    <a:pt x="48" y="107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4C3A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73" name="Freeform 149"/>
            <p:cNvSpPr>
              <a:spLocks/>
            </p:cNvSpPr>
            <p:nvPr/>
          </p:nvSpPr>
          <p:spPr bwMode="auto">
            <a:xfrm>
              <a:off x="1179" y="775"/>
              <a:ext cx="57" cy="364"/>
            </a:xfrm>
            <a:custGeom>
              <a:avLst/>
              <a:gdLst>
                <a:gd name="T0" fmla="*/ 36 w 114"/>
                <a:gd name="T1" fmla="*/ 0 h 729"/>
                <a:gd name="T2" fmla="*/ 114 w 114"/>
                <a:gd name="T3" fmla="*/ 49 h 729"/>
                <a:gd name="T4" fmla="*/ 104 w 114"/>
                <a:gd name="T5" fmla="*/ 207 h 729"/>
                <a:gd name="T6" fmla="*/ 101 w 114"/>
                <a:gd name="T7" fmla="*/ 389 h 729"/>
                <a:gd name="T8" fmla="*/ 97 w 114"/>
                <a:gd name="T9" fmla="*/ 563 h 729"/>
                <a:gd name="T10" fmla="*/ 86 w 114"/>
                <a:gd name="T11" fmla="*/ 701 h 729"/>
                <a:gd name="T12" fmla="*/ 0 w 114"/>
                <a:gd name="T13" fmla="*/ 729 h 729"/>
                <a:gd name="T14" fmla="*/ 7 w 114"/>
                <a:gd name="T15" fmla="*/ 633 h 729"/>
                <a:gd name="T16" fmla="*/ 19 w 114"/>
                <a:gd name="T17" fmla="*/ 545 h 729"/>
                <a:gd name="T18" fmla="*/ 30 w 114"/>
                <a:gd name="T19" fmla="*/ 460 h 729"/>
                <a:gd name="T20" fmla="*/ 42 w 114"/>
                <a:gd name="T21" fmla="*/ 378 h 729"/>
                <a:gd name="T22" fmla="*/ 50 w 114"/>
                <a:gd name="T23" fmla="*/ 292 h 729"/>
                <a:gd name="T24" fmla="*/ 53 w 114"/>
                <a:gd name="T25" fmla="*/ 204 h 729"/>
                <a:gd name="T26" fmla="*/ 50 w 114"/>
                <a:gd name="T27" fmla="*/ 107 h 729"/>
                <a:gd name="T28" fmla="*/ 36 w 114"/>
                <a:gd name="T29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4" h="729">
                  <a:moveTo>
                    <a:pt x="36" y="0"/>
                  </a:moveTo>
                  <a:lnTo>
                    <a:pt x="114" y="49"/>
                  </a:lnTo>
                  <a:lnTo>
                    <a:pt x="104" y="207"/>
                  </a:lnTo>
                  <a:lnTo>
                    <a:pt x="101" y="389"/>
                  </a:lnTo>
                  <a:lnTo>
                    <a:pt x="97" y="563"/>
                  </a:lnTo>
                  <a:lnTo>
                    <a:pt x="86" y="701"/>
                  </a:lnTo>
                  <a:lnTo>
                    <a:pt x="0" y="729"/>
                  </a:lnTo>
                  <a:lnTo>
                    <a:pt x="7" y="633"/>
                  </a:lnTo>
                  <a:lnTo>
                    <a:pt x="19" y="545"/>
                  </a:lnTo>
                  <a:lnTo>
                    <a:pt x="30" y="460"/>
                  </a:lnTo>
                  <a:lnTo>
                    <a:pt x="42" y="378"/>
                  </a:lnTo>
                  <a:lnTo>
                    <a:pt x="50" y="292"/>
                  </a:lnTo>
                  <a:lnTo>
                    <a:pt x="53" y="204"/>
                  </a:lnTo>
                  <a:lnTo>
                    <a:pt x="50" y="10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473A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74" name="Freeform 150"/>
            <p:cNvSpPr>
              <a:spLocks/>
            </p:cNvSpPr>
            <p:nvPr/>
          </p:nvSpPr>
          <p:spPr bwMode="auto">
            <a:xfrm>
              <a:off x="603" y="1149"/>
              <a:ext cx="473" cy="39"/>
            </a:xfrm>
            <a:custGeom>
              <a:avLst/>
              <a:gdLst>
                <a:gd name="T0" fmla="*/ 3 w 946"/>
                <a:gd name="T1" fmla="*/ 0 h 78"/>
                <a:gd name="T2" fmla="*/ 46 w 946"/>
                <a:gd name="T3" fmla="*/ 11 h 78"/>
                <a:gd name="T4" fmla="*/ 89 w 946"/>
                <a:gd name="T5" fmla="*/ 20 h 78"/>
                <a:gd name="T6" fmla="*/ 130 w 946"/>
                <a:gd name="T7" fmla="*/ 27 h 78"/>
                <a:gd name="T8" fmla="*/ 170 w 946"/>
                <a:gd name="T9" fmla="*/ 34 h 78"/>
                <a:gd name="T10" fmla="*/ 210 w 946"/>
                <a:gd name="T11" fmla="*/ 38 h 78"/>
                <a:gd name="T12" fmla="*/ 249 w 946"/>
                <a:gd name="T13" fmla="*/ 42 h 78"/>
                <a:gd name="T14" fmla="*/ 288 w 946"/>
                <a:gd name="T15" fmla="*/ 45 h 78"/>
                <a:gd name="T16" fmla="*/ 330 w 946"/>
                <a:gd name="T17" fmla="*/ 46 h 78"/>
                <a:gd name="T18" fmla="*/ 371 w 946"/>
                <a:gd name="T19" fmla="*/ 48 h 78"/>
                <a:gd name="T20" fmla="*/ 414 w 946"/>
                <a:gd name="T21" fmla="*/ 46 h 78"/>
                <a:gd name="T22" fmla="*/ 460 w 946"/>
                <a:gd name="T23" fmla="*/ 45 h 78"/>
                <a:gd name="T24" fmla="*/ 507 w 946"/>
                <a:gd name="T25" fmla="*/ 43 h 78"/>
                <a:gd name="T26" fmla="*/ 558 w 946"/>
                <a:gd name="T27" fmla="*/ 40 h 78"/>
                <a:gd name="T28" fmla="*/ 612 w 946"/>
                <a:gd name="T29" fmla="*/ 35 h 78"/>
                <a:gd name="T30" fmla="*/ 670 w 946"/>
                <a:gd name="T31" fmla="*/ 30 h 78"/>
                <a:gd name="T32" fmla="*/ 732 w 946"/>
                <a:gd name="T33" fmla="*/ 25 h 78"/>
                <a:gd name="T34" fmla="*/ 769 w 946"/>
                <a:gd name="T35" fmla="*/ 18 h 78"/>
                <a:gd name="T36" fmla="*/ 839 w 946"/>
                <a:gd name="T37" fmla="*/ 21 h 78"/>
                <a:gd name="T38" fmla="*/ 946 w 946"/>
                <a:gd name="T39" fmla="*/ 35 h 78"/>
                <a:gd name="T40" fmla="*/ 826 w 946"/>
                <a:gd name="T41" fmla="*/ 49 h 78"/>
                <a:gd name="T42" fmla="*/ 736 w 946"/>
                <a:gd name="T43" fmla="*/ 61 h 78"/>
                <a:gd name="T44" fmla="*/ 698 w 946"/>
                <a:gd name="T45" fmla="*/ 66 h 78"/>
                <a:gd name="T46" fmla="*/ 660 w 946"/>
                <a:gd name="T47" fmla="*/ 71 h 78"/>
                <a:gd name="T48" fmla="*/ 622 w 946"/>
                <a:gd name="T49" fmla="*/ 73 h 78"/>
                <a:gd name="T50" fmla="*/ 585 w 946"/>
                <a:gd name="T51" fmla="*/ 75 h 78"/>
                <a:gd name="T52" fmla="*/ 549 w 946"/>
                <a:gd name="T53" fmla="*/ 78 h 78"/>
                <a:gd name="T54" fmla="*/ 513 w 946"/>
                <a:gd name="T55" fmla="*/ 78 h 78"/>
                <a:gd name="T56" fmla="*/ 477 w 946"/>
                <a:gd name="T57" fmla="*/ 78 h 78"/>
                <a:gd name="T58" fmla="*/ 443 w 946"/>
                <a:gd name="T59" fmla="*/ 78 h 78"/>
                <a:gd name="T60" fmla="*/ 409 w 946"/>
                <a:gd name="T61" fmla="*/ 76 h 78"/>
                <a:gd name="T62" fmla="*/ 376 w 946"/>
                <a:gd name="T63" fmla="*/ 75 h 78"/>
                <a:gd name="T64" fmla="*/ 345 w 946"/>
                <a:gd name="T65" fmla="*/ 73 h 78"/>
                <a:gd name="T66" fmla="*/ 314 w 946"/>
                <a:gd name="T67" fmla="*/ 71 h 78"/>
                <a:gd name="T68" fmla="*/ 284 w 946"/>
                <a:gd name="T69" fmla="*/ 67 h 78"/>
                <a:gd name="T70" fmla="*/ 255 w 946"/>
                <a:gd name="T71" fmla="*/ 65 h 78"/>
                <a:gd name="T72" fmla="*/ 227 w 946"/>
                <a:gd name="T73" fmla="*/ 61 h 78"/>
                <a:gd name="T74" fmla="*/ 202 w 946"/>
                <a:gd name="T75" fmla="*/ 57 h 78"/>
                <a:gd name="T76" fmla="*/ 177 w 946"/>
                <a:gd name="T77" fmla="*/ 53 h 78"/>
                <a:gd name="T78" fmla="*/ 154 w 946"/>
                <a:gd name="T79" fmla="*/ 49 h 78"/>
                <a:gd name="T80" fmla="*/ 130 w 946"/>
                <a:gd name="T81" fmla="*/ 45 h 78"/>
                <a:gd name="T82" fmla="*/ 111 w 946"/>
                <a:gd name="T83" fmla="*/ 41 h 78"/>
                <a:gd name="T84" fmla="*/ 91 w 946"/>
                <a:gd name="T85" fmla="*/ 36 h 78"/>
                <a:gd name="T86" fmla="*/ 74 w 946"/>
                <a:gd name="T87" fmla="*/ 31 h 78"/>
                <a:gd name="T88" fmla="*/ 58 w 946"/>
                <a:gd name="T89" fmla="*/ 28 h 78"/>
                <a:gd name="T90" fmla="*/ 44 w 946"/>
                <a:gd name="T91" fmla="*/ 23 h 78"/>
                <a:gd name="T92" fmla="*/ 33 w 946"/>
                <a:gd name="T93" fmla="*/ 20 h 78"/>
                <a:gd name="T94" fmla="*/ 22 w 946"/>
                <a:gd name="T95" fmla="*/ 16 h 78"/>
                <a:gd name="T96" fmla="*/ 13 w 946"/>
                <a:gd name="T97" fmla="*/ 13 h 78"/>
                <a:gd name="T98" fmla="*/ 7 w 946"/>
                <a:gd name="T99" fmla="*/ 10 h 78"/>
                <a:gd name="T100" fmla="*/ 3 w 946"/>
                <a:gd name="T101" fmla="*/ 6 h 78"/>
                <a:gd name="T102" fmla="*/ 0 w 946"/>
                <a:gd name="T103" fmla="*/ 4 h 78"/>
                <a:gd name="T104" fmla="*/ 0 w 946"/>
                <a:gd name="T105" fmla="*/ 2 h 78"/>
                <a:gd name="T106" fmla="*/ 3 w 946"/>
                <a:gd name="T10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6" h="78">
                  <a:moveTo>
                    <a:pt x="3" y="0"/>
                  </a:moveTo>
                  <a:lnTo>
                    <a:pt x="46" y="11"/>
                  </a:lnTo>
                  <a:lnTo>
                    <a:pt x="89" y="20"/>
                  </a:lnTo>
                  <a:lnTo>
                    <a:pt x="130" y="27"/>
                  </a:lnTo>
                  <a:lnTo>
                    <a:pt x="170" y="34"/>
                  </a:lnTo>
                  <a:lnTo>
                    <a:pt x="210" y="38"/>
                  </a:lnTo>
                  <a:lnTo>
                    <a:pt x="249" y="42"/>
                  </a:lnTo>
                  <a:lnTo>
                    <a:pt x="288" y="45"/>
                  </a:lnTo>
                  <a:lnTo>
                    <a:pt x="330" y="46"/>
                  </a:lnTo>
                  <a:lnTo>
                    <a:pt x="371" y="48"/>
                  </a:lnTo>
                  <a:lnTo>
                    <a:pt x="414" y="46"/>
                  </a:lnTo>
                  <a:lnTo>
                    <a:pt x="460" y="45"/>
                  </a:lnTo>
                  <a:lnTo>
                    <a:pt x="507" y="43"/>
                  </a:lnTo>
                  <a:lnTo>
                    <a:pt x="558" y="40"/>
                  </a:lnTo>
                  <a:lnTo>
                    <a:pt x="612" y="35"/>
                  </a:lnTo>
                  <a:lnTo>
                    <a:pt x="670" y="30"/>
                  </a:lnTo>
                  <a:lnTo>
                    <a:pt x="732" y="25"/>
                  </a:lnTo>
                  <a:lnTo>
                    <a:pt x="769" y="18"/>
                  </a:lnTo>
                  <a:lnTo>
                    <a:pt x="839" y="21"/>
                  </a:lnTo>
                  <a:lnTo>
                    <a:pt x="946" y="35"/>
                  </a:lnTo>
                  <a:lnTo>
                    <a:pt x="826" y="49"/>
                  </a:lnTo>
                  <a:lnTo>
                    <a:pt x="736" y="61"/>
                  </a:lnTo>
                  <a:lnTo>
                    <a:pt x="698" y="66"/>
                  </a:lnTo>
                  <a:lnTo>
                    <a:pt x="660" y="71"/>
                  </a:lnTo>
                  <a:lnTo>
                    <a:pt x="622" y="73"/>
                  </a:lnTo>
                  <a:lnTo>
                    <a:pt x="585" y="75"/>
                  </a:lnTo>
                  <a:lnTo>
                    <a:pt x="549" y="78"/>
                  </a:lnTo>
                  <a:lnTo>
                    <a:pt x="513" y="78"/>
                  </a:lnTo>
                  <a:lnTo>
                    <a:pt x="477" y="78"/>
                  </a:lnTo>
                  <a:lnTo>
                    <a:pt x="443" y="78"/>
                  </a:lnTo>
                  <a:lnTo>
                    <a:pt x="409" y="76"/>
                  </a:lnTo>
                  <a:lnTo>
                    <a:pt x="376" y="75"/>
                  </a:lnTo>
                  <a:lnTo>
                    <a:pt x="345" y="73"/>
                  </a:lnTo>
                  <a:lnTo>
                    <a:pt x="314" y="71"/>
                  </a:lnTo>
                  <a:lnTo>
                    <a:pt x="284" y="67"/>
                  </a:lnTo>
                  <a:lnTo>
                    <a:pt x="255" y="65"/>
                  </a:lnTo>
                  <a:lnTo>
                    <a:pt x="227" y="61"/>
                  </a:lnTo>
                  <a:lnTo>
                    <a:pt x="202" y="57"/>
                  </a:lnTo>
                  <a:lnTo>
                    <a:pt x="177" y="53"/>
                  </a:lnTo>
                  <a:lnTo>
                    <a:pt x="154" y="49"/>
                  </a:lnTo>
                  <a:lnTo>
                    <a:pt x="130" y="45"/>
                  </a:lnTo>
                  <a:lnTo>
                    <a:pt x="111" y="41"/>
                  </a:lnTo>
                  <a:lnTo>
                    <a:pt x="91" y="36"/>
                  </a:lnTo>
                  <a:lnTo>
                    <a:pt x="74" y="31"/>
                  </a:lnTo>
                  <a:lnTo>
                    <a:pt x="58" y="28"/>
                  </a:lnTo>
                  <a:lnTo>
                    <a:pt x="44" y="23"/>
                  </a:lnTo>
                  <a:lnTo>
                    <a:pt x="33" y="20"/>
                  </a:lnTo>
                  <a:lnTo>
                    <a:pt x="22" y="16"/>
                  </a:lnTo>
                  <a:lnTo>
                    <a:pt x="13" y="13"/>
                  </a:lnTo>
                  <a:lnTo>
                    <a:pt x="7" y="10"/>
                  </a:lnTo>
                  <a:lnTo>
                    <a:pt x="3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7C4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75" name="Freeform 151"/>
            <p:cNvSpPr>
              <a:spLocks/>
            </p:cNvSpPr>
            <p:nvPr/>
          </p:nvSpPr>
          <p:spPr bwMode="auto">
            <a:xfrm>
              <a:off x="741" y="1188"/>
              <a:ext cx="177" cy="46"/>
            </a:xfrm>
            <a:custGeom>
              <a:avLst/>
              <a:gdLst>
                <a:gd name="T0" fmla="*/ 0 w 352"/>
                <a:gd name="T1" fmla="*/ 0 h 92"/>
                <a:gd name="T2" fmla="*/ 46 w 352"/>
                <a:gd name="T3" fmla="*/ 8 h 92"/>
                <a:gd name="T4" fmla="*/ 128 w 352"/>
                <a:gd name="T5" fmla="*/ 8 h 92"/>
                <a:gd name="T6" fmla="*/ 189 w 352"/>
                <a:gd name="T7" fmla="*/ 8 h 92"/>
                <a:gd name="T8" fmla="*/ 252 w 352"/>
                <a:gd name="T9" fmla="*/ 4 h 92"/>
                <a:gd name="T10" fmla="*/ 260 w 352"/>
                <a:gd name="T11" fmla="*/ 27 h 92"/>
                <a:gd name="T12" fmla="*/ 278 w 352"/>
                <a:gd name="T13" fmla="*/ 54 h 92"/>
                <a:gd name="T14" fmla="*/ 319 w 352"/>
                <a:gd name="T15" fmla="*/ 71 h 92"/>
                <a:gd name="T16" fmla="*/ 352 w 352"/>
                <a:gd name="T17" fmla="*/ 92 h 92"/>
                <a:gd name="T18" fmla="*/ 291 w 352"/>
                <a:gd name="T19" fmla="*/ 92 h 92"/>
                <a:gd name="T20" fmla="*/ 211 w 352"/>
                <a:gd name="T21" fmla="*/ 84 h 92"/>
                <a:gd name="T22" fmla="*/ 135 w 352"/>
                <a:gd name="T23" fmla="*/ 74 h 92"/>
                <a:gd name="T24" fmla="*/ 83 w 352"/>
                <a:gd name="T25" fmla="*/ 64 h 92"/>
                <a:gd name="T26" fmla="*/ 20 w 352"/>
                <a:gd name="T27" fmla="*/ 25 h 92"/>
                <a:gd name="T28" fmla="*/ 0 w 352"/>
                <a:gd name="T2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2" h="92">
                  <a:moveTo>
                    <a:pt x="0" y="0"/>
                  </a:moveTo>
                  <a:lnTo>
                    <a:pt x="46" y="8"/>
                  </a:lnTo>
                  <a:lnTo>
                    <a:pt x="128" y="8"/>
                  </a:lnTo>
                  <a:lnTo>
                    <a:pt x="189" y="8"/>
                  </a:lnTo>
                  <a:lnTo>
                    <a:pt x="252" y="4"/>
                  </a:lnTo>
                  <a:lnTo>
                    <a:pt x="260" y="27"/>
                  </a:lnTo>
                  <a:lnTo>
                    <a:pt x="278" y="54"/>
                  </a:lnTo>
                  <a:lnTo>
                    <a:pt x="319" y="71"/>
                  </a:lnTo>
                  <a:lnTo>
                    <a:pt x="352" y="92"/>
                  </a:lnTo>
                  <a:lnTo>
                    <a:pt x="291" y="92"/>
                  </a:lnTo>
                  <a:lnTo>
                    <a:pt x="211" y="84"/>
                  </a:lnTo>
                  <a:lnTo>
                    <a:pt x="135" y="74"/>
                  </a:lnTo>
                  <a:lnTo>
                    <a:pt x="83" y="64"/>
                  </a:lnTo>
                  <a:lnTo>
                    <a:pt x="2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4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76" name="Freeform 152"/>
            <p:cNvSpPr>
              <a:spLocks/>
            </p:cNvSpPr>
            <p:nvPr/>
          </p:nvSpPr>
          <p:spPr bwMode="auto">
            <a:xfrm>
              <a:off x="709" y="1227"/>
              <a:ext cx="309" cy="76"/>
            </a:xfrm>
            <a:custGeom>
              <a:avLst/>
              <a:gdLst>
                <a:gd name="T0" fmla="*/ 171 w 619"/>
                <a:gd name="T1" fmla="*/ 0 h 151"/>
                <a:gd name="T2" fmla="*/ 134 w 619"/>
                <a:gd name="T3" fmla="*/ 0 h 151"/>
                <a:gd name="T4" fmla="*/ 75 w 619"/>
                <a:gd name="T5" fmla="*/ 20 h 151"/>
                <a:gd name="T6" fmla="*/ 14 w 619"/>
                <a:gd name="T7" fmla="*/ 47 h 151"/>
                <a:gd name="T8" fmla="*/ 3 w 619"/>
                <a:gd name="T9" fmla="*/ 60 h 151"/>
                <a:gd name="T10" fmla="*/ 0 w 619"/>
                <a:gd name="T11" fmla="*/ 71 h 151"/>
                <a:gd name="T12" fmla="*/ 5 w 619"/>
                <a:gd name="T13" fmla="*/ 82 h 151"/>
                <a:gd name="T14" fmla="*/ 15 w 619"/>
                <a:gd name="T15" fmla="*/ 91 h 151"/>
                <a:gd name="T16" fmla="*/ 33 w 619"/>
                <a:gd name="T17" fmla="*/ 100 h 151"/>
                <a:gd name="T18" fmla="*/ 53 w 619"/>
                <a:gd name="T19" fmla="*/ 107 h 151"/>
                <a:gd name="T20" fmla="*/ 77 w 619"/>
                <a:gd name="T21" fmla="*/ 114 h 151"/>
                <a:gd name="T22" fmla="*/ 105 w 619"/>
                <a:gd name="T23" fmla="*/ 120 h 151"/>
                <a:gd name="T24" fmla="*/ 134 w 619"/>
                <a:gd name="T25" fmla="*/ 126 h 151"/>
                <a:gd name="T26" fmla="*/ 163 w 619"/>
                <a:gd name="T27" fmla="*/ 130 h 151"/>
                <a:gd name="T28" fmla="*/ 191 w 619"/>
                <a:gd name="T29" fmla="*/ 134 h 151"/>
                <a:gd name="T30" fmla="*/ 218 w 619"/>
                <a:gd name="T31" fmla="*/ 137 h 151"/>
                <a:gd name="T32" fmla="*/ 242 w 619"/>
                <a:gd name="T33" fmla="*/ 139 h 151"/>
                <a:gd name="T34" fmla="*/ 263 w 619"/>
                <a:gd name="T35" fmla="*/ 142 h 151"/>
                <a:gd name="T36" fmla="*/ 279 w 619"/>
                <a:gd name="T37" fmla="*/ 143 h 151"/>
                <a:gd name="T38" fmla="*/ 289 w 619"/>
                <a:gd name="T39" fmla="*/ 144 h 151"/>
                <a:gd name="T40" fmla="*/ 478 w 619"/>
                <a:gd name="T41" fmla="*/ 151 h 151"/>
                <a:gd name="T42" fmla="*/ 619 w 619"/>
                <a:gd name="T43" fmla="*/ 134 h 151"/>
                <a:gd name="T44" fmla="*/ 595 w 619"/>
                <a:gd name="T45" fmla="*/ 121 h 151"/>
                <a:gd name="T46" fmla="*/ 572 w 619"/>
                <a:gd name="T47" fmla="*/ 109 h 151"/>
                <a:gd name="T48" fmla="*/ 549 w 619"/>
                <a:gd name="T49" fmla="*/ 98 h 151"/>
                <a:gd name="T50" fmla="*/ 528 w 619"/>
                <a:gd name="T51" fmla="*/ 86 h 151"/>
                <a:gd name="T52" fmla="*/ 506 w 619"/>
                <a:gd name="T53" fmla="*/ 74 h 151"/>
                <a:gd name="T54" fmla="*/ 485 w 619"/>
                <a:gd name="T55" fmla="*/ 61 h 151"/>
                <a:gd name="T56" fmla="*/ 464 w 619"/>
                <a:gd name="T57" fmla="*/ 47 h 151"/>
                <a:gd name="T58" fmla="*/ 443 w 619"/>
                <a:gd name="T59" fmla="*/ 32 h 151"/>
                <a:gd name="T60" fmla="*/ 413 w 619"/>
                <a:gd name="T61" fmla="*/ 31 h 151"/>
                <a:gd name="T62" fmla="*/ 400 w 619"/>
                <a:gd name="T63" fmla="*/ 31 h 151"/>
                <a:gd name="T64" fmla="*/ 386 w 619"/>
                <a:gd name="T65" fmla="*/ 30 h 151"/>
                <a:gd name="T66" fmla="*/ 371 w 619"/>
                <a:gd name="T67" fmla="*/ 30 h 151"/>
                <a:gd name="T68" fmla="*/ 356 w 619"/>
                <a:gd name="T69" fmla="*/ 29 h 151"/>
                <a:gd name="T70" fmla="*/ 339 w 619"/>
                <a:gd name="T71" fmla="*/ 29 h 151"/>
                <a:gd name="T72" fmla="*/ 323 w 619"/>
                <a:gd name="T73" fmla="*/ 28 h 151"/>
                <a:gd name="T74" fmla="*/ 306 w 619"/>
                <a:gd name="T75" fmla="*/ 26 h 151"/>
                <a:gd name="T76" fmla="*/ 288 w 619"/>
                <a:gd name="T77" fmla="*/ 25 h 151"/>
                <a:gd name="T78" fmla="*/ 271 w 619"/>
                <a:gd name="T79" fmla="*/ 23 h 151"/>
                <a:gd name="T80" fmla="*/ 255 w 619"/>
                <a:gd name="T81" fmla="*/ 22 h 151"/>
                <a:gd name="T82" fmla="*/ 238 w 619"/>
                <a:gd name="T83" fmla="*/ 18 h 151"/>
                <a:gd name="T84" fmla="*/ 223 w 619"/>
                <a:gd name="T85" fmla="*/ 16 h 151"/>
                <a:gd name="T86" fmla="*/ 208 w 619"/>
                <a:gd name="T87" fmla="*/ 13 h 151"/>
                <a:gd name="T88" fmla="*/ 194 w 619"/>
                <a:gd name="T89" fmla="*/ 9 h 151"/>
                <a:gd name="T90" fmla="*/ 181 w 619"/>
                <a:gd name="T91" fmla="*/ 5 h 151"/>
                <a:gd name="T92" fmla="*/ 171 w 619"/>
                <a:gd name="T93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19" h="151">
                  <a:moveTo>
                    <a:pt x="171" y="0"/>
                  </a:moveTo>
                  <a:lnTo>
                    <a:pt x="134" y="0"/>
                  </a:lnTo>
                  <a:lnTo>
                    <a:pt x="75" y="20"/>
                  </a:lnTo>
                  <a:lnTo>
                    <a:pt x="14" y="47"/>
                  </a:lnTo>
                  <a:lnTo>
                    <a:pt x="3" y="60"/>
                  </a:lnTo>
                  <a:lnTo>
                    <a:pt x="0" y="71"/>
                  </a:lnTo>
                  <a:lnTo>
                    <a:pt x="5" y="82"/>
                  </a:lnTo>
                  <a:lnTo>
                    <a:pt x="15" y="91"/>
                  </a:lnTo>
                  <a:lnTo>
                    <a:pt x="33" y="100"/>
                  </a:lnTo>
                  <a:lnTo>
                    <a:pt x="53" y="107"/>
                  </a:lnTo>
                  <a:lnTo>
                    <a:pt x="77" y="114"/>
                  </a:lnTo>
                  <a:lnTo>
                    <a:pt x="105" y="120"/>
                  </a:lnTo>
                  <a:lnTo>
                    <a:pt x="134" y="126"/>
                  </a:lnTo>
                  <a:lnTo>
                    <a:pt x="163" y="130"/>
                  </a:lnTo>
                  <a:lnTo>
                    <a:pt x="191" y="134"/>
                  </a:lnTo>
                  <a:lnTo>
                    <a:pt x="218" y="137"/>
                  </a:lnTo>
                  <a:lnTo>
                    <a:pt x="242" y="139"/>
                  </a:lnTo>
                  <a:lnTo>
                    <a:pt x="263" y="142"/>
                  </a:lnTo>
                  <a:lnTo>
                    <a:pt x="279" y="143"/>
                  </a:lnTo>
                  <a:lnTo>
                    <a:pt x="289" y="144"/>
                  </a:lnTo>
                  <a:lnTo>
                    <a:pt x="478" y="151"/>
                  </a:lnTo>
                  <a:lnTo>
                    <a:pt x="619" y="134"/>
                  </a:lnTo>
                  <a:lnTo>
                    <a:pt x="595" y="121"/>
                  </a:lnTo>
                  <a:lnTo>
                    <a:pt x="572" y="109"/>
                  </a:lnTo>
                  <a:lnTo>
                    <a:pt x="549" y="98"/>
                  </a:lnTo>
                  <a:lnTo>
                    <a:pt x="528" y="86"/>
                  </a:lnTo>
                  <a:lnTo>
                    <a:pt x="506" y="74"/>
                  </a:lnTo>
                  <a:lnTo>
                    <a:pt x="485" y="61"/>
                  </a:lnTo>
                  <a:lnTo>
                    <a:pt x="464" y="47"/>
                  </a:lnTo>
                  <a:lnTo>
                    <a:pt x="443" y="32"/>
                  </a:lnTo>
                  <a:lnTo>
                    <a:pt x="413" y="31"/>
                  </a:lnTo>
                  <a:lnTo>
                    <a:pt x="400" y="31"/>
                  </a:lnTo>
                  <a:lnTo>
                    <a:pt x="386" y="30"/>
                  </a:lnTo>
                  <a:lnTo>
                    <a:pt x="371" y="30"/>
                  </a:lnTo>
                  <a:lnTo>
                    <a:pt x="356" y="29"/>
                  </a:lnTo>
                  <a:lnTo>
                    <a:pt x="339" y="29"/>
                  </a:lnTo>
                  <a:lnTo>
                    <a:pt x="323" y="28"/>
                  </a:lnTo>
                  <a:lnTo>
                    <a:pt x="306" y="26"/>
                  </a:lnTo>
                  <a:lnTo>
                    <a:pt x="288" y="25"/>
                  </a:lnTo>
                  <a:lnTo>
                    <a:pt x="271" y="23"/>
                  </a:lnTo>
                  <a:lnTo>
                    <a:pt x="255" y="22"/>
                  </a:lnTo>
                  <a:lnTo>
                    <a:pt x="238" y="18"/>
                  </a:lnTo>
                  <a:lnTo>
                    <a:pt x="223" y="16"/>
                  </a:lnTo>
                  <a:lnTo>
                    <a:pt x="208" y="13"/>
                  </a:lnTo>
                  <a:lnTo>
                    <a:pt x="194" y="9"/>
                  </a:lnTo>
                  <a:lnTo>
                    <a:pt x="181" y="5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7C4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77" name="Freeform 153"/>
            <p:cNvSpPr>
              <a:spLocks/>
            </p:cNvSpPr>
            <p:nvPr/>
          </p:nvSpPr>
          <p:spPr bwMode="auto">
            <a:xfrm>
              <a:off x="746" y="1186"/>
              <a:ext cx="118" cy="46"/>
            </a:xfrm>
            <a:custGeom>
              <a:avLst/>
              <a:gdLst>
                <a:gd name="T0" fmla="*/ 0 w 236"/>
                <a:gd name="T1" fmla="*/ 0 h 92"/>
                <a:gd name="T2" fmla="*/ 14 w 236"/>
                <a:gd name="T3" fmla="*/ 14 h 92"/>
                <a:gd name="T4" fmla="*/ 28 w 236"/>
                <a:gd name="T5" fmla="*/ 27 h 92"/>
                <a:gd name="T6" fmla="*/ 42 w 236"/>
                <a:gd name="T7" fmla="*/ 37 h 92"/>
                <a:gd name="T8" fmla="*/ 54 w 236"/>
                <a:gd name="T9" fmla="*/ 47 h 92"/>
                <a:gd name="T10" fmla="*/ 68 w 236"/>
                <a:gd name="T11" fmla="*/ 55 h 92"/>
                <a:gd name="T12" fmla="*/ 81 w 236"/>
                <a:gd name="T13" fmla="*/ 63 h 92"/>
                <a:gd name="T14" fmla="*/ 93 w 236"/>
                <a:gd name="T15" fmla="*/ 69 h 92"/>
                <a:gd name="T16" fmla="*/ 107 w 236"/>
                <a:gd name="T17" fmla="*/ 75 h 92"/>
                <a:gd name="T18" fmla="*/ 121 w 236"/>
                <a:gd name="T19" fmla="*/ 80 h 92"/>
                <a:gd name="T20" fmla="*/ 135 w 236"/>
                <a:gd name="T21" fmla="*/ 83 h 92"/>
                <a:gd name="T22" fmla="*/ 150 w 236"/>
                <a:gd name="T23" fmla="*/ 86 h 92"/>
                <a:gd name="T24" fmla="*/ 166 w 236"/>
                <a:gd name="T25" fmla="*/ 89 h 92"/>
                <a:gd name="T26" fmla="*/ 182 w 236"/>
                <a:gd name="T27" fmla="*/ 90 h 92"/>
                <a:gd name="T28" fmla="*/ 199 w 236"/>
                <a:gd name="T29" fmla="*/ 91 h 92"/>
                <a:gd name="T30" fmla="*/ 217 w 236"/>
                <a:gd name="T31" fmla="*/ 92 h 92"/>
                <a:gd name="T32" fmla="*/ 236 w 236"/>
                <a:gd name="T33" fmla="*/ 92 h 92"/>
                <a:gd name="T34" fmla="*/ 221 w 236"/>
                <a:gd name="T35" fmla="*/ 83 h 92"/>
                <a:gd name="T36" fmla="*/ 210 w 236"/>
                <a:gd name="T37" fmla="*/ 75 h 92"/>
                <a:gd name="T38" fmla="*/ 199 w 236"/>
                <a:gd name="T39" fmla="*/ 67 h 92"/>
                <a:gd name="T40" fmla="*/ 190 w 236"/>
                <a:gd name="T41" fmla="*/ 58 h 92"/>
                <a:gd name="T42" fmla="*/ 182 w 236"/>
                <a:gd name="T43" fmla="*/ 50 h 92"/>
                <a:gd name="T44" fmla="*/ 174 w 236"/>
                <a:gd name="T45" fmla="*/ 39 h 92"/>
                <a:gd name="T46" fmla="*/ 165 w 236"/>
                <a:gd name="T47" fmla="*/ 28 h 92"/>
                <a:gd name="T48" fmla="*/ 154 w 236"/>
                <a:gd name="T49" fmla="*/ 14 h 92"/>
                <a:gd name="T50" fmla="*/ 100 w 236"/>
                <a:gd name="T51" fmla="*/ 14 h 92"/>
                <a:gd name="T52" fmla="*/ 0 w 236"/>
                <a:gd name="T5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6" h="92">
                  <a:moveTo>
                    <a:pt x="0" y="0"/>
                  </a:moveTo>
                  <a:lnTo>
                    <a:pt x="14" y="14"/>
                  </a:lnTo>
                  <a:lnTo>
                    <a:pt x="28" y="27"/>
                  </a:lnTo>
                  <a:lnTo>
                    <a:pt x="42" y="37"/>
                  </a:lnTo>
                  <a:lnTo>
                    <a:pt x="54" y="47"/>
                  </a:lnTo>
                  <a:lnTo>
                    <a:pt x="68" y="55"/>
                  </a:lnTo>
                  <a:lnTo>
                    <a:pt x="81" y="63"/>
                  </a:lnTo>
                  <a:lnTo>
                    <a:pt x="93" y="69"/>
                  </a:lnTo>
                  <a:lnTo>
                    <a:pt x="107" y="75"/>
                  </a:lnTo>
                  <a:lnTo>
                    <a:pt x="121" y="80"/>
                  </a:lnTo>
                  <a:lnTo>
                    <a:pt x="135" y="83"/>
                  </a:lnTo>
                  <a:lnTo>
                    <a:pt x="150" y="86"/>
                  </a:lnTo>
                  <a:lnTo>
                    <a:pt x="166" y="89"/>
                  </a:lnTo>
                  <a:lnTo>
                    <a:pt x="182" y="90"/>
                  </a:lnTo>
                  <a:lnTo>
                    <a:pt x="199" y="91"/>
                  </a:lnTo>
                  <a:lnTo>
                    <a:pt x="217" y="92"/>
                  </a:lnTo>
                  <a:lnTo>
                    <a:pt x="236" y="92"/>
                  </a:lnTo>
                  <a:lnTo>
                    <a:pt x="221" y="83"/>
                  </a:lnTo>
                  <a:lnTo>
                    <a:pt x="210" y="75"/>
                  </a:lnTo>
                  <a:lnTo>
                    <a:pt x="199" y="67"/>
                  </a:lnTo>
                  <a:lnTo>
                    <a:pt x="190" y="58"/>
                  </a:lnTo>
                  <a:lnTo>
                    <a:pt x="182" y="50"/>
                  </a:lnTo>
                  <a:lnTo>
                    <a:pt x="174" y="39"/>
                  </a:lnTo>
                  <a:lnTo>
                    <a:pt x="165" y="28"/>
                  </a:lnTo>
                  <a:lnTo>
                    <a:pt x="154" y="14"/>
                  </a:lnTo>
                  <a:lnTo>
                    <a:pt x="100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7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78" name="Freeform 154"/>
            <p:cNvSpPr>
              <a:spLocks/>
            </p:cNvSpPr>
            <p:nvPr/>
          </p:nvSpPr>
          <p:spPr bwMode="auto">
            <a:xfrm>
              <a:off x="703" y="1222"/>
              <a:ext cx="250" cy="80"/>
            </a:xfrm>
            <a:custGeom>
              <a:avLst/>
              <a:gdLst>
                <a:gd name="T0" fmla="*/ 132 w 500"/>
                <a:gd name="T1" fmla="*/ 0 h 161"/>
                <a:gd name="T2" fmla="*/ 64 w 500"/>
                <a:gd name="T3" fmla="*/ 30 h 161"/>
                <a:gd name="T4" fmla="*/ 0 w 500"/>
                <a:gd name="T5" fmla="*/ 71 h 161"/>
                <a:gd name="T6" fmla="*/ 6 w 500"/>
                <a:gd name="T7" fmla="*/ 83 h 161"/>
                <a:gd name="T8" fmla="*/ 17 w 500"/>
                <a:gd name="T9" fmla="*/ 96 h 161"/>
                <a:gd name="T10" fmla="*/ 33 w 500"/>
                <a:gd name="T11" fmla="*/ 106 h 161"/>
                <a:gd name="T12" fmla="*/ 54 w 500"/>
                <a:gd name="T13" fmla="*/ 114 h 161"/>
                <a:gd name="T14" fmla="*/ 77 w 500"/>
                <a:gd name="T15" fmla="*/ 123 h 161"/>
                <a:gd name="T16" fmla="*/ 102 w 500"/>
                <a:gd name="T17" fmla="*/ 129 h 161"/>
                <a:gd name="T18" fmla="*/ 131 w 500"/>
                <a:gd name="T19" fmla="*/ 135 h 161"/>
                <a:gd name="T20" fmla="*/ 160 w 500"/>
                <a:gd name="T21" fmla="*/ 140 h 161"/>
                <a:gd name="T22" fmla="*/ 190 w 500"/>
                <a:gd name="T23" fmla="*/ 144 h 161"/>
                <a:gd name="T24" fmla="*/ 220 w 500"/>
                <a:gd name="T25" fmla="*/ 148 h 161"/>
                <a:gd name="T26" fmla="*/ 249 w 500"/>
                <a:gd name="T27" fmla="*/ 150 h 161"/>
                <a:gd name="T28" fmla="*/ 277 w 500"/>
                <a:gd name="T29" fmla="*/ 154 h 161"/>
                <a:gd name="T30" fmla="*/ 303 w 500"/>
                <a:gd name="T31" fmla="*/ 155 h 161"/>
                <a:gd name="T32" fmla="*/ 327 w 500"/>
                <a:gd name="T33" fmla="*/ 157 h 161"/>
                <a:gd name="T34" fmla="*/ 348 w 500"/>
                <a:gd name="T35" fmla="*/ 159 h 161"/>
                <a:gd name="T36" fmla="*/ 364 w 500"/>
                <a:gd name="T37" fmla="*/ 161 h 161"/>
                <a:gd name="T38" fmla="*/ 500 w 500"/>
                <a:gd name="T39" fmla="*/ 161 h 161"/>
                <a:gd name="T40" fmla="*/ 432 w 500"/>
                <a:gd name="T41" fmla="*/ 114 h 161"/>
                <a:gd name="T42" fmla="*/ 382 w 500"/>
                <a:gd name="T43" fmla="*/ 37 h 161"/>
                <a:gd name="T44" fmla="*/ 291 w 500"/>
                <a:gd name="T45" fmla="*/ 37 h 161"/>
                <a:gd name="T46" fmla="*/ 173 w 500"/>
                <a:gd name="T47" fmla="*/ 17 h 161"/>
                <a:gd name="T48" fmla="*/ 132 w 500"/>
                <a:gd name="T49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0" h="161">
                  <a:moveTo>
                    <a:pt x="132" y="0"/>
                  </a:moveTo>
                  <a:lnTo>
                    <a:pt x="64" y="30"/>
                  </a:lnTo>
                  <a:lnTo>
                    <a:pt x="0" y="71"/>
                  </a:lnTo>
                  <a:lnTo>
                    <a:pt x="6" y="83"/>
                  </a:lnTo>
                  <a:lnTo>
                    <a:pt x="17" y="96"/>
                  </a:lnTo>
                  <a:lnTo>
                    <a:pt x="33" y="106"/>
                  </a:lnTo>
                  <a:lnTo>
                    <a:pt x="54" y="114"/>
                  </a:lnTo>
                  <a:lnTo>
                    <a:pt x="77" y="123"/>
                  </a:lnTo>
                  <a:lnTo>
                    <a:pt x="102" y="129"/>
                  </a:lnTo>
                  <a:lnTo>
                    <a:pt x="131" y="135"/>
                  </a:lnTo>
                  <a:lnTo>
                    <a:pt x="160" y="140"/>
                  </a:lnTo>
                  <a:lnTo>
                    <a:pt x="190" y="144"/>
                  </a:lnTo>
                  <a:lnTo>
                    <a:pt x="220" y="148"/>
                  </a:lnTo>
                  <a:lnTo>
                    <a:pt x="249" y="150"/>
                  </a:lnTo>
                  <a:lnTo>
                    <a:pt x="277" y="154"/>
                  </a:lnTo>
                  <a:lnTo>
                    <a:pt x="303" y="155"/>
                  </a:lnTo>
                  <a:lnTo>
                    <a:pt x="327" y="157"/>
                  </a:lnTo>
                  <a:lnTo>
                    <a:pt x="348" y="159"/>
                  </a:lnTo>
                  <a:lnTo>
                    <a:pt x="364" y="161"/>
                  </a:lnTo>
                  <a:lnTo>
                    <a:pt x="500" y="161"/>
                  </a:lnTo>
                  <a:lnTo>
                    <a:pt x="432" y="114"/>
                  </a:lnTo>
                  <a:lnTo>
                    <a:pt x="382" y="37"/>
                  </a:lnTo>
                  <a:lnTo>
                    <a:pt x="291" y="37"/>
                  </a:lnTo>
                  <a:lnTo>
                    <a:pt x="173" y="17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967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79" name="Freeform 155"/>
            <p:cNvSpPr>
              <a:spLocks/>
            </p:cNvSpPr>
            <p:nvPr/>
          </p:nvSpPr>
          <p:spPr bwMode="auto">
            <a:xfrm>
              <a:off x="458" y="935"/>
              <a:ext cx="78" cy="16"/>
            </a:xfrm>
            <a:custGeom>
              <a:avLst/>
              <a:gdLst>
                <a:gd name="T0" fmla="*/ 0 w 157"/>
                <a:gd name="T1" fmla="*/ 17 h 31"/>
                <a:gd name="T2" fmla="*/ 0 w 157"/>
                <a:gd name="T3" fmla="*/ 30 h 31"/>
                <a:gd name="T4" fmla="*/ 157 w 157"/>
                <a:gd name="T5" fmla="*/ 31 h 31"/>
                <a:gd name="T6" fmla="*/ 157 w 157"/>
                <a:gd name="T7" fmla="*/ 13 h 31"/>
                <a:gd name="T8" fmla="*/ 102 w 157"/>
                <a:gd name="T9" fmla="*/ 15 h 31"/>
                <a:gd name="T10" fmla="*/ 96 w 157"/>
                <a:gd name="T11" fmla="*/ 9 h 31"/>
                <a:gd name="T12" fmla="*/ 89 w 157"/>
                <a:gd name="T13" fmla="*/ 5 h 31"/>
                <a:gd name="T14" fmla="*/ 83 w 157"/>
                <a:gd name="T15" fmla="*/ 2 h 31"/>
                <a:gd name="T16" fmla="*/ 76 w 157"/>
                <a:gd name="T17" fmla="*/ 0 h 31"/>
                <a:gd name="T18" fmla="*/ 70 w 157"/>
                <a:gd name="T19" fmla="*/ 1 h 31"/>
                <a:gd name="T20" fmla="*/ 65 w 157"/>
                <a:gd name="T21" fmla="*/ 3 h 31"/>
                <a:gd name="T22" fmla="*/ 59 w 157"/>
                <a:gd name="T23" fmla="*/ 8 h 31"/>
                <a:gd name="T24" fmla="*/ 54 w 157"/>
                <a:gd name="T25" fmla="*/ 15 h 31"/>
                <a:gd name="T26" fmla="*/ 0 w 157"/>
                <a:gd name="T27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31">
                  <a:moveTo>
                    <a:pt x="0" y="17"/>
                  </a:moveTo>
                  <a:lnTo>
                    <a:pt x="0" y="30"/>
                  </a:lnTo>
                  <a:lnTo>
                    <a:pt x="157" y="31"/>
                  </a:lnTo>
                  <a:lnTo>
                    <a:pt x="157" y="13"/>
                  </a:lnTo>
                  <a:lnTo>
                    <a:pt x="102" y="15"/>
                  </a:lnTo>
                  <a:lnTo>
                    <a:pt x="96" y="9"/>
                  </a:lnTo>
                  <a:lnTo>
                    <a:pt x="89" y="5"/>
                  </a:lnTo>
                  <a:lnTo>
                    <a:pt x="83" y="2"/>
                  </a:lnTo>
                  <a:lnTo>
                    <a:pt x="76" y="0"/>
                  </a:lnTo>
                  <a:lnTo>
                    <a:pt x="70" y="1"/>
                  </a:lnTo>
                  <a:lnTo>
                    <a:pt x="65" y="3"/>
                  </a:lnTo>
                  <a:lnTo>
                    <a:pt x="59" y="8"/>
                  </a:lnTo>
                  <a:lnTo>
                    <a:pt x="54" y="15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80" name="Freeform 156"/>
            <p:cNvSpPr>
              <a:spLocks/>
            </p:cNvSpPr>
            <p:nvPr/>
          </p:nvSpPr>
          <p:spPr bwMode="auto">
            <a:xfrm>
              <a:off x="451" y="975"/>
              <a:ext cx="89" cy="219"/>
            </a:xfrm>
            <a:custGeom>
              <a:avLst/>
              <a:gdLst>
                <a:gd name="T0" fmla="*/ 135 w 179"/>
                <a:gd name="T1" fmla="*/ 0 h 438"/>
                <a:gd name="T2" fmla="*/ 179 w 179"/>
                <a:gd name="T3" fmla="*/ 0 h 438"/>
                <a:gd name="T4" fmla="*/ 155 w 179"/>
                <a:gd name="T5" fmla="*/ 25 h 438"/>
                <a:gd name="T6" fmla="*/ 154 w 179"/>
                <a:gd name="T7" fmla="*/ 125 h 438"/>
                <a:gd name="T8" fmla="*/ 156 w 179"/>
                <a:gd name="T9" fmla="*/ 228 h 438"/>
                <a:gd name="T10" fmla="*/ 163 w 179"/>
                <a:gd name="T11" fmla="*/ 324 h 438"/>
                <a:gd name="T12" fmla="*/ 171 w 179"/>
                <a:gd name="T13" fmla="*/ 401 h 438"/>
                <a:gd name="T14" fmla="*/ 21 w 179"/>
                <a:gd name="T15" fmla="*/ 401 h 438"/>
                <a:gd name="T16" fmla="*/ 0 w 179"/>
                <a:gd name="T17" fmla="*/ 438 h 438"/>
                <a:gd name="T18" fmla="*/ 3 w 179"/>
                <a:gd name="T19" fmla="*/ 374 h 438"/>
                <a:gd name="T20" fmla="*/ 135 w 179"/>
                <a:gd name="T21" fmla="*/ 384 h 438"/>
                <a:gd name="T22" fmla="*/ 135 w 179"/>
                <a:gd name="T23" fmla="*/ 0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9" h="438">
                  <a:moveTo>
                    <a:pt x="135" y="0"/>
                  </a:moveTo>
                  <a:lnTo>
                    <a:pt x="179" y="0"/>
                  </a:lnTo>
                  <a:lnTo>
                    <a:pt x="155" y="25"/>
                  </a:lnTo>
                  <a:lnTo>
                    <a:pt x="154" y="125"/>
                  </a:lnTo>
                  <a:lnTo>
                    <a:pt x="156" y="228"/>
                  </a:lnTo>
                  <a:lnTo>
                    <a:pt x="163" y="324"/>
                  </a:lnTo>
                  <a:lnTo>
                    <a:pt x="171" y="401"/>
                  </a:lnTo>
                  <a:lnTo>
                    <a:pt x="21" y="401"/>
                  </a:lnTo>
                  <a:lnTo>
                    <a:pt x="0" y="438"/>
                  </a:lnTo>
                  <a:lnTo>
                    <a:pt x="3" y="374"/>
                  </a:lnTo>
                  <a:lnTo>
                    <a:pt x="135" y="38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81" name="Freeform 157"/>
            <p:cNvSpPr>
              <a:spLocks/>
            </p:cNvSpPr>
            <p:nvPr/>
          </p:nvSpPr>
          <p:spPr bwMode="auto">
            <a:xfrm>
              <a:off x="443" y="950"/>
              <a:ext cx="106" cy="251"/>
            </a:xfrm>
            <a:custGeom>
              <a:avLst/>
              <a:gdLst>
                <a:gd name="T0" fmla="*/ 0 w 211"/>
                <a:gd name="T1" fmla="*/ 45 h 502"/>
                <a:gd name="T2" fmla="*/ 0 w 211"/>
                <a:gd name="T3" fmla="*/ 500 h 502"/>
                <a:gd name="T4" fmla="*/ 21 w 211"/>
                <a:gd name="T5" fmla="*/ 502 h 502"/>
                <a:gd name="T6" fmla="*/ 21 w 211"/>
                <a:gd name="T7" fmla="*/ 418 h 502"/>
                <a:gd name="T8" fmla="*/ 22 w 211"/>
                <a:gd name="T9" fmla="*/ 70 h 502"/>
                <a:gd name="T10" fmla="*/ 211 w 211"/>
                <a:gd name="T11" fmla="*/ 41 h 502"/>
                <a:gd name="T12" fmla="*/ 211 w 211"/>
                <a:gd name="T13" fmla="*/ 13 h 502"/>
                <a:gd name="T14" fmla="*/ 5 w 211"/>
                <a:gd name="T15" fmla="*/ 0 h 502"/>
                <a:gd name="T16" fmla="*/ 0 w 211"/>
                <a:gd name="T17" fmla="*/ 45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502">
                  <a:moveTo>
                    <a:pt x="0" y="45"/>
                  </a:moveTo>
                  <a:lnTo>
                    <a:pt x="0" y="500"/>
                  </a:lnTo>
                  <a:lnTo>
                    <a:pt x="21" y="502"/>
                  </a:lnTo>
                  <a:lnTo>
                    <a:pt x="21" y="418"/>
                  </a:lnTo>
                  <a:lnTo>
                    <a:pt x="22" y="70"/>
                  </a:lnTo>
                  <a:lnTo>
                    <a:pt x="211" y="41"/>
                  </a:lnTo>
                  <a:lnTo>
                    <a:pt x="211" y="13"/>
                  </a:lnTo>
                  <a:lnTo>
                    <a:pt x="5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DBC9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82" name="Freeform 158"/>
            <p:cNvSpPr>
              <a:spLocks/>
            </p:cNvSpPr>
            <p:nvPr/>
          </p:nvSpPr>
          <p:spPr bwMode="auto">
            <a:xfrm>
              <a:off x="458" y="979"/>
              <a:ext cx="91" cy="209"/>
            </a:xfrm>
            <a:custGeom>
              <a:avLst/>
              <a:gdLst>
                <a:gd name="T0" fmla="*/ 142 w 182"/>
                <a:gd name="T1" fmla="*/ 9 h 420"/>
                <a:gd name="T2" fmla="*/ 139 w 182"/>
                <a:gd name="T3" fmla="*/ 103 h 420"/>
                <a:gd name="T4" fmla="*/ 137 w 182"/>
                <a:gd name="T5" fmla="*/ 200 h 420"/>
                <a:gd name="T6" fmla="*/ 137 w 182"/>
                <a:gd name="T7" fmla="*/ 296 h 420"/>
                <a:gd name="T8" fmla="*/ 138 w 182"/>
                <a:gd name="T9" fmla="*/ 391 h 420"/>
                <a:gd name="T10" fmla="*/ 109 w 182"/>
                <a:gd name="T11" fmla="*/ 393 h 420"/>
                <a:gd name="T12" fmla="*/ 15 w 182"/>
                <a:gd name="T13" fmla="*/ 384 h 420"/>
                <a:gd name="T14" fmla="*/ 0 w 182"/>
                <a:gd name="T15" fmla="*/ 408 h 420"/>
                <a:gd name="T16" fmla="*/ 158 w 182"/>
                <a:gd name="T17" fmla="*/ 420 h 420"/>
                <a:gd name="T18" fmla="*/ 156 w 182"/>
                <a:gd name="T19" fmla="*/ 357 h 420"/>
                <a:gd name="T20" fmla="*/ 153 w 182"/>
                <a:gd name="T21" fmla="*/ 299 h 420"/>
                <a:gd name="T22" fmla="*/ 152 w 182"/>
                <a:gd name="T23" fmla="*/ 243 h 420"/>
                <a:gd name="T24" fmla="*/ 152 w 182"/>
                <a:gd name="T25" fmla="*/ 190 h 420"/>
                <a:gd name="T26" fmla="*/ 154 w 182"/>
                <a:gd name="T27" fmla="*/ 141 h 420"/>
                <a:gd name="T28" fmla="*/ 160 w 182"/>
                <a:gd name="T29" fmla="*/ 93 h 420"/>
                <a:gd name="T30" fmla="*/ 169 w 182"/>
                <a:gd name="T31" fmla="*/ 47 h 420"/>
                <a:gd name="T32" fmla="*/ 182 w 182"/>
                <a:gd name="T33" fmla="*/ 0 h 420"/>
                <a:gd name="T34" fmla="*/ 142 w 182"/>
                <a:gd name="T35" fmla="*/ 9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" h="420">
                  <a:moveTo>
                    <a:pt x="142" y="9"/>
                  </a:moveTo>
                  <a:lnTo>
                    <a:pt x="139" y="103"/>
                  </a:lnTo>
                  <a:lnTo>
                    <a:pt x="137" y="200"/>
                  </a:lnTo>
                  <a:lnTo>
                    <a:pt x="137" y="296"/>
                  </a:lnTo>
                  <a:lnTo>
                    <a:pt x="138" y="391"/>
                  </a:lnTo>
                  <a:lnTo>
                    <a:pt x="109" y="393"/>
                  </a:lnTo>
                  <a:lnTo>
                    <a:pt x="15" y="384"/>
                  </a:lnTo>
                  <a:lnTo>
                    <a:pt x="0" y="408"/>
                  </a:lnTo>
                  <a:lnTo>
                    <a:pt x="158" y="420"/>
                  </a:lnTo>
                  <a:lnTo>
                    <a:pt x="156" y="357"/>
                  </a:lnTo>
                  <a:lnTo>
                    <a:pt x="153" y="299"/>
                  </a:lnTo>
                  <a:lnTo>
                    <a:pt x="152" y="243"/>
                  </a:lnTo>
                  <a:lnTo>
                    <a:pt x="152" y="190"/>
                  </a:lnTo>
                  <a:lnTo>
                    <a:pt x="154" y="141"/>
                  </a:lnTo>
                  <a:lnTo>
                    <a:pt x="160" y="93"/>
                  </a:lnTo>
                  <a:lnTo>
                    <a:pt x="169" y="47"/>
                  </a:lnTo>
                  <a:lnTo>
                    <a:pt x="182" y="0"/>
                  </a:lnTo>
                  <a:lnTo>
                    <a:pt x="142" y="9"/>
                  </a:lnTo>
                  <a:close/>
                </a:path>
              </a:pathLst>
            </a:custGeom>
            <a:solidFill>
              <a:srgbClr val="DBC9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83" name="Freeform 159"/>
            <p:cNvSpPr>
              <a:spLocks/>
            </p:cNvSpPr>
            <p:nvPr/>
          </p:nvSpPr>
          <p:spPr bwMode="auto">
            <a:xfrm>
              <a:off x="478" y="993"/>
              <a:ext cx="15" cy="23"/>
            </a:xfrm>
            <a:custGeom>
              <a:avLst/>
              <a:gdLst>
                <a:gd name="T0" fmla="*/ 15 w 30"/>
                <a:gd name="T1" fmla="*/ 0 h 46"/>
                <a:gd name="T2" fmla="*/ 21 w 30"/>
                <a:gd name="T3" fmla="*/ 3 h 46"/>
                <a:gd name="T4" fmla="*/ 26 w 30"/>
                <a:gd name="T5" fmla="*/ 7 h 46"/>
                <a:gd name="T6" fmla="*/ 29 w 30"/>
                <a:gd name="T7" fmla="*/ 14 h 46"/>
                <a:gd name="T8" fmla="*/ 30 w 30"/>
                <a:gd name="T9" fmla="*/ 23 h 46"/>
                <a:gd name="T10" fmla="*/ 29 w 30"/>
                <a:gd name="T11" fmla="*/ 32 h 46"/>
                <a:gd name="T12" fmla="*/ 26 w 30"/>
                <a:gd name="T13" fmla="*/ 39 h 46"/>
                <a:gd name="T14" fmla="*/ 21 w 30"/>
                <a:gd name="T15" fmla="*/ 44 h 46"/>
                <a:gd name="T16" fmla="*/ 15 w 30"/>
                <a:gd name="T17" fmla="*/ 46 h 46"/>
                <a:gd name="T18" fmla="*/ 10 w 30"/>
                <a:gd name="T19" fmla="*/ 44 h 46"/>
                <a:gd name="T20" fmla="*/ 5 w 30"/>
                <a:gd name="T21" fmla="*/ 39 h 46"/>
                <a:gd name="T22" fmla="*/ 2 w 30"/>
                <a:gd name="T23" fmla="*/ 32 h 46"/>
                <a:gd name="T24" fmla="*/ 0 w 30"/>
                <a:gd name="T25" fmla="*/ 23 h 46"/>
                <a:gd name="T26" fmla="*/ 2 w 30"/>
                <a:gd name="T27" fmla="*/ 14 h 46"/>
                <a:gd name="T28" fmla="*/ 5 w 30"/>
                <a:gd name="T29" fmla="*/ 7 h 46"/>
                <a:gd name="T30" fmla="*/ 10 w 30"/>
                <a:gd name="T31" fmla="*/ 3 h 46"/>
                <a:gd name="T32" fmla="*/ 15 w 30"/>
                <a:gd name="T3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46">
                  <a:moveTo>
                    <a:pt x="15" y="0"/>
                  </a:moveTo>
                  <a:lnTo>
                    <a:pt x="21" y="3"/>
                  </a:lnTo>
                  <a:lnTo>
                    <a:pt x="26" y="7"/>
                  </a:lnTo>
                  <a:lnTo>
                    <a:pt x="29" y="14"/>
                  </a:lnTo>
                  <a:lnTo>
                    <a:pt x="30" y="23"/>
                  </a:lnTo>
                  <a:lnTo>
                    <a:pt x="29" y="32"/>
                  </a:lnTo>
                  <a:lnTo>
                    <a:pt x="26" y="39"/>
                  </a:lnTo>
                  <a:lnTo>
                    <a:pt x="21" y="44"/>
                  </a:lnTo>
                  <a:lnTo>
                    <a:pt x="15" y="46"/>
                  </a:lnTo>
                  <a:lnTo>
                    <a:pt x="10" y="44"/>
                  </a:lnTo>
                  <a:lnTo>
                    <a:pt x="5" y="39"/>
                  </a:lnTo>
                  <a:lnTo>
                    <a:pt x="2" y="32"/>
                  </a:lnTo>
                  <a:lnTo>
                    <a:pt x="0" y="23"/>
                  </a:lnTo>
                  <a:lnTo>
                    <a:pt x="2" y="14"/>
                  </a:lnTo>
                  <a:lnTo>
                    <a:pt x="5" y="7"/>
                  </a:lnTo>
                  <a:lnTo>
                    <a:pt x="10" y="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84" name="Freeform 160"/>
            <p:cNvSpPr>
              <a:spLocks/>
            </p:cNvSpPr>
            <p:nvPr/>
          </p:nvSpPr>
          <p:spPr bwMode="auto">
            <a:xfrm>
              <a:off x="478" y="1041"/>
              <a:ext cx="15" cy="24"/>
            </a:xfrm>
            <a:custGeom>
              <a:avLst/>
              <a:gdLst>
                <a:gd name="T0" fmla="*/ 15 w 30"/>
                <a:gd name="T1" fmla="*/ 0 h 46"/>
                <a:gd name="T2" fmla="*/ 21 w 30"/>
                <a:gd name="T3" fmla="*/ 2 h 46"/>
                <a:gd name="T4" fmla="*/ 26 w 30"/>
                <a:gd name="T5" fmla="*/ 7 h 46"/>
                <a:gd name="T6" fmla="*/ 29 w 30"/>
                <a:gd name="T7" fmla="*/ 14 h 46"/>
                <a:gd name="T8" fmla="*/ 30 w 30"/>
                <a:gd name="T9" fmla="*/ 23 h 46"/>
                <a:gd name="T10" fmla="*/ 29 w 30"/>
                <a:gd name="T11" fmla="*/ 32 h 46"/>
                <a:gd name="T12" fmla="*/ 26 w 30"/>
                <a:gd name="T13" fmla="*/ 39 h 46"/>
                <a:gd name="T14" fmla="*/ 21 w 30"/>
                <a:gd name="T15" fmla="*/ 44 h 46"/>
                <a:gd name="T16" fmla="*/ 15 w 30"/>
                <a:gd name="T17" fmla="*/ 46 h 46"/>
                <a:gd name="T18" fmla="*/ 10 w 30"/>
                <a:gd name="T19" fmla="*/ 44 h 46"/>
                <a:gd name="T20" fmla="*/ 5 w 30"/>
                <a:gd name="T21" fmla="*/ 39 h 46"/>
                <a:gd name="T22" fmla="*/ 2 w 30"/>
                <a:gd name="T23" fmla="*/ 32 h 46"/>
                <a:gd name="T24" fmla="*/ 0 w 30"/>
                <a:gd name="T25" fmla="*/ 23 h 46"/>
                <a:gd name="T26" fmla="*/ 2 w 30"/>
                <a:gd name="T27" fmla="*/ 14 h 46"/>
                <a:gd name="T28" fmla="*/ 5 w 30"/>
                <a:gd name="T29" fmla="*/ 7 h 46"/>
                <a:gd name="T30" fmla="*/ 10 w 30"/>
                <a:gd name="T31" fmla="*/ 2 h 46"/>
                <a:gd name="T32" fmla="*/ 15 w 30"/>
                <a:gd name="T3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46">
                  <a:moveTo>
                    <a:pt x="15" y="0"/>
                  </a:moveTo>
                  <a:lnTo>
                    <a:pt x="21" y="2"/>
                  </a:lnTo>
                  <a:lnTo>
                    <a:pt x="26" y="7"/>
                  </a:lnTo>
                  <a:lnTo>
                    <a:pt x="29" y="14"/>
                  </a:lnTo>
                  <a:lnTo>
                    <a:pt x="30" y="23"/>
                  </a:lnTo>
                  <a:lnTo>
                    <a:pt x="29" y="32"/>
                  </a:lnTo>
                  <a:lnTo>
                    <a:pt x="26" y="39"/>
                  </a:lnTo>
                  <a:lnTo>
                    <a:pt x="21" y="44"/>
                  </a:lnTo>
                  <a:lnTo>
                    <a:pt x="15" y="46"/>
                  </a:lnTo>
                  <a:lnTo>
                    <a:pt x="10" y="44"/>
                  </a:lnTo>
                  <a:lnTo>
                    <a:pt x="5" y="39"/>
                  </a:lnTo>
                  <a:lnTo>
                    <a:pt x="2" y="32"/>
                  </a:lnTo>
                  <a:lnTo>
                    <a:pt x="0" y="23"/>
                  </a:lnTo>
                  <a:lnTo>
                    <a:pt x="2" y="14"/>
                  </a:lnTo>
                  <a:lnTo>
                    <a:pt x="5" y="7"/>
                  </a:lnTo>
                  <a:lnTo>
                    <a:pt x="10" y="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85" name="Freeform 161"/>
            <p:cNvSpPr>
              <a:spLocks/>
            </p:cNvSpPr>
            <p:nvPr/>
          </p:nvSpPr>
          <p:spPr bwMode="auto">
            <a:xfrm>
              <a:off x="474" y="992"/>
              <a:ext cx="15" cy="23"/>
            </a:xfrm>
            <a:custGeom>
              <a:avLst/>
              <a:gdLst>
                <a:gd name="T0" fmla="*/ 15 w 31"/>
                <a:gd name="T1" fmla="*/ 0 h 46"/>
                <a:gd name="T2" fmla="*/ 22 w 31"/>
                <a:gd name="T3" fmla="*/ 2 h 46"/>
                <a:gd name="T4" fmla="*/ 27 w 31"/>
                <a:gd name="T5" fmla="*/ 7 h 46"/>
                <a:gd name="T6" fmla="*/ 30 w 31"/>
                <a:gd name="T7" fmla="*/ 14 h 46"/>
                <a:gd name="T8" fmla="*/ 31 w 31"/>
                <a:gd name="T9" fmla="*/ 23 h 46"/>
                <a:gd name="T10" fmla="*/ 30 w 31"/>
                <a:gd name="T11" fmla="*/ 32 h 46"/>
                <a:gd name="T12" fmla="*/ 27 w 31"/>
                <a:gd name="T13" fmla="*/ 39 h 46"/>
                <a:gd name="T14" fmla="*/ 22 w 31"/>
                <a:gd name="T15" fmla="*/ 44 h 46"/>
                <a:gd name="T16" fmla="*/ 15 w 31"/>
                <a:gd name="T17" fmla="*/ 46 h 46"/>
                <a:gd name="T18" fmla="*/ 10 w 31"/>
                <a:gd name="T19" fmla="*/ 44 h 46"/>
                <a:gd name="T20" fmla="*/ 5 w 31"/>
                <a:gd name="T21" fmla="*/ 39 h 46"/>
                <a:gd name="T22" fmla="*/ 1 w 31"/>
                <a:gd name="T23" fmla="*/ 32 h 46"/>
                <a:gd name="T24" fmla="*/ 0 w 31"/>
                <a:gd name="T25" fmla="*/ 23 h 46"/>
                <a:gd name="T26" fmla="*/ 1 w 31"/>
                <a:gd name="T27" fmla="*/ 14 h 46"/>
                <a:gd name="T28" fmla="*/ 5 w 31"/>
                <a:gd name="T29" fmla="*/ 7 h 46"/>
                <a:gd name="T30" fmla="*/ 10 w 31"/>
                <a:gd name="T31" fmla="*/ 2 h 46"/>
                <a:gd name="T32" fmla="*/ 15 w 31"/>
                <a:gd name="T3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46">
                  <a:moveTo>
                    <a:pt x="15" y="0"/>
                  </a:moveTo>
                  <a:lnTo>
                    <a:pt x="22" y="2"/>
                  </a:lnTo>
                  <a:lnTo>
                    <a:pt x="27" y="7"/>
                  </a:lnTo>
                  <a:lnTo>
                    <a:pt x="30" y="14"/>
                  </a:lnTo>
                  <a:lnTo>
                    <a:pt x="31" y="23"/>
                  </a:lnTo>
                  <a:lnTo>
                    <a:pt x="30" y="32"/>
                  </a:lnTo>
                  <a:lnTo>
                    <a:pt x="27" y="39"/>
                  </a:lnTo>
                  <a:lnTo>
                    <a:pt x="22" y="44"/>
                  </a:lnTo>
                  <a:lnTo>
                    <a:pt x="15" y="46"/>
                  </a:lnTo>
                  <a:lnTo>
                    <a:pt x="10" y="44"/>
                  </a:lnTo>
                  <a:lnTo>
                    <a:pt x="5" y="39"/>
                  </a:lnTo>
                  <a:lnTo>
                    <a:pt x="1" y="32"/>
                  </a:lnTo>
                  <a:lnTo>
                    <a:pt x="0" y="23"/>
                  </a:lnTo>
                  <a:lnTo>
                    <a:pt x="1" y="14"/>
                  </a:lnTo>
                  <a:lnTo>
                    <a:pt x="5" y="7"/>
                  </a:lnTo>
                  <a:lnTo>
                    <a:pt x="10" y="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DBC9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86" name="Freeform 162"/>
            <p:cNvSpPr>
              <a:spLocks/>
            </p:cNvSpPr>
            <p:nvPr/>
          </p:nvSpPr>
          <p:spPr bwMode="auto">
            <a:xfrm>
              <a:off x="474" y="1041"/>
              <a:ext cx="15" cy="23"/>
            </a:xfrm>
            <a:custGeom>
              <a:avLst/>
              <a:gdLst>
                <a:gd name="T0" fmla="*/ 15 w 31"/>
                <a:gd name="T1" fmla="*/ 0 h 46"/>
                <a:gd name="T2" fmla="*/ 22 w 31"/>
                <a:gd name="T3" fmla="*/ 2 h 46"/>
                <a:gd name="T4" fmla="*/ 27 w 31"/>
                <a:gd name="T5" fmla="*/ 7 h 46"/>
                <a:gd name="T6" fmla="*/ 30 w 31"/>
                <a:gd name="T7" fmla="*/ 14 h 46"/>
                <a:gd name="T8" fmla="*/ 31 w 31"/>
                <a:gd name="T9" fmla="*/ 23 h 46"/>
                <a:gd name="T10" fmla="*/ 30 w 31"/>
                <a:gd name="T11" fmla="*/ 32 h 46"/>
                <a:gd name="T12" fmla="*/ 27 w 31"/>
                <a:gd name="T13" fmla="*/ 39 h 46"/>
                <a:gd name="T14" fmla="*/ 22 w 31"/>
                <a:gd name="T15" fmla="*/ 44 h 46"/>
                <a:gd name="T16" fmla="*/ 15 w 31"/>
                <a:gd name="T17" fmla="*/ 46 h 46"/>
                <a:gd name="T18" fmla="*/ 10 w 31"/>
                <a:gd name="T19" fmla="*/ 44 h 46"/>
                <a:gd name="T20" fmla="*/ 5 w 31"/>
                <a:gd name="T21" fmla="*/ 39 h 46"/>
                <a:gd name="T22" fmla="*/ 1 w 31"/>
                <a:gd name="T23" fmla="*/ 32 h 46"/>
                <a:gd name="T24" fmla="*/ 0 w 31"/>
                <a:gd name="T25" fmla="*/ 23 h 46"/>
                <a:gd name="T26" fmla="*/ 1 w 31"/>
                <a:gd name="T27" fmla="*/ 14 h 46"/>
                <a:gd name="T28" fmla="*/ 5 w 31"/>
                <a:gd name="T29" fmla="*/ 7 h 46"/>
                <a:gd name="T30" fmla="*/ 10 w 31"/>
                <a:gd name="T31" fmla="*/ 2 h 46"/>
                <a:gd name="T32" fmla="*/ 15 w 31"/>
                <a:gd name="T3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46">
                  <a:moveTo>
                    <a:pt x="15" y="0"/>
                  </a:moveTo>
                  <a:lnTo>
                    <a:pt x="22" y="2"/>
                  </a:lnTo>
                  <a:lnTo>
                    <a:pt x="27" y="7"/>
                  </a:lnTo>
                  <a:lnTo>
                    <a:pt x="30" y="14"/>
                  </a:lnTo>
                  <a:lnTo>
                    <a:pt x="31" y="23"/>
                  </a:lnTo>
                  <a:lnTo>
                    <a:pt x="30" y="32"/>
                  </a:lnTo>
                  <a:lnTo>
                    <a:pt x="27" y="39"/>
                  </a:lnTo>
                  <a:lnTo>
                    <a:pt x="22" y="44"/>
                  </a:lnTo>
                  <a:lnTo>
                    <a:pt x="15" y="46"/>
                  </a:lnTo>
                  <a:lnTo>
                    <a:pt x="10" y="44"/>
                  </a:lnTo>
                  <a:lnTo>
                    <a:pt x="5" y="39"/>
                  </a:lnTo>
                  <a:lnTo>
                    <a:pt x="1" y="32"/>
                  </a:lnTo>
                  <a:lnTo>
                    <a:pt x="0" y="23"/>
                  </a:lnTo>
                  <a:lnTo>
                    <a:pt x="1" y="14"/>
                  </a:lnTo>
                  <a:lnTo>
                    <a:pt x="5" y="7"/>
                  </a:lnTo>
                  <a:lnTo>
                    <a:pt x="10" y="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DBC9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87" name="Freeform 163"/>
            <p:cNvSpPr>
              <a:spLocks/>
            </p:cNvSpPr>
            <p:nvPr/>
          </p:nvSpPr>
          <p:spPr bwMode="auto">
            <a:xfrm>
              <a:off x="458" y="786"/>
              <a:ext cx="16" cy="6"/>
            </a:xfrm>
            <a:custGeom>
              <a:avLst/>
              <a:gdLst>
                <a:gd name="T0" fmla="*/ 16 w 33"/>
                <a:gd name="T1" fmla="*/ 0 h 12"/>
                <a:gd name="T2" fmla="*/ 23 w 33"/>
                <a:gd name="T3" fmla="*/ 0 h 12"/>
                <a:gd name="T4" fmla="*/ 29 w 33"/>
                <a:gd name="T5" fmla="*/ 0 h 12"/>
                <a:gd name="T6" fmla="*/ 32 w 33"/>
                <a:gd name="T7" fmla="*/ 2 h 12"/>
                <a:gd name="T8" fmla="*/ 33 w 33"/>
                <a:gd name="T9" fmla="*/ 4 h 12"/>
                <a:gd name="T10" fmla="*/ 32 w 33"/>
                <a:gd name="T11" fmla="*/ 7 h 12"/>
                <a:gd name="T12" fmla="*/ 29 w 33"/>
                <a:gd name="T13" fmla="*/ 9 h 12"/>
                <a:gd name="T14" fmla="*/ 24 w 33"/>
                <a:gd name="T15" fmla="*/ 11 h 12"/>
                <a:gd name="T16" fmla="*/ 17 w 33"/>
                <a:gd name="T17" fmla="*/ 12 h 12"/>
                <a:gd name="T18" fmla="*/ 10 w 33"/>
                <a:gd name="T19" fmla="*/ 12 h 12"/>
                <a:gd name="T20" fmla="*/ 6 w 33"/>
                <a:gd name="T21" fmla="*/ 11 h 12"/>
                <a:gd name="T22" fmla="*/ 1 w 33"/>
                <a:gd name="T23" fmla="*/ 10 h 12"/>
                <a:gd name="T24" fmla="*/ 0 w 33"/>
                <a:gd name="T25" fmla="*/ 8 h 12"/>
                <a:gd name="T26" fmla="*/ 1 w 33"/>
                <a:gd name="T27" fmla="*/ 5 h 12"/>
                <a:gd name="T28" fmla="*/ 5 w 33"/>
                <a:gd name="T29" fmla="*/ 3 h 12"/>
                <a:gd name="T30" fmla="*/ 9 w 33"/>
                <a:gd name="T31" fmla="*/ 1 h 12"/>
                <a:gd name="T32" fmla="*/ 16 w 33"/>
                <a:gd name="T3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12">
                  <a:moveTo>
                    <a:pt x="16" y="0"/>
                  </a:moveTo>
                  <a:lnTo>
                    <a:pt x="2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3" y="4"/>
                  </a:lnTo>
                  <a:lnTo>
                    <a:pt x="32" y="7"/>
                  </a:lnTo>
                  <a:lnTo>
                    <a:pt x="29" y="9"/>
                  </a:lnTo>
                  <a:lnTo>
                    <a:pt x="24" y="11"/>
                  </a:lnTo>
                  <a:lnTo>
                    <a:pt x="17" y="12"/>
                  </a:lnTo>
                  <a:lnTo>
                    <a:pt x="10" y="12"/>
                  </a:lnTo>
                  <a:lnTo>
                    <a:pt x="6" y="11"/>
                  </a:lnTo>
                  <a:lnTo>
                    <a:pt x="1" y="10"/>
                  </a:lnTo>
                  <a:lnTo>
                    <a:pt x="0" y="8"/>
                  </a:lnTo>
                  <a:lnTo>
                    <a:pt x="1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88" name="Freeform 164"/>
            <p:cNvSpPr>
              <a:spLocks/>
            </p:cNvSpPr>
            <p:nvPr/>
          </p:nvSpPr>
          <p:spPr bwMode="auto">
            <a:xfrm>
              <a:off x="489" y="782"/>
              <a:ext cx="17" cy="6"/>
            </a:xfrm>
            <a:custGeom>
              <a:avLst/>
              <a:gdLst>
                <a:gd name="T0" fmla="*/ 17 w 34"/>
                <a:gd name="T1" fmla="*/ 0 h 12"/>
                <a:gd name="T2" fmla="*/ 23 w 34"/>
                <a:gd name="T3" fmla="*/ 0 h 12"/>
                <a:gd name="T4" fmla="*/ 29 w 34"/>
                <a:gd name="T5" fmla="*/ 0 h 12"/>
                <a:gd name="T6" fmla="*/ 33 w 34"/>
                <a:gd name="T7" fmla="*/ 2 h 12"/>
                <a:gd name="T8" fmla="*/ 34 w 34"/>
                <a:gd name="T9" fmla="*/ 4 h 12"/>
                <a:gd name="T10" fmla="*/ 33 w 34"/>
                <a:gd name="T11" fmla="*/ 6 h 12"/>
                <a:gd name="T12" fmla="*/ 29 w 34"/>
                <a:gd name="T13" fmla="*/ 9 h 12"/>
                <a:gd name="T14" fmla="*/ 25 w 34"/>
                <a:gd name="T15" fmla="*/ 11 h 12"/>
                <a:gd name="T16" fmla="*/ 18 w 34"/>
                <a:gd name="T17" fmla="*/ 12 h 12"/>
                <a:gd name="T18" fmla="*/ 11 w 34"/>
                <a:gd name="T19" fmla="*/ 12 h 12"/>
                <a:gd name="T20" fmla="*/ 6 w 34"/>
                <a:gd name="T21" fmla="*/ 11 h 12"/>
                <a:gd name="T22" fmla="*/ 2 w 34"/>
                <a:gd name="T23" fmla="*/ 10 h 12"/>
                <a:gd name="T24" fmla="*/ 0 w 34"/>
                <a:gd name="T25" fmla="*/ 8 h 12"/>
                <a:gd name="T26" fmla="*/ 2 w 34"/>
                <a:gd name="T27" fmla="*/ 5 h 12"/>
                <a:gd name="T28" fmla="*/ 5 w 34"/>
                <a:gd name="T29" fmla="*/ 3 h 12"/>
                <a:gd name="T30" fmla="*/ 10 w 34"/>
                <a:gd name="T31" fmla="*/ 1 h 12"/>
                <a:gd name="T32" fmla="*/ 17 w 34"/>
                <a:gd name="T3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">
                  <a:moveTo>
                    <a:pt x="17" y="0"/>
                  </a:moveTo>
                  <a:lnTo>
                    <a:pt x="23" y="0"/>
                  </a:lnTo>
                  <a:lnTo>
                    <a:pt x="29" y="0"/>
                  </a:lnTo>
                  <a:lnTo>
                    <a:pt x="33" y="2"/>
                  </a:lnTo>
                  <a:lnTo>
                    <a:pt x="34" y="4"/>
                  </a:lnTo>
                  <a:lnTo>
                    <a:pt x="33" y="6"/>
                  </a:lnTo>
                  <a:lnTo>
                    <a:pt x="29" y="9"/>
                  </a:lnTo>
                  <a:lnTo>
                    <a:pt x="25" y="11"/>
                  </a:lnTo>
                  <a:lnTo>
                    <a:pt x="18" y="12"/>
                  </a:lnTo>
                  <a:lnTo>
                    <a:pt x="11" y="12"/>
                  </a:lnTo>
                  <a:lnTo>
                    <a:pt x="6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2" y="5"/>
                  </a:lnTo>
                  <a:lnTo>
                    <a:pt x="5" y="3"/>
                  </a:lnTo>
                  <a:lnTo>
                    <a:pt x="10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89" name="Freeform 165"/>
            <p:cNvSpPr>
              <a:spLocks/>
            </p:cNvSpPr>
            <p:nvPr/>
          </p:nvSpPr>
          <p:spPr bwMode="auto">
            <a:xfrm>
              <a:off x="521" y="781"/>
              <a:ext cx="17" cy="6"/>
            </a:xfrm>
            <a:custGeom>
              <a:avLst/>
              <a:gdLst>
                <a:gd name="T0" fmla="*/ 16 w 33"/>
                <a:gd name="T1" fmla="*/ 0 h 13"/>
                <a:gd name="T2" fmla="*/ 23 w 33"/>
                <a:gd name="T3" fmla="*/ 0 h 13"/>
                <a:gd name="T4" fmla="*/ 29 w 33"/>
                <a:gd name="T5" fmla="*/ 0 h 13"/>
                <a:gd name="T6" fmla="*/ 32 w 33"/>
                <a:gd name="T7" fmla="*/ 3 h 13"/>
                <a:gd name="T8" fmla="*/ 33 w 33"/>
                <a:gd name="T9" fmla="*/ 5 h 13"/>
                <a:gd name="T10" fmla="*/ 32 w 33"/>
                <a:gd name="T11" fmla="*/ 7 h 13"/>
                <a:gd name="T12" fmla="*/ 29 w 33"/>
                <a:gd name="T13" fmla="*/ 9 h 13"/>
                <a:gd name="T14" fmla="*/ 24 w 33"/>
                <a:gd name="T15" fmla="*/ 12 h 13"/>
                <a:gd name="T16" fmla="*/ 17 w 33"/>
                <a:gd name="T17" fmla="*/ 13 h 13"/>
                <a:gd name="T18" fmla="*/ 10 w 33"/>
                <a:gd name="T19" fmla="*/ 13 h 13"/>
                <a:gd name="T20" fmla="*/ 6 w 33"/>
                <a:gd name="T21" fmla="*/ 12 h 13"/>
                <a:gd name="T22" fmla="*/ 2 w 33"/>
                <a:gd name="T23" fmla="*/ 11 h 13"/>
                <a:gd name="T24" fmla="*/ 0 w 33"/>
                <a:gd name="T25" fmla="*/ 8 h 13"/>
                <a:gd name="T26" fmla="*/ 1 w 33"/>
                <a:gd name="T27" fmla="*/ 6 h 13"/>
                <a:gd name="T28" fmla="*/ 5 w 33"/>
                <a:gd name="T29" fmla="*/ 4 h 13"/>
                <a:gd name="T30" fmla="*/ 9 w 33"/>
                <a:gd name="T31" fmla="*/ 1 h 13"/>
                <a:gd name="T32" fmla="*/ 16 w 33"/>
                <a:gd name="T3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13">
                  <a:moveTo>
                    <a:pt x="16" y="0"/>
                  </a:moveTo>
                  <a:lnTo>
                    <a:pt x="23" y="0"/>
                  </a:lnTo>
                  <a:lnTo>
                    <a:pt x="29" y="0"/>
                  </a:lnTo>
                  <a:lnTo>
                    <a:pt x="32" y="3"/>
                  </a:lnTo>
                  <a:lnTo>
                    <a:pt x="33" y="5"/>
                  </a:lnTo>
                  <a:lnTo>
                    <a:pt x="32" y="7"/>
                  </a:lnTo>
                  <a:lnTo>
                    <a:pt x="29" y="9"/>
                  </a:lnTo>
                  <a:lnTo>
                    <a:pt x="24" y="12"/>
                  </a:lnTo>
                  <a:lnTo>
                    <a:pt x="17" y="13"/>
                  </a:lnTo>
                  <a:lnTo>
                    <a:pt x="10" y="13"/>
                  </a:lnTo>
                  <a:lnTo>
                    <a:pt x="6" y="12"/>
                  </a:lnTo>
                  <a:lnTo>
                    <a:pt x="2" y="11"/>
                  </a:lnTo>
                  <a:lnTo>
                    <a:pt x="0" y="8"/>
                  </a:lnTo>
                  <a:lnTo>
                    <a:pt x="1" y="6"/>
                  </a:lnTo>
                  <a:lnTo>
                    <a:pt x="5" y="4"/>
                  </a:lnTo>
                  <a:lnTo>
                    <a:pt x="9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90" name="Freeform 166"/>
            <p:cNvSpPr>
              <a:spLocks/>
            </p:cNvSpPr>
            <p:nvPr/>
          </p:nvSpPr>
          <p:spPr bwMode="auto">
            <a:xfrm>
              <a:off x="460" y="787"/>
              <a:ext cx="12" cy="5"/>
            </a:xfrm>
            <a:custGeom>
              <a:avLst/>
              <a:gdLst>
                <a:gd name="T0" fmla="*/ 11 w 23"/>
                <a:gd name="T1" fmla="*/ 0 h 9"/>
                <a:gd name="T2" fmla="*/ 16 w 23"/>
                <a:gd name="T3" fmla="*/ 0 h 9"/>
                <a:gd name="T4" fmla="*/ 19 w 23"/>
                <a:gd name="T5" fmla="*/ 0 h 9"/>
                <a:gd name="T6" fmla="*/ 22 w 23"/>
                <a:gd name="T7" fmla="*/ 2 h 9"/>
                <a:gd name="T8" fmla="*/ 23 w 23"/>
                <a:gd name="T9" fmla="*/ 3 h 9"/>
                <a:gd name="T10" fmla="*/ 23 w 23"/>
                <a:gd name="T11" fmla="*/ 5 h 9"/>
                <a:gd name="T12" fmla="*/ 21 w 23"/>
                <a:gd name="T13" fmla="*/ 7 h 9"/>
                <a:gd name="T14" fmla="*/ 16 w 23"/>
                <a:gd name="T15" fmla="*/ 8 h 9"/>
                <a:gd name="T16" fmla="*/ 11 w 23"/>
                <a:gd name="T17" fmla="*/ 9 h 9"/>
                <a:gd name="T18" fmla="*/ 7 w 23"/>
                <a:gd name="T19" fmla="*/ 9 h 9"/>
                <a:gd name="T20" fmla="*/ 3 w 23"/>
                <a:gd name="T21" fmla="*/ 8 h 9"/>
                <a:gd name="T22" fmla="*/ 1 w 23"/>
                <a:gd name="T23" fmla="*/ 7 h 9"/>
                <a:gd name="T24" fmla="*/ 0 w 23"/>
                <a:gd name="T25" fmla="*/ 6 h 9"/>
                <a:gd name="T26" fmla="*/ 0 w 23"/>
                <a:gd name="T27" fmla="*/ 3 h 9"/>
                <a:gd name="T28" fmla="*/ 2 w 23"/>
                <a:gd name="T29" fmla="*/ 2 h 9"/>
                <a:gd name="T30" fmla="*/ 7 w 23"/>
                <a:gd name="T31" fmla="*/ 0 h 9"/>
                <a:gd name="T32" fmla="*/ 11 w 23"/>
                <a:gd name="T3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9">
                  <a:moveTo>
                    <a:pt x="11" y="0"/>
                  </a:moveTo>
                  <a:lnTo>
                    <a:pt x="16" y="0"/>
                  </a:lnTo>
                  <a:lnTo>
                    <a:pt x="19" y="0"/>
                  </a:lnTo>
                  <a:lnTo>
                    <a:pt x="22" y="2"/>
                  </a:lnTo>
                  <a:lnTo>
                    <a:pt x="23" y="3"/>
                  </a:lnTo>
                  <a:lnTo>
                    <a:pt x="23" y="5"/>
                  </a:lnTo>
                  <a:lnTo>
                    <a:pt x="21" y="7"/>
                  </a:lnTo>
                  <a:lnTo>
                    <a:pt x="16" y="8"/>
                  </a:lnTo>
                  <a:lnTo>
                    <a:pt x="11" y="9"/>
                  </a:lnTo>
                  <a:lnTo>
                    <a:pt x="7" y="9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63F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91" name="Freeform 167"/>
            <p:cNvSpPr>
              <a:spLocks/>
            </p:cNvSpPr>
            <p:nvPr/>
          </p:nvSpPr>
          <p:spPr bwMode="auto">
            <a:xfrm>
              <a:off x="492" y="782"/>
              <a:ext cx="12" cy="5"/>
            </a:xfrm>
            <a:custGeom>
              <a:avLst/>
              <a:gdLst>
                <a:gd name="T0" fmla="*/ 12 w 24"/>
                <a:gd name="T1" fmla="*/ 0 h 9"/>
                <a:gd name="T2" fmla="*/ 16 w 24"/>
                <a:gd name="T3" fmla="*/ 0 h 9"/>
                <a:gd name="T4" fmla="*/ 21 w 24"/>
                <a:gd name="T5" fmla="*/ 1 h 9"/>
                <a:gd name="T6" fmla="*/ 23 w 24"/>
                <a:gd name="T7" fmla="*/ 2 h 9"/>
                <a:gd name="T8" fmla="*/ 24 w 24"/>
                <a:gd name="T9" fmla="*/ 3 h 9"/>
                <a:gd name="T10" fmla="*/ 23 w 24"/>
                <a:gd name="T11" fmla="*/ 5 h 9"/>
                <a:gd name="T12" fmla="*/ 21 w 24"/>
                <a:gd name="T13" fmla="*/ 8 h 9"/>
                <a:gd name="T14" fmla="*/ 17 w 24"/>
                <a:gd name="T15" fmla="*/ 9 h 9"/>
                <a:gd name="T16" fmla="*/ 13 w 24"/>
                <a:gd name="T17" fmla="*/ 9 h 9"/>
                <a:gd name="T18" fmla="*/ 8 w 24"/>
                <a:gd name="T19" fmla="*/ 9 h 9"/>
                <a:gd name="T20" fmla="*/ 3 w 24"/>
                <a:gd name="T21" fmla="*/ 9 h 9"/>
                <a:gd name="T22" fmla="*/ 1 w 24"/>
                <a:gd name="T23" fmla="*/ 8 h 9"/>
                <a:gd name="T24" fmla="*/ 0 w 24"/>
                <a:gd name="T25" fmla="*/ 5 h 9"/>
                <a:gd name="T26" fmla="*/ 1 w 24"/>
                <a:gd name="T27" fmla="*/ 4 h 9"/>
                <a:gd name="T28" fmla="*/ 3 w 24"/>
                <a:gd name="T29" fmla="*/ 2 h 9"/>
                <a:gd name="T30" fmla="*/ 7 w 24"/>
                <a:gd name="T31" fmla="*/ 1 h 9"/>
                <a:gd name="T32" fmla="*/ 12 w 24"/>
                <a:gd name="T3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9">
                  <a:moveTo>
                    <a:pt x="12" y="0"/>
                  </a:moveTo>
                  <a:lnTo>
                    <a:pt x="16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4" y="3"/>
                  </a:lnTo>
                  <a:lnTo>
                    <a:pt x="23" y="5"/>
                  </a:lnTo>
                  <a:lnTo>
                    <a:pt x="21" y="8"/>
                  </a:lnTo>
                  <a:lnTo>
                    <a:pt x="17" y="9"/>
                  </a:lnTo>
                  <a:lnTo>
                    <a:pt x="13" y="9"/>
                  </a:lnTo>
                  <a:lnTo>
                    <a:pt x="8" y="9"/>
                  </a:lnTo>
                  <a:lnTo>
                    <a:pt x="3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1" y="4"/>
                  </a:lnTo>
                  <a:lnTo>
                    <a:pt x="3" y="2"/>
                  </a:lnTo>
                  <a:lnTo>
                    <a:pt x="7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92" name="Freeform 168"/>
            <p:cNvSpPr>
              <a:spLocks/>
            </p:cNvSpPr>
            <p:nvPr/>
          </p:nvSpPr>
          <p:spPr bwMode="auto">
            <a:xfrm>
              <a:off x="524" y="782"/>
              <a:ext cx="12" cy="4"/>
            </a:xfrm>
            <a:custGeom>
              <a:avLst/>
              <a:gdLst>
                <a:gd name="T0" fmla="*/ 11 w 24"/>
                <a:gd name="T1" fmla="*/ 0 h 8"/>
                <a:gd name="T2" fmla="*/ 16 w 24"/>
                <a:gd name="T3" fmla="*/ 0 h 8"/>
                <a:gd name="T4" fmla="*/ 19 w 24"/>
                <a:gd name="T5" fmla="*/ 0 h 8"/>
                <a:gd name="T6" fmla="*/ 23 w 24"/>
                <a:gd name="T7" fmla="*/ 1 h 8"/>
                <a:gd name="T8" fmla="*/ 24 w 24"/>
                <a:gd name="T9" fmla="*/ 3 h 8"/>
                <a:gd name="T10" fmla="*/ 23 w 24"/>
                <a:gd name="T11" fmla="*/ 4 h 8"/>
                <a:gd name="T12" fmla="*/ 20 w 24"/>
                <a:gd name="T13" fmla="*/ 6 h 8"/>
                <a:gd name="T14" fmla="*/ 17 w 24"/>
                <a:gd name="T15" fmla="*/ 8 h 8"/>
                <a:gd name="T16" fmla="*/ 12 w 24"/>
                <a:gd name="T17" fmla="*/ 8 h 8"/>
                <a:gd name="T18" fmla="*/ 8 w 24"/>
                <a:gd name="T19" fmla="*/ 8 h 8"/>
                <a:gd name="T20" fmla="*/ 3 w 24"/>
                <a:gd name="T21" fmla="*/ 8 h 8"/>
                <a:gd name="T22" fmla="*/ 1 w 24"/>
                <a:gd name="T23" fmla="*/ 6 h 8"/>
                <a:gd name="T24" fmla="*/ 0 w 24"/>
                <a:gd name="T25" fmla="*/ 5 h 8"/>
                <a:gd name="T26" fmla="*/ 1 w 24"/>
                <a:gd name="T27" fmla="*/ 3 h 8"/>
                <a:gd name="T28" fmla="*/ 3 w 24"/>
                <a:gd name="T29" fmla="*/ 1 h 8"/>
                <a:gd name="T30" fmla="*/ 7 w 24"/>
                <a:gd name="T31" fmla="*/ 0 h 8"/>
                <a:gd name="T32" fmla="*/ 11 w 24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8">
                  <a:moveTo>
                    <a:pt x="11" y="0"/>
                  </a:moveTo>
                  <a:lnTo>
                    <a:pt x="16" y="0"/>
                  </a:lnTo>
                  <a:lnTo>
                    <a:pt x="19" y="0"/>
                  </a:lnTo>
                  <a:lnTo>
                    <a:pt x="23" y="1"/>
                  </a:lnTo>
                  <a:lnTo>
                    <a:pt x="24" y="3"/>
                  </a:lnTo>
                  <a:lnTo>
                    <a:pt x="23" y="4"/>
                  </a:lnTo>
                  <a:lnTo>
                    <a:pt x="20" y="6"/>
                  </a:lnTo>
                  <a:lnTo>
                    <a:pt x="17" y="8"/>
                  </a:lnTo>
                  <a:lnTo>
                    <a:pt x="12" y="8"/>
                  </a:lnTo>
                  <a:lnTo>
                    <a:pt x="8" y="8"/>
                  </a:lnTo>
                  <a:lnTo>
                    <a:pt x="3" y="8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1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D6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93" name="Freeform 169"/>
            <p:cNvSpPr>
              <a:spLocks/>
            </p:cNvSpPr>
            <p:nvPr/>
          </p:nvSpPr>
          <p:spPr bwMode="auto">
            <a:xfrm>
              <a:off x="463" y="1217"/>
              <a:ext cx="97" cy="33"/>
            </a:xfrm>
            <a:custGeom>
              <a:avLst/>
              <a:gdLst>
                <a:gd name="T0" fmla="*/ 0 w 193"/>
                <a:gd name="T1" fmla="*/ 0 h 66"/>
                <a:gd name="T2" fmla="*/ 193 w 193"/>
                <a:gd name="T3" fmla="*/ 19 h 66"/>
                <a:gd name="T4" fmla="*/ 193 w 193"/>
                <a:gd name="T5" fmla="*/ 66 h 66"/>
                <a:gd name="T6" fmla="*/ 0 w 193"/>
                <a:gd name="T7" fmla="*/ 38 h 66"/>
                <a:gd name="T8" fmla="*/ 0 w 193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66">
                  <a:moveTo>
                    <a:pt x="0" y="0"/>
                  </a:moveTo>
                  <a:lnTo>
                    <a:pt x="193" y="19"/>
                  </a:lnTo>
                  <a:lnTo>
                    <a:pt x="193" y="66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7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94" name="Freeform 170"/>
            <p:cNvSpPr>
              <a:spLocks/>
            </p:cNvSpPr>
            <p:nvPr/>
          </p:nvSpPr>
          <p:spPr bwMode="auto">
            <a:xfrm>
              <a:off x="932" y="680"/>
              <a:ext cx="33" cy="386"/>
            </a:xfrm>
            <a:custGeom>
              <a:avLst/>
              <a:gdLst>
                <a:gd name="T0" fmla="*/ 0 w 66"/>
                <a:gd name="T1" fmla="*/ 765 h 770"/>
                <a:gd name="T2" fmla="*/ 66 w 66"/>
                <a:gd name="T3" fmla="*/ 770 h 770"/>
                <a:gd name="T4" fmla="*/ 15 w 66"/>
                <a:gd name="T5" fmla="*/ 750 h 770"/>
                <a:gd name="T6" fmla="*/ 16 w 66"/>
                <a:gd name="T7" fmla="*/ 563 h 770"/>
                <a:gd name="T8" fmla="*/ 21 w 66"/>
                <a:gd name="T9" fmla="*/ 374 h 770"/>
                <a:gd name="T10" fmla="*/ 27 w 66"/>
                <a:gd name="T11" fmla="*/ 185 h 770"/>
                <a:gd name="T12" fmla="*/ 36 w 66"/>
                <a:gd name="T13" fmla="*/ 0 h 770"/>
                <a:gd name="T14" fmla="*/ 9 w 66"/>
                <a:gd name="T15" fmla="*/ 21 h 770"/>
                <a:gd name="T16" fmla="*/ 8 w 66"/>
                <a:gd name="T17" fmla="*/ 206 h 770"/>
                <a:gd name="T18" fmla="*/ 5 w 66"/>
                <a:gd name="T19" fmla="*/ 393 h 770"/>
                <a:gd name="T20" fmla="*/ 0 w 66"/>
                <a:gd name="T21" fmla="*/ 579 h 770"/>
                <a:gd name="T22" fmla="*/ 0 w 66"/>
                <a:gd name="T23" fmla="*/ 765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6" h="770">
                  <a:moveTo>
                    <a:pt x="0" y="765"/>
                  </a:moveTo>
                  <a:lnTo>
                    <a:pt x="66" y="770"/>
                  </a:lnTo>
                  <a:lnTo>
                    <a:pt x="15" y="750"/>
                  </a:lnTo>
                  <a:lnTo>
                    <a:pt x="16" y="563"/>
                  </a:lnTo>
                  <a:lnTo>
                    <a:pt x="21" y="374"/>
                  </a:lnTo>
                  <a:lnTo>
                    <a:pt x="27" y="185"/>
                  </a:lnTo>
                  <a:lnTo>
                    <a:pt x="36" y="0"/>
                  </a:lnTo>
                  <a:lnTo>
                    <a:pt x="9" y="21"/>
                  </a:lnTo>
                  <a:lnTo>
                    <a:pt x="8" y="206"/>
                  </a:lnTo>
                  <a:lnTo>
                    <a:pt x="5" y="393"/>
                  </a:lnTo>
                  <a:lnTo>
                    <a:pt x="0" y="579"/>
                  </a:lnTo>
                  <a:lnTo>
                    <a:pt x="0" y="765"/>
                  </a:lnTo>
                  <a:close/>
                </a:path>
              </a:pathLst>
            </a:custGeom>
            <a:solidFill>
              <a:srgbClr val="E0D1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95" name="Freeform 171"/>
            <p:cNvSpPr>
              <a:spLocks/>
            </p:cNvSpPr>
            <p:nvPr/>
          </p:nvSpPr>
          <p:spPr bwMode="auto">
            <a:xfrm>
              <a:off x="993" y="1082"/>
              <a:ext cx="160" cy="248"/>
            </a:xfrm>
            <a:custGeom>
              <a:avLst/>
              <a:gdLst>
                <a:gd name="T0" fmla="*/ 41 w 319"/>
                <a:gd name="T1" fmla="*/ 5 h 496"/>
                <a:gd name="T2" fmla="*/ 157 w 319"/>
                <a:gd name="T3" fmla="*/ 0 h 496"/>
                <a:gd name="T4" fmla="*/ 279 w 319"/>
                <a:gd name="T5" fmla="*/ 12 h 496"/>
                <a:gd name="T6" fmla="*/ 293 w 319"/>
                <a:gd name="T7" fmla="*/ 73 h 496"/>
                <a:gd name="T8" fmla="*/ 303 w 319"/>
                <a:gd name="T9" fmla="*/ 130 h 496"/>
                <a:gd name="T10" fmla="*/ 310 w 319"/>
                <a:gd name="T11" fmla="*/ 183 h 496"/>
                <a:gd name="T12" fmla="*/ 315 w 319"/>
                <a:gd name="T13" fmla="*/ 235 h 496"/>
                <a:gd name="T14" fmla="*/ 317 w 319"/>
                <a:gd name="T15" fmla="*/ 288 h 496"/>
                <a:gd name="T16" fmla="*/ 319 w 319"/>
                <a:gd name="T17" fmla="*/ 341 h 496"/>
                <a:gd name="T18" fmla="*/ 319 w 319"/>
                <a:gd name="T19" fmla="*/ 397 h 496"/>
                <a:gd name="T20" fmla="*/ 319 w 319"/>
                <a:gd name="T21" fmla="*/ 458 h 496"/>
                <a:gd name="T22" fmla="*/ 185 w 319"/>
                <a:gd name="T23" fmla="*/ 496 h 496"/>
                <a:gd name="T24" fmla="*/ 0 w 319"/>
                <a:gd name="T25" fmla="*/ 466 h 496"/>
                <a:gd name="T26" fmla="*/ 0 w 319"/>
                <a:gd name="T27" fmla="*/ 332 h 496"/>
                <a:gd name="T28" fmla="*/ 18 w 319"/>
                <a:gd name="T29" fmla="*/ 111 h 496"/>
                <a:gd name="T30" fmla="*/ 41 w 319"/>
                <a:gd name="T31" fmla="*/ 5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9" h="496">
                  <a:moveTo>
                    <a:pt x="41" y="5"/>
                  </a:moveTo>
                  <a:lnTo>
                    <a:pt x="157" y="0"/>
                  </a:lnTo>
                  <a:lnTo>
                    <a:pt x="279" y="12"/>
                  </a:lnTo>
                  <a:lnTo>
                    <a:pt x="293" y="73"/>
                  </a:lnTo>
                  <a:lnTo>
                    <a:pt x="303" y="130"/>
                  </a:lnTo>
                  <a:lnTo>
                    <a:pt x="310" y="183"/>
                  </a:lnTo>
                  <a:lnTo>
                    <a:pt x="315" y="235"/>
                  </a:lnTo>
                  <a:lnTo>
                    <a:pt x="317" y="288"/>
                  </a:lnTo>
                  <a:lnTo>
                    <a:pt x="319" y="341"/>
                  </a:lnTo>
                  <a:lnTo>
                    <a:pt x="319" y="397"/>
                  </a:lnTo>
                  <a:lnTo>
                    <a:pt x="319" y="458"/>
                  </a:lnTo>
                  <a:lnTo>
                    <a:pt x="185" y="496"/>
                  </a:lnTo>
                  <a:lnTo>
                    <a:pt x="0" y="466"/>
                  </a:lnTo>
                  <a:lnTo>
                    <a:pt x="0" y="332"/>
                  </a:lnTo>
                  <a:lnTo>
                    <a:pt x="18" y="111"/>
                  </a:lnTo>
                  <a:lnTo>
                    <a:pt x="41" y="5"/>
                  </a:lnTo>
                  <a:close/>
                </a:path>
              </a:pathLst>
            </a:custGeom>
            <a:solidFill>
              <a:srgbClr val="33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96" name="Freeform 172"/>
            <p:cNvSpPr>
              <a:spLocks/>
            </p:cNvSpPr>
            <p:nvPr/>
          </p:nvSpPr>
          <p:spPr bwMode="auto">
            <a:xfrm>
              <a:off x="993" y="1108"/>
              <a:ext cx="96" cy="193"/>
            </a:xfrm>
            <a:custGeom>
              <a:avLst/>
              <a:gdLst>
                <a:gd name="T0" fmla="*/ 28 w 194"/>
                <a:gd name="T1" fmla="*/ 5 h 387"/>
                <a:gd name="T2" fmla="*/ 99 w 194"/>
                <a:gd name="T3" fmla="*/ 0 h 387"/>
                <a:gd name="T4" fmla="*/ 187 w 194"/>
                <a:gd name="T5" fmla="*/ 7 h 387"/>
                <a:gd name="T6" fmla="*/ 193 w 194"/>
                <a:gd name="T7" fmla="*/ 103 h 387"/>
                <a:gd name="T8" fmla="*/ 194 w 194"/>
                <a:gd name="T9" fmla="*/ 202 h 387"/>
                <a:gd name="T10" fmla="*/ 193 w 194"/>
                <a:gd name="T11" fmla="*/ 299 h 387"/>
                <a:gd name="T12" fmla="*/ 187 w 194"/>
                <a:gd name="T13" fmla="*/ 387 h 387"/>
                <a:gd name="T14" fmla="*/ 175 w 194"/>
                <a:gd name="T15" fmla="*/ 387 h 387"/>
                <a:gd name="T16" fmla="*/ 163 w 194"/>
                <a:gd name="T17" fmla="*/ 387 h 387"/>
                <a:gd name="T18" fmla="*/ 151 w 194"/>
                <a:gd name="T19" fmla="*/ 387 h 387"/>
                <a:gd name="T20" fmla="*/ 138 w 194"/>
                <a:gd name="T21" fmla="*/ 387 h 387"/>
                <a:gd name="T22" fmla="*/ 127 w 194"/>
                <a:gd name="T23" fmla="*/ 386 h 387"/>
                <a:gd name="T24" fmla="*/ 114 w 194"/>
                <a:gd name="T25" fmla="*/ 385 h 387"/>
                <a:gd name="T26" fmla="*/ 103 w 194"/>
                <a:gd name="T27" fmla="*/ 385 h 387"/>
                <a:gd name="T28" fmla="*/ 90 w 194"/>
                <a:gd name="T29" fmla="*/ 384 h 387"/>
                <a:gd name="T30" fmla="*/ 78 w 194"/>
                <a:gd name="T31" fmla="*/ 383 h 387"/>
                <a:gd name="T32" fmla="*/ 67 w 194"/>
                <a:gd name="T33" fmla="*/ 382 h 387"/>
                <a:gd name="T34" fmla="*/ 55 w 194"/>
                <a:gd name="T35" fmla="*/ 379 h 387"/>
                <a:gd name="T36" fmla="*/ 44 w 194"/>
                <a:gd name="T37" fmla="*/ 378 h 387"/>
                <a:gd name="T38" fmla="*/ 32 w 194"/>
                <a:gd name="T39" fmla="*/ 377 h 387"/>
                <a:gd name="T40" fmla="*/ 21 w 194"/>
                <a:gd name="T41" fmla="*/ 376 h 387"/>
                <a:gd name="T42" fmla="*/ 11 w 194"/>
                <a:gd name="T43" fmla="*/ 375 h 387"/>
                <a:gd name="T44" fmla="*/ 0 w 194"/>
                <a:gd name="T45" fmla="*/ 374 h 387"/>
                <a:gd name="T46" fmla="*/ 0 w 194"/>
                <a:gd name="T47" fmla="*/ 276 h 387"/>
                <a:gd name="T48" fmla="*/ 2 w 194"/>
                <a:gd name="T49" fmla="*/ 189 h 387"/>
                <a:gd name="T50" fmla="*/ 11 w 194"/>
                <a:gd name="T51" fmla="*/ 102 h 387"/>
                <a:gd name="T52" fmla="*/ 28 w 194"/>
                <a:gd name="T53" fmla="*/ 5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4" h="387">
                  <a:moveTo>
                    <a:pt x="28" y="5"/>
                  </a:moveTo>
                  <a:lnTo>
                    <a:pt x="99" y="0"/>
                  </a:lnTo>
                  <a:lnTo>
                    <a:pt x="187" y="7"/>
                  </a:lnTo>
                  <a:lnTo>
                    <a:pt x="193" y="103"/>
                  </a:lnTo>
                  <a:lnTo>
                    <a:pt x="194" y="202"/>
                  </a:lnTo>
                  <a:lnTo>
                    <a:pt x="193" y="299"/>
                  </a:lnTo>
                  <a:lnTo>
                    <a:pt x="187" y="387"/>
                  </a:lnTo>
                  <a:lnTo>
                    <a:pt x="175" y="387"/>
                  </a:lnTo>
                  <a:lnTo>
                    <a:pt x="163" y="387"/>
                  </a:lnTo>
                  <a:lnTo>
                    <a:pt x="151" y="387"/>
                  </a:lnTo>
                  <a:lnTo>
                    <a:pt x="138" y="387"/>
                  </a:lnTo>
                  <a:lnTo>
                    <a:pt x="127" y="386"/>
                  </a:lnTo>
                  <a:lnTo>
                    <a:pt x="114" y="385"/>
                  </a:lnTo>
                  <a:lnTo>
                    <a:pt x="103" y="385"/>
                  </a:lnTo>
                  <a:lnTo>
                    <a:pt x="90" y="384"/>
                  </a:lnTo>
                  <a:lnTo>
                    <a:pt x="78" y="383"/>
                  </a:lnTo>
                  <a:lnTo>
                    <a:pt x="67" y="382"/>
                  </a:lnTo>
                  <a:lnTo>
                    <a:pt x="55" y="379"/>
                  </a:lnTo>
                  <a:lnTo>
                    <a:pt x="44" y="378"/>
                  </a:lnTo>
                  <a:lnTo>
                    <a:pt x="32" y="377"/>
                  </a:lnTo>
                  <a:lnTo>
                    <a:pt x="21" y="376"/>
                  </a:lnTo>
                  <a:lnTo>
                    <a:pt x="11" y="375"/>
                  </a:lnTo>
                  <a:lnTo>
                    <a:pt x="0" y="374"/>
                  </a:lnTo>
                  <a:lnTo>
                    <a:pt x="0" y="276"/>
                  </a:lnTo>
                  <a:lnTo>
                    <a:pt x="2" y="189"/>
                  </a:lnTo>
                  <a:lnTo>
                    <a:pt x="11" y="102"/>
                  </a:lnTo>
                  <a:lnTo>
                    <a:pt x="28" y="5"/>
                  </a:lnTo>
                  <a:close/>
                </a:path>
              </a:pathLst>
            </a:custGeom>
            <a:solidFill>
              <a:srgbClr val="967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97" name="Freeform 173"/>
            <p:cNvSpPr>
              <a:spLocks/>
            </p:cNvSpPr>
            <p:nvPr/>
          </p:nvSpPr>
          <p:spPr bwMode="auto">
            <a:xfrm>
              <a:off x="994" y="1108"/>
              <a:ext cx="92" cy="182"/>
            </a:xfrm>
            <a:custGeom>
              <a:avLst/>
              <a:gdLst>
                <a:gd name="T0" fmla="*/ 27 w 186"/>
                <a:gd name="T1" fmla="*/ 5 h 364"/>
                <a:gd name="T2" fmla="*/ 36 w 186"/>
                <a:gd name="T3" fmla="*/ 5 h 364"/>
                <a:gd name="T4" fmla="*/ 44 w 186"/>
                <a:gd name="T5" fmla="*/ 4 h 364"/>
                <a:gd name="T6" fmla="*/ 53 w 186"/>
                <a:gd name="T7" fmla="*/ 4 h 364"/>
                <a:gd name="T8" fmla="*/ 61 w 186"/>
                <a:gd name="T9" fmla="*/ 3 h 364"/>
                <a:gd name="T10" fmla="*/ 71 w 186"/>
                <a:gd name="T11" fmla="*/ 2 h 364"/>
                <a:gd name="T12" fmla="*/ 79 w 186"/>
                <a:gd name="T13" fmla="*/ 2 h 364"/>
                <a:gd name="T14" fmla="*/ 88 w 186"/>
                <a:gd name="T15" fmla="*/ 0 h 364"/>
                <a:gd name="T16" fmla="*/ 96 w 186"/>
                <a:gd name="T17" fmla="*/ 0 h 364"/>
                <a:gd name="T18" fmla="*/ 106 w 186"/>
                <a:gd name="T19" fmla="*/ 2 h 364"/>
                <a:gd name="T20" fmla="*/ 117 w 186"/>
                <a:gd name="T21" fmla="*/ 2 h 364"/>
                <a:gd name="T22" fmla="*/ 127 w 186"/>
                <a:gd name="T23" fmla="*/ 3 h 364"/>
                <a:gd name="T24" fmla="*/ 139 w 186"/>
                <a:gd name="T25" fmla="*/ 4 h 364"/>
                <a:gd name="T26" fmla="*/ 149 w 186"/>
                <a:gd name="T27" fmla="*/ 5 h 364"/>
                <a:gd name="T28" fmla="*/ 159 w 186"/>
                <a:gd name="T29" fmla="*/ 5 h 364"/>
                <a:gd name="T30" fmla="*/ 170 w 186"/>
                <a:gd name="T31" fmla="*/ 6 h 364"/>
                <a:gd name="T32" fmla="*/ 180 w 186"/>
                <a:gd name="T33" fmla="*/ 7 h 364"/>
                <a:gd name="T34" fmla="*/ 185 w 186"/>
                <a:gd name="T35" fmla="*/ 97 h 364"/>
                <a:gd name="T36" fmla="*/ 186 w 186"/>
                <a:gd name="T37" fmla="*/ 190 h 364"/>
                <a:gd name="T38" fmla="*/ 185 w 186"/>
                <a:gd name="T39" fmla="*/ 281 h 364"/>
                <a:gd name="T40" fmla="*/ 180 w 186"/>
                <a:gd name="T41" fmla="*/ 364 h 364"/>
                <a:gd name="T42" fmla="*/ 157 w 186"/>
                <a:gd name="T43" fmla="*/ 364 h 364"/>
                <a:gd name="T44" fmla="*/ 134 w 186"/>
                <a:gd name="T45" fmla="*/ 363 h 364"/>
                <a:gd name="T46" fmla="*/ 111 w 186"/>
                <a:gd name="T47" fmla="*/ 362 h 364"/>
                <a:gd name="T48" fmla="*/ 88 w 186"/>
                <a:gd name="T49" fmla="*/ 360 h 364"/>
                <a:gd name="T50" fmla="*/ 65 w 186"/>
                <a:gd name="T51" fmla="*/ 359 h 364"/>
                <a:gd name="T52" fmla="*/ 43 w 186"/>
                <a:gd name="T53" fmla="*/ 356 h 364"/>
                <a:gd name="T54" fmla="*/ 21 w 186"/>
                <a:gd name="T55" fmla="*/ 354 h 364"/>
                <a:gd name="T56" fmla="*/ 0 w 186"/>
                <a:gd name="T57" fmla="*/ 352 h 364"/>
                <a:gd name="T58" fmla="*/ 0 w 186"/>
                <a:gd name="T59" fmla="*/ 260 h 364"/>
                <a:gd name="T60" fmla="*/ 3 w 186"/>
                <a:gd name="T61" fmla="*/ 178 h 364"/>
                <a:gd name="T62" fmla="*/ 11 w 186"/>
                <a:gd name="T63" fmla="*/ 96 h 364"/>
                <a:gd name="T64" fmla="*/ 27 w 186"/>
                <a:gd name="T65" fmla="*/ 5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6" h="364">
                  <a:moveTo>
                    <a:pt x="27" y="5"/>
                  </a:moveTo>
                  <a:lnTo>
                    <a:pt x="36" y="5"/>
                  </a:lnTo>
                  <a:lnTo>
                    <a:pt x="44" y="4"/>
                  </a:lnTo>
                  <a:lnTo>
                    <a:pt x="53" y="4"/>
                  </a:lnTo>
                  <a:lnTo>
                    <a:pt x="61" y="3"/>
                  </a:lnTo>
                  <a:lnTo>
                    <a:pt x="71" y="2"/>
                  </a:lnTo>
                  <a:lnTo>
                    <a:pt x="79" y="2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6" y="2"/>
                  </a:lnTo>
                  <a:lnTo>
                    <a:pt x="117" y="2"/>
                  </a:lnTo>
                  <a:lnTo>
                    <a:pt x="127" y="3"/>
                  </a:lnTo>
                  <a:lnTo>
                    <a:pt x="139" y="4"/>
                  </a:lnTo>
                  <a:lnTo>
                    <a:pt x="149" y="5"/>
                  </a:lnTo>
                  <a:lnTo>
                    <a:pt x="159" y="5"/>
                  </a:lnTo>
                  <a:lnTo>
                    <a:pt x="170" y="6"/>
                  </a:lnTo>
                  <a:lnTo>
                    <a:pt x="180" y="7"/>
                  </a:lnTo>
                  <a:lnTo>
                    <a:pt x="185" y="97"/>
                  </a:lnTo>
                  <a:lnTo>
                    <a:pt x="186" y="190"/>
                  </a:lnTo>
                  <a:lnTo>
                    <a:pt x="185" y="281"/>
                  </a:lnTo>
                  <a:lnTo>
                    <a:pt x="180" y="364"/>
                  </a:lnTo>
                  <a:lnTo>
                    <a:pt x="157" y="364"/>
                  </a:lnTo>
                  <a:lnTo>
                    <a:pt x="134" y="363"/>
                  </a:lnTo>
                  <a:lnTo>
                    <a:pt x="111" y="362"/>
                  </a:lnTo>
                  <a:lnTo>
                    <a:pt x="88" y="360"/>
                  </a:lnTo>
                  <a:lnTo>
                    <a:pt x="65" y="359"/>
                  </a:lnTo>
                  <a:lnTo>
                    <a:pt x="43" y="356"/>
                  </a:lnTo>
                  <a:lnTo>
                    <a:pt x="21" y="354"/>
                  </a:lnTo>
                  <a:lnTo>
                    <a:pt x="0" y="352"/>
                  </a:lnTo>
                  <a:lnTo>
                    <a:pt x="0" y="260"/>
                  </a:lnTo>
                  <a:lnTo>
                    <a:pt x="3" y="178"/>
                  </a:lnTo>
                  <a:lnTo>
                    <a:pt x="11" y="96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rgbClr val="9B7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98" name="Freeform 174"/>
            <p:cNvSpPr>
              <a:spLocks/>
            </p:cNvSpPr>
            <p:nvPr/>
          </p:nvSpPr>
          <p:spPr bwMode="auto">
            <a:xfrm>
              <a:off x="995" y="1108"/>
              <a:ext cx="89" cy="170"/>
            </a:xfrm>
            <a:custGeom>
              <a:avLst/>
              <a:gdLst>
                <a:gd name="T0" fmla="*/ 25 w 178"/>
                <a:gd name="T1" fmla="*/ 5 h 340"/>
                <a:gd name="T2" fmla="*/ 33 w 178"/>
                <a:gd name="T3" fmla="*/ 5 h 340"/>
                <a:gd name="T4" fmla="*/ 42 w 178"/>
                <a:gd name="T5" fmla="*/ 4 h 340"/>
                <a:gd name="T6" fmla="*/ 50 w 178"/>
                <a:gd name="T7" fmla="*/ 4 h 340"/>
                <a:gd name="T8" fmla="*/ 58 w 178"/>
                <a:gd name="T9" fmla="*/ 3 h 340"/>
                <a:gd name="T10" fmla="*/ 68 w 178"/>
                <a:gd name="T11" fmla="*/ 2 h 340"/>
                <a:gd name="T12" fmla="*/ 76 w 178"/>
                <a:gd name="T13" fmla="*/ 2 h 340"/>
                <a:gd name="T14" fmla="*/ 84 w 178"/>
                <a:gd name="T15" fmla="*/ 0 h 340"/>
                <a:gd name="T16" fmla="*/ 92 w 178"/>
                <a:gd name="T17" fmla="*/ 0 h 340"/>
                <a:gd name="T18" fmla="*/ 102 w 178"/>
                <a:gd name="T19" fmla="*/ 2 h 340"/>
                <a:gd name="T20" fmla="*/ 111 w 178"/>
                <a:gd name="T21" fmla="*/ 2 h 340"/>
                <a:gd name="T22" fmla="*/ 122 w 178"/>
                <a:gd name="T23" fmla="*/ 3 h 340"/>
                <a:gd name="T24" fmla="*/ 132 w 178"/>
                <a:gd name="T25" fmla="*/ 4 h 340"/>
                <a:gd name="T26" fmla="*/ 143 w 178"/>
                <a:gd name="T27" fmla="*/ 5 h 340"/>
                <a:gd name="T28" fmla="*/ 153 w 178"/>
                <a:gd name="T29" fmla="*/ 5 h 340"/>
                <a:gd name="T30" fmla="*/ 162 w 178"/>
                <a:gd name="T31" fmla="*/ 6 h 340"/>
                <a:gd name="T32" fmla="*/ 173 w 178"/>
                <a:gd name="T33" fmla="*/ 7 h 340"/>
                <a:gd name="T34" fmla="*/ 177 w 178"/>
                <a:gd name="T35" fmla="*/ 91 h 340"/>
                <a:gd name="T36" fmla="*/ 178 w 178"/>
                <a:gd name="T37" fmla="*/ 178 h 340"/>
                <a:gd name="T38" fmla="*/ 177 w 178"/>
                <a:gd name="T39" fmla="*/ 263 h 340"/>
                <a:gd name="T40" fmla="*/ 173 w 178"/>
                <a:gd name="T41" fmla="*/ 340 h 340"/>
                <a:gd name="T42" fmla="*/ 151 w 178"/>
                <a:gd name="T43" fmla="*/ 340 h 340"/>
                <a:gd name="T44" fmla="*/ 129 w 178"/>
                <a:gd name="T45" fmla="*/ 340 h 340"/>
                <a:gd name="T46" fmla="*/ 107 w 178"/>
                <a:gd name="T47" fmla="*/ 339 h 340"/>
                <a:gd name="T48" fmla="*/ 85 w 178"/>
                <a:gd name="T49" fmla="*/ 337 h 340"/>
                <a:gd name="T50" fmla="*/ 62 w 178"/>
                <a:gd name="T51" fmla="*/ 334 h 340"/>
                <a:gd name="T52" fmla="*/ 41 w 178"/>
                <a:gd name="T53" fmla="*/ 333 h 340"/>
                <a:gd name="T54" fmla="*/ 20 w 178"/>
                <a:gd name="T55" fmla="*/ 331 h 340"/>
                <a:gd name="T56" fmla="*/ 0 w 178"/>
                <a:gd name="T57" fmla="*/ 329 h 340"/>
                <a:gd name="T58" fmla="*/ 0 w 178"/>
                <a:gd name="T59" fmla="*/ 243 h 340"/>
                <a:gd name="T60" fmla="*/ 2 w 178"/>
                <a:gd name="T61" fmla="*/ 166 h 340"/>
                <a:gd name="T62" fmla="*/ 9 w 178"/>
                <a:gd name="T63" fmla="*/ 90 h 340"/>
                <a:gd name="T64" fmla="*/ 25 w 178"/>
                <a:gd name="T65" fmla="*/ 5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8" h="340">
                  <a:moveTo>
                    <a:pt x="25" y="5"/>
                  </a:moveTo>
                  <a:lnTo>
                    <a:pt x="33" y="5"/>
                  </a:lnTo>
                  <a:lnTo>
                    <a:pt x="42" y="4"/>
                  </a:lnTo>
                  <a:lnTo>
                    <a:pt x="50" y="4"/>
                  </a:lnTo>
                  <a:lnTo>
                    <a:pt x="58" y="3"/>
                  </a:lnTo>
                  <a:lnTo>
                    <a:pt x="68" y="2"/>
                  </a:lnTo>
                  <a:lnTo>
                    <a:pt x="76" y="2"/>
                  </a:lnTo>
                  <a:lnTo>
                    <a:pt x="84" y="0"/>
                  </a:lnTo>
                  <a:lnTo>
                    <a:pt x="92" y="0"/>
                  </a:lnTo>
                  <a:lnTo>
                    <a:pt x="102" y="2"/>
                  </a:lnTo>
                  <a:lnTo>
                    <a:pt x="111" y="2"/>
                  </a:lnTo>
                  <a:lnTo>
                    <a:pt x="122" y="3"/>
                  </a:lnTo>
                  <a:lnTo>
                    <a:pt x="132" y="4"/>
                  </a:lnTo>
                  <a:lnTo>
                    <a:pt x="143" y="5"/>
                  </a:lnTo>
                  <a:lnTo>
                    <a:pt x="153" y="5"/>
                  </a:lnTo>
                  <a:lnTo>
                    <a:pt x="162" y="6"/>
                  </a:lnTo>
                  <a:lnTo>
                    <a:pt x="173" y="7"/>
                  </a:lnTo>
                  <a:lnTo>
                    <a:pt x="177" y="91"/>
                  </a:lnTo>
                  <a:lnTo>
                    <a:pt x="178" y="178"/>
                  </a:lnTo>
                  <a:lnTo>
                    <a:pt x="177" y="263"/>
                  </a:lnTo>
                  <a:lnTo>
                    <a:pt x="173" y="340"/>
                  </a:lnTo>
                  <a:lnTo>
                    <a:pt x="151" y="340"/>
                  </a:lnTo>
                  <a:lnTo>
                    <a:pt x="129" y="340"/>
                  </a:lnTo>
                  <a:lnTo>
                    <a:pt x="107" y="339"/>
                  </a:lnTo>
                  <a:lnTo>
                    <a:pt x="85" y="337"/>
                  </a:lnTo>
                  <a:lnTo>
                    <a:pt x="62" y="334"/>
                  </a:lnTo>
                  <a:lnTo>
                    <a:pt x="41" y="333"/>
                  </a:lnTo>
                  <a:lnTo>
                    <a:pt x="20" y="331"/>
                  </a:lnTo>
                  <a:lnTo>
                    <a:pt x="0" y="329"/>
                  </a:lnTo>
                  <a:lnTo>
                    <a:pt x="0" y="243"/>
                  </a:lnTo>
                  <a:lnTo>
                    <a:pt x="2" y="166"/>
                  </a:lnTo>
                  <a:lnTo>
                    <a:pt x="9" y="90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A07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799" name="Freeform 175"/>
            <p:cNvSpPr>
              <a:spLocks/>
            </p:cNvSpPr>
            <p:nvPr/>
          </p:nvSpPr>
          <p:spPr bwMode="auto">
            <a:xfrm>
              <a:off x="997" y="1108"/>
              <a:ext cx="85" cy="158"/>
            </a:xfrm>
            <a:custGeom>
              <a:avLst/>
              <a:gdLst>
                <a:gd name="T0" fmla="*/ 23 w 171"/>
                <a:gd name="T1" fmla="*/ 5 h 316"/>
                <a:gd name="T2" fmla="*/ 31 w 171"/>
                <a:gd name="T3" fmla="*/ 5 h 316"/>
                <a:gd name="T4" fmla="*/ 39 w 171"/>
                <a:gd name="T5" fmla="*/ 4 h 316"/>
                <a:gd name="T6" fmla="*/ 47 w 171"/>
                <a:gd name="T7" fmla="*/ 4 h 316"/>
                <a:gd name="T8" fmla="*/ 55 w 171"/>
                <a:gd name="T9" fmla="*/ 3 h 316"/>
                <a:gd name="T10" fmla="*/ 64 w 171"/>
                <a:gd name="T11" fmla="*/ 3 h 316"/>
                <a:gd name="T12" fmla="*/ 72 w 171"/>
                <a:gd name="T13" fmla="*/ 2 h 316"/>
                <a:gd name="T14" fmla="*/ 80 w 171"/>
                <a:gd name="T15" fmla="*/ 2 h 316"/>
                <a:gd name="T16" fmla="*/ 88 w 171"/>
                <a:gd name="T17" fmla="*/ 0 h 316"/>
                <a:gd name="T18" fmla="*/ 97 w 171"/>
                <a:gd name="T19" fmla="*/ 2 h 316"/>
                <a:gd name="T20" fmla="*/ 107 w 171"/>
                <a:gd name="T21" fmla="*/ 2 h 316"/>
                <a:gd name="T22" fmla="*/ 117 w 171"/>
                <a:gd name="T23" fmla="*/ 3 h 316"/>
                <a:gd name="T24" fmla="*/ 127 w 171"/>
                <a:gd name="T25" fmla="*/ 4 h 316"/>
                <a:gd name="T26" fmla="*/ 136 w 171"/>
                <a:gd name="T27" fmla="*/ 5 h 316"/>
                <a:gd name="T28" fmla="*/ 145 w 171"/>
                <a:gd name="T29" fmla="*/ 5 h 316"/>
                <a:gd name="T30" fmla="*/ 156 w 171"/>
                <a:gd name="T31" fmla="*/ 6 h 316"/>
                <a:gd name="T32" fmla="*/ 165 w 171"/>
                <a:gd name="T33" fmla="*/ 7 h 316"/>
                <a:gd name="T34" fmla="*/ 168 w 171"/>
                <a:gd name="T35" fmla="*/ 86 h 316"/>
                <a:gd name="T36" fmla="*/ 171 w 171"/>
                <a:gd name="T37" fmla="*/ 165 h 316"/>
                <a:gd name="T38" fmla="*/ 168 w 171"/>
                <a:gd name="T39" fmla="*/ 243 h 316"/>
                <a:gd name="T40" fmla="*/ 165 w 171"/>
                <a:gd name="T41" fmla="*/ 316 h 316"/>
                <a:gd name="T42" fmla="*/ 144 w 171"/>
                <a:gd name="T43" fmla="*/ 316 h 316"/>
                <a:gd name="T44" fmla="*/ 122 w 171"/>
                <a:gd name="T45" fmla="*/ 316 h 316"/>
                <a:gd name="T46" fmla="*/ 102 w 171"/>
                <a:gd name="T47" fmla="*/ 315 h 316"/>
                <a:gd name="T48" fmla="*/ 81 w 171"/>
                <a:gd name="T49" fmla="*/ 314 h 316"/>
                <a:gd name="T50" fmla="*/ 59 w 171"/>
                <a:gd name="T51" fmla="*/ 311 h 316"/>
                <a:gd name="T52" fmla="*/ 39 w 171"/>
                <a:gd name="T53" fmla="*/ 310 h 316"/>
                <a:gd name="T54" fmla="*/ 20 w 171"/>
                <a:gd name="T55" fmla="*/ 308 h 316"/>
                <a:gd name="T56" fmla="*/ 0 w 171"/>
                <a:gd name="T57" fmla="*/ 307 h 316"/>
                <a:gd name="T58" fmla="*/ 0 w 171"/>
                <a:gd name="T59" fmla="*/ 227 h 316"/>
                <a:gd name="T60" fmla="*/ 1 w 171"/>
                <a:gd name="T61" fmla="*/ 156 h 316"/>
                <a:gd name="T62" fmla="*/ 8 w 171"/>
                <a:gd name="T63" fmla="*/ 85 h 316"/>
                <a:gd name="T64" fmla="*/ 23 w 171"/>
                <a:gd name="T65" fmla="*/ 5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1" h="316">
                  <a:moveTo>
                    <a:pt x="23" y="5"/>
                  </a:moveTo>
                  <a:lnTo>
                    <a:pt x="31" y="5"/>
                  </a:lnTo>
                  <a:lnTo>
                    <a:pt x="39" y="4"/>
                  </a:lnTo>
                  <a:lnTo>
                    <a:pt x="47" y="4"/>
                  </a:lnTo>
                  <a:lnTo>
                    <a:pt x="55" y="3"/>
                  </a:lnTo>
                  <a:lnTo>
                    <a:pt x="64" y="3"/>
                  </a:lnTo>
                  <a:lnTo>
                    <a:pt x="72" y="2"/>
                  </a:lnTo>
                  <a:lnTo>
                    <a:pt x="80" y="2"/>
                  </a:lnTo>
                  <a:lnTo>
                    <a:pt x="88" y="0"/>
                  </a:lnTo>
                  <a:lnTo>
                    <a:pt x="97" y="2"/>
                  </a:lnTo>
                  <a:lnTo>
                    <a:pt x="107" y="2"/>
                  </a:lnTo>
                  <a:lnTo>
                    <a:pt x="117" y="3"/>
                  </a:lnTo>
                  <a:lnTo>
                    <a:pt x="127" y="4"/>
                  </a:lnTo>
                  <a:lnTo>
                    <a:pt x="136" y="5"/>
                  </a:lnTo>
                  <a:lnTo>
                    <a:pt x="145" y="5"/>
                  </a:lnTo>
                  <a:lnTo>
                    <a:pt x="156" y="6"/>
                  </a:lnTo>
                  <a:lnTo>
                    <a:pt x="165" y="7"/>
                  </a:lnTo>
                  <a:lnTo>
                    <a:pt x="168" y="86"/>
                  </a:lnTo>
                  <a:lnTo>
                    <a:pt x="171" y="165"/>
                  </a:lnTo>
                  <a:lnTo>
                    <a:pt x="168" y="243"/>
                  </a:lnTo>
                  <a:lnTo>
                    <a:pt x="165" y="316"/>
                  </a:lnTo>
                  <a:lnTo>
                    <a:pt x="144" y="316"/>
                  </a:lnTo>
                  <a:lnTo>
                    <a:pt x="122" y="316"/>
                  </a:lnTo>
                  <a:lnTo>
                    <a:pt x="102" y="315"/>
                  </a:lnTo>
                  <a:lnTo>
                    <a:pt x="81" y="314"/>
                  </a:lnTo>
                  <a:lnTo>
                    <a:pt x="59" y="311"/>
                  </a:lnTo>
                  <a:lnTo>
                    <a:pt x="39" y="310"/>
                  </a:lnTo>
                  <a:lnTo>
                    <a:pt x="20" y="308"/>
                  </a:lnTo>
                  <a:lnTo>
                    <a:pt x="0" y="307"/>
                  </a:lnTo>
                  <a:lnTo>
                    <a:pt x="0" y="227"/>
                  </a:lnTo>
                  <a:lnTo>
                    <a:pt x="1" y="156"/>
                  </a:lnTo>
                  <a:lnTo>
                    <a:pt x="8" y="85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A58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00" name="Freeform 176"/>
            <p:cNvSpPr>
              <a:spLocks/>
            </p:cNvSpPr>
            <p:nvPr/>
          </p:nvSpPr>
          <p:spPr bwMode="auto">
            <a:xfrm>
              <a:off x="998" y="1108"/>
              <a:ext cx="81" cy="146"/>
            </a:xfrm>
            <a:custGeom>
              <a:avLst/>
              <a:gdLst>
                <a:gd name="T0" fmla="*/ 21 w 162"/>
                <a:gd name="T1" fmla="*/ 5 h 293"/>
                <a:gd name="T2" fmla="*/ 29 w 162"/>
                <a:gd name="T3" fmla="*/ 5 h 293"/>
                <a:gd name="T4" fmla="*/ 38 w 162"/>
                <a:gd name="T5" fmla="*/ 4 h 293"/>
                <a:gd name="T6" fmla="*/ 44 w 162"/>
                <a:gd name="T7" fmla="*/ 4 h 293"/>
                <a:gd name="T8" fmla="*/ 52 w 162"/>
                <a:gd name="T9" fmla="*/ 3 h 293"/>
                <a:gd name="T10" fmla="*/ 61 w 162"/>
                <a:gd name="T11" fmla="*/ 3 h 293"/>
                <a:gd name="T12" fmla="*/ 69 w 162"/>
                <a:gd name="T13" fmla="*/ 2 h 293"/>
                <a:gd name="T14" fmla="*/ 76 w 162"/>
                <a:gd name="T15" fmla="*/ 2 h 293"/>
                <a:gd name="T16" fmla="*/ 84 w 162"/>
                <a:gd name="T17" fmla="*/ 0 h 293"/>
                <a:gd name="T18" fmla="*/ 93 w 162"/>
                <a:gd name="T19" fmla="*/ 2 h 293"/>
                <a:gd name="T20" fmla="*/ 102 w 162"/>
                <a:gd name="T21" fmla="*/ 2 h 293"/>
                <a:gd name="T22" fmla="*/ 111 w 162"/>
                <a:gd name="T23" fmla="*/ 3 h 293"/>
                <a:gd name="T24" fmla="*/ 120 w 162"/>
                <a:gd name="T25" fmla="*/ 4 h 293"/>
                <a:gd name="T26" fmla="*/ 130 w 162"/>
                <a:gd name="T27" fmla="*/ 5 h 293"/>
                <a:gd name="T28" fmla="*/ 139 w 162"/>
                <a:gd name="T29" fmla="*/ 5 h 293"/>
                <a:gd name="T30" fmla="*/ 148 w 162"/>
                <a:gd name="T31" fmla="*/ 6 h 293"/>
                <a:gd name="T32" fmla="*/ 157 w 162"/>
                <a:gd name="T33" fmla="*/ 6 h 293"/>
                <a:gd name="T34" fmla="*/ 161 w 162"/>
                <a:gd name="T35" fmla="*/ 79 h 293"/>
                <a:gd name="T36" fmla="*/ 162 w 162"/>
                <a:gd name="T37" fmla="*/ 152 h 293"/>
                <a:gd name="T38" fmla="*/ 161 w 162"/>
                <a:gd name="T39" fmla="*/ 226 h 293"/>
                <a:gd name="T40" fmla="*/ 157 w 162"/>
                <a:gd name="T41" fmla="*/ 293 h 293"/>
                <a:gd name="T42" fmla="*/ 138 w 162"/>
                <a:gd name="T43" fmla="*/ 293 h 293"/>
                <a:gd name="T44" fmla="*/ 117 w 162"/>
                <a:gd name="T45" fmla="*/ 293 h 293"/>
                <a:gd name="T46" fmla="*/ 97 w 162"/>
                <a:gd name="T47" fmla="*/ 292 h 293"/>
                <a:gd name="T48" fmla="*/ 77 w 162"/>
                <a:gd name="T49" fmla="*/ 291 h 293"/>
                <a:gd name="T50" fmla="*/ 57 w 162"/>
                <a:gd name="T51" fmla="*/ 290 h 293"/>
                <a:gd name="T52" fmla="*/ 38 w 162"/>
                <a:gd name="T53" fmla="*/ 288 h 293"/>
                <a:gd name="T54" fmla="*/ 18 w 162"/>
                <a:gd name="T55" fmla="*/ 286 h 293"/>
                <a:gd name="T56" fmla="*/ 0 w 162"/>
                <a:gd name="T57" fmla="*/ 285 h 293"/>
                <a:gd name="T58" fmla="*/ 0 w 162"/>
                <a:gd name="T59" fmla="*/ 211 h 293"/>
                <a:gd name="T60" fmla="*/ 1 w 162"/>
                <a:gd name="T61" fmla="*/ 144 h 293"/>
                <a:gd name="T62" fmla="*/ 8 w 162"/>
                <a:gd name="T63" fmla="*/ 79 h 293"/>
                <a:gd name="T64" fmla="*/ 21 w 162"/>
                <a:gd name="T65" fmla="*/ 5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2" h="293">
                  <a:moveTo>
                    <a:pt x="21" y="5"/>
                  </a:moveTo>
                  <a:lnTo>
                    <a:pt x="29" y="5"/>
                  </a:lnTo>
                  <a:lnTo>
                    <a:pt x="38" y="4"/>
                  </a:lnTo>
                  <a:lnTo>
                    <a:pt x="44" y="4"/>
                  </a:lnTo>
                  <a:lnTo>
                    <a:pt x="52" y="3"/>
                  </a:lnTo>
                  <a:lnTo>
                    <a:pt x="61" y="3"/>
                  </a:lnTo>
                  <a:lnTo>
                    <a:pt x="69" y="2"/>
                  </a:lnTo>
                  <a:lnTo>
                    <a:pt x="76" y="2"/>
                  </a:lnTo>
                  <a:lnTo>
                    <a:pt x="84" y="0"/>
                  </a:lnTo>
                  <a:lnTo>
                    <a:pt x="93" y="2"/>
                  </a:lnTo>
                  <a:lnTo>
                    <a:pt x="102" y="2"/>
                  </a:lnTo>
                  <a:lnTo>
                    <a:pt x="111" y="3"/>
                  </a:lnTo>
                  <a:lnTo>
                    <a:pt x="120" y="4"/>
                  </a:lnTo>
                  <a:lnTo>
                    <a:pt x="130" y="5"/>
                  </a:lnTo>
                  <a:lnTo>
                    <a:pt x="139" y="5"/>
                  </a:lnTo>
                  <a:lnTo>
                    <a:pt x="148" y="6"/>
                  </a:lnTo>
                  <a:lnTo>
                    <a:pt x="157" y="6"/>
                  </a:lnTo>
                  <a:lnTo>
                    <a:pt x="161" y="79"/>
                  </a:lnTo>
                  <a:lnTo>
                    <a:pt x="162" y="152"/>
                  </a:lnTo>
                  <a:lnTo>
                    <a:pt x="161" y="226"/>
                  </a:lnTo>
                  <a:lnTo>
                    <a:pt x="157" y="293"/>
                  </a:lnTo>
                  <a:lnTo>
                    <a:pt x="138" y="293"/>
                  </a:lnTo>
                  <a:lnTo>
                    <a:pt x="117" y="293"/>
                  </a:lnTo>
                  <a:lnTo>
                    <a:pt x="97" y="292"/>
                  </a:lnTo>
                  <a:lnTo>
                    <a:pt x="77" y="291"/>
                  </a:lnTo>
                  <a:lnTo>
                    <a:pt x="57" y="290"/>
                  </a:lnTo>
                  <a:lnTo>
                    <a:pt x="38" y="288"/>
                  </a:lnTo>
                  <a:lnTo>
                    <a:pt x="18" y="286"/>
                  </a:lnTo>
                  <a:lnTo>
                    <a:pt x="0" y="285"/>
                  </a:lnTo>
                  <a:lnTo>
                    <a:pt x="0" y="211"/>
                  </a:lnTo>
                  <a:lnTo>
                    <a:pt x="1" y="144"/>
                  </a:lnTo>
                  <a:lnTo>
                    <a:pt x="8" y="79"/>
                  </a:lnTo>
                  <a:lnTo>
                    <a:pt x="21" y="5"/>
                  </a:lnTo>
                  <a:close/>
                </a:path>
              </a:pathLst>
            </a:custGeom>
            <a:solidFill>
              <a:srgbClr val="AA9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01" name="Freeform 177"/>
            <p:cNvSpPr>
              <a:spLocks/>
            </p:cNvSpPr>
            <p:nvPr/>
          </p:nvSpPr>
          <p:spPr bwMode="auto">
            <a:xfrm>
              <a:off x="999" y="1108"/>
              <a:ext cx="77" cy="134"/>
            </a:xfrm>
            <a:custGeom>
              <a:avLst/>
              <a:gdLst>
                <a:gd name="T0" fmla="*/ 21 w 154"/>
                <a:gd name="T1" fmla="*/ 5 h 269"/>
                <a:gd name="T2" fmla="*/ 27 w 154"/>
                <a:gd name="T3" fmla="*/ 5 h 269"/>
                <a:gd name="T4" fmla="*/ 36 w 154"/>
                <a:gd name="T5" fmla="*/ 4 h 269"/>
                <a:gd name="T6" fmla="*/ 42 w 154"/>
                <a:gd name="T7" fmla="*/ 4 h 269"/>
                <a:gd name="T8" fmla="*/ 50 w 154"/>
                <a:gd name="T9" fmla="*/ 3 h 269"/>
                <a:gd name="T10" fmla="*/ 57 w 154"/>
                <a:gd name="T11" fmla="*/ 3 h 269"/>
                <a:gd name="T12" fmla="*/ 65 w 154"/>
                <a:gd name="T13" fmla="*/ 2 h 269"/>
                <a:gd name="T14" fmla="*/ 72 w 154"/>
                <a:gd name="T15" fmla="*/ 2 h 269"/>
                <a:gd name="T16" fmla="*/ 80 w 154"/>
                <a:gd name="T17" fmla="*/ 0 h 269"/>
                <a:gd name="T18" fmla="*/ 90 w 154"/>
                <a:gd name="T19" fmla="*/ 2 h 269"/>
                <a:gd name="T20" fmla="*/ 98 w 154"/>
                <a:gd name="T21" fmla="*/ 2 h 269"/>
                <a:gd name="T22" fmla="*/ 107 w 154"/>
                <a:gd name="T23" fmla="*/ 3 h 269"/>
                <a:gd name="T24" fmla="*/ 116 w 154"/>
                <a:gd name="T25" fmla="*/ 4 h 269"/>
                <a:gd name="T26" fmla="*/ 124 w 154"/>
                <a:gd name="T27" fmla="*/ 5 h 269"/>
                <a:gd name="T28" fmla="*/ 133 w 154"/>
                <a:gd name="T29" fmla="*/ 5 h 269"/>
                <a:gd name="T30" fmla="*/ 141 w 154"/>
                <a:gd name="T31" fmla="*/ 6 h 269"/>
                <a:gd name="T32" fmla="*/ 151 w 154"/>
                <a:gd name="T33" fmla="*/ 6 h 269"/>
                <a:gd name="T34" fmla="*/ 153 w 154"/>
                <a:gd name="T35" fmla="*/ 72 h 269"/>
                <a:gd name="T36" fmla="*/ 154 w 154"/>
                <a:gd name="T37" fmla="*/ 141 h 269"/>
                <a:gd name="T38" fmla="*/ 154 w 154"/>
                <a:gd name="T39" fmla="*/ 208 h 269"/>
                <a:gd name="T40" fmla="*/ 151 w 154"/>
                <a:gd name="T41" fmla="*/ 269 h 269"/>
                <a:gd name="T42" fmla="*/ 131 w 154"/>
                <a:gd name="T43" fmla="*/ 269 h 269"/>
                <a:gd name="T44" fmla="*/ 113 w 154"/>
                <a:gd name="T45" fmla="*/ 269 h 269"/>
                <a:gd name="T46" fmla="*/ 93 w 154"/>
                <a:gd name="T47" fmla="*/ 269 h 269"/>
                <a:gd name="T48" fmla="*/ 74 w 154"/>
                <a:gd name="T49" fmla="*/ 268 h 269"/>
                <a:gd name="T50" fmla="*/ 55 w 154"/>
                <a:gd name="T51" fmla="*/ 266 h 269"/>
                <a:gd name="T52" fmla="*/ 37 w 154"/>
                <a:gd name="T53" fmla="*/ 265 h 269"/>
                <a:gd name="T54" fmla="*/ 18 w 154"/>
                <a:gd name="T55" fmla="*/ 264 h 269"/>
                <a:gd name="T56" fmla="*/ 0 w 154"/>
                <a:gd name="T57" fmla="*/ 263 h 269"/>
                <a:gd name="T58" fmla="*/ 0 w 154"/>
                <a:gd name="T59" fmla="*/ 195 h 269"/>
                <a:gd name="T60" fmla="*/ 1 w 154"/>
                <a:gd name="T61" fmla="*/ 134 h 269"/>
                <a:gd name="T62" fmla="*/ 7 w 154"/>
                <a:gd name="T63" fmla="*/ 73 h 269"/>
                <a:gd name="T64" fmla="*/ 21 w 154"/>
                <a:gd name="T65" fmla="*/ 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4" h="269">
                  <a:moveTo>
                    <a:pt x="21" y="5"/>
                  </a:moveTo>
                  <a:lnTo>
                    <a:pt x="27" y="5"/>
                  </a:lnTo>
                  <a:lnTo>
                    <a:pt x="36" y="4"/>
                  </a:lnTo>
                  <a:lnTo>
                    <a:pt x="42" y="4"/>
                  </a:lnTo>
                  <a:lnTo>
                    <a:pt x="50" y="3"/>
                  </a:lnTo>
                  <a:lnTo>
                    <a:pt x="57" y="3"/>
                  </a:lnTo>
                  <a:lnTo>
                    <a:pt x="65" y="2"/>
                  </a:lnTo>
                  <a:lnTo>
                    <a:pt x="72" y="2"/>
                  </a:lnTo>
                  <a:lnTo>
                    <a:pt x="80" y="0"/>
                  </a:lnTo>
                  <a:lnTo>
                    <a:pt x="90" y="2"/>
                  </a:lnTo>
                  <a:lnTo>
                    <a:pt x="98" y="2"/>
                  </a:lnTo>
                  <a:lnTo>
                    <a:pt x="107" y="3"/>
                  </a:lnTo>
                  <a:lnTo>
                    <a:pt x="116" y="4"/>
                  </a:lnTo>
                  <a:lnTo>
                    <a:pt x="124" y="5"/>
                  </a:lnTo>
                  <a:lnTo>
                    <a:pt x="133" y="5"/>
                  </a:lnTo>
                  <a:lnTo>
                    <a:pt x="141" y="6"/>
                  </a:lnTo>
                  <a:lnTo>
                    <a:pt x="151" y="6"/>
                  </a:lnTo>
                  <a:lnTo>
                    <a:pt x="153" y="72"/>
                  </a:lnTo>
                  <a:lnTo>
                    <a:pt x="154" y="141"/>
                  </a:lnTo>
                  <a:lnTo>
                    <a:pt x="154" y="208"/>
                  </a:lnTo>
                  <a:lnTo>
                    <a:pt x="151" y="269"/>
                  </a:lnTo>
                  <a:lnTo>
                    <a:pt x="131" y="269"/>
                  </a:lnTo>
                  <a:lnTo>
                    <a:pt x="113" y="269"/>
                  </a:lnTo>
                  <a:lnTo>
                    <a:pt x="93" y="269"/>
                  </a:lnTo>
                  <a:lnTo>
                    <a:pt x="74" y="268"/>
                  </a:lnTo>
                  <a:lnTo>
                    <a:pt x="55" y="266"/>
                  </a:lnTo>
                  <a:lnTo>
                    <a:pt x="37" y="265"/>
                  </a:lnTo>
                  <a:lnTo>
                    <a:pt x="18" y="264"/>
                  </a:lnTo>
                  <a:lnTo>
                    <a:pt x="0" y="263"/>
                  </a:lnTo>
                  <a:lnTo>
                    <a:pt x="0" y="195"/>
                  </a:lnTo>
                  <a:lnTo>
                    <a:pt x="1" y="134"/>
                  </a:lnTo>
                  <a:lnTo>
                    <a:pt x="7" y="73"/>
                  </a:lnTo>
                  <a:lnTo>
                    <a:pt x="21" y="5"/>
                  </a:lnTo>
                  <a:close/>
                </a:path>
              </a:pathLst>
            </a:custGeom>
            <a:solidFill>
              <a:srgbClr val="AF9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02" name="Freeform 178"/>
            <p:cNvSpPr>
              <a:spLocks/>
            </p:cNvSpPr>
            <p:nvPr/>
          </p:nvSpPr>
          <p:spPr bwMode="auto">
            <a:xfrm>
              <a:off x="1000" y="1108"/>
              <a:ext cx="74" cy="124"/>
            </a:xfrm>
            <a:custGeom>
              <a:avLst/>
              <a:gdLst>
                <a:gd name="T0" fmla="*/ 20 w 148"/>
                <a:gd name="T1" fmla="*/ 5 h 248"/>
                <a:gd name="T2" fmla="*/ 27 w 148"/>
                <a:gd name="T3" fmla="*/ 5 h 248"/>
                <a:gd name="T4" fmla="*/ 35 w 148"/>
                <a:gd name="T5" fmla="*/ 4 h 248"/>
                <a:gd name="T6" fmla="*/ 42 w 148"/>
                <a:gd name="T7" fmla="*/ 4 h 248"/>
                <a:gd name="T8" fmla="*/ 48 w 148"/>
                <a:gd name="T9" fmla="*/ 3 h 248"/>
                <a:gd name="T10" fmla="*/ 55 w 148"/>
                <a:gd name="T11" fmla="*/ 3 h 248"/>
                <a:gd name="T12" fmla="*/ 62 w 148"/>
                <a:gd name="T13" fmla="*/ 2 h 248"/>
                <a:gd name="T14" fmla="*/ 70 w 148"/>
                <a:gd name="T15" fmla="*/ 2 h 248"/>
                <a:gd name="T16" fmla="*/ 77 w 148"/>
                <a:gd name="T17" fmla="*/ 0 h 248"/>
                <a:gd name="T18" fmla="*/ 85 w 148"/>
                <a:gd name="T19" fmla="*/ 2 h 248"/>
                <a:gd name="T20" fmla="*/ 95 w 148"/>
                <a:gd name="T21" fmla="*/ 2 h 248"/>
                <a:gd name="T22" fmla="*/ 103 w 148"/>
                <a:gd name="T23" fmla="*/ 3 h 248"/>
                <a:gd name="T24" fmla="*/ 112 w 148"/>
                <a:gd name="T25" fmla="*/ 4 h 248"/>
                <a:gd name="T26" fmla="*/ 120 w 148"/>
                <a:gd name="T27" fmla="*/ 5 h 248"/>
                <a:gd name="T28" fmla="*/ 128 w 148"/>
                <a:gd name="T29" fmla="*/ 5 h 248"/>
                <a:gd name="T30" fmla="*/ 136 w 148"/>
                <a:gd name="T31" fmla="*/ 6 h 248"/>
                <a:gd name="T32" fmla="*/ 144 w 148"/>
                <a:gd name="T33" fmla="*/ 6 h 248"/>
                <a:gd name="T34" fmla="*/ 146 w 148"/>
                <a:gd name="T35" fmla="*/ 66 h 248"/>
                <a:gd name="T36" fmla="*/ 148 w 148"/>
                <a:gd name="T37" fmla="*/ 128 h 248"/>
                <a:gd name="T38" fmla="*/ 146 w 148"/>
                <a:gd name="T39" fmla="*/ 189 h 248"/>
                <a:gd name="T40" fmla="*/ 144 w 148"/>
                <a:gd name="T41" fmla="*/ 248 h 248"/>
                <a:gd name="T42" fmla="*/ 126 w 148"/>
                <a:gd name="T43" fmla="*/ 248 h 248"/>
                <a:gd name="T44" fmla="*/ 107 w 148"/>
                <a:gd name="T45" fmla="*/ 248 h 248"/>
                <a:gd name="T46" fmla="*/ 89 w 148"/>
                <a:gd name="T47" fmla="*/ 247 h 248"/>
                <a:gd name="T48" fmla="*/ 70 w 148"/>
                <a:gd name="T49" fmla="*/ 247 h 248"/>
                <a:gd name="T50" fmla="*/ 53 w 148"/>
                <a:gd name="T51" fmla="*/ 246 h 248"/>
                <a:gd name="T52" fmla="*/ 35 w 148"/>
                <a:gd name="T53" fmla="*/ 245 h 248"/>
                <a:gd name="T54" fmla="*/ 17 w 148"/>
                <a:gd name="T55" fmla="*/ 243 h 248"/>
                <a:gd name="T56" fmla="*/ 0 w 148"/>
                <a:gd name="T57" fmla="*/ 242 h 248"/>
                <a:gd name="T58" fmla="*/ 0 w 148"/>
                <a:gd name="T59" fmla="*/ 179 h 248"/>
                <a:gd name="T60" fmla="*/ 1 w 148"/>
                <a:gd name="T61" fmla="*/ 123 h 248"/>
                <a:gd name="T62" fmla="*/ 7 w 148"/>
                <a:gd name="T63" fmla="*/ 67 h 248"/>
                <a:gd name="T64" fmla="*/ 20 w 148"/>
                <a:gd name="T65" fmla="*/ 5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8" h="248">
                  <a:moveTo>
                    <a:pt x="20" y="5"/>
                  </a:moveTo>
                  <a:lnTo>
                    <a:pt x="27" y="5"/>
                  </a:lnTo>
                  <a:lnTo>
                    <a:pt x="35" y="4"/>
                  </a:lnTo>
                  <a:lnTo>
                    <a:pt x="42" y="4"/>
                  </a:lnTo>
                  <a:lnTo>
                    <a:pt x="48" y="3"/>
                  </a:lnTo>
                  <a:lnTo>
                    <a:pt x="55" y="3"/>
                  </a:lnTo>
                  <a:lnTo>
                    <a:pt x="62" y="2"/>
                  </a:lnTo>
                  <a:lnTo>
                    <a:pt x="70" y="2"/>
                  </a:lnTo>
                  <a:lnTo>
                    <a:pt x="77" y="0"/>
                  </a:lnTo>
                  <a:lnTo>
                    <a:pt x="85" y="2"/>
                  </a:lnTo>
                  <a:lnTo>
                    <a:pt x="95" y="2"/>
                  </a:lnTo>
                  <a:lnTo>
                    <a:pt x="103" y="3"/>
                  </a:lnTo>
                  <a:lnTo>
                    <a:pt x="112" y="4"/>
                  </a:lnTo>
                  <a:lnTo>
                    <a:pt x="120" y="5"/>
                  </a:lnTo>
                  <a:lnTo>
                    <a:pt x="128" y="5"/>
                  </a:lnTo>
                  <a:lnTo>
                    <a:pt x="136" y="6"/>
                  </a:lnTo>
                  <a:lnTo>
                    <a:pt x="144" y="6"/>
                  </a:lnTo>
                  <a:lnTo>
                    <a:pt x="146" y="66"/>
                  </a:lnTo>
                  <a:lnTo>
                    <a:pt x="148" y="128"/>
                  </a:lnTo>
                  <a:lnTo>
                    <a:pt x="146" y="189"/>
                  </a:lnTo>
                  <a:lnTo>
                    <a:pt x="144" y="248"/>
                  </a:lnTo>
                  <a:lnTo>
                    <a:pt x="126" y="248"/>
                  </a:lnTo>
                  <a:lnTo>
                    <a:pt x="107" y="248"/>
                  </a:lnTo>
                  <a:lnTo>
                    <a:pt x="89" y="247"/>
                  </a:lnTo>
                  <a:lnTo>
                    <a:pt x="70" y="247"/>
                  </a:lnTo>
                  <a:lnTo>
                    <a:pt x="53" y="246"/>
                  </a:lnTo>
                  <a:lnTo>
                    <a:pt x="35" y="245"/>
                  </a:lnTo>
                  <a:lnTo>
                    <a:pt x="17" y="243"/>
                  </a:lnTo>
                  <a:lnTo>
                    <a:pt x="0" y="242"/>
                  </a:lnTo>
                  <a:lnTo>
                    <a:pt x="0" y="179"/>
                  </a:lnTo>
                  <a:lnTo>
                    <a:pt x="1" y="123"/>
                  </a:lnTo>
                  <a:lnTo>
                    <a:pt x="7" y="67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rgbClr val="B59E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03" name="Freeform 179"/>
            <p:cNvSpPr>
              <a:spLocks/>
            </p:cNvSpPr>
            <p:nvPr/>
          </p:nvSpPr>
          <p:spPr bwMode="auto">
            <a:xfrm>
              <a:off x="1002" y="1108"/>
              <a:ext cx="69" cy="111"/>
            </a:xfrm>
            <a:custGeom>
              <a:avLst/>
              <a:gdLst>
                <a:gd name="T0" fmla="*/ 17 w 138"/>
                <a:gd name="T1" fmla="*/ 3 h 222"/>
                <a:gd name="T2" fmla="*/ 24 w 138"/>
                <a:gd name="T3" fmla="*/ 3 h 222"/>
                <a:gd name="T4" fmla="*/ 31 w 138"/>
                <a:gd name="T5" fmla="*/ 2 h 222"/>
                <a:gd name="T6" fmla="*/ 38 w 138"/>
                <a:gd name="T7" fmla="*/ 2 h 222"/>
                <a:gd name="T8" fmla="*/ 44 w 138"/>
                <a:gd name="T9" fmla="*/ 1 h 222"/>
                <a:gd name="T10" fmla="*/ 51 w 138"/>
                <a:gd name="T11" fmla="*/ 1 h 222"/>
                <a:gd name="T12" fmla="*/ 58 w 138"/>
                <a:gd name="T13" fmla="*/ 1 h 222"/>
                <a:gd name="T14" fmla="*/ 65 w 138"/>
                <a:gd name="T15" fmla="*/ 0 h 222"/>
                <a:gd name="T16" fmla="*/ 72 w 138"/>
                <a:gd name="T17" fmla="*/ 0 h 222"/>
                <a:gd name="T18" fmla="*/ 80 w 138"/>
                <a:gd name="T19" fmla="*/ 0 h 222"/>
                <a:gd name="T20" fmla="*/ 88 w 138"/>
                <a:gd name="T21" fmla="*/ 1 h 222"/>
                <a:gd name="T22" fmla="*/ 96 w 138"/>
                <a:gd name="T23" fmla="*/ 1 h 222"/>
                <a:gd name="T24" fmla="*/ 104 w 138"/>
                <a:gd name="T25" fmla="*/ 2 h 222"/>
                <a:gd name="T26" fmla="*/ 111 w 138"/>
                <a:gd name="T27" fmla="*/ 3 h 222"/>
                <a:gd name="T28" fmla="*/ 119 w 138"/>
                <a:gd name="T29" fmla="*/ 3 h 222"/>
                <a:gd name="T30" fmla="*/ 127 w 138"/>
                <a:gd name="T31" fmla="*/ 4 h 222"/>
                <a:gd name="T32" fmla="*/ 135 w 138"/>
                <a:gd name="T33" fmla="*/ 4 h 222"/>
                <a:gd name="T34" fmla="*/ 138 w 138"/>
                <a:gd name="T35" fmla="*/ 58 h 222"/>
                <a:gd name="T36" fmla="*/ 138 w 138"/>
                <a:gd name="T37" fmla="*/ 114 h 222"/>
                <a:gd name="T38" fmla="*/ 138 w 138"/>
                <a:gd name="T39" fmla="*/ 169 h 222"/>
                <a:gd name="T40" fmla="*/ 135 w 138"/>
                <a:gd name="T41" fmla="*/ 222 h 222"/>
                <a:gd name="T42" fmla="*/ 118 w 138"/>
                <a:gd name="T43" fmla="*/ 222 h 222"/>
                <a:gd name="T44" fmla="*/ 101 w 138"/>
                <a:gd name="T45" fmla="*/ 222 h 222"/>
                <a:gd name="T46" fmla="*/ 84 w 138"/>
                <a:gd name="T47" fmla="*/ 222 h 222"/>
                <a:gd name="T48" fmla="*/ 66 w 138"/>
                <a:gd name="T49" fmla="*/ 221 h 222"/>
                <a:gd name="T50" fmla="*/ 49 w 138"/>
                <a:gd name="T51" fmla="*/ 221 h 222"/>
                <a:gd name="T52" fmla="*/ 32 w 138"/>
                <a:gd name="T53" fmla="*/ 220 h 222"/>
                <a:gd name="T54" fmla="*/ 16 w 138"/>
                <a:gd name="T55" fmla="*/ 218 h 222"/>
                <a:gd name="T56" fmla="*/ 0 w 138"/>
                <a:gd name="T57" fmla="*/ 217 h 222"/>
                <a:gd name="T58" fmla="*/ 0 w 138"/>
                <a:gd name="T59" fmla="*/ 161 h 222"/>
                <a:gd name="T60" fmla="*/ 0 w 138"/>
                <a:gd name="T61" fmla="*/ 110 h 222"/>
                <a:gd name="T62" fmla="*/ 5 w 138"/>
                <a:gd name="T63" fmla="*/ 59 h 222"/>
                <a:gd name="T64" fmla="*/ 17 w 138"/>
                <a:gd name="T65" fmla="*/ 3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8" h="222">
                  <a:moveTo>
                    <a:pt x="17" y="3"/>
                  </a:moveTo>
                  <a:lnTo>
                    <a:pt x="24" y="3"/>
                  </a:lnTo>
                  <a:lnTo>
                    <a:pt x="31" y="2"/>
                  </a:lnTo>
                  <a:lnTo>
                    <a:pt x="38" y="2"/>
                  </a:lnTo>
                  <a:lnTo>
                    <a:pt x="44" y="1"/>
                  </a:lnTo>
                  <a:lnTo>
                    <a:pt x="51" y="1"/>
                  </a:lnTo>
                  <a:lnTo>
                    <a:pt x="58" y="1"/>
                  </a:lnTo>
                  <a:lnTo>
                    <a:pt x="65" y="0"/>
                  </a:lnTo>
                  <a:lnTo>
                    <a:pt x="72" y="0"/>
                  </a:lnTo>
                  <a:lnTo>
                    <a:pt x="80" y="0"/>
                  </a:lnTo>
                  <a:lnTo>
                    <a:pt x="88" y="1"/>
                  </a:lnTo>
                  <a:lnTo>
                    <a:pt x="96" y="1"/>
                  </a:lnTo>
                  <a:lnTo>
                    <a:pt x="104" y="2"/>
                  </a:lnTo>
                  <a:lnTo>
                    <a:pt x="111" y="3"/>
                  </a:lnTo>
                  <a:lnTo>
                    <a:pt x="119" y="3"/>
                  </a:lnTo>
                  <a:lnTo>
                    <a:pt x="127" y="4"/>
                  </a:lnTo>
                  <a:lnTo>
                    <a:pt x="135" y="4"/>
                  </a:lnTo>
                  <a:lnTo>
                    <a:pt x="138" y="58"/>
                  </a:lnTo>
                  <a:lnTo>
                    <a:pt x="138" y="114"/>
                  </a:lnTo>
                  <a:lnTo>
                    <a:pt x="138" y="169"/>
                  </a:lnTo>
                  <a:lnTo>
                    <a:pt x="135" y="222"/>
                  </a:lnTo>
                  <a:lnTo>
                    <a:pt x="118" y="222"/>
                  </a:lnTo>
                  <a:lnTo>
                    <a:pt x="101" y="222"/>
                  </a:lnTo>
                  <a:lnTo>
                    <a:pt x="84" y="222"/>
                  </a:lnTo>
                  <a:lnTo>
                    <a:pt x="66" y="221"/>
                  </a:lnTo>
                  <a:lnTo>
                    <a:pt x="49" y="221"/>
                  </a:lnTo>
                  <a:lnTo>
                    <a:pt x="32" y="220"/>
                  </a:lnTo>
                  <a:lnTo>
                    <a:pt x="16" y="218"/>
                  </a:lnTo>
                  <a:lnTo>
                    <a:pt x="0" y="217"/>
                  </a:lnTo>
                  <a:lnTo>
                    <a:pt x="0" y="161"/>
                  </a:lnTo>
                  <a:lnTo>
                    <a:pt x="0" y="110"/>
                  </a:lnTo>
                  <a:lnTo>
                    <a:pt x="5" y="59"/>
                  </a:lnTo>
                  <a:lnTo>
                    <a:pt x="17" y="3"/>
                  </a:lnTo>
                  <a:close/>
                </a:path>
              </a:pathLst>
            </a:custGeom>
            <a:solidFill>
              <a:srgbClr val="BAA5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04" name="Freeform 180"/>
            <p:cNvSpPr>
              <a:spLocks/>
            </p:cNvSpPr>
            <p:nvPr/>
          </p:nvSpPr>
          <p:spPr bwMode="auto">
            <a:xfrm>
              <a:off x="1002" y="1108"/>
              <a:ext cx="67" cy="100"/>
            </a:xfrm>
            <a:custGeom>
              <a:avLst/>
              <a:gdLst>
                <a:gd name="T0" fmla="*/ 17 w 132"/>
                <a:gd name="T1" fmla="*/ 3 h 199"/>
                <a:gd name="T2" fmla="*/ 24 w 132"/>
                <a:gd name="T3" fmla="*/ 3 h 199"/>
                <a:gd name="T4" fmla="*/ 30 w 132"/>
                <a:gd name="T5" fmla="*/ 2 h 199"/>
                <a:gd name="T6" fmla="*/ 37 w 132"/>
                <a:gd name="T7" fmla="*/ 2 h 199"/>
                <a:gd name="T8" fmla="*/ 43 w 132"/>
                <a:gd name="T9" fmla="*/ 1 h 199"/>
                <a:gd name="T10" fmla="*/ 49 w 132"/>
                <a:gd name="T11" fmla="*/ 1 h 199"/>
                <a:gd name="T12" fmla="*/ 56 w 132"/>
                <a:gd name="T13" fmla="*/ 1 h 199"/>
                <a:gd name="T14" fmla="*/ 62 w 132"/>
                <a:gd name="T15" fmla="*/ 0 h 199"/>
                <a:gd name="T16" fmla="*/ 69 w 132"/>
                <a:gd name="T17" fmla="*/ 0 h 199"/>
                <a:gd name="T18" fmla="*/ 77 w 132"/>
                <a:gd name="T19" fmla="*/ 0 h 199"/>
                <a:gd name="T20" fmla="*/ 84 w 132"/>
                <a:gd name="T21" fmla="*/ 1 h 199"/>
                <a:gd name="T22" fmla="*/ 92 w 132"/>
                <a:gd name="T23" fmla="*/ 1 h 199"/>
                <a:gd name="T24" fmla="*/ 100 w 132"/>
                <a:gd name="T25" fmla="*/ 2 h 199"/>
                <a:gd name="T26" fmla="*/ 108 w 132"/>
                <a:gd name="T27" fmla="*/ 2 h 199"/>
                <a:gd name="T28" fmla="*/ 115 w 132"/>
                <a:gd name="T29" fmla="*/ 3 h 199"/>
                <a:gd name="T30" fmla="*/ 123 w 132"/>
                <a:gd name="T31" fmla="*/ 3 h 199"/>
                <a:gd name="T32" fmla="*/ 130 w 132"/>
                <a:gd name="T33" fmla="*/ 4 h 199"/>
                <a:gd name="T34" fmla="*/ 132 w 132"/>
                <a:gd name="T35" fmla="*/ 51 h 199"/>
                <a:gd name="T36" fmla="*/ 132 w 132"/>
                <a:gd name="T37" fmla="*/ 101 h 199"/>
                <a:gd name="T38" fmla="*/ 132 w 132"/>
                <a:gd name="T39" fmla="*/ 150 h 199"/>
                <a:gd name="T40" fmla="*/ 130 w 132"/>
                <a:gd name="T41" fmla="*/ 198 h 199"/>
                <a:gd name="T42" fmla="*/ 114 w 132"/>
                <a:gd name="T43" fmla="*/ 199 h 199"/>
                <a:gd name="T44" fmla="*/ 96 w 132"/>
                <a:gd name="T45" fmla="*/ 199 h 199"/>
                <a:gd name="T46" fmla="*/ 80 w 132"/>
                <a:gd name="T47" fmla="*/ 199 h 199"/>
                <a:gd name="T48" fmla="*/ 64 w 132"/>
                <a:gd name="T49" fmla="*/ 198 h 199"/>
                <a:gd name="T50" fmla="*/ 48 w 132"/>
                <a:gd name="T51" fmla="*/ 198 h 199"/>
                <a:gd name="T52" fmla="*/ 32 w 132"/>
                <a:gd name="T53" fmla="*/ 197 h 199"/>
                <a:gd name="T54" fmla="*/ 16 w 132"/>
                <a:gd name="T55" fmla="*/ 195 h 199"/>
                <a:gd name="T56" fmla="*/ 0 w 132"/>
                <a:gd name="T57" fmla="*/ 195 h 199"/>
                <a:gd name="T58" fmla="*/ 0 w 132"/>
                <a:gd name="T59" fmla="*/ 145 h 199"/>
                <a:gd name="T60" fmla="*/ 1 w 132"/>
                <a:gd name="T61" fmla="*/ 99 h 199"/>
                <a:gd name="T62" fmla="*/ 5 w 132"/>
                <a:gd name="T63" fmla="*/ 54 h 199"/>
                <a:gd name="T64" fmla="*/ 17 w 132"/>
                <a:gd name="T65" fmla="*/ 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2" h="199">
                  <a:moveTo>
                    <a:pt x="17" y="3"/>
                  </a:moveTo>
                  <a:lnTo>
                    <a:pt x="24" y="3"/>
                  </a:lnTo>
                  <a:lnTo>
                    <a:pt x="30" y="2"/>
                  </a:lnTo>
                  <a:lnTo>
                    <a:pt x="37" y="2"/>
                  </a:lnTo>
                  <a:lnTo>
                    <a:pt x="43" y="1"/>
                  </a:lnTo>
                  <a:lnTo>
                    <a:pt x="49" y="1"/>
                  </a:lnTo>
                  <a:lnTo>
                    <a:pt x="56" y="1"/>
                  </a:lnTo>
                  <a:lnTo>
                    <a:pt x="62" y="0"/>
                  </a:lnTo>
                  <a:lnTo>
                    <a:pt x="69" y="0"/>
                  </a:lnTo>
                  <a:lnTo>
                    <a:pt x="77" y="0"/>
                  </a:lnTo>
                  <a:lnTo>
                    <a:pt x="84" y="1"/>
                  </a:lnTo>
                  <a:lnTo>
                    <a:pt x="92" y="1"/>
                  </a:lnTo>
                  <a:lnTo>
                    <a:pt x="100" y="2"/>
                  </a:lnTo>
                  <a:lnTo>
                    <a:pt x="108" y="2"/>
                  </a:lnTo>
                  <a:lnTo>
                    <a:pt x="115" y="3"/>
                  </a:lnTo>
                  <a:lnTo>
                    <a:pt x="123" y="3"/>
                  </a:lnTo>
                  <a:lnTo>
                    <a:pt x="130" y="4"/>
                  </a:lnTo>
                  <a:lnTo>
                    <a:pt x="132" y="51"/>
                  </a:lnTo>
                  <a:lnTo>
                    <a:pt x="132" y="101"/>
                  </a:lnTo>
                  <a:lnTo>
                    <a:pt x="132" y="150"/>
                  </a:lnTo>
                  <a:lnTo>
                    <a:pt x="130" y="198"/>
                  </a:lnTo>
                  <a:lnTo>
                    <a:pt x="114" y="199"/>
                  </a:lnTo>
                  <a:lnTo>
                    <a:pt x="96" y="199"/>
                  </a:lnTo>
                  <a:lnTo>
                    <a:pt x="80" y="199"/>
                  </a:lnTo>
                  <a:lnTo>
                    <a:pt x="64" y="198"/>
                  </a:lnTo>
                  <a:lnTo>
                    <a:pt x="48" y="198"/>
                  </a:lnTo>
                  <a:lnTo>
                    <a:pt x="32" y="197"/>
                  </a:lnTo>
                  <a:lnTo>
                    <a:pt x="16" y="195"/>
                  </a:lnTo>
                  <a:lnTo>
                    <a:pt x="0" y="195"/>
                  </a:lnTo>
                  <a:lnTo>
                    <a:pt x="0" y="145"/>
                  </a:lnTo>
                  <a:lnTo>
                    <a:pt x="1" y="99"/>
                  </a:lnTo>
                  <a:lnTo>
                    <a:pt x="5" y="54"/>
                  </a:lnTo>
                  <a:lnTo>
                    <a:pt x="17" y="3"/>
                  </a:lnTo>
                  <a:close/>
                </a:path>
              </a:pathLst>
            </a:custGeom>
            <a:solidFill>
              <a:srgbClr val="BFAD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05" name="Freeform 181"/>
            <p:cNvSpPr>
              <a:spLocks/>
            </p:cNvSpPr>
            <p:nvPr/>
          </p:nvSpPr>
          <p:spPr bwMode="auto">
            <a:xfrm>
              <a:off x="1004" y="1108"/>
              <a:ext cx="62" cy="88"/>
            </a:xfrm>
            <a:custGeom>
              <a:avLst/>
              <a:gdLst>
                <a:gd name="T0" fmla="*/ 16 w 126"/>
                <a:gd name="T1" fmla="*/ 3 h 175"/>
                <a:gd name="T2" fmla="*/ 22 w 126"/>
                <a:gd name="T3" fmla="*/ 3 h 175"/>
                <a:gd name="T4" fmla="*/ 29 w 126"/>
                <a:gd name="T5" fmla="*/ 2 h 175"/>
                <a:gd name="T6" fmla="*/ 35 w 126"/>
                <a:gd name="T7" fmla="*/ 2 h 175"/>
                <a:gd name="T8" fmla="*/ 41 w 126"/>
                <a:gd name="T9" fmla="*/ 1 h 175"/>
                <a:gd name="T10" fmla="*/ 47 w 126"/>
                <a:gd name="T11" fmla="*/ 1 h 175"/>
                <a:gd name="T12" fmla="*/ 53 w 126"/>
                <a:gd name="T13" fmla="*/ 1 h 175"/>
                <a:gd name="T14" fmla="*/ 60 w 126"/>
                <a:gd name="T15" fmla="*/ 0 h 175"/>
                <a:gd name="T16" fmla="*/ 66 w 126"/>
                <a:gd name="T17" fmla="*/ 0 h 175"/>
                <a:gd name="T18" fmla="*/ 73 w 126"/>
                <a:gd name="T19" fmla="*/ 0 h 175"/>
                <a:gd name="T20" fmla="*/ 81 w 126"/>
                <a:gd name="T21" fmla="*/ 1 h 175"/>
                <a:gd name="T22" fmla="*/ 88 w 126"/>
                <a:gd name="T23" fmla="*/ 1 h 175"/>
                <a:gd name="T24" fmla="*/ 94 w 126"/>
                <a:gd name="T25" fmla="*/ 2 h 175"/>
                <a:gd name="T26" fmla="*/ 103 w 126"/>
                <a:gd name="T27" fmla="*/ 2 h 175"/>
                <a:gd name="T28" fmla="*/ 109 w 126"/>
                <a:gd name="T29" fmla="*/ 3 h 175"/>
                <a:gd name="T30" fmla="*/ 116 w 126"/>
                <a:gd name="T31" fmla="*/ 3 h 175"/>
                <a:gd name="T32" fmla="*/ 123 w 126"/>
                <a:gd name="T33" fmla="*/ 4 h 175"/>
                <a:gd name="T34" fmla="*/ 124 w 126"/>
                <a:gd name="T35" fmla="*/ 45 h 175"/>
                <a:gd name="T36" fmla="*/ 126 w 126"/>
                <a:gd name="T37" fmla="*/ 88 h 175"/>
                <a:gd name="T38" fmla="*/ 124 w 126"/>
                <a:gd name="T39" fmla="*/ 132 h 175"/>
                <a:gd name="T40" fmla="*/ 123 w 126"/>
                <a:gd name="T41" fmla="*/ 175 h 175"/>
                <a:gd name="T42" fmla="*/ 108 w 126"/>
                <a:gd name="T43" fmla="*/ 175 h 175"/>
                <a:gd name="T44" fmla="*/ 92 w 126"/>
                <a:gd name="T45" fmla="*/ 175 h 175"/>
                <a:gd name="T46" fmla="*/ 77 w 126"/>
                <a:gd name="T47" fmla="*/ 175 h 175"/>
                <a:gd name="T48" fmla="*/ 61 w 126"/>
                <a:gd name="T49" fmla="*/ 175 h 175"/>
                <a:gd name="T50" fmla="*/ 46 w 126"/>
                <a:gd name="T51" fmla="*/ 175 h 175"/>
                <a:gd name="T52" fmla="*/ 30 w 126"/>
                <a:gd name="T53" fmla="*/ 175 h 175"/>
                <a:gd name="T54" fmla="*/ 15 w 126"/>
                <a:gd name="T55" fmla="*/ 173 h 175"/>
                <a:gd name="T56" fmla="*/ 0 w 126"/>
                <a:gd name="T57" fmla="*/ 173 h 175"/>
                <a:gd name="T58" fmla="*/ 0 w 126"/>
                <a:gd name="T59" fmla="*/ 129 h 175"/>
                <a:gd name="T60" fmla="*/ 1 w 126"/>
                <a:gd name="T61" fmla="*/ 88 h 175"/>
                <a:gd name="T62" fmla="*/ 6 w 126"/>
                <a:gd name="T63" fmla="*/ 48 h 175"/>
                <a:gd name="T64" fmla="*/ 16 w 126"/>
                <a:gd name="T65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75">
                  <a:moveTo>
                    <a:pt x="16" y="3"/>
                  </a:moveTo>
                  <a:lnTo>
                    <a:pt x="22" y="3"/>
                  </a:lnTo>
                  <a:lnTo>
                    <a:pt x="29" y="2"/>
                  </a:lnTo>
                  <a:lnTo>
                    <a:pt x="35" y="2"/>
                  </a:lnTo>
                  <a:lnTo>
                    <a:pt x="41" y="1"/>
                  </a:lnTo>
                  <a:lnTo>
                    <a:pt x="47" y="1"/>
                  </a:lnTo>
                  <a:lnTo>
                    <a:pt x="53" y="1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3" y="0"/>
                  </a:lnTo>
                  <a:lnTo>
                    <a:pt x="81" y="1"/>
                  </a:lnTo>
                  <a:lnTo>
                    <a:pt x="88" y="1"/>
                  </a:lnTo>
                  <a:lnTo>
                    <a:pt x="94" y="2"/>
                  </a:lnTo>
                  <a:lnTo>
                    <a:pt x="103" y="2"/>
                  </a:lnTo>
                  <a:lnTo>
                    <a:pt x="109" y="3"/>
                  </a:lnTo>
                  <a:lnTo>
                    <a:pt x="116" y="3"/>
                  </a:lnTo>
                  <a:lnTo>
                    <a:pt x="123" y="4"/>
                  </a:lnTo>
                  <a:lnTo>
                    <a:pt x="124" y="45"/>
                  </a:lnTo>
                  <a:lnTo>
                    <a:pt x="126" y="88"/>
                  </a:lnTo>
                  <a:lnTo>
                    <a:pt x="124" y="132"/>
                  </a:lnTo>
                  <a:lnTo>
                    <a:pt x="123" y="175"/>
                  </a:lnTo>
                  <a:lnTo>
                    <a:pt x="108" y="175"/>
                  </a:lnTo>
                  <a:lnTo>
                    <a:pt x="92" y="175"/>
                  </a:lnTo>
                  <a:lnTo>
                    <a:pt x="77" y="175"/>
                  </a:lnTo>
                  <a:lnTo>
                    <a:pt x="61" y="175"/>
                  </a:lnTo>
                  <a:lnTo>
                    <a:pt x="46" y="175"/>
                  </a:lnTo>
                  <a:lnTo>
                    <a:pt x="30" y="175"/>
                  </a:lnTo>
                  <a:lnTo>
                    <a:pt x="15" y="173"/>
                  </a:lnTo>
                  <a:lnTo>
                    <a:pt x="0" y="173"/>
                  </a:lnTo>
                  <a:lnTo>
                    <a:pt x="0" y="129"/>
                  </a:lnTo>
                  <a:lnTo>
                    <a:pt x="1" y="88"/>
                  </a:lnTo>
                  <a:lnTo>
                    <a:pt x="6" y="48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C4B7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06" name="Freeform 182"/>
            <p:cNvSpPr>
              <a:spLocks/>
            </p:cNvSpPr>
            <p:nvPr/>
          </p:nvSpPr>
          <p:spPr bwMode="auto">
            <a:xfrm>
              <a:off x="1005" y="1108"/>
              <a:ext cx="58" cy="76"/>
            </a:xfrm>
            <a:custGeom>
              <a:avLst/>
              <a:gdLst>
                <a:gd name="T0" fmla="*/ 15 w 118"/>
                <a:gd name="T1" fmla="*/ 3 h 152"/>
                <a:gd name="T2" fmla="*/ 21 w 118"/>
                <a:gd name="T3" fmla="*/ 3 h 152"/>
                <a:gd name="T4" fmla="*/ 27 w 118"/>
                <a:gd name="T5" fmla="*/ 2 h 152"/>
                <a:gd name="T6" fmla="*/ 33 w 118"/>
                <a:gd name="T7" fmla="*/ 2 h 152"/>
                <a:gd name="T8" fmla="*/ 39 w 118"/>
                <a:gd name="T9" fmla="*/ 1 h 152"/>
                <a:gd name="T10" fmla="*/ 45 w 118"/>
                <a:gd name="T11" fmla="*/ 1 h 152"/>
                <a:gd name="T12" fmla="*/ 51 w 118"/>
                <a:gd name="T13" fmla="*/ 1 h 152"/>
                <a:gd name="T14" fmla="*/ 57 w 118"/>
                <a:gd name="T15" fmla="*/ 0 h 152"/>
                <a:gd name="T16" fmla="*/ 63 w 118"/>
                <a:gd name="T17" fmla="*/ 0 h 152"/>
                <a:gd name="T18" fmla="*/ 69 w 118"/>
                <a:gd name="T19" fmla="*/ 0 h 152"/>
                <a:gd name="T20" fmla="*/ 76 w 118"/>
                <a:gd name="T21" fmla="*/ 1 h 152"/>
                <a:gd name="T22" fmla="*/ 83 w 118"/>
                <a:gd name="T23" fmla="*/ 1 h 152"/>
                <a:gd name="T24" fmla="*/ 90 w 118"/>
                <a:gd name="T25" fmla="*/ 2 h 152"/>
                <a:gd name="T26" fmla="*/ 97 w 118"/>
                <a:gd name="T27" fmla="*/ 2 h 152"/>
                <a:gd name="T28" fmla="*/ 104 w 118"/>
                <a:gd name="T29" fmla="*/ 3 h 152"/>
                <a:gd name="T30" fmla="*/ 111 w 118"/>
                <a:gd name="T31" fmla="*/ 3 h 152"/>
                <a:gd name="T32" fmla="*/ 118 w 118"/>
                <a:gd name="T33" fmla="*/ 4 h 152"/>
                <a:gd name="T34" fmla="*/ 118 w 118"/>
                <a:gd name="T35" fmla="*/ 39 h 152"/>
                <a:gd name="T36" fmla="*/ 118 w 118"/>
                <a:gd name="T37" fmla="*/ 76 h 152"/>
                <a:gd name="T38" fmla="*/ 118 w 118"/>
                <a:gd name="T39" fmla="*/ 114 h 152"/>
                <a:gd name="T40" fmla="*/ 118 w 118"/>
                <a:gd name="T41" fmla="*/ 150 h 152"/>
                <a:gd name="T42" fmla="*/ 103 w 118"/>
                <a:gd name="T43" fmla="*/ 152 h 152"/>
                <a:gd name="T44" fmla="*/ 88 w 118"/>
                <a:gd name="T45" fmla="*/ 152 h 152"/>
                <a:gd name="T46" fmla="*/ 73 w 118"/>
                <a:gd name="T47" fmla="*/ 152 h 152"/>
                <a:gd name="T48" fmla="*/ 59 w 118"/>
                <a:gd name="T49" fmla="*/ 152 h 152"/>
                <a:gd name="T50" fmla="*/ 44 w 118"/>
                <a:gd name="T51" fmla="*/ 152 h 152"/>
                <a:gd name="T52" fmla="*/ 29 w 118"/>
                <a:gd name="T53" fmla="*/ 152 h 152"/>
                <a:gd name="T54" fmla="*/ 15 w 118"/>
                <a:gd name="T55" fmla="*/ 150 h 152"/>
                <a:gd name="T56" fmla="*/ 0 w 118"/>
                <a:gd name="T57" fmla="*/ 150 h 152"/>
                <a:gd name="T58" fmla="*/ 0 w 118"/>
                <a:gd name="T59" fmla="*/ 111 h 152"/>
                <a:gd name="T60" fmla="*/ 1 w 118"/>
                <a:gd name="T61" fmla="*/ 77 h 152"/>
                <a:gd name="T62" fmla="*/ 5 w 118"/>
                <a:gd name="T63" fmla="*/ 41 h 152"/>
                <a:gd name="T64" fmla="*/ 15 w 118"/>
                <a:gd name="T65" fmla="*/ 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8" h="152">
                  <a:moveTo>
                    <a:pt x="15" y="3"/>
                  </a:move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1"/>
                  </a:lnTo>
                  <a:lnTo>
                    <a:pt x="45" y="1"/>
                  </a:lnTo>
                  <a:lnTo>
                    <a:pt x="51" y="1"/>
                  </a:lnTo>
                  <a:lnTo>
                    <a:pt x="57" y="0"/>
                  </a:lnTo>
                  <a:lnTo>
                    <a:pt x="63" y="0"/>
                  </a:lnTo>
                  <a:lnTo>
                    <a:pt x="69" y="0"/>
                  </a:lnTo>
                  <a:lnTo>
                    <a:pt x="76" y="1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2"/>
                  </a:lnTo>
                  <a:lnTo>
                    <a:pt x="104" y="3"/>
                  </a:lnTo>
                  <a:lnTo>
                    <a:pt x="111" y="3"/>
                  </a:lnTo>
                  <a:lnTo>
                    <a:pt x="118" y="4"/>
                  </a:lnTo>
                  <a:lnTo>
                    <a:pt x="118" y="39"/>
                  </a:lnTo>
                  <a:lnTo>
                    <a:pt x="118" y="76"/>
                  </a:lnTo>
                  <a:lnTo>
                    <a:pt x="118" y="114"/>
                  </a:lnTo>
                  <a:lnTo>
                    <a:pt x="118" y="150"/>
                  </a:lnTo>
                  <a:lnTo>
                    <a:pt x="103" y="152"/>
                  </a:lnTo>
                  <a:lnTo>
                    <a:pt x="88" y="152"/>
                  </a:lnTo>
                  <a:lnTo>
                    <a:pt x="73" y="152"/>
                  </a:lnTo>
                  <a:lnTo>
                    <a:pt x="59" y="152"/>
                  </a:lnTo>
                  <a:lnTo>
                    <a:pt x="44" y="152"/>
                  </a:lnTo>
                  <a:lnTo>
                    <a:pt x="29" y="152"/>
                  </a:lnTo>
                  <a:lnTo>
                    <a:pt x="15" y="150"/>
                  </a:lnTo>
                  <a:lnTo>
                    <a:pt x="0" y="150"/>
                  </a:lnTo>
                  <a:lnTo>
                    <a:pt x="0" y="111"/>
                  </a:lnTo>
                  <a:lnTo>
                    <a:pt x="1" y="77"/>
                  </a:lnTo>
                  <a:lnTo>
                    <a:pt x="5" y="41"/>
                  </a:lnTo>
                  <a:lnTo>
                    <a:pt x="15" y="3"/>
                  </a:lnTo>
                  <a:close/>
                </a:path>
              </a:pathLst>
            </a:custGeom>
            <a:solidFill>
              <a:srgbClr val="C9BF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07" name="Freeform 183"/>
            <p:cNvSpPr>
              <a:spLocks/>
            </p:cNvSpPr>
            <p:nvPr/>
          </p:nvSpPr>
          <p:spPr bwMode="auto">
            <a:xfrm>
              <a:off x="1006" y="1108"/>
              <a:ext cx="56" cy="65"/>
            </a:xfrm>
            <a:custGeom>
              <a:avLst/>
              <a:gdLst>
                <a:gd name="T0" fmla="*/ 13 w 111"/>
                <a:gd name="T1" fmla="*/ 3 h 129"/>
                <a:gd name="T2" fmla="*/ 58 w 111"/>
                <a:gd name="T3" fmla="*/ 0 h 129"/>
                <a:gd name="T4" fmla="*/ 111 w 111"/>
                <a:gd name="T5" fmla="*/ 3 h 129"/>
                <a:gd name="T6" fmla="*/ 111 w 111"/>
                <a:gd name="T7" fmla="*/ 32 h 129"/>
                <a:gd name="T8" fmla="*/ 111 w 111"/>
                <a:gd name="T9" fmla="*/ 63 h 129"/>
                <a:gd name="T10" fmla="*/ 111 w 111"/>
                <a:gd name="T11" fmla="*/ 95 h 129"/>
                <a:gd name="T12" fmla="*/ 111 w 111"/>
                <a:gd name="T13" fmla="*/ 126 h 129"/>
                <a:gd name="T14" fmla="*/ 96 w 111"/>
                <a:gd name="T15" fmla="*/ 127 h 129"/>
                <a:gd name="T16" fmla="*/ 83 w 111"/>
                <a:gd name="T17" fmla="*/ 127 h 129"/>
                <a:gd name="T18" fmla="*/ 69 w 111"/>
                <a:gd name="T19" fmla="*/ 129 h 129"/>
                <a:gd name="T20" fmla="*/ 55 w 111"/>
                <a:gd name="T21" fmla="*/ 129 h 129"/>
                <a:gd name="T22" fmla="*/ 41 w 111"/>
                <a:gd name="T23" fmla="*/ 129 h 129"/>
                <a:gd name="T24" fmla="*/ 27 w 111"/>
                <a:gd name="T25" fmla="*/ 129 h 129"/>
                <a:gd name="T26" fmla="*/ 13 w 111"/>
                <a:gd name="T27" fmla="*/ 129 h 129"/>
                <a:gd name="T28" fmla="*/ 0 w 111"/>
                <a:gd name="T29" fmla="*/ 129 h 129"/>
                <a:gd name="T30" fmla="*/ 0 w 111"/>
                <a:gd name="T31" fmla="*/ 95 h 129"/>
                <a:gd name="T32" fmla="*/ 0 w 111"/>
                <a:gd name="T33" fmla="*/ 65 h 129"/>
                <a:gd name="T34" fmla="*/ 4 w 111"/>
                <a:gd name="T35" fmla="*/ 35 h 129"/>
                <a:gd name="T36" fmla="*/ 13 w 111"/>
                <a:gd name="T3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1" h="129">
                  <a:moveTo>
                    <a:pt x="13" y="3"/>
                  </a:moveTo>
                  <a:lnTo>
                    <a:pt x="58" y="0"/>
                  </a:lnTo>
                  <a:lnTo>
                    <a:pt x="111" y="3"/>
                  </a:lnTo>
                  <a:lnTo>
                    <a:pt x="111" y="32"/>
                  </a:lnTo>
                  <a:lnTo>
                    <a:pt x="111" y="63"/>
                  </a:lnTo>
                  <a:lnTo>
                    <a:pt x="111" y="95"/>
                  </a:lnTo>
                  <a:lnTo>
                    <a:pt x="111" y="126"/>
                  </a:lnTo>
                  <a:lnTo>
                    <a:pt x="96" y="127"/>
                  </a:lnTo>
                  <a:lnTo>
                    <a:pt x="83" y="127"/>
                  </a:lnTo>
                  <a:lnTo>
                    <a:pt x="69" y="129"/>
                  </a:lnTo>
                  <a:lnTo>
                    <a:pt x="55" y="129"/>
                  </a:lnTo>
                  <a:lnTo>
                    <a:pt x="41" y="129"/>
                  </a:lnTo>
                  <a:lnTo>
                    <a:pt x="27" y="129"/>
                  </a:lnTo>
                  <a:lnTo>
                    <a:pt x="13" y="129"/>
                  </a:lnTo>
                  <a:lnTo>
                    <a:pt x="0" y="129"/>
                  </a:lnTo>
                  <a:lnTo>
                    <a:pt x="0" y="95"/>
                  </a:lnTo>
                  <a:lnTo>
                    <a:pt x="0" y="65"/>
                  </a:lnTo>
                  <a:lnTo>
                    <a:pt x="4" y="35"/>
                  </a:lnTo>
                  <a:lnTo>
                    <a:pt x="13" y="3"/>
                  </a:lnTo>
                  <a:close/>
                </a:path>
              </a:pathLst>
            </a:custGeom>
            <a:solidFill>
              <a:srgbClr val="CEC6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08" name="Freeform 184"/>
            <p:cNvSpPr>
              <a:spLocks/>
            </p:cNvSpPr>
            <p:nvPr/>
          </p:nvSpPr>
          <p:spPr bwMode="auto">
            <a:xfrm>
              <a:off x="1009" y="1088"/>
              <a:ext cx="77" cy="19"/>
            </a:xfrm>
            <a:custGeom>
              <a:avLst/>
              <a:gdLst>
                <a:gd name="T0" fmla="*/ 6 w 156"/>
                <a:gd name="T1" fmla="*/ 3 h 37"/>
                <a:gd name="T2" fmla="*/ 0 w 156"/>
                <a:gd name="T3" fmla="*/ 33 h 37"/>
                <a:gd name="T4" fmla="*/ 21 w 156"/>
                <a:gd name="T5" fmla="*/ 30 h 37"/>
                <a:gd name="T6" fmla="*/ 41 w 156"/>
                <a:gd name="T7" fmla="*/ 30 h 37"/>
                <a:gd name="T8" fmla="*/ 59 w 156"/>
                <a:gd name="T9" fmla="*/ 30 h 37"/>
                <a:gd name="T10" fmla="*/ 79 w 156"/>
                <a:gd name="T11" fmla="*/ 31 h 37"/>
                <a:gd name="T12" fmla="*/ 97 w 156"/>
                <a:gd name="T13" fmla="*/ 33 h 37"/>
                <a:gd name="T14" fmla="*/ 116 w 156"/>
                <a:gd name="T15" fmla="*/ 34 h 37"/>
                <a:gd name="T16" fmla="*/ 135 w 156"/>
                <a:gd name="T17" fmla="*/ 36 h 37"/>
                <a:gd name="T18" fmla="*/ 156 w 156"/>
                <a:gd name="T19" fmla="*/ 37 h 37"/>
                <a:gd name="T20" fmla="*/ 156 w 156"/>
                <a:gd name="T21" fmla="*/ 5 h 37"/>
                <a:gd name="T22" fmla="*/ 84 w 156"/>
                <a:gd name="T23" fmla="*/ 0 h 37"/>
                <a:gd name="T24" fmla="*/ 6 w 156"/>
                <a:gd name="T25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" h="37">
                  <a:moveTo>
                    <a:pt x="6" y="3"/>
                  </a:moveTo>
                  <a:lnTo>
                    <a:pt x="0" y="33"/>
                  </a:lnTo>
                  <a:lnTo>
                    <a:pt x="21" y="30"/>
                  </a:lnTo>
                  <a:lnTo>
                    <a:pt x="41" y="30"/>
                  </a:lnTo>
                  <a:lnTo>
                    <a:pt x="59" y="30"/>
                  </a:lnTo>
                  <a:lnTo>
                    <a:pt x="79" y="31"/>
                  </a:lnTo>
                  <a:lnTo>
                    <a:pt x="97" y="33"/>
                  </a:lnTo>
                  <a:lnTo>
                    <a:pt x="116" y="34"/>
                  </a:lnTo>
                  <a:lnTo>
                    <a:pt x="135" y="36"/>
                  </a:lnTo>
                  <a:lnTo>
                    <a:pt x="156" y="37"/>
                  </a:lnTo>
                  <a:lnTo>
                    <a:pt x="156" y="5"/>
                  </a:lnTo>
                  <a:lnTo>
                    <a:pt x="84" y="0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AA8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09" name="Freeform 185"/>
            <p:cNvSpPr>
              <a:spLocks/>
            </p:cNvSpPr>
            <p:nvPr/>
          </p:nvSpPr>
          <p:spPr bwMode="auto">
            <a:xfrm>
              <a:off x="993" y="1299"/>
              <a:ext cx="93" cy="30"/>
            </a:xfrm>
            <a:custGeom>
              <a:avLst/>
              <a:gdLst>
                <a:gd name="T0" fmla="*/ 0 w 186"/>
                <a:gd name="T1" fmla="*/ 0 h 60"/>
                <a:gd name="T2" fmla="*/ 185 w 186"/>
                <a:gd name="T3" fmla="*/ 17 h 60"/>
                <a:gd name="T4" fmla="*/ 186 w 186"/>
                <a:gd name="T5" fmla="*/ 60 h 60"/>
                <a:gd name="T6" fmla="*/ 0 w 186"/>
                <a:gd name="T7" fmla="*/ 32 h 60"/>
                <a:gd name="T8" fmla="*/ 0 w 18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60">
                  <a:moveTo>
                    <a:pt x="0" y="0"/>
                  </a:moveTo>
                  <a:lnTo>
                    <a:pt x="185" y="17"/>
                  </a:lnTo>
                  <a:lnTo>
                    <a:pt x="186" y="60"/>
                  </a:lnTo>
                  <a:lnTo>
                    <a:pt x="0" y="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8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10" name="Freeform 186"/>
            <p:cNvSpPr>
              <a:spLocks/>
            </p:cNvSpPr>
            <p:nvPr/>
          </p:nvSpPr>
          <p:spPr bwMode="auto">
            <a:xfrm>
              <a:off x="1021" y="1306"/>
              <a:ext cx="37" cy="10"/>
            </a:xfrm>
            <a:custGeom>
              <a:avLst/>
              <a:gdLst>
                <a:gd name="T0" fmla="*/ 38 w 73"/>
                <a:gd name="T1" fmla="*/ 1 h 19"/>
                <a:gd name="T2" fmla="*/ 46 w 73"/>
                <a:gd name="T3" fmla="*/ 2 h 19"/>
                <a:gd name="T4" fmla="*/ 53 w 73"/>
                <a:gd name="T5" fmla="*/ 3 h 19"/>
                <a:gd name="T6" fmla="*/ 58 w 73"/>
                <a:gd name="T7" fmla="*/ 4 h 19"/>
                <a:gd name="T8" fmla="*/ 64 w 73"/>
                <a:gd name="T9" fmla="*/ 5 h 19"/>
                <a:gd name="T10" fmla="*/ 68 w 73"/>
                <a:gd name="T11" fmla="*/ 8 h 19"/>
                <a:gd name="T12" fmla="*/ 71 w 73"/>
                <a:gd name="T13" fmla="*/ 9 h 19"/>
                <a:gd name="T14" fmla="*/ 73 w 73"/>
                <a:gd name="T15" fmla="*/ 11 h 19"/>
                <a:gd name="T16" fmla="*/ 73 w 73"/>
                <a:gd name="T17" fmla="*/ 13 h 19"/>
                <a:gd name="T18" fmla="*/ 72 w 73"/>
                <a:gd name="T19" fmla="*/ 15 h 19"/>
                <a:gd name="T20" fmla="*/ 71 w 73"/>
                <a:gd name="T21" fmla="*/ 17 h 19"/>
                <a:gd name="T22" fmla="*/ 68 w 73"/>
                <a:gd name="T23" fmla="*/ 18 h 19"/>
                <a:gd name="T24" fmla="*/ 63 w 73"/>
                <a:gd name="T25" fmla="*/ 18 h 19"/>
                <a:gd name="T26" fmla="*/ 57 w 73"/>
                <a:gd name="T27" fmla="*/ 19 h 19"/>
                <a:gd name="T28" fmla="*/ 50 w 73"/>
                <a:gd name="T29" fmla="*/ 19 h 19"/>
                <a:gd name="T30" fmla="*/ 44 w 73"/>
                <a:gd name="T31" fmla="*/ 19 h 19"/>
                <a:gd name="T32" fmla="*/ 35 w 73"/>
                <a:gd name="T33" fmla="*/ 19 h 19"/>
                <a:gd name="T34" fmla="*/ 27 w 73"/>
                <a:gd name="T35" fmla="*/ 18 h 19"/>
                <a:gd name="T36" fmla="*/ 20 w 73"/>
                <a:gd name="T37" fmla="*/ 17 h 19"/>
                <a:gd name="T38" fmla="*/ 15 w 73"/>
                <a:gd name="T39" fmla="*/ 16 h 19"/>
                <a:gd name="T40" fmla="*/ 9 w 73"/>
                <a:gd name="T41" fmla="*/ 13 h 19"/>
                <a:gd name="T42" fmla="*/ 5 w 73"/>
                <a:gd name="T43" fmla="*/ 12 h 19"/>
                <a:gd name="T44" fmla="*/ 2 w 73"/>
                <a:gd name="T45" fmla="*/ 10 h 19"/>
                <a:gd name="T46" fmla="*/ 0 w 73"/>
                <a:gd name="T47" fmla="*/ 9 h 19"/>
                <a:gd name="T48" fmla="*/ 0 w 73"/>
                <a:gd name="T49" fmla="*/ 7 h 19"/>
                <a:gd name="T50" fmla="*/ 1 w 73"/>
                <a:gd name="T51" fmla="*/ 5 h 19"/>
                <a:gd name="T52" fmla="*/ 3 w 73"/>
                <a:gd name="T53" fmla="*/ 3 h 19"/>
                <a:gd name="T54" fmla="*/ 7 w 73"/>
                <a:gd name="T55" fmla="*/ 2 h 19"/>
                <a:gd name="T56" fmla="*/ 11 w 73"/>
                <a:gd name="T57" fmla="*/ 1 h 19"/>
                <a:gd name="T58" fmla="*/ 17 w 73"/>
                <a:gd name="T59" fmla="*/ 1 h 19"/>
                <a:gd name="T60" fmla="*/ 23 w 73"/>
                <a:gd name="T61" fmla="*/ 0 h 19"/>
                <a:gd name="T62" fmla="*/ 30 w 73"/>
                <a:gd name="T63" fmla="*/ 0 h 19"/>
                <a:gd name="T64" fmla="*/ 38 w 73"/>
                <a:gd name="T65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3" h="19">
                  <a:moveTo>
                    <a:pt x="38" y="1"/>
                  </a:moveTo>
                  <a:lnTo>
                    <a:pt x="46" y="2"/>
                  </a:lnTo>
                  <a:lnTo>
                    <a:pt x="53" y="3"/>
                  </a:lnTo>
                  <a:lnTo>
                    <a:pt x="58" y="4"/>
                  </a:lnTo>
                  <a:lnTo>
                    <a:pt x="64" y="5"/>
                  </a:lnTo>
                  <a:lnTo>
                    <a:pt x="68" y="8"/>
                  </a:lnTo>
                  <a:lnTo>
                    <a:pt x="71" y="9"/>
                  </a:lnTo>
                  <a:lnTo>
                    <a:pt x="73" y="11"/>
                  </a:lnTo>
                  <a:lnTo>
                    <a:pt x="73" y="13"/>
                  </a:lnTo>
                  <a:lnTo>
                    <a:pt x="72" y="15"/>
                  </a:lnTo>
                  <a:lnTo>
                    <a:pt x="71" y="17"/>
                  </a:lnTo>
                  <a:lnTo>
                    <a:pt x="68" y="18"/>
                  </a:lnTo>
                  <a:lnTo>
                    <a:pt x="63" y="18"/>
                  </a:lnTo>
                  <a:lnTo>
                    <a:pt x="57" y="19"/>
                  </a:lnTo>
                  <a:lnTo>
                    <a:pt x="50" y="19"/>
                  </a:lnTo>
                  <a:lnTo>
                    <a:pt x="44" y="19"/>
                  </a:lnTo>
                  <a:lnTo>
                    <a:pt x="35" y="19"/>
                  </a:lnTo>
                  <a:lnTo>
                    <a:pt x="27" y="18"/>
                  </a:lnTo>
                  <a:lnTo>
                    <a:pt x="20" y="17"/>
                  </a:lnTo>
                  <a:lnTo>
                    <a:pt x="15" y="16"/>
                  </a:lnTo>
                  <a:lnTo>
                    <a:pt x="9" y="13"/>
                  </a:lnTo>
                  <a:lnTo>
                    <a:pt x="5" y="12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5"/>
                  </a:lnTo>
                  <a:lnTo>
                    <a:pt x="3" y="3"/>
                  </a:lnTo>
                  <a:lnTo>
                    <a:pt x="7" y="2"/>
                  </a:lnTo>
                  <a:lnTo>
                    <a:pt x="11" y="1"/>
                  </a:lnTo>
                  <a:lnTo>
                    <a:pt x="17" y="1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0035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11" name="Freeform 187"/>
            <p:cNvSpPr>
              <a:spLocks/>
            </p:cNvSpPr>
            <p:nvPr/>
          </p:nvSpPr>
          <p:spPr bwMode="auto">
            <a:xfrm>
              <a:off x="1021" y="1306"/>
              <a:ext cx="26" cy="9"/>
            </a:xfrm>
            <a:custGeom>
              <a:avLst/>
              <a:gdLst>
                <a:gd name="T0" fmla="*/ 25 w 50"/>
                <a:gd name="T1" fmla="*/ 0 h 18"/>
                <a:gd name="T2" fmla="*/ 35 w 50"/>
                <a:gd name="T3" fmla="*/ 1 h 18"/>
                <a:gd name="T4" fmla="*/ 44 w 50"/>
                <a:gd name="T5" fmla="*/ 4 h 18"/>
                <a:gd name="T6" fmla="*/ 48 w 50"/>
                <a:gd name="T7" fmla="*/ 8 h 18"/>
                <a:gd name="T8" fmla="*/ 50 w 50"/>
                <a:gd name="T9" fmla="*/ 11 h 18"/>
                <a:gd name="T10" fmla="*/ 48 w 50"/>
                <a:gd name="T11" fmla="*/ 15 h 18"/>
                <a:gd name="T12" fmla="*/ 42 w 50"/>
                <a:gd name="T13" fmla="*/ 17 h 18"/>
                <a:gd name="T14" fmla="*/ 34 w 50"/>
                <a:gd name="T15" fmla="*/ 18 h 18"/>
                <a:gd name="T16" fmla="*/ 24 w 50"/>
                <a:gd name="T17" fmla="*/ 18 h 18"/>
                <a:gd name="T18" fmla="*/ 15 w 50"/>
                <a:gd name="T19" fmla="*/ 17 h 18"/>
                <a:gd name="T20" fmla="*/ 7 w 50"/>
                <a:gd name="T21" fmla="*/ 13 h 18"/>
                <a:gd name="T22" fmla="*/ 1 w 50"/>
                <a:gd name="T23" fmla="*/ 10 h 18"/>
                <a:gd name="T24" fmla="*/ 0 w 50"/>
                <a:gd name="T25" fmla="*/ 7 h 18"/>
                <a:gd name="T26" fmla="*/ 2 w 50"/>
                <a:gd name="T27" fmla="*/ 3 h 18"/>
                <a:gd name="T28" fmla="*/ 8 w 50"/>
                <a:gd name="T29" fmla="*/ 1 h 18"/>
                <a:gd name="T30" fmla="*/ 16 w 50"/>
                <a:gd name="T31" fmla="*/ 0 h 18"/>
                <a:gd name="T32" fmla="*/ 25 w 50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18">
                  <a:moveTo>
                    <a:pt x="25" y="0"/>
                  </a:moveTo>
                  <a:lnTo>
                    <a:pt x="35" y="1"/>
                  </a:lnTo>
                  <a:lnTo>
                    <a:pt x="44" y="4"/>
                  </a:lnTo>
                  <a:lnTo>
                    <a:pt x="48" y="8"/>
                  </a:lnTo>
                  <a:lnTo>
                    <a:pt x="50" y="11"/>
                  </a:lnTo>
                  <a:lnTo>
                    <a:pt x="48" y="15"/>
                  </a:lnTo>
                  <a:lnTo>
                    <a:pt x="42" y="17"/>
                  </a:lnTo>
                  <a:lnTo>
                    <a:pt x="34" y="18"/>
                  </a:lnTo>
                  <a:lnTo>
                    <a:pt x="24" y="18"/>
                  </a:lnTo>
                  <a:lnTo>
                    <a:pt x="15" y="17"/>
                  </a:lnTo>
                  <a:lnTo>
                    <a:pt x="7" y="13"/>
                  </a:lnTo>
                  <a:lnTo>
                    <a:pt x="1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8" y="1"/>
                  </a:lnTo>
                  <a:lnTo>
                    <a:pt x="16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876B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12" name="Freeform 188"/>
            <p:cNvSpPr>
              <a:spLocks/>
            </p:cNvSpPr>
            <p:nvPr/>
          </p:nvSpPr>
          <p:spPr bwMode="auto">
            <a:xfrm>
              <a:off x="1021" y="1307"/>
              <a:ext cx="18" cy="6"/>
            </a:xfrm>
            <a:custGeom>
              <a:avLst/>
              <a:gdLst>
                <a:gd name="T0" fmla="*/ 17 w 34"/>
                <a:gd name="T1" fmla="*/ 0 h 13"/>
                <a:gd name="T2" fmla="*/ 24 w 34"/>
                <a:gd name="T3" fmla="*/ 1 h 13"/>
                <a:gd name="T4" fmla="*/ 30 w 34"/>
                <a:gd name="T5" fmla="*/ 2 h 13"/>
                <a:gd name="T6" fmla="*/ 33 w 34"/>
                <a:gd name="T7" fmla="*/ 6 h 13"/>
                <a:gd name="T8" fmla="*/ 34 w 34"/>
                <a:gd name="T9" fmla="*/ 8 h 13"/>
                <a:gd name="T10" fmla="*/ 33 w 34"/>
                <a:gd name="T11" fmla="*/ 10 h 13"/>
                <a:gd name="T12" fmla="*/ 29 w 34"/>
                <a:gd name="T13" fmla="*/ 11 h 13"/>
                <a:gd name="T14" fmla="*/ 23 w 34"/>
                <a:gd name="T15" fmla="*/ 13 h 13"/>
                <a:gd name="T16" fmla="*/ 16 w 34"/>
                <a:gd name="T17" fmla="*/ 13 h 13"/>
                <a:gd name="T18" fmla="*/ 9 w 34"/>
                <a:gd name="T19" fmla="*/ 11 h 13"/>
                <a:gd name="T20" fmla="*/ 4 w 34"/>
                <a:gd name="T21" fmla="*/ 10 h 13"/>
                <a:gd name="T22" fmla="*/ 1 w 34"/>
                <a:gd name="T23" fmla="*/ 7 h 13"/>
                <a:gd name="T24" fmla="*/ 0 w 34"/>
                <a:gd name="T25" fmla="*/ 5 h 13"/>
                <a:gd name="T26" fmla="*/ 1 w 34"/>
                <a:gd name="T27" fmla="*/ 2 h 13"/>
                <a:gd name="T28" fmla="*/ 5 w 34"/>
                <a:gd name="T29" fmla="*/ 0 h 13"/>
                <a:gd name="T30" fmla="*/ 10 w 34"/>
                <a:gd name="T31" fmla="*/ 0 h 13"/>
                <a:gd name="T32" fmla="*/ 17 w 34"/>
                <a:gd name="T3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3">
                  <a:moveTo>
                    <a:pt x="17" y="0"/>
                  </a:moveTo>
                  <a:lnTo>
                    <a:pt x="24" y="1"/>
                  </a:lnTo>
                  <a:lnTo>
                    <a:pt x="30" y="2"/>
                  </a:lnTo>
                  <a:lnTo>
                    <a:pt x="33" y="6"/>
                  </a:lnTo>
                  <a:lnTo>
                    <a:pt x="34" y="8"/>
                  </a:lnTo>
                  <a:lnTo>
                    <a:pt x="33" y="10"/>
                  </a:lnTo>
                  <a:lnTo>
                    <a:pt x="29" y="11"/>
                  </a:lnTo>
                  <a:lnTo>
                    <a:pt x="23" y="13"/>
                  </a:lnTo>
                  <a:lnTo>
                    <a:pt x="16" y="13"/>
                  </a:lnTo>
                  <a:lnTo>
                    <a:pt x="9" y="11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1" y="2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C6B5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13" name="Freeform 189"/>
            <p:cNvSpPr>
              <a:spLocks/>
            </p:cNvSpPr>
            <p:nvPr/>
          </p:nvSpPr>
          <p:spPr bwMode="auto">
            <a:xfrm>
              <a:off x="1089" y="1295"/>
              <a:ext cx="63" cy="31"/>
            </a:xfrm>
            <a:custGeom>
              <a:avLst/>
              <a:gdLst>
                <a:gd name="T0" fmla="*/ 0 w 125"/>
                <a:gd name="T1" fmla="*/ 26 h 62"/>
                <a:gd name="T2" fmla="*/ 125 w 125"/>
                <a:gd name="T3" fmla="*/ 0 h 62"/>
                <a:gd name="T4" fmla="*/ 125 w 125"/>
                <a:gd name="T5" fmla="*/ 25 h 62"/>
                <a:gd name="T6" fmla="*/ 92 w 125"/>
                <a:gd name="T7" fmla="*/ 37 h 62"/>
                <a:gd name="T8" fmla="*/ 0 w 125"/>
                <a:gd name="T9" fmla="*/ 62 h 62"/>
                <a:gd name="T10" fmla="*/ 0 w 125"/>
                <a:gd name="T11" fmla="*/ 2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5" h="62">
                  <a:moveTo>
                    <a:pt x="0" y="26"/>
                  </a:moveTo>
                  <a:lnTo>
                    <a:pt x="125" y="0"/>
                  </a:lnTo>
                  <a:lnTo>
                    <a:pt x="125" y="25"/>
                  </a:lnTo>
                  <a:lnTo>
                    <a:pt x="92" y="37"/>
                  </a:lnTo>
                  <a:lnTo>
                    <a:pt x="0" y="62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33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14" name="Freeform 190"/>
            <p:cNvSpPr>
              <a:spLocks/>
            </p:cNvSpPr>
            <p:nvPr/>
          </p:nvSpPr>
          <p:spPr bwMode="auto">
            <a:xfrm>
              <a:off x="1092" y="1295"/>
              <a:ext cx="60" cy="30"/>
            </a:xfrm>
            <a:custGeom>
              <a:avLst/>
              <a:gdLst>
                <a:gd name="T0" fmla="*/ 0 w 120"/>
                <a:gd name="T1" fmla="*/ 25 h 60"/>
                <a:gd name="T2" fmla="*/ 15 w 120"/>
                <a:gd name="T3" fmla="*/ 22 h 60"/>
                <a:gd name="T4" fmla="*/ 30 w 120"/>
                <a:gd name="T5" fmla="*/ 19 h 60"/>
                <a:gd name="T6" fmla="*/ 45 w 120"/>
                <a:gd name="T7" fmla="*/ 16 h 60"/>
                <a:gd name="T8" fmla="*/ 60 w 120"/>
                <a:gd name="T9" fmla="*/ 12 h 60"/>
                <a:gd name="T10" fmla="*/ 75 w 120"/>
                <a:gd name="T11" fmla="*/ 9 h 60"/>
                <a:gd name="T12" fmla="*/ 90 w 120"/>
                <a:gd name="T13" fmla="*/ 6 h 60"/>
                <a:gd name="T14" fmla="*/ 105 w 120"/>
                <a:gd name="T15" fmla="*/ 3 h 60"/>
                <a:gd name="T16" fmla="*/ 120 w 120"/>
                <a:gd name="T17" fmla="*/ 0 h 60"/>
                <a:gd name="T18" fmla="*/ 120 w 120"/>
                <a:gd name="T19" fmla="*/ 7 h 60"/>
                <a:gd name="T20" fmla="*/ 120 w 120"/>
                <a:gd name="T21" fmla="*/ 12 h 60"/>
                <a:gd name="T22" fmla="*/ 120 w 120"/>
                <a:gd name="T23" fmla="*/ 19 h 60"/>
                <a:gd name="T24" fmla="*/ 120 w 120"/>
                <a:gd name="T25" fmla="*/ 26 h 60"/>
                <a:gd name="T26" fmla="*/ 112 w 120"/>
                <a:gd name="T27" fmla="*/ 29 h 60"/>
                <a:gd name="T28" fmla="*/ 104 w 120"/>
                <a:gd name="T29" fmla="*/ 31 h 60"/>
                <a:gd name="T30" fmla="*/ 95 w 120"/>
                <a:gd name="T31" fmla="*/ 34 h 60"/>
                <a:gd name="T32" fmla="*/ 87 w 120"/>
                <a:gd name="T33" fmla="*/ 37 h 60"/>
                <a:gd name="T34" fmla="*/ 76 w 120"/>
                <a:gd name="T35" fmla="*/ 40 h 60"/>
                <a:gd name="T36" fmla="*/ 65 w 120"/>
                <a:gd name="T37" fmla="*/ 42 h 60"/>
                <a:gd name="T38" fmla="*/ 55 w 120"/>
                <a:gd name="T39" fmla="*/ 46 h 60"/>
                <a:gd name="T40" fmla="*/ 44 w 120"/>
                <a:gd name="T41" fmla="*/ 48 h 60"/>
                <a:gd name="T42" fmla="*/ 33 w 120"/>
                <a:gd name="T43" fmla="*/ 50 h 60"/>
                <a:gd name="T44" fmla="*/ 22 w 120"/>
                <a:gd name="T45" fmla="*/ 54 h 60"/>
                <a:gd name="T46" fmla="*/ 11 w 120"/>
                <a:gd name="T47" fmla="*/ 56 h 60"/>
                <a:gd name="T48" fmla="*/ 0 w 120"/>
                <a:gd name="T49" fmla="*/ 60 h 60"/>
                <a:gd name="T50" fmla="*/ 0 w 120"/>
                <a:gd name="T51" fmla="*/ 50 h 60"/>
                <a:gd name="T52" fmla="*/ 0 w 120"/>
                <a:gd name="T53" fmla="*/ 42 h 60"/>
                <a:gd name="T54" fmla="*/ 0 w 120"/>
                <a:gd name="T55" fmla="*/ 33 h 60"/>
                <a:gd name="T56" fmla="*/ 0 w 120"/>
                <a:gd name="T57" fmla="*/ 2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0" h="60">
                  <a:moveTo>
                    <a:pt x="0" y="25"/>
                  </a:moveTo>
                  <a:lnTo>
                    <a:pt x="15" y="22"/>
                  </a:lnTo>
                  <a:lnTo>
                    <a:pt x="30" y="19"/>
                  </a:lnTo>
                  <a:lnTo>
                    <a:pt x="45" y="16"/>
                  </a:lnTo>
                  <a:lnTo>
                    <a:pt x="60" y="12"/>
                  </a:lnTo>
                  <a:lnTo>
                    <a:pt x="75" y="9"/>
                  </a:lnTo>
                  <a:lnTo>
                    <a:pt x="90" y="6"/>
                  </a:lnTo>
                  <a:lnTo>
                    <a:pt x="105" y="3"/>
                  </a:lnTo>
                  <a:lnTo>
                    <a:pt x="120" y="0"/>
                  </a:lnTo>
                  <a:lnTo>
                    <a:pt x="120" y="7"/>
                  </a:lnTo>
                  <a:lnTo>
                    <a:pt x="120" y="12"/>
                  </a:lnTo>
                  <a:lnTo>
                    <a:pt x="120" y="19"/>
                  </a:lnTo>
                  <a:lnTo>
                    <a:pt x="120" y="26"/>
                  </a:lnTo>
                  <a:lnTo>
                    <a:pt x="112" y="29"/>
                  </a:lnTo>
                  <a:lnTo>
                    <a:pt x="104" y="31"/>
                  </a:lnTo>
                  <a:lnTo>
                    <a:pt x="95" y="34"/>
                  </a:lnTo>
                  <a:lnTo>
                    <a:pt x="87" y="37"/>
                  </a:lnTo>
                  <a:lnTo>
                    <a:pt x="76" y="40"/>
                  </a:lnTo>
                  <a:lnTo>
                    <a:pt x="65" y="42"/>
                  </a:lnTo>
                  <a:lnTo>
                    <a:pt x="55" y="46"/>
                  </a:lnTo>
                  <a:lnTo>
                    <a:pt x="44" y="48"/>
                  </a:lnTo>
                  <a:lnTo>
                    <a:pt x="33" y="50"/>
                  </a:lnTo>
                  <a:lnTo>
                    <a:pt x="22" y="54"/>
                  </a:lnTo>
                  <a:lnTo>
                    <a:pt x="11" y="56"/>
                  </a:lnTo>
                  <a:lnTo>
                    <a:pt x="0" y="60"/>
                  </a:lnTo>
                  <a:lnTo>
                    <a:pt x="0" y="50"/>
                  </a:lnTo>
                  <a:lnTo>
                    <a:pt x="0" y="42"/>
                  </a:lnTo>
                  <a:lnTo>
                    <a:pt x="0" y="33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3A35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15" name="Freeform 191"/>
            <p:cNvSpPr>
              <a:spLocks/>
            </p:cNvSpPr>
            <p:nvPr/>
          </p:nvSpPr>
          <p:spPr bwMode="auto">
            <a:xfrm>
              <a:off x="1096" y="1295"/>
              <a:ext cx="56" cy="29"/>
            </a:xfrm>
            <a:custGeom>
              <a:avLst/>
              <a:gdLst>
                <a:gd name="T0" fmla="*/ 0 w 113"/>
                <a:gd name="T1" fmla="*/ 24 h 57"/>
                <a:gd name="T2" fmla="*/ 14 w 113"/>
                <a:gd name="T3" fmla="*/ 20 h 57"/>
                <a:gd name="T4" fmla="*/ 29 w 113"/>
                <a:gd name="T5" fmla="*/ 18 h 57"/>
                <a:gd name="T6" fmla="*/ 43 w 113"/>
                <a:gd name="T7" fmla="*/ 15 h 57"/>
                <a:gd name="T8" fmla="*/ 58 w 113"/>
                <a:gd name="T9" fmla="*/ 11 h 57"/>
                <a:gd name="T10" fmla="*/ 72 w 113"/>
                <a:gd name="T11" fmla="*/ 9 h 57"/>
                <a:gd name="T12" fmla="*/ 86 w 113"/>
                <a:gd name="T13" fmla="*/ 6 h 57"/>
                <a:gd name="T14" fmla="*/ 99 w 113"/>
                <a:gd name="T15" fmla="*/ 3 h 57"/>
                <a:gd name="T16" fmla="*/ 113 w 113"/>
                <a:gd name="T17" fmla="*/ 0 h 57"/>
                <a:gd name="T18" fmla="*/ 113 w 113"/>
                <a:gd name="T19" fmla="*/ 7 h 57"/>
                <a:gd name="T20" fmla="*/ 113 w 113"/>
                <a:gd name="T21" fmla="*/ 12 h 57"/>
                <a:gd name="T22" fmla="*/ 113 w 113"/>
                <a:gd name="T23" fmla="*/ 19 h 57"/>
                <a:gd name="T24" fmla="*/ 113 w 113"/>
                <a:gd name="T25" fmla="*/ 26 h 57"/>
                <a:gd name="T26" fmla="*/ 105 w 113"/>
                <a:gd name="T27" fmla="*/ 29 h 57"/>
                <a:gd name="T28" fmla="*/ 97 w 113"/>
                <a:gd name="T29" fmla="*/ 31 h 57"/>
                <a:gd name="T30" fmla="*/ 88 w 113"/>
                <a:gd name="T31" fmla="*/ 34 h 57"/>
                <a:gd name="T32" fmla="*/ 80 w 113"/>
                <a:gd name="T33" fmla="*/ 37 h 57"/>
                <a:gd name="T34" fmla="*/ 69 w 113"/>
                <a:gd name="T35" fmla="*/ 39 h 57"/>
                <a:gd name="T36" fmla="*/ 60 w 113"/>
                <a:gd name="T37" fmla="*/ 41 h 57"/>
                <a:gd name="T38" fmla="*/ 50 w 113"/>
                <a:gd name="T39" fmla="*/ 45 h 57"/>
                <a:gd name="T40" fmla="*/ 41 w 113"/>
                <a:gd name="T41" fmla="*/ 47 h 57"/>
                <a:gd name="T42" fmla="*/ 30 w 113"/>
                <a:gd name="T43" fmla="*/ 49 h 57"/>
                <a:gd name="T44" fmla="*/ 20 w 113"/>
                <a:gd name="T45" fmla="*/ 52 h 57"/>
                <a:gd name="T46" fmla="*/ 11 w 113"/>
                <a:gd name="T47" fmla="*/ 55 h 57"/>
                <a:gd name="T48" fmla="*/ 0 w 113"/>
                <a:gd name="T49" fmla="*/ 57 h 57"/>
                <a:gd name="T50" fmla="*/ 0 w 113"/>
                <a:gd name="T51" fmla="*/ 49 h 57"/>
                <a:gd name="T52" fmla="*/ 0 w 113"/>
                <a:gd name="T53" fmla="*/ 41 h 57"/>
                <a:gd name="T54" fmla="*/ 0 w 113"/>
                <a:gd name="T55" fmla="*/ 32 h 57"/>
                <a:gd name="T56" fmla="*/ 0 w 113"/>
                <a:gd name="T57" fmla="*/ 2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" h="57">
                  <a:moveTo>
                    <a:pt x="0" y="24"/>
                  </a:moveTo>
                  <a:lnTo>
                    <a:pt x="14" y="20"/>
                  </a:lnTo>
                  <a:lnTo>
                    <a:pt x="29" y="18"/>
                  </a:lnTo>
                  <a:lnTo>
                    <a:pt x="43" y="15"/>
                  </a:lnTo>
                  <a:lnTo>
                    <a:pt x="58" y="11"/>
                  </a:lnTo>
                  <a:lnTo>
                    <a:pt x="72" y="9"/>
                  </a:lnTo>
                  <a:lnTo>
                    <a:pt x="86" y="6"/>
                  </a:lnTo>
                  <a:lnTo>
                    <a:pt x="99" y="3"/>
                  </a:lnTo>
                  <a:lnTo>
                    <a:pt x="113" y="0"/>
                  </a:lnTo>
                  <a:lnTo>
                    <a:pt x="113" y="7"/>
                  </a:lnTo>
                  <a:lnTo>
                    <a:pt x="113" y="12"/>
                  </a:lnTo>
                  <a:lnTo>
                    <a:pt x="113" y="19"/>
                  </a:lnTo>
                  <a:lnTo>
                    <a:pt x="113" y="26"/>
                  </a:lnTo>
                  <a:lnTo>
                    <a:pt x="105" y="29"/>
                  </a:lnTo>
                  <a:lnTo>
                    <a:pt x="97" y="31"/>
                  </a:lnTo>
                  <a:lnTo>
                    <a:pt x="88" y="34"/>
                  </a:lnTo>
                  <a:lnTo>
                    <a:pt x="80" y="37"/>
                  </a:lnTo>
                  <a:lnTo>
                    <a:pt x="69" y="39"/>
                  </a:lnTo>
                  <a:lnTo>
                    <a:pt x="60" y="41"/>
                  </a:lnTo>
                  <a:lnTo>
                    <a:pt x="50" y="45"/>
                  </a:lnTo>
                  <a:lnTo>
                    <a:pt x="41" y="47"/>
                  </a:lnTo>
                  <a:lnTo>
                    <a:pt x="30" y="49"/>
                  </a:lnTo>
                  <a:lnTo>
                    <a:pt x="20" y="52"/>
                  </a:lnTo>
                  <a:lnTo>
                    <a:pt x="11" y="55"/>
                  </a:lnTo>
                  <a:lnTo>
                    <a:pt x="0" y="57"/>
                  </a:lnTo>
                  <a:lnTo>
                    <a:pt x="0" y="49"/>
                  </a:lnTo>
                  <a:lnTo>
                    <a:pt x="0" y="41"/>
                  </a:lnTo>
                  <a:lnTo>
                    <a:pt x="0" y="32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3F38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16" name="Freeform 192"/>
            <p:cNvSpPr>
              <a:spLocks/>
            </p:cNvSpPr>
            <p:nvPr/>
          </p:nvSpPr>
          <p:spPr bwMode="auto">
            <a:xfrm>
              <a:off x="1099" y="1295"/>
              <a:ext cx="54" cy="28"/>
            </a:xfrm>
            <a:custGeom>
              <a:avLst/>
              <a:gdLst>
                <a:gd name="T0" fmla="*/ 0 w 107"/>
                <a:gd name="T1" fmla="*/ 23 h 56"/>
                <a:gd name="T2" fmla="*/ 14 w 107"/>
                <a:gd name="T3" fmla="*/ 19 h 56"/>
                <a:gd name="T4" fmla="*/ 27 w 107"/>
                <a:gd name="T5" fmla="*/ 17 h 56"/>
                <a:gd name="T6" fmla="*/ 41 w 107"/>
                <a:gd name="T7" fmla="*/ 14 h 56"/>
                <a:gd name="T8" fmla="*/ 54 w 107"/>
                <a:gd name="T9" fmla="*/ 11 h 56"/>
                <a:gd name="T10" fmla="*/ 67 w 107"/>
                <a:gd name="T11" fmla="*/ 9 h 56"/>
                <a:gd name="T12" fmla="*/ 81 w 107"/>
                <a:gd name="T13" fmla="*/ 6 h 56"/>
                <a:gd name="T14" fmla="*/ 94 w 107"/>
                <a:gd name="T15" fmla="*/ 3 h 56"/>
                <a:gd name="T16" fmla="*/ 107 w 107"/>
                <a:gd name="T17" fmla="*/ 0 h 56"/>
                <a:gd name="T18" fmla="*/ 107 w 107"/>
                <a:gd name="T19" fmla="*/ 7 h 56"/>
                <a:gd name="T20" fmla="*/ 107 w 107"/>
                <a:gd name="T21" fmla="*/ 14 h 56"/>
                <a:gd name="T22" fmla="*/ 107 w 107"/>
                <a:gd name="T23" fmla="*/ 20 h 56"/>
                <a:gd name="T24" fmla="*/ 107 w 107"/>
                <a:gd name="T25" fmla="*/ 26 h 56"/>
                <a:gd name="T26" fmla="*/ 99 w 107"/>
                <a:gd name="T27" fmla="*/ 29 h 56"/>
                <a:gd name="T28" fmla="*/ 90 w 107"/>
                <a:gd name="T29" fmla="*/ 31 h 56"/>
                <a:gd name="T30" fmla="*/ 82 w 107"/>
                <a:gd name="T31" fmla="*/ 34 h 56"/>
                <a:gd name="T32" fmla="*/ 74 w 107"/>
                <a:gd name="T33" fmla="*/ 37 h 56"/>
                <a:gd name="T34" fmla="*/ 65 w 107"/>
                <a:gd name="T35" fmla="*/ 39 h 56"/>
                <a:gd name="T36" fmla="*/ 56 w 107"/>
                <a:gd name="T37" fmla="*/ 41 h 56"/>
                <a:gd name="T38" fmla="*/ 46 w 107"/>
                <a:gd name="T39" fmla="*/ 44 h 56"/>
                <a:gd name="T40" fmla="*/ 37 w 107"/>
                <a:gd name="T41" fmla="*/ 46 h 56"/>
                <a:gd name="T42" fmla="*/ 28 w 107"/>
                <a:gd name="T43" fmla="*/ 49 h 56"/>
                <a:gd name="T44" fmla="*/ 19 w 107"/>
                <a:gd name="T45" fmla="*/ 52 h 56"/>
                <a:gd name="T46" fmla="*/ 9 w 107"/>
                <a:gd name="T47" fmla="*/ 54 h 56"/>
                <a:gd name="T48" fmla="*/ 0 w 107"/>
                <a:gd name="T49" fmla="*/ 56 h 56"/>
                <a:gd name="T50" fmla="*/ 0 w 107"/>
                <a:gd name="T51" fmla="*/ 48 h 56"/>
                <a:gd name="T52" fmla="*/ 0 w 107"/>
                <a:gd name="T53" fmla="*/ 39 h 56"/>
                <a:gd name="T54" fmla="*/ 0 w 107"/>
                <a:gd name="T55" fmla="*/ 31 h 56"/>
                <a:gd name="T56" fmla="*/ 0 w 107"/>
                <a:gd name="T57" fmla="*/ 2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7" h="56">
                  <a:moveTo>
                    <a:pt x="0" y="23"/>
                  </a:moveTo>
                  <a:lnTo>
                    <a:pt x="14" y="19"/>
                  </a:lnTo>
                  <a:lnTo>
                    <a:pt x="27" y="17"/>
                  </a:lnTo>
                  <a:lnTo>
                    <a:pt x="41" y="14"/>
                  </a:lnTo>
                  <a:lnTo>
                    <a:pt x="54" y="11"/>
                  </a:lnTo>
                  <a:lnTo>
                    <a:pt x="67" y="9"/>
                  </a:lnTo>
                  <a:lnTo>
                    <a:pt x="81" y="6"/>
                  </a:lnTo>
                  <a:lnTo>
                    <a:pt x="94" y="3"/>
                  </a:lnTo>
                  <a:lnTo>
                    <a:pt x="107" y="0"/>
                  </a:lnTo>
                  <a:lnTo>
                    <a:pt x="107" y="7"/>
                  </a:lnTo>
                  <a:lnTo>
                    <a:pt x="107" y="14"/>
                  </a:lnTo>
                  <a:lnTo>
                    <a:pt x="107" y="20"/>
                  </a:lnTo>
                  <a:lnTo>
                    <a:pt x="107" y="26"/>
                  </a:lnTo>
                  <a:lnTo>
                    <a:pt x="99" y="29"/>
                  </a:lnTo>
                  <a:lnTo>
                    <a:pt x="90" y="31"/>
                  </a:lnTo>
                  <a:lnTo>
                    <a:pt x="82" y="34"/>
                  </a:lnTo>
                  <a:lnTo>
                    <a:pt x="74" y="37"/>
                  </a:lnTo>
                  <a:lnTo>
                    <a:pt x="65" y="39"/>
                  </a:lnTo>
                  <a:lnTo>
                    <a:pt x="56" y="41"/>
                  </a:lnTo>
                  <a:lnTo>
                    <a:pt x="46" y="44"/>
                  </a:lnTo>
                  <a:lnTo>
                    <a:pt x="37" y="46"/>
                  </a:lnTo>
                  <a:lnTo>
                    <a:pt x="28" y="49"/>
                  </a:lnTo>
                  <a:lnTo>
                    <a:pt x="19" y="52"/>
                  </a:lnTo>
                  <a:lnTo>
                    <a:pt x="9" y="54"/>
                  </a:lnTo>
                  <a:lnTo>
                    <a:pt x="0" y="56"/>
                  </a:lnTo>
                  <a:lnTo>
                    <a:pt x="0" y="48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473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17" name="Freeform 193"/>
            <p:cNvSpPr>
              <a:spLocks/>
            </p:cNvSpPr>
            <p:nvPr/>
          </p:nvSpPr>
          <p:spPr bwMode="auto">
            <a:xfrm>
              <a:off x="1102" y="1295"/>
              <a:ext cx="51" cy="27"/>
            </a:xfrm>
            <a:custGeom>
              <a:avLst/>
              <a:gdLst>
                <a:gd name="T0" fmla="*/ 0 w 101"/>
                <a:gd name="T1" fmla="*/ 22 h 54"/>
                <a:gd name="T2" fmla="*/ 13 w 101"/>
                <a:gd name="T3" fmla="*/ 19 h 54"/>
                <a:gd name="T4" fmla="*/ 25 w 101"/>
                <a:gd name="T5" fmla="*/ 16 h 54"/>
                <a:gd name="T6" fmla="*/ 38 w 101"/>
                <a:gd name="T7" fmla="*/ 14 h 54"/>
                <a:gd name="T8" fmla="*/ 51 w 101"/>
                <a:gd name="T9" fmla="*/ 11 h 54"/>
                <a:gd name="T10" fmla="*/ 63 w 101"/>
                <a:gd name="T11" fmla="*/ 9 h 54"/>
                <a:gd name="T12" fmla="*/ 76 w 101"/>
                <a:gd name="T13" fmla="*/ 6 h 54"/>
                <a:gd name="T14" fmla="*/ 89 w 101"/>
                <a:gd name="T15" fmla="*/ 3 h 54"/>
                <a:gd name="T16" fmla="*/ 101 w 101"/>
                <a:gd name="T17" fmla="*/ 0 h 54"/>
                <a:gd name="T18" fmla="*/ 101 w 101"/>
                <a:gd name="T19" fmla="*/ 7 h 54"/>
                <a:gd name="T20" fmla="*/ 101 w 101"/>
                <a:gd name="T21" fmla="*/ 14 h 54"/>
                <a:gd name="T22" fmla="*/ 101 w 101"/>
                <a:gd name="T23" fmla="*/ 20 h 54"/>
                <a:gd name="T24" fmla="*/ 101 w 101"/>
                <a:gd name="T25" fmla="*/ 27 h 54"/>
                <a:gd name="T26" fmla="*/ 93 w 101"/>
                <a:gd name="T27" fmla="*/ 30 h 54"/>
                <a:gd name="T28" fmla="*/ 85 w 101"/>
                <a:gd name="T29" fmla="*/ 32 h 54"/>
                <a:gd name="T30" fmla="*/ 76 w 101"/>
                <a:gd name="T31" fmla="*/ 34 h 54"/>
                <a:gd name="T32" fmla="*/ 68 w 101"/>
                <a:gd name="T33" fmla="*/ 37 h 54"/>
                <a:gd name="T34" fmla="*/ 60 w 101"/>
                <a:gd name="T35" fmla="*/ 39 h 54"/>
                <a:gd name="T36" fmla="*/ 52 w 101"/>
                <a:gd name="T37" fmla="*/ 41 h 54"/>
                <a:gd name="T38" fmla="*/ 43 w 101"/>
                <a:gd name="T39" fmla="*/ 44 h 54"/>
                <a:gd name="T40" fmla="*/ 35 w 101"/>
                <a:gd name="T41" fmla="*/ 45 h 54"/>
                <a:gd name="T42" fmla="*/ 26 w 101"/>
                <a:gd name="T43" fmla="*/ 47 h 54"/>
                <a:gd name="T44" fmla="*/ 17 w 101"/>
                <a:gd name="T45" fmla="*/ 49 h 54"/>
                <a:gd name="T46" fmla="*/ 9 w 101"/>
                <a:gd name="T47" fmla="*/ 52 h 54"/>
                <a:gd name="T48" fmla="*/ 1 w 101"/>
                <a:gd name="T49" fmla="*/ 54 h 54"/>
                <a:gd name="T50" fmla="*/ 1 w 101"/>
                <a:gd name="T51" fmla="*/ 46 h 54"/>
                <a:gd name="T52" fmla="*/ 1 w 101"/>
                <a:gd name="T53" fmla="*/ 38 h 54"/>
                <a:gd name="T54" fmla="*/ 1 w 101"/>
                <a:gd name="T55" fmla="*/ 30 h 54"/>
                <a:gd name="T56" fmla="*/ 0 w 101"/>
                <a:gd name="T57" fmla="*/ 2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1" h="54">
                  <a:moveTo>
                    <a:pt x="0" y="22"/>
                  </a:moveTo>
                  <a:lnTo>
                    <a:pt x="13" y="19"/>
                  </a:lnTo>
                  <a:lnTo>
                    <a:pt x="25" y="16"/>
                  </a:lnTo>
                  <a:lnTo>
                    <a:pt x="38" y="14"/>
                  </a:lnTo>
                  <a:lnTo>
                    <a:pt x="51" y="11"/>
                  </a:lnTo>
                  <a:lnTo>
                    <a:pt x="63" y="9"/>
                  </a:lnTo>
                  <a:lnTo>
                    <a:pt x="76" y="6"/>
                  </a:lnTo>
                  <a:lnTo>
                    <a:pt x="89" y="3"/>
                  </a:lnTo>
                  <a:lnTo>
                    <a:pt x="101" y="0"/>
                  </a:lnTo>
                  <a:lnTo>
                    <a:pt x="101" y="7"/>
                  </a:lnTo>
                  <a:lnTo>
                    <a:pt x="101" y="14"/>
                  </a:lnTo>
                  <a:lnTo>
                    <a:pt x="101" y="20"/>
                  </a:lnTo>
                  <a:lnTo>
                    <a:pt x="101" y="27"/>
                  </a:lnTo>
                  <a:lnTo>
                    <a:pt x="93" y="30"/>
                  </a:lnTo>
                  <a:lnTo>
                    <a:pt x="85" y="32"/>
                  </a:lnTo>
                  <a:lnTo>
                    <a:pt x="76" y="34"/>
                  </a:lnTo>
                  <a:lnTo>
                    <a:pt x="68" y="37"/>
                  </a:lnTo>
                  <a:lnTo>
                    <a:pt x="60" y="39"/>
                  </a:lnTo>
                  <a:lnTo>
                    <a:pt x="52" y="41"/>
                  </a:lnTo>
                  <a:lnTo>
                    <a:pt x="43" y="44"/>
                  </a:lnTo>
                  <a:lnTo>
                    <a:pt x="35" y="45"/>
                  </a:lnTo>
                  <a:lnTo>
                    <a:pt x="26" y="47"/>
                  </a:lnTo>
                  <a:lnTo>
                    <a:pt x="17" y="49"/>
                  </a:lnTo>
                  <a:lnTo>
                    <a:pt x="9" y="52"/>
                  </a:lnTo>
                  <a:lnTo>
                    <a:pt x="1" y="54"/>
                  </a:lnTo>
                  <a:lnTo>
                    <a:pt x="1" y="46"/>
                  </a:lnTo>
                  <a:lnTo>
                    <a:pt x="1" y="38"/>
                  </a:lnTo>
                  <a:lnTo>
                    <a:pt x="1" y="3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F3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18" name="Freeform 194"/>
            <p:cNvSpPr>
              <a:spLocks/>
            </p:cNvSpPr>
            <p:nvPr/>
          </p:nvSpPr>
          <p:spPr bwMode="auto">
            <a:xfrm>
              <a:off x="1105" y="1295"/>
              <a:ext cx="48" cy="26"/>
            </a:xfrm>
            <a:custGeom>
              <a:avLst/>
              <a:gdLst>
                <a:gd name="T0" fmla="*/ 0 w 94"/>
                <a:gd name="T1" fmla="*/ 19 h 52"/>
                <a:gd name="T2" fmla="*/ 11 w 94"/>
                <a:gd name="T3" fmla="*/ 17 h 52"/>
                <a:gd name="T4" fmla="*/ 23 w 94"/>
                <a:gd name="T5" fmla="*/ 15 h 52"/>
                <a:gd name="T6" fmla="*/ 34 w 94"/>
                <a:gd name="T7" fmla="*/ 11 h 52"/>
                <a:gd name="T8" fmla="*/ 47 w 94"/>
                <a:gd name="T9" fmla="*/ 9 h 52"/>
                <a:gd name="T10" fmla="*/ 59 w 94"/>
                <a:gd name="T11" fmla="*/ 7 h 52"/>
                <a:gd name="T12" fmla="*/ 70 w 94"/>
                <a:gd name="T13" fmla="*/ 5 h 52"/>
                <a:gd name="T14" fmla="*/ 83 w 94"/>
                <a:gd name="T15" fmla="*/ 2 h 52"/>
                <a:gd name="T16" fmla="*/ 94 w 94"/>
                <a:gd name="T17" fmla="*/ 0 h 52"/>
                <a:gd name="T18" fmla="*/ 94 w 94"/>
                <a:gd name="T19" fmla="*/ 6 h 52"/>
                <a:gd name="T20" fmla="*/ 94 w 94"/>
                <a:gd name="T21" fmla="*/ 13 h 52"/>
                <a:gd name="T22" fmla="*/ 94 w 94"/>
                <a:gd name="T23" fmla="*/ 19 h 52"/>
                <a:gd name="T24" fmla="*/ 94 w 94"/>
                <a:gd name="T25" fmla="*/ 26 h 52"/>
                <a:gd name="T26" fmla="*/ 86 w 94"/>
                <a:gd name="T27" fmla="*/ 29 h 52"/>
                <a:gd name="T28" fmla="*/ 78 w 94"/>
                <a:gd name="T29" fmla="*/ 31 h 52"/>
                <a:gd name="T30" fmla="*/ 70 w 94"/>
                <a:gd name="T31" fmla="*/ 33 h 52"/>
                <a:gd name="T32" fmla="*/ 62 w 94"/>
                <a:gd name="T33" fmla="*/ 36 h 52"/>
                <a:gd name="T34" fmla="*/ 54 w 94"/>
                <a:gd name="T35" fmla="*/ 38 h 52"/>
                <a:gd name="T36" fmla="*/ 47 w 94"/>
                <a:gd name="T37" fmla="*/ 40 h 52"/>
                <a:gd name="T38" fmla="*/ 39 w 94"/>
                <a:gd name="T39" fmla="*/ 41 h 52"/>
                <a:gd name="T40" fmla="*/ 32 w 94"/>
                <a:gd name="T41" fmla="*/ 44 h 52"/>
                <a:gd name="T42" fmla="*/ 24 w 94"/>
                <a:gd name="T43" fmla="*/ 46 h 52"/>
                <a:gd name="T44" fmla="*/ 16 w 94"/>
                <a:gd name="T45" fmla="*/ 47 h 52"/>
                <a:gd name="T46" fmla="*/ 9 w 94"/>
                <a:gd name="T47" fmla="*/ 49 h 52"/>
                <a:gd name="T48" fmla="*/ 1 w 94"/>
                <a:gd name="T49" fmla="*/ 52 h 52"/>
                <a:gd name="T50" fmla="*/ 1 w 94"/>
                <a:gd name="T51" fmla="*/ 44 h 52"/>
                <a:gd name="T52" fmla="*/ 1 w 94"/>
                <a:gd name="T53" fmla="*/ 36 h 52"/>
                <a:gd name="T54" fmla="*/ 0 w 94"/>
                <a:gd name="T55" fmla="*/ 28 h 52"/>
                <a:gd name="T56" fmla="*/ 0 w 94"/>
                <a:gd name="T57" fmla="*/ 1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52">
                  <a:moveTo>
                    <a:pt x="0" y="19"/>
                  </a:moveTo>
                  <a:lnTo>
                    <a:pt x="11" y="17"/>
                  </a:lnTo>
                  <a:lnTo>
                    <a:pt x="23" y="15"/>
                  </a:lnTo>
                  <a:lnTo>
                    <a:pt x="34" y="11"/>
                  </a:lnTo>
                  <a:lnTo>
                    <a:pt x="47" y="9"/>
                  </a:lnTo>
                  <a:lnTo>
                    <a:pt x="59" y="7"/>
                  </a:lnTo>
                  <a:lnTo>
                    <a:pt x="70" y="5"/>
                  </a:lnTo>
                  <a:lnTo>
                    <a:pt x="83" y="2"/>
                  </a:lnTo>
                  <a:lnTo>
                    <a:pt x="94" y="0"/>
                  </a:lnTo>
                  <a:lnTo>
                    <a:pt x="94" y="6"/>
                  </a:lnTo>
                  <a:lnTo>
                    <a:pt x="94" y="13"/>
                  </a:lnTo>
                  <a:lnTo>
                    <a:pt x="94" y="19"/>
                  </a:lnTo>
                  <a:lnTo>
                    <a:pt x="94" y="26"/>
                  </a:lnTo>
                  <a:lnTo>
                    <a:pt x="86" y="29"/>
                  </a:lnTo>
                  <a:lnTo>
                    <a:pt x="78" y="31"/>
                  </a:lnTo>
                  <a:lnTo>
                    <a:pt x="70" y="33"/>
                  </a:lnTo>
                  <a:lnTo>
                    <a:pt x="62" y="36"/>
                  </a:lnTo>
                  <a:lnTo>
                    <a:pt x="54" y="38"/>
                  </a:lnTo>
                  <a:lnTo>
                    <a:pt x="47" y="40"/>
                  </a:lnTo>
                  <a:lnTo>
                    <a:pt x="39" y="41"/>
                  </a:lnTo>
                  <a:lnTo>
                    <a:pt x="32" y="44"/>
                  </a:lnTo>
                  <a:lnTo>
                    <a:pt x="24" y="46"/>
                  </a:lnTo>
                  <a:lnTo>
                    <a:pt x="16" y="47"/>
                  </a:lnTo>
                  <a:lnTo>
                    <a:pt x="9" y="49"/>
                  </a:lnTo>
                  <a:lnTo>
                    <a:pt x="1" y="52"/>
                  </a:lnTo>
                  <a:lnTo>
                    <a:pt x="1" y="44"/>
                  </a:lnTo>
                  <a:lnTo>
                    <a:pt x="1" y="36"/>
                  </a:lnTo>
                  <a:lnTo>
                    <a:pt x="0" y="28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543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19" name="Freeform 195"/>
            <p:cNvSpPr>
              <a:spLocks/>
            </p:cNvSpPr>
            <p:nvPr/>
          </p:nvSpPr>
          <p:spPr bwMode="auto">
            <a:xfrm>
              <a:off x="1109" y="1295"/>
              <a:ext cx="44" cy="25"/>
            </a:xfrm>
            <a:custGeom>
              <a:avLst/>
              <a:gdLst>
                <a:gd name="T0" fmla="*/ 0 w 87"/>
                <a:gd name="T1" fmla="*/ 18 h 49"/>
                <a:gd name="T2" fmla="*/ 10 w 87"/>
                <a:gd name="T3" fmla="*/ 16 h 49"/>
                <a:gd name="T4" fmla="*/ 22 w 87"/>
                <a:gd name="T5" fmla="*/ 14 h 49"/>
                <a:gd name="T6" fmla="*/ 32 w 87"/>
                <a:gd name="T7" fmla="*/ 11 h 49"/>
                <a:gd name="T8" fmla="*/ 44 w 87"/>
                <a:gd name="T9" fmla="*/ 9 h 49"/>
                <a:gd name="T10" fmla="*/ 54 w 87"/>
                <a:gd name="T11" fmla="*/ 7 h 49"/>
                <a:gd name="T12" fmla="*/ 65 w 87"/>
                <a:gd name="T13" fmla="*/ 5 h 49"/>
                <a:gd name="T14" fmla="*/ 76 w 87"/>
                <a:gd name="T15" fmla="*/ 2 h 49"/>
                <a:gd name="T16" fmla="*/ 87 w 87"/>
                <a:gd name="T17" fmla="*/ 0 h 49"/>
                <a:gd name="T18" fmla="*/ 87 w 87"/>
                <a:gd name="T19" fmla="*/ 7 h 49"/>
                <a:gd name="T20" fmla="*/ 87 w 87"/>
                <a:gd name="T21" fmla="*/ 14 h 49"/>
                <a:gd name="T22" fmla="*/ 87 w 87"/>
                <a:gd name="T23" fmla="*/ 21 h 49"/>
                <a:gd name="T24" fmla="*/ 87 w 87"/>
                <a:gd name="T25" fmla="*/ 28 h 49"/>
                <a:gd name="T26" fmla="*/ 79 w 87"/>
                <a:gd name="T27" fmla="*/ 30 h 49"/>
                <a:gd name="T28" fmla="*/ 71 w 87"/>
                <a:gd name="T29" fmla="*/ 31 h 49"/>
                <a:gd name="T30" fmla="*/ 63 w 87"/>
                <a:gd name="T31" fmla="*/ 33 h 49"/>
                <a:gd name="T32" fmla="*/ 55 w 87"/>
                <a:gd name="T33" fmla="*/ 36 h 49"/>
                <a:gd name="T34" fmla="*/ 48 w 87"/>
                <a:gd name="T35" fmla="*/ 37 h 49"/>
                <a:gd name="T36" fmla="*/ 41 w 87"/>
                <a:gd name="T37" fmla="*/ 39 h 49"/>
                <a:gd name="T38" fmla="*/ 34 w 87"/>
                <a:gd name="T39" fmla="*/ 40 h 49"/>
                <a:gd name="T40" fmla="*/ 29 w 87"/>
                <a:gd name="T41" fmla="*/ 43 h 49"/>
                <a:gd name="T42" fmla="*/ 22 w 87"/>
                <a:gd name="T43" fmla="*/ 44 h 49"/>
                <a:gd name="T44" fmla="*/ 15 w 87"/>
                <a:gd name="T45" fmla="*/ 46 h 49"/>
                <a:gd name="T46" fmla="*/ 9 w 87"/>
                <a:gd name="T47" fmla="*/ 47 h 49"/>
                <a:gd name="T48" fmla="*/ 2 w 87"/>
                <a:gd name="T49" fmla="*/ 49 h 49"/>
                <a:gd name="T50" fmla="*/ 2 w 87"/>
                <a:gd name="T51" fmla="*/ 41 h 49"/>
                <a:gd name="T52" fmla="*/ 1 w 87"/>
                <a:gd name="T53" fmla="*/ 33 h 49"/>
                <a:gd name="T54" fmla="*/ 0 w 87"/>
                <a:gd name="T55" fmla="*/ 26 h 49"/>
                <a:gd name="T56" fmla="*/ 0 w 87"/>
                <a:gd name="T57" fmla="*/ 1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7" h="49">
                  <a:moveTo>
                    <a:pt x="0" y="18"/>
                  </a:moveTo>
                  <a:lnTo>
                    <a:pt x="10" y="16"/>
                  </a:lnTo>
                  <a:lnTo>
                    <a:pt x="22" y="14"/>
                  </a:lnTo>
                  <a:lnTo>
                    <a:pt x="32" y="11"/>
                  </a:lnTo>
                  <a:lnTo>
                    <a:pt x="44" y="9"/>
                  </a:lnTo>
                  <a:lnTo>
                    <a:pt x="54" y="7"/>
                  </a:lnTo>
                  <a:lnTo>
                    <a:pt x="65" y="5"/>
                  </a:lnTo>
                  <a:lnTo>
                    <a:pt x="76" y="2"/>
                  </a:lnTo>
                  <a:lnTo>
                    <a:pt x="87" y="0"/>
                  </a:lnTo>
                  <a:lnTo>
                    <a:pt x="87" y="7"/>
                  </a:lnTo>
                  <a:lnTo>
                    <a:pt x="87" y="14"/>
                  </a:lnTo>
                  <a:lnTo>
                    <a:pt x="87" y="21"/>
                  </a:lnTo>
                  <a:lnTo>
                    <a:pt x="87" y="28"/>
                  </a:lnTo>
                  <a:lnTo>
                    <a:pt x="79" y="30"/>
                  </a:lnTo>
                  <a:lnTo>
                    <a:pt x="71" y="31"/>
                  </a:lnTo>
                  <a:lnTo>
                    <a:pt x="63" y="33"/>
                  </a:lnTo>
                  <a:lnTo>
                    <a:pt x="55" y="36"/>
                  </a:lnTo>
                  <a:lnTo>
                    <a:pt x="48" y="37"/>
                  </a:lnTo>
                  <a:lnTo>
                    <a:pt x="41" y="39"/>
                  </a:lnTo>
                  <a:lnTo>
                    <a:pt x="34" y="40"/>
                  </a:lnTo>
                  <a:lnTo>
                    <a:pt x="29" y="43"/>
                  </a:lnTo>
                  <a:lnTo>
                    <a:pt x="22" y="44"/>
                  </a:lnTo>
                  <a:lnTo>
                    <a:pt x="15" y="46"/>
                  </a:lnTo>
                  <a:lnTo>
                    <a:pt x="9" y="47"/>
                  </a:lnTo>
                  <a:lnTo>
                    <a:pt x="2" y="49"/>
                  </a:lnTo>
                  <a:lnTo>
                    <a:pt x="2" y="41"/>
                  </a:lnTo>
                  <a:lnTo>
                    <a:pt x="1" y="33"/>
                  </a:lnTo>
                  <a:lnTo>
                    <a:pt x="0" y="2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5B3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20" name="Freeform 196"/>
            <p:cNvSpPr>
              <a:spLocks/>
            </p:cNvSpPr>
            <p:nvPr/>
          </p:nvSpPr>
          <p:spPr bwMode="auto">
            <a:xfrm>
              <a:off x="1112" y="1295"/>
              <a:ext cx="41" cy="25"/>
            </a:xfrm>
            <a:custGeom>
              <a:avLst/>
              <a:gdLst>
                <a:gd name="T0" fmla="*/ 0 w 80"/>
                <a:gd name="T1" fmla="*/ 17 h 48"/>
                <a:gd name="T2" fmla="*/ 10 w 80"/>
                <a:gd name="T3" fmla="*/ 15 h 48"/>
                <a:gd name="T4" fmla="*/ 19 w 80"/>
                <a:gd name="T5" fmla="*/ 13 h 48"/>
                <a:gd name="T6" fmla="*/ 30 w 80"/>
                <a:gd name="T7" fmla="*/ 10 h 48"/>
                <a:gd name="T8" fmla="*/ 40 w 80"/>
                <a:gd name="T9" fmla="*/ 8 h 48"/>
                <a:gd name="T10" fmla="*/ 49 w 80"/>
                <a:gd name="T11" fmla="*/ 7 h 48"/>
                <a:gd name="T12" fmla="*/ 60 w 80"/>
                <a:gd name="T13" fmla="*/ 5 h 48"/>
                <a:gd name="T14" fmla="*/ 70 w 80"/>
                <a:gd name="T15" fmla="*/ 2 h 48"/>
                <a:gd name="T16" fmla="*/ 80 w 80"/>
                <a:gd name="T17" fmla="*/ 0 h 48"/>
                <a:gd name="T18" fmla="*/ 80 w 80"/>
                <a:gd name="T19" fmla="*/ 7 h 48"/>
                <a:gd name="T20" fmla="*/ 80 w 80"/>
                <a:gd name="T21" fmla="*/ 14 h 48"/>
                <a:gd name="T22" fmla="*/ 80 w 80"/>
                <a:gd name="T23" fmla="*/ 21 h 48"/>
                <a:gd name="T24" fmla="*/ 80 w 80"/>
                <a:gd name="T25" fmla="*/ 28 h 48"/>
                <a:gd name="T26" fmla="*/ 72 w 80"/>
                <a:gd name="T27" fmla="*/ 30 h 48"/>
                <a:gd name="T28" fmla="*/ 64 w 80"/>
                <a:gd name="T29" fmla="*/ 31 h 48"/>
                <a:gd name="T30" fmla="*/ 56 w 80"/>
                <a:gd name="T31" fmla="*/ 33 h 48"/>
                <a:gd name="T32" fmla="*/ 48 w 80"/>
                <a:gd name="T33" fmla="*/ 36 h 48"/>
                <a:gd name="T34" fmla="*/ 42 w 80"/>
                <a:gd name="T35" fmla="*/ 37 h 48"/>
                <a:gd name="T36" fmla="*/ 37 w 80"/>
                <a:gd name="T37" fmla="*/ 39 h 48"/>
                <a:gd name="T38" fmla="*/ 31 w 80"/>
                <a:gd name="T39" fmla="*/ 40 h 48"/>
                <a:gd name="T40" fmla="*/ 25 w 80"/>
                <a:gd name="T41" fmla="*/ 41 h 48"/>
                <a:gd name="T42" fmla="*/ 19 w 80"/>
                <a:gd name="T43" fmla="*/ 44 h 48"/>
                <a:gd name="T44" fmla="*/ 12 w 80"/>
                <a:gd name="T45" fmla="*/ 45 h 48"/>
                <a:gd name="T46" fmla="*/ 7 w 80"/>
                <a:gd name="T47" fmla="*/ 47 h 48"/>
                <a:gd name="T48" fmla="*/ 1 w 80"/>
                <a:gd name="T49" fmla="*/ 48 h 48"/>
                <a:gd name="T50" fmla="*/ 0 w 80"/>
                <a:gd name="T51" fmla="*/ 40 h 48"/>
                <a:gd name="T52" fmla="*/ 0 w 80"/>
                <a:gd name="T53" fmla="*/ 32 h 48"/>
                <a:gd name="T54" fmla="*/ 0 w 80"/>
                <a:gd name="T55" fmla="*/ 25 h 48"/>
                <a:gd name="T56" fmla="*/ 0 w 80"/>
                <a:gd name="T57" fmla="*/ 1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0" h="48">
                  <a:moveTo>
                    <a:pt x="0" y="17"/>
                  </a:moveTo>
                  <a:lnTo>
                    <a:pt x="10" y="15"/>
                  </a:lnTo>
                  <a:lnTo>
                    <a:pt x="19" y="13"/>
                  </a:lnTo>
                  <a:lnTo>
                    <a:pt x="30" y="10"/>
                  </a:lnTo>
                  <a:lnTo>
                    <a:pt x="40" y="8"/>
                  </a:lnTo>
                  <a:lnTo>
                    <a:pt x="49" y="7"/>
                  </a:lnTo>
                  <a:lnTo>
                    <a:pt x="60" y="5"/>
                  </a:lnTo>
                  <a:lnTo>
                    <a:pt x="70" y="2"/>
                  </a:lnTo>
                  <a:lnTo>
                    <a:pt x="80" y="0"/>
                  </a:lnTo>
                  <a:lnTo>
                    <a:pt x="80" y="7"/>
                  </a:lnTo>
                  <a:lnTo>
                    <a:pt x="80" y="14"/>
                  </a:lnTo>
                  <a:lnTo>
                    <a:pt x="80" y="21"/>
                  </a:lnTo>
                  <a:lnTo>
                    <a:pt x="80" y="28"/>
                  </a:lnTo>
                  <a:lnTo>
                    <a:pt x="72" y="30"/>
                  </a:lnTo>
                  <a:lnTo>
                    <a:pt x="64" y="31"/>
                  </a:lnTo>
                  <a:lnTo>
                    <a:pt x="56" y="33"/>
                  </a:lnTo>
                  <a:lnTo>
                    <a:pt x="48" y="36"/>
                  </a:lnTo>
                  <a:lnTo>
                    <a:pt x="42" y="37"/>
                  </a:lnTo>
                  <a:lnTo>
                    <a:pt x="37" y="39"/>
                  </a:lnTo>
                  <a:lnTo>
                    <a:pt x="31" y="40"/>
                  </a:lnTo>
                  <a:lnTo>
                    <a:pt x="25" y="41"/>
                  </a:lnTo>
                  <a:lnTo>
                    <a:pt x="19" y="44"/>
                  </a:lnTo>
                  <a:lnTo>
                    <a:pt x="12" y="45"/>
                  </a:lnTo>
                  <a:lnTo>
                    <a:pt x="7" y="47"/>
                  </a:lnTo>
                  <a:lnTo>
                    <a:pt x="1" y="48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603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21" name="Freeform 197"/>
            <p:cNvSpPr>
              <a:spLocks/>
            </p:cNvSpPr>
            <p:nvPr/>
          </p:nvSpPr>
          <p:spPr bwMode="auto">
            <a:xfrm>
              <a:off x="1115" y="1295"/>
              <a:ext cx="38" cy="23"/>
            </a:xfrm>
            <a:custGeom>
              <a:avLst/>
              <a:gdLst>
                <a:gd name="T0" fmla="*/ 0 w 75"/>
                <a:gd name="T1" fmla="*/ 16 h 46"/>
                <a:gd name="T2" fmla="*/ 10 w 75"/>
                <a:gd name="T3" fmla="*/ 14 h 46"/>
                <a:gd name="T4" fmla="*/ 19 w 75"/>
                <a:gd name="T5" fmla="*/ 11 h 46"/>
                <a:gd name="T6" fmla="*/ 28 w 75"/>
                <a:gd name="T7" fmla="*/ 10 h 46"/>
                <a:gd name="T8" fmla="*/ 39 w 75"/>
                <a:gd name="T9" fmla="*/ 8 h 46"/>
                <a:gd name="T10" fmla="*/ 48 w 75"/>
                <a:gd name="T11" fmla="*/ 6 h 46"/>
                <a:gd name="T12" fmla="*/ 57 w 75"/>
                <a:gd name="T13" fmla="*/ 5 h 46"/>
                <a:gd name="T14" fmla="*/ 66 w 75"/>
                <a:gd name="T15" fmla="*/ 2 h 46"/>
                <a:gd name="T16" fmla="*/ 75 w 75"/>
                <a:gd name="T17" fmla="*/ 0 h 46"/>
                <a:gd name="T18" fmla="*/ 75 w 75"/>
                <a:gd name="T19" fmla="*/ 7 h 46"/>
                <a:gd name="T20" fmla="*/ 75 w 75"/>
                <a:gd name="T21" fmla="*/ 14 h 46"/>
                <a:gd name="T22" fmla="*/ 75 w 75"/>
                <a:gd name="T23" fmla="*/ 21 h 46"/>
                <a:gd name="T24" fmla="*/ 75 w 75"/>
                <a:gd name="T25" fmla="*/ 28 h 46"/>
                <a:gd name="T26" fmla="*/ 67 w 75"/>
                <a:gd name="T27" fmla="*/ 30 h 46"/>
                <a:gd name="T28" fmla="*/ 60 w 75"/>
                <a:gd name="T29" fmla="*/ 32 h 46"/>
                <a:gd name="T30" fmla="*/ 52 w 75"/>
                <a:gd name="T31" fmla="*/ 33 h 46"/>
                <a:gd name="T32" fmla="*/ 44 w 75"/>
                <a:gd name="T33" fmla="*/ 36 h 46"/>
                <a:gd name="T34" fmla="*/ 40 w 75"/>
                <a:gd name="T35" fmla="*/ 37 h 46"/>
                <a:gd name="T36" fmla="*/ 34 w 75"/>
                <a:gd name="T37" fmla="*/ 38 h 46"/>
                <a:gd name="T38" fmla="*/ 29 w 75"/>
                <a:gd name="T39" fmla="*/ 39 h 46"/>
                <a:gd name="T40" fmla="*/ 24 w 75"/>
                <a:gd name="T41" fmla="*/ 40 h 46"/>
                <a:gd name="T42" fmla="*/ 19 w 75"/>
                <a:gd name="T43" fmla="*/ 43 h 46"/>
                <a:gd name="T44" fmla="*/ 13 w 75"/>
                <a:gd name="T45" fmla="*/ 44 h 46"/>
                <a:gd name="T46" fmla="*/ 9 w 75"/>
                <a:gd name="T47" fmla="*/ 45 h 46"/>
                <a:gd name="T48" fmla="*/ 3 w 75"/>
                <a:gd name="T49" fmla="*/ 46 h 46"/>
                <a:gd name="T50" fmla="*/ 2 w 75"/>
                <a:gd name="T51" fmla="*/ 38 h 46"/>
                <a:gd name="T52" fmla="*/ 2 w 75"/>
                <a:gd name="T53" fmla="*/ 31 h 46"/>
                <a:gd name="T54" fmla="*/ 2 w 75"/>
                <a:gd name="T55" fmla="*/ 24 h 46"/>
                <a:gd name="T56" fmla="*/ 0 w 75"/>
                <a:gd name="T57" fmla="*/ 1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5" h="46">
                  <a:moveTo>
                    <a:pt x="0" y="16"/>
                  </a:moveTo>
                  <a:lnTo>
                    <a:pt x="10" y="14"/>
                  </a:lnTo>
                  <a:lnTo>
                    <a:pt x="19" y="11"/>
                  </a:lnTo>
                  <a:lnTo>
                    <a:pt x="28" y="10"/>
                  </a:lnTo>
                  <a:lnTo>
                    <a:pt x="39" y="8"/>
                  </a:lnTo>
                  <a:lnTo>
                    <a:pt x="48" y="6"/>
                  </a:lnTo>
                  <a:lnTo>
                    <a:pt x="57" y="5"/>
                  </a:lnTo>
                  <a:lnTo>
                    <a:pt x="66" y="2"/>
                  </a:lnTo>
                  <a:lnTo>
                    <a:pt x="75" y="0"/>
                  </a:lnTo>
                  <a:lnTo>
                    <a:pt x="75" y="7"/>
                  </a:lnTo>
                  <a:lnTo>
                    <a:pt x="75" y="14"/>
                  </a:lnTo>
                  <a:lnTo>
                    <a:pt x="75" y="21"/>
                  </a:lnTo>
                  <a:lnTo>
                    <a:pt x="75" y="28"/>
                  </a:lnTo>
                  <a:lnTo>
                    <a:pt x="67" y="30"/>
                  </a:lnTo>
                  <a:lnTo>
                    <a:pt x="60" y="32"/>
                  </a:lnTo>
                  <a:lnTo>
                    <a:pt x="52" y="33"/>
                  </a:lnTo>
                  <a:lnTo>
                    <a:pt x="44" y="36"/>
                  </a:lnTo>
                  <a:lnTo>
                    <a:pt x="40" y="37"/>
                  </a:lnTo>
                  <a:lnTo>
                    <a:pt x="34" y="38"/>
                  </a:lnTo>
                  <a:lnTo>
                    <a:pt x="29" y="39"/>
                  </a:lnTo>
                  <a:lnTo>
                    <a:pt x="24" y="40"/>
                  </a:lnTo>
                  <a:lnTo>
                    <a:pt x="19" y="43"/>
                  </a:lnTo>
                  <a:lnTo>
                    <a:pt x="13" y="44"/>
                  </a:lnTo>
                  <a:lnTo>
                    <a:pt x="9" y="45"/>
                  </a:lnTo>
                  <a:lnTo>
                    <a:pt x="3" y="46"/>
                  </a:lnTo>
                  <a:lnTo>
                    <a:pt x="2" y="38"/>
                  </a:lnTo>
                  <a:lnTo>
                    <a:pt x="2" y="31"/>
                  </a:lnTo>
                  <a:lnTo>
                    <a:pt x="2" y="2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683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22" name="Freeform 198"/>
            <p:cNvSpPr>
              <a:spLocks/>
            </p:cNvSpPr>
            <p:nvPr/>
          </p:nvSpPr>
          <p:spPr bwMode="auto">
            <a:xfrm>
              <a:off x="1119" y="1295"/>
              <a:ext cx="34" cy="22"/>
            </a:xfrm>
            <a:custGeom>
              <a:avLst/>
              <a:gdLst>
                <a:gd name="T0" fmla="*/ 0 w 68"/>
                <a:gd name="T1" fmla="*/ 15 h 44"/>
                <a:gd name="T2" fmla="*/ 8 w 68"/>
                <a:gd name="T3" fmla="*/ 13 h 44"/>
                <a:gd name="T4" fmla="*/ 18 w 68"/>
                <a:gd name="T5" fmla="*/ 11 h 44"/>
                <a:gd name="T6" fmla="*/ 26 w 68"/>
                <a:gd name="T7" fmla="*/ 9 h 44"/>
                <a:gd name="T8" fmla="*/ 35 w 68"/>
                <a:gd name="T9" fmla="*/ 7 h 44"/>
                <a:gd name="T10" fmla="*/ 43 w 68"/>
                <a:gd name="T11" fmla="*/ 6 h 44"/>
                <a:gd name="T12" fmla="*/ 51 w 68"/>
                <a:gd name="T13" fmla="*/ 3 h 44"/>
                <a:gd name="T14" fmla="*/ 60 w 68"/>
                <a:gd name="T15" fmla="*/ 2 h 44"/>
                <a:gd name="T16" fmla="*/ 68 w 68"/>
                <a:gd name="T17" fmla="*/ 0 h 44"/>
                <a:gd name="T18" fmla="*/ 68 w 68"/>
                <a:gd name="T19" fmla="*/ 7 h 44"/>
                <a:gd name="T20" fmla="*/ 68 w 68"/>
                <a:gd name="T21" fmla="*/ 14 h 44"/>
                <a:gd name="T22" fmla="*/ 68 w 68"/>
                <a:gd name="T23" fmla="*/ 21 h 44"/>
                <a:gd name="T24" fmla="*/ 68 w 68"/>
                <a:gd name="T25" fmla="*/ 29 h 44"/>
                <a:gd name="T26" fmla="*/ 60 w 68"/>
                <a:gd name="T27" fmla="*/ 30 h 44"/>
                <a:gd name="T28" fmla="*/ 53 w 68"/>
                <a:gd name="T29" fmla="*/ 32 h 44"/>
                <a:gd name="T30" fmla="*/ 45 w 68"/>
                <a:gd name="T31" fmla="*/ 33 h 44"/>
                <a:gd name="T32" fmla="*/ 37 w 68"/>
                <a:gd name="T33" fmla="*/ 36 h 44"/>
                <a:gd name="T34" fmla="*/ 33 w 68"/>
                <a:gd name="T35" fmla="*/ 37 h 44"/>
                <a:gd name="T36" fmla="*/ 29 w 68"/>
                <a:gd name="T37" fmla="*/ 38 h 44"/>
                <a:gd name="T38" fmla="*/ 25 w 68"/>
                <a:gd name="T39" fmla="*/ 39 h 44"/>
                <a:gd name="T40" fmla="*/ 20 w 68"/>
                <a:gd name="T41" fmla="*/ 40 h 44"/>
                <a:gd name="T42" fmla="*/ 15 w 68"/>
                <a:gd name="T43" fmla="*/ 41 h 44"/>
                <a:gd name="T44" fmla="*/ 12 w 68"/>
                <a:gd name="T45" fmla="*/ 41 h 44"/>
                <a:gd name="T46" fmla="*/ 7 w 68"/>
                <a:gd name="T47" fmla="*/ 43 h 44"/>
                <a:gd name="T48" fmla="*/ 3 w 68"/>
                <a:gd name="T49" fmla="*/ 44 h 44"/>
                <a:gd name="T50" fmla="*/ 2 w 68"/>
                <a:gd name="T51" fmla="*/ 37 h 44"/>
                <a:gd name="T52" fmla="*/ 2 w 68"/>
                <a:gd name="T53" fmla="*/ 30 h 44"/>
                <a:gd name="T54" fmla="*/ 0 w 68"/>
                <a:gd name="T55" fmla="*/ 23 h 44"/>
                <a:gd name="T56" fmla="*/ 0 w 68"/>
                <a:gd name="T5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8" h="44">
                  <a:moveTo>
                    <a:pt x="0" y="15"/>
                  </a:moveTo>
                  <a:lnTo>
                    <a:pt x="8" y="13"/>
                  </a:lnTo>
                  <a:lnTo>
                    <a:pt x="18" y="11"/>
                  </a:lnTo>
                  <a:lnTo>
                    <a:pt x="26" y="9"/>
                  </a:lnTo>
                  <a:lnTo>
                    <a:pt x="35" y="7"/>
                  </a:lnTo>
                  <a:lnTo>
                    <a:pt x="43" y="6"/>
                  </a:lnTo>
                  <a:lnTo>
                    <a:pt x="51" y="3"/>
                  </a:lnTo>
                  <a:lnTo>
                    <a:pt x="60" y="2"/>
                  </a:lnTo>
                  <a:lnTo>
                    <a:pt x="68" y="0"/>
                  </a:lnTo>
                  <a:lnTo>
                    <a:pt x="68" y="7"/>
                  </a:lnTo>
                  <a:lnTo>
                    <a:pt x="68" y="14"/>
                  </a:lnTo>
                  <a:lnTo>
                    <a:pt x="68" y="21"/>
                  </a:lnTo>
                  <a:lnTo>
                    <a:pt x="68" y="29"/>
                  </a:lnTo>
                  <a:lnTo>
                    <a:pt x="60" y="30"/>
                  </a:lnTo>
                  <a:lnTo>
                    <a:pt x="53" y="32"/>
                  </a:lnTo>
                  <a:lnTo>
                    <a:pt x="45" y="33"/>
                  </a:lnTo>
                  <a:lnTo>
                    <a:pt x="37" y="36"/>
                  </a:lnTo>
                  <a:lnTo>
                    <a:pt x="33" y="37"/>
                  </a:lnTo>
                  <a:lnTo>
                    <a:pt x="29" y="38"/>
                  </a:lnTo>
                  <a:lnTo>
                    <a:pt x="25" y="39"/>
                  </a:lnTo>
                  <a:lnTo>
                    <a:pt x="20" y="40"/>
                  </a:lnTo>
                  <a:lnTo>
                    <a:pt x="15" y="41"/>
                  </a:lnTo>
                  <a:lnTo>
                    <a:pt x="12" y="41"/>
                  </a:lnTo>
                  <a:lnTo>
                    <a:pt x="7" y="43"/>
                  </a:lnTo>
                  <a:lnTo>
                    <a:pt x="3" y="44"/>
                  </a:lnTo>
                  <a:lnTo>
                    <a:pt x="2" y="37"/>
                  </a:lnTo>
                  <a:lnTo>
                    <a:pt x="2" y="30"/>
                  </a:lnTo>
                  <a:lnTo>
                    <a:pt x="0" y="23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703F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23" name="Freeform 199"/>
            <p:cNvSpPr>
              <a:spLocks/>
            </p:cNvSpPr>
            <p:nvPr/>
          </p:nvSpPr>
          <p:spPr bwMode="auto">
            <a:xfrm>
              <a:off x="1122" y="1295"/>
              <a:ext cx="31" cy="22"/>
            </a:xfrm>
            <a:custGeom>
              <a:avLst/>
              <a:gdLst>
                <a:gd name="T0" fmla="*/ 0 w 61"/>
                <a:gd name="T1" fmla="*/ 15 h 43"/>
                <a:gd name="T2" fmla="*/ 7 w 61"/>
                <a:gd name="T3" fmla="*/ 13 h 43"/>
                <a:gd name="T4" fmla="*/ 15 w 61"/>
                <a:gd name="T5" fmla="*/ 10 h 43"/>
                <a:gd name="T6" fmla="*/ 22 w 61"/>
                <a:gd name="T7" fmla="*/ 9 h 43"/>
                <a:gd name="T8" fmla="*/ 30 w 61"/>
                <a:gd name="T9" fmla="*/ 7 h 43"/>
                <a:gd name="T10" fmla="*/ 38 w 61"/>
                <a:gd name="T11" fmla="*/ 6 h 43"/>
                <a:gd name="T12" fmla="*/ 46 w 61"/>
                <a:gd name="T13" fmla="*/ 3 h 43"/>
                <a:gd name="T14" fmla="*/ 53 w 61"/>
                <a:gd name="T15" fmla="*/ 2 h 43"/>
                <a:gd name="T16" fmla="*/ 61 w 61"/>
                <a:gd name="T17" fmla="*/ 0 h 43"/>
                <a:gd name="T18" fmla="*/ 61 w 61"/>
                <a:gd name="T19" fmla="*/ 7 h 43"/>
                <a:gd name="T20" fmla="*/ 61 w 61"/>
                <a:gd name="T21" fmla="*/ 14 h 43"/>
                <a:gd name="T22" fmla="*/ 61 w 61"/>
                <a:gd name="T23" fmla="*/ 22 h 43"/>
                <a:gd name="T24" fmla="*/ 61 w 61"/>
                <a:gd name="T25" fmla="*/ 29 h 43"/>
                <a:gd name="T26" fmla="*/ 53 w 61"/>
                <a:gd name="T27" fmla="*/ 30 h 43"/>
                <a:gd name="T28" fmla="*/ 46 w 61"/>
                <a:gd name="T29" fmla="*/ 32 h 43"/>
                <a:gd name="T30" fmla="*/ 38 w 61"/>
                <a:gd name="T31" fmla="*/ 33 h 43"/>
                <a:gd name="T32" fmla="*/ 31 w 61"/>
                <a:gd name="T33" fmla="*/ 36 h 43"/>
                <a:gd name="T34" fmla="*/ 23 w 61"/>
                <a:gd name="T35" fmla="*/ 37 h 43"/>
                <a:gd name="T36" fmla="*/ 16 w 61"/>
                <a:gd name="T37" fmla="*/ 39 h 43"/>
                <a:gd name="T38" fmla="*/ 10 w 61"/>
                <a:gd name="T39" fmla="*/ 40 h 43"/>
                <a:gd name="T40" fmla="*/ 1 w 61"/>
                <a:gd name="T41" fmla="*/ 43 h 43"/>
                <a:gd name="T42" fmla="*/ 1 w 61"/>
                <a:gd name="T43" fmla="*/ 36 h 43"/>
                <a:gd name="T44" fmla="*/ 1 w 61"/>
                <a:gd name="T45" fmla="*/ 29 h 43"/>
                <a:gd name="T46" fmla="*/ 0 w 61"/>
                <a:gd name="T47" fmla="*/ 22 h 43"/>
                <a:gd name="T48" fmla="*/ 0 w 61"/>
                <a:gd name="T49" fmla="*/ 1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1" h="43">
                  <a:moveTo>
                    <a:pt x="0" y="15"/>
                  </a:moveTo>
                  <a:lnTo>
                    <a:pt x="7" y="13"/>
                  </a:lnTo>
                  <a:lnTo>
                    <a:pt x="15" y="10"/>
                  </a:lnTo>
                  <a:lnTo>
                    <a:pt x="22" y="9"/>
                  </a:lnTo>
                  <a:lnTo>
                    <a:pt x="30" y="7"/>
                  </a:lnTo>
                  <a:lnTo>
                    <a:pt x="38" y="6"/>
                  </a:lnTo>
                  <a:lnTo>
                    <a:pt x="46" y="3"/>
                  </a:lnTo>
                  <a:lnTo>
                    <a:pt x="53" y="2"/>
                  </a:lnTo>
                  <a:lnTo>
                    <a:pt x="61" y="0"/>
                  </a:lnTo>
                  <a:lnTo>
                    <a:pt x="61" y="7"/>
                  </a:lnTo>
                  <a:lnTo>
                    <a:pt x="61" y="14"/>
                  </a:lnTo>
                  <a:lnTo>
                    <a:pt x="61" y="22"/>
                  </a:lnTo>
                  <a:lnTo>
                    <a:pt x="61" y="29"/>
                  </a:lnTo>
                  <a:lnTo>
                    <a:pt x="53" y="30"/>
                  </a:lnTo>
                  <a:lnTo>
                    <a:pt x="46" y="32"/>
                  </a:lnTo>
                  <a:lnTo>
                    <a:pt x="38" y="33"/>
                  </a:lnTo>
                  <a:lnTo>
                    <a:pt x="31" y="36"/>
                  </a:lnTo>
                  <a:lnTo>
                    <a:pt x="23" y="37"/>
                  </a:lnTo>
                  <a:lnTo>
                    <a:pt x="16" y="39"/>
                  </a:lnTo>
                  <a:lnTo>
                    <a:pt x="10" y="40"/>
                  </a:lnTo>
                  <a:lnTo>
                    <a:pt x="1" y="43"/>
                  </a:lnTo>
                  <a:lnTo>
                    <a:pt x="1" y="36"/>
                  </a:lnTo>
                  <a:lnTo>
                    <a:pt x="1" y="29"/>
                  </a:lnTo>
                  <a:lnTo>
                    <a:pt x="0" y="22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754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24" name="Freeform 200"/>
            <p:cNvSpPr>
              <a:spLocks/>
            </p:cNvSpPr>
            <p:nvPr/>
          </p:nvSpPr>
          <p:spPr bwMode="auto">
            <a:xfrm>
              <a:off x="1125" y="1295"/>
              <a:ext cx="28" cy="21"/>
            </a:xfrm>
            <a:custGeom>
              <a:avLst/>
              <a:gdLst>
                <a:gd name="T0" fmla="*/ 0 w 55"/>
                <a:gd name="T1" fmla="*/ 14 h 40"/>
                <a:gd name="T2" fmla="*/ 55 w 55"/>
                <a:gd name="T3" fmla="*/ 0 h 40"/>
                <a:gd name="T4" fmla="*/ 55 w 55"/>
                <a:gd name="T5" fmla="*/ 30 h 40"/>
                <a:gd name="T6" fmla="*/ 25 w 55"/>
                <a:gd name="T7" fmla="*/ 36 h 40"/>
                <a:gd name="T8" fmla="*/ 2 w 55"/>
                <a:gd name="T9" fmla="*/ 40 h 40"/>
                <a:gd name="T10" fmla="*/ 0 w 55"/>
                <a:gd name="T11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40">
                  <a:moveTo>
                    <a:pt x="0" y="14"/>
                  </a:moveTo>
                  <a:lnTo>
                    <a:pt x="55" y="0"/>
                  </a:lnTo>
                  <a:lnTo>
                    <a:pt x="55" y="30"/>
                  </a:lnTo>
                  <a:lnTo>
                    <a:pt x="25" y="36"/>
                  </a:lnTo>
                  <a:lnTo>
                    <a:pt x="2" y="4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7C4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25" name="Freeform 201"/>
            <p:cNvSpPr>
              <a:spLocks/>
            </p:cNvSpPr>
            <p:nvPr/>
          </p:nvSpPr>
          <p:spPr bwMode="auto">
            <a:xfrm>
              <a:off x="1092" y="1091"/>
              <a:ext cx="42" cy="16"/>
            </a:xfrm>
            <a:custGeom>
              <a:avLst/>
              <a:gdLst>
                <a:gd name="T0" fmla="*/ 0 w 86"/>
                <a:gd name="T1" fmla="*/ 0 h 31"/>
                <a:gd name="T2" fmla="*/ 0 w 86"/>
                <a:gd name="T3" fmla="*/ 31 h 31"/>
                <a:gd name="T4" fmla="*/ 22 w 86"/>
                <a:gd name="T5" fmla="*/ 31 h 31"/>
                <a:gd name="T6" fmla="*/ 86 w 86"/>
                <a:gd name="T7" fmla="*/ 29 h 31"/>
                <a:gd name="T8" fmla="*/ 81 w 86"/>
                <a:gd name="T9" fmla="*/ 0 h 31"/>
                <a:gd name="T10" fmla="*/ 0 w 86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31">
                  <a:moveTo>
                    <a:pt x="0" y="0"/>
                  </a:moveTo>
                  <a:lnTo>
                    <a:pt x="0" y="31"/>
                  </a:lnTo>
                  <a:lnTo>
                    <a:pt x="22" y="31"/>
                  </a:lnTo>
                  <a:lnTo>
                    <a:pt x="86" y="29"/>
                  </a:lnTo>
                  <a:lnTo>
                    <a:pt x="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26" name="Freeform 202"/>
            <p:cNvSpPr>
              <a:spLocks/>
            </p:cNvSpPr>
            <p:nvPr/>
          </p:nvSpPr>
          <p:spPr bwMode="auto">
            <a:xfrm>
              <a:off x="1094" y="1091"/>
              <a:ext cx="40" cy="16"/>
            </a:xfrm>
            <a:custGeom>
              <a:avLst/>
              <a:gdLst>
                <a:gd name="T0" fmla="*/ 0 w 81"/>
                <a:gd name="T1" fmla="*/ 0 h 31"/>
                <a:gd name="T2" fmla="*/ 0 w 81"/>
                <a:gd name="T3" fmla="*/ 8 h 31"/>
                <a:gd name="T4" fmla="*/ 0 w 81"/>
                <a:gd name="T5" fmla="*/ 15 h 31"/>
                <a:gd name="T6" fmla="*/ 0 w 81"/>
                <a:gd name="T7" fmla="*/ 23 h 31"/>
                <a:gd name="T8" fmla="*/ 0 w 81"/>
                <a:gd name="T9" fmla="*/ 31 h 31"/>
                <a:gd name="T10" fmla="*/ 6 w 81"/>
                <a:gd name="T11" fmla="*/ 31 h 31"/>
                <a:gd name="T12" fmla="*/ 10 w 81"/>
                <a:gd name="T13" fmla="*/ 31 h 31"/>
                <a:gd name="T14" fmla="*/ 16 w 81"/>
                <a:gd name="T15" fmla="*/ 31 h 31"/>
                <a:gd name="T16" fmla="*/ 22 w 81"/>
                <a:gd name="T17" fmla="*/ 31 h 31"/>
                <a:gd name="T18" fmla="*/ 29 w 81"/>
                <a:gd name="T19" fmla="*/ 31 h 31"/>
                <a:gd name="T20" fmla="*/ 37 w 81"/>
                <a:gd name="T21" fmla="*/ 30 h 31"/>
                <a:gd name="T22" fmla="*/ 44 w 81"/>
                <a:gd name="T23" fmla="*/ 30 h 31"/>
                <a:gd name="T24" fmla="*/ 52 w 81"/>
                <a:gd name="T25" fmla="*/ 30 h 31"/>
                <a:gd name="T26" fmla="*/ 59 w 81"/>
                <a:gd name="T27" fmla="*/ 29 h 31"/>
                <a:gd name="T28" fmla="*/ 66 w 81"/>
                <a:gd name="T29" fmla="*/ 29 h 31"/>
                <a:gd name="T30" fmla="*/ 74 w 81"/>
                <a:gd name="T31" fmla="*/ 29 h 31"/>
                <a:gd name="T32" fmla="*/ 81 w 81"/>
                <a:gd name="T33" fmla="*/ 29 h 31"/>
                <a:gd name="T34" fmla="*/ 79 w 81"/>
                <a:gd name="T35" fmla="*/ 22 h 31"/>
                <a:gd name="T36" fmla="*/ 78 w 81"/>
                <a:gd name="T37" fmla="*/ 14 h 31"/>
                <a:gd name="T38" fmla="*/ 77 w 81"/>
                <a:gd name="T39" fmla="*/ 7 h 31"/>
                <a:gd name="T40" fmla="*/ 76 w 81"/>
                <a:gd name="T41" fmla="*/ 0 h 31"/>
                <a:gd name="T42" fmla="*/ 67 w 81"/>
                <a:gd name="T43" fmla="*/ 0 h 31"/>
                <a:gd name="T44" fmla="*/ 57 w 81"/>
                <a:gd name="T45" fmla="*/ 0 h 31"/>
                <a:gd name="T46" fmla="*/ 47 w 81"/>
                <a:gd name="T47" fmla="*/ 0 h 31"/>
                <a:gd name="T48" fmla="*/ 38 w 81"/>
                <a:gd name="T49" fmla="*/ 0 h 31"/>
                <a:gd name="T50" fmla="*/ 29 w 81"/>
                <a:gd name="T51" fmla="*/ 0 h 31"/>
                <a:gd name="T52" fmla="*/ 19 w 81"/>
                <a:gd name="T53" fmla="*/ 0 h 31"/>
                <a:gd name="T54" fmla="*/ 9 w 81"/>
                <a:gd name="T55" fmla="*/ 0 h 31"/>
                <a:gd name="T56" fmla="*/ 0 w 81"/>
                <a:gd name="T5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31">
                  <a:moveTo>
                    <a:pt x="0" y="0"/>
                  </a:moveTo>
                  <a:lnTo>
                    <a:pt x="0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6" y="31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22" y="31"/>
                  </a:lnTo>
                  <a:lnTo>
                    <a:pt x="29" y="31"/>
                  </a:lnTo>
                  <a:lnTo>
                    <a:pt x="37" y="30"/>
                  </a:lnTo>
                  <a:lnTo>
                    <a:pt x="44" y="30"/>
                  </a:lnTo>
                  <a:lnTo>
                    <a:pt x="52" y="30"/>
                  </a:lnTo>
                  <a:lnTo>
                    <a:pt x="59" y="29"/>
                  </a:lnTo>
                  <a:lnTo>
                    <a:pt x="66" y="29"/>
                  </a:lnTo>
                  <a:lnTo>
                    <a:pt x="74" y="29"/>
                  </a:lnTo>
                  <a:lnTo>
                    <a:pt x="81" y="29"/>
                  </a:lnTo>
                  <a:lnTo>
                    <a:pt x="79" y="22"/>
                  </a:lnTo>
                  <a:lnTo>
                    <a:pt x="78" y="14"/>
                  </a:lnTo>
                  <a:lnTo>
                    <a:pt x="77" y="7"/>
                  </a:lnTo>
                  <a:lnTo>
                    <a:pt x="76" y="0"/>
                  </a:lnTo>
                  <a:lnTo>
                    <a:pt x="67" y="0"/>
                  </a:lnTo>
                  <a:lnTo>
                    <a:pt x="57" y="0"/>
                  </a:lnTo>
                  <a:lnTo>
                    <a:pt x="47" y="0"/>
                  </a:lnTo>
                  <a:lnTo>
                    <a:pt x="38" y="0"/>
                  </a:lnTo>
                  <a:lnTo>
                    <a:pt x="29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35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27" name="Freeform 203"/>
            <p:cNvSpPr>
              <a:spLocks/>
            </p:cNvSpPr>
            <p:nvPr/>
          </p:nvSpPr>
          <p:spPr bwMode="auto">
            <a:xfrm>
              <a:off x="1096" y="1091"/>
              <a:ext cx="38" cy="16"/>
            </a:xfrm>
            <a:custGeom>
              <a:avLst/>
              <a:gdLst>
                <a:gd name="T0" fmla="*/ 0 w 77"/>
                <a:gd name="T1" fmla="*/ 0 h 31"/>
                <a:gd name="T2" fmla="*/ 0 w 77"/>
                <a:gd name="T3" fmla="*/ 8 h 31"/>
                <a:gd name="T4" fmla="*/ 0 w 77"/>
                <a:gd name="T5" fmla="*/ 15 h 31"/>
                <a:gd name="T6" fmla="*/ 0 w 77"/>
                <a:gd name="T7" fmla="*/ 23 h 31"/>
                <a:gd name="T8" fmla="*/ 0 w 77"/>
                <a:gd name="T9" fmla="*/ 31 h 31"/>
                <a:gd name="T10" fmla="*/ 6 w 77"/>
                <a:gd name="T11" fmla="*/ 31 h 31"/>
                <a:gd name="T12" fmla="*/ 11 w 77"/>
                <a:gd name="T13" fmla="*/ 31 h 31"/>
                <a:gd name="T14" fmla="*/ 17 w 77"/>
                <a:gd name="T15" fmla="*/ 31 h 31"/>
                <a:gd name="T16" fmla="*/ 21 w 77"/>
                <a:gd name="T17" fmla="*/ 31 h 31"/>
                <a:gd name="T18" fmla="*/ 28 w 77"/>
                <a:gd name="T19" fmla="*/ 31 h 31"/>
                <a:gd name="T20" fmla="*/ 35 w 77"/>
                <a:gd name="T21" fmla="*/ 30 h 31"/>
                <a:gd name="T22" fmla="*/ 42 w 77"/>
                <a:gd name="T23" fmla="*/ 30 h 31"/>
                <a:gd name="T24" fmla="*/ 49 w 77"/>
                <a:gd name="T25" fmla="*/ 30 h 31"/>
                <a:gd name="T26" fmla="*/ 56 w 77"/>
                <a:gd name="T27" fmla="*/ 29 h 31"/>
                <a:gd name="T28" fmla="*/ 63 w 77"/>
                <a:gd name="T29" fmla="*/ 29 h 31"/>
                <a:gd name="T30" fmla="*/ 70 w 77"/>
                <a:gd name="T31" fmla="*/ 29 h 31"/>
                <a:gd name="T32" fmla="*/ 77 w 77"/>
                <a:gd name="T33" fmla="*/ 29 h 31"/>
                <a:gd name="T34" fmla="*/ 75 w 77"/>
                <a:gd name="T35" fmla="*/ 22 h 31"/>
                <a:gd name="T36" fmla="*/ 74 w 77"/>
                <a:gd name="T37" fmla="*/ 14 h 31"/>
                <a:gd name="T38" fmla="*/ 73 w 77"/>
                <a:gd name="T39" fmla="*/ 7 h 31"/>
                <a:gd name="T40" fmla="*/ 72 w 77"/>
                <a:gd name="T41" fmla="*/ 0 h 31"/>
                <a:gd name="T42" fmla="*/ 63 w 77"/>
                <a:gd name="T43" fmla="*/ 0 h 31"/>
                <a:gd name="T44" fmla="*/ 53 w 77"/>
                <a:gd name="T45" fmla="*/ 0 h 31"/>
                <a:gd name="T46" fmla="*/ 45 w 77"/>
                <a:gd name="T47" fmla="*/ 0 h 31"/>
                <a:gd name="T48" fmla="*/ 36 w 77"/>
                <a:gd name="T49" fmla="*/ 0 h 31"/>
                <a:gd name="T50" fmla="*/ 27 w 77"/>
                <a:gd name="T51" fmla="*/ 0 h 31"/>
                <a:gd name="T52" fmla="*/ 19 w 77"/>
                <a:gd name="T53" fmla="*/ 0 h 31"/>
                <a:gd name="T54" fmla="*/ 10 w 77"/>
                <a:gd name="T55" fmla="*/ 0 h 31"/>
                <a:gd name="T56" fmla="*/ 0 w 77"/>
                <a:gd name="T5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31">
                  <a:moveTo>
                    <a:pt x="0" y="0"/>
                  </a:moveTo>
                  <a:lnTo>
                    <a:pt x="0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6" y="31"/>
                  </a:lnTo>
                  <a:lnTo>
                    <a:pt x="11" y="31"/>
                  </a:lnTo>
                  <a:lnTo>
                    <a:pt x="17" y="31"/>
                  </a:lnTo>
                  <a:lnTo>
                    <a:pt x="21" y="31"/>
                  </a:lnTo>
                  <a:lnTo>
                    <a:pt x="28" y="31"/>
                  </a:lnTo>
                  <a:lnTo>
                    <a:pt x="35" y="30"/>
                  </a:lnTo>
                  <a:lnTo>
                    <a:pt x="42" y="30"/>
                  </a:lnTo>
                  <a:lnTo>
                    <a:pt x="49" y="30"/>
                  </a:lnTo>
                  <a:lnTo>
                    <a:pt x="56" y="29"/>
                  </a:lnTo>
                  <a:lnTo>
                    <a:pt x="63" y="29"/>
                  </a:lnTo>
                  <a:lnTo>
                    <a:pt x="70" y="29"/>
                  </a:lnTo>
                  <a:lnTo>
                    <a:pt x="77" y="29"/>
                  </a:lnTo>
                  <a:lnTo>
                    <a:pt x="75" y="22"/>
                  </a:lnTo>
                  <a:lnTo>
                    <a:pt x="74" y="14"/>
                  </a:lnTo>
                  <a:lnTo>
                    <a:pt x="73" y="7"/>
                  </a:lnTo>
                  <a:lnTo>
                    <a:pt x="72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5" y="0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38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28" name="Freeform 204"/>
            <p:cNvSpPr>
              <a:spLocks/>
            </p:cNvSpPr>
            <p:nvPr/>
          </p:nvSpPr>
          <p:spPr bwMode="auto">
            <a:xfrm>
              <a:off x="1099" y="1091"/>
              <a:ext cx="35" cy="16"/>
            </a:xfrm>
            <a:custGeom>
              <a:avLst/>
              <a:gdLst>
                <a:gd name="T0" fmla="*/ 0 w 71"/>
                <a:gd name="T1" fmla="*/ 0 h 31"/>
                <a:gd name="T2" fmla="*/ 0 w 71"/>
                <a:gd name="T3" fmla="*/ 8 h 31"/>
                <a:gd name="T4" fmla="*/ 0 w 71"/>
                <a:gd name="T5" fmla="*/ 15 h 31"/>
                <a:gd name="T6" fmla="*/ 0 w 71"/>
                <a:gd name="T7" fmla="*/ 23 h 31"/>
                <a:gd name="T8" fmla="*/ 0 w 71"/>
                <a:gd name="T9" fmla="*/ 31 h 31"/>
                <a:gd name="T10" fmla="*/ 5 w 71"/>
                <a:gd name="T11" fmla="*/ 31 h 31"/>
                <a:gd name="T12" fmla="*/ 9 w 71"/>
                <a:gd name="T13" fmla="*/ 31 h 31"/>
                <a:gd name="T14" fmla="*/ 14 w 71"/>
                <a:gd name="T15" fmla="*/ 31 h 31"/>
                <a:gd name="T16" fmla="*/ 19 w 71"/>
                <a:gd name="T17" fmla="*/ 31 h 31"/>
                <a:gd name="T18" fmla="*/ 26 w 71"/>
                <a:gd name="T19" fmla="*/ 31 h 31"/>
                <a:gd name="T20" fmla="*/ 31 w 71"/>
                <a:gd name="T21" fmla="*/ 30 h 31"/>
                <a:gd name="T22" fmla="*/ 38 w 71"/>
                <a:gd name="T23" fmla="*/ 30 h 31"/>
                <a:gd name="T24" fmla="*/ 45 w 71"/>
                <a:gd name="T25" fmla="*/ 30 h 31"/>
                <a:gd name="T26" fmla="*/ 51 w 71"/>
                <a:gd name="T27" fmla="*/ 29 h 31"/>
                <a:gd name="T28" fmla="*/ 58 w 71"/>
                <a:gd name="T29" fmla="*/ 29 h 31"/>
                <a:gd name="T30" fmla="*/ 64 w 71"/>
                <a:gd name="T31" fmla="*/ 29 h 31"/>
                <a:gd name="T32" fmla="*/ 71 w 71"/>
                <a:gd name="T33" fmla="*/ 29 h 31"/>
                <a:gd name="T34" fmla="*/ 69 w 71"/>
                <a:gd name="T35" fmla="*/ 22 h 31"/>
                <a:gd name="T36" fmla="*/ 68 w 71"/>
                <a:gd name="T37" fmla="*/ 14 h 31"/>
                <a:gd name="T38" fmla="*/ 67 w 71"/>
                <a:gd name="T39" fmla="*/ 7 h 31"/>
                <a:gd name="T40" fmla="*/ 66 w 71"/>
                <a:gd name="T41" fmla="*/ 0 h 31"/>
                <a:gd name="T42" fmla="*/ 58 w 71"/>
                <a:gd name="T43" fmla="*/ 0 h 31"/>
                <a:gd name="T44" fmla="*/ 50 w 71"/>
                <a:gd name="T45" fmla="*/ 0 h 31"/>
                <a:gd name="T46" fmla="*/ 42 w 71"/>
                <a:gd name="T47" fmla="*/ 0 h 31"/>
                <a:gd name="T48" fmla="*/ 34 w 71"/>
                <a:gd name="T49" fmla="*/ 0 h 31"/>
                <a:gd name="T50" fmla="*/ 26 w 71"/>
                <a:gd name="T51" fmla="*/ 0 h 31"/>
                <a:gd name="T52" fmla="*/ 18 w 71"/>
                <a:gd name="T53" fmla="*/ 0 h 31"/>
                <a:gd name="T54" fmla="*/ 8 w 71"/>
                <a:gd name="T55" fmla="*/ 0 h 31"/>
                <a:gd name="T56" fmla="*/ 0 w 71"/>
                <a:gd name="T5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1" h="31">
                  <a:moveTo>
                    <a:pt x="0" y="0"/>
                  </a:moveTo>
                  <a:lnTo>
                    <a:pt x="0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5" y="31"/>
                  </a:lnTo>
                  <a:lnTo>
                    <a:pt x="9" y="31"/>
                  </a:lnTo>
                  <a:lnTo>
                    <a:pt x="14" y="31"/>
                  </a:lnTo>
                  <a:lnTo>
                    <a:pt x="19" y="31"/>
                  </a:lnTo>
                  <a:lnTo>
                    <a:pt x="26" y="31"/>
                  </a:lnTo>
                  <a:lnTo>
                    <a:pt x="31" y="30"/>
                  </a:lnTo>
                  <a:lnTo>
                    <a:pt x="38" y="30"/>
                  </a:lnTo>
                  <a:lnTo>
                    <a:pt x="45" y="30"/>
                  </a:lnTo>
                  <a:lnTo>
                    <a:pt x="51" y="29"/>
                  </a:lnTo>
                  <a:lnTo>
                    <a:pt x="58" y="29"/>
                  </a:lnTo>
                  <a:lnTo>
                    <a:pt x="64" y="29"/>
                  </a:lnTo>
                  <a:lnTo>
                    <a:pt x="71" y="29"/>
                  </a:lnTo>
                  <a:lnTo>
                    <a:pt x="69" y="22"/>
                  </a:lnTo>
                  <a:lnTo>
                    <a:pt x="68" y="14"/>
                  </a:lnTo>
                  <a:lnTo>
                    <a:pt x="67" y="7"/>
                  </a:lnTo>
                  <a:lnTo>
                    <a:pt x="66" y="0"/>
                  </a:lnTo>
                  <a:lnTo>
                    <a:pt x="58" y="0"/>
                  </a:lnTo>
                  <a:lnTo>
                    <a:pt x="50" y="0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73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29" name="Freeform 205"/>
            <p:cNvSpPr>
              <a:spLocks/>
            </p:cNvSpPr>
            <p:nvPr/>
          </p:nvSpPr>
          <p:spPr bwMode="auto">
            <a:xfrm>
              <a:off x="1101" y="1091"/>
              <a:ext cx="33" cy="16"/>
            </a:xfrm>
            <a:custGeom>
              <a:avLst/>
              <a:gdLst>
                <a:gd name="T0" fmla="*/ 0 w 66"/>
                <a:gd name="T1" fmla="*/ 0 h 31"/>
                <a:gd name="T2" fmla="*/ 0 w 66"/>
                <a:gd name="T3" fmla="*/ 8 h 31"/>
                <a:gd name="T4" fmla="*/ 0 w 66"/>
                <a:gd name="T5" fmla="*/ 15 h 31"/>
                <a:gd name="T6" fmla="*/ 0 w 66"/>
                <a:gd name="T7" fmla="*/ 23 h 31"/>
                <a:gd name="T8" fmla="*/ 0 w 66"/>
                <a:gd name="T9" fmla="*/ 31 h 31"/>
                <a:gd name="T10" fmla="*/ 4 w 66"/>
                <a:gd name="T11" fmla="*/ 31 h 31"/>
                <a:gd name="T12" fmla="*/ 9 w 66"/>
                <a:gd name="T13" fmla="*/ 31 h 31"/>
                <a:gd name="T14" fmla="*/ 14 w 66"/>
                <a:gd name="T15" fmla="*/ 31 h 31"/>
                <a:gd name="T16" fmla="*/ 18 w 66"/>
                <a:gd name="T17" fmla="*/ 31 h 31"/>
                <a:gd name="T18" fmla="*/ 24 w 66"/>
                <a:gd name="T19" fmla="*/ 31 h 31"/>
                <a:gd name="T20" fmla="*/ 30 w 66"/>
                <a:gd name="T21" fmla="*/ 30 h 31"/>
                <a:gd name="T22" fmla="*/ 36 w 66"/>
                <a:gd name="T23" fmla="*/ 30 h 31"/>
                <a:gd name="T24" fmla="*/ 42 w 66"/>
                <a:gd name="T25" fmla="*/ 30 h 31"/>
                <a:gd name="T26" fmla="*/ 48 w 66"/>
                <a:gd name="T27" fmla="*/ 29 h 31"/>
                <a:gd name="T28" fmla="*/ 54 w 66"/>
                <a:gd name="T29" fmla="*/ 29 h 31"/>
                <a:gd name="T30" fmla="*/ 60 w 66"/>
                <a:gd name="T31" fmla="*/ 29 h 31"/>
                <a:gd name="T32" fmla="*/ 66 w 66"/>
                <a:gd name="T33" fmla="*/ 29 h 31"/>
                <a:gd name="T34" fmla="*/ 64 w 66"/>
                <a:gd name="T35" fmla="*/ 22 h 31"/>
                <a:gd name="T36" fmla="*/ 63 w 66"/>
                <a:gd name="T37" fmla="*/ 14 h 31"/>
                <a:gd name="T38" fmla="*/ 62 w 66"/>
                <a:gd name="T39" fmla="*/ 7 h 31"/>
                <a:gd name="T40" fmla="*/ 61 w 66"/>
                <a:gd name="T41" fmla="*/ 0 h 31"/>
                <a:gd name="T42" fmla="*/ 54 w 66"/>
                <a:gd name="T43" fmla="*/ 0 h 31"/>
                <a:gd name="T44" fmla="*/ 46 w 66"/>
                <a:gd name="T45" fmla="*/ 0 h 31"/>
                <a:gd name="T46" fmla="*/ 39 w 66"/>
                <a:gd name="T47" fmla="*/ 0 h 31"/>
                <a:gd name="T48" fmla="*/ 31 w 66"/>
                <a:gd name="T49" fmla="*/ 0 h 31"/>
                <a:gd name="T50" fmla="*/ 23 w 66"/>
                <a:gd name="T51" fmla="*/ 0 h 31"/>
                <a:gd name="T52" fmla="*/ 15 w 66"/>
                <a:gd name="T53" fmla="*/ 0 h 31"/>
                <a:gd name="T54" fmla="*/ 8 w 66"/>
                <a:gd name="T55" fmla="*/ 0 h 31"/>
                <a:gd name="T56" fmla="*/ 0 w 66"/>
                <a:gd name="T5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6" h="31">
                  <a:moveTo>
                    <a:pt x="0" y="0"/>
                  </a:moveTo>
                  <a:lnTo>
                    <a:pt x="0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4" y="31"/>
                  </a:lnTo>
                  <a:lnTo>
                    <a:pt x="9" y="31"/>
                  </a:lnTo>
                  <a:lnTo>
                    <a:pt x="14" y="31"/>
                  </a:lnTo>
                  <a:lnTo>
                    <a:pt x="18" y="31"/>
                  </a:lnTo>
                  <a:lnTo>
                    <a:pt x="24" y="31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29"/>
                  </a:lnTo>
                  <a:lnTo>
                    <a:pt x="54" y="29"/>
                  </a:lnTo>
                  <a:lnTo>
                    <a:pt x="60" y="29"/>
                  </a:lnTo>
                  <a:lnTo>
                    <a:pt x="66" y="29"/>
                  </a:lnTo>
                  <a:lnTo>
                    <a:pt x="64" y="22"/>
                  </a:lnTo>
                  <a:lnTo>
                    <a:pt x="63" y="14"/>
                  </a:lnTo>
                  <a:lnTo>
                    <a:pt x="62" y="7"/>
                  </a:lnTo>
                  <a:lnTo>
                    <a:pt x="61" y="0"/>
                  </a:lnTo>
                  <a:lnTo>
                    <a:pt x="54" y="0"/>
                  </a:lnTo>
                  <a:lnTo>
                    <a:pt x="46" y="0"/>
                  </a:lnTo>
                  <a:lnTo>
                    <a:pt x="39" y="0"/>
                  </a:lnTo>
                  <a:lnTo>
                    <a:pt x="31" y="0"/>
                  </a:lnTo>
                  <a:lnTo>
                    <a:pt x="23" y="0"/>
                  </a:lnTo>
                  <a:lnTo>
                    <a:pt x="15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3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30" name="Freeform 206"/>
            <p:cNvSpPr>
              <a:spLocks/>
            </p:cNvSpPr>
            <p:nvPr/>
          </p:nvSpPr>
          <p:spPr bwMode="auto">
            <a:xfrm>
              <a:off x="1104" y="1091"/>
              <a:ext cx="30" cy="16"/>
            </a:xfrm>
            <a:custGeom>
              <a:avLst/>
              <a:gdLst>
                <a:gd name="T0" fmla="*/ 0 w 62"/>
                <a:gd name="T1" fmla="*/ 0 h 31"/>
                <a:gd name="T2" fmla="*/ 0 w 62"/>
                <a:gd name="T3" fmla="*/ 8 h 31"/>
                <a:gd name="T4" fmla="*/ 0 w 62"/>
                <a:gd name="T5" fmla="*/ 15 h 31"/>
                <a:gd name="T6" fmla="*/ 0 w 62"/>
                <a:gd name="T7" fmla="*/ 23 h 31"/>
                <a:gd name="T8" fmla="*/ 0 w 62"/>
                <a:gd name="T9" fmla="*/ 31 h 31"/>
                <a:gd name="T10" fmla="*/ 5 w 62"/>
                <a:gd name="T11" fmla="*/ 31 h 31"/>
                <a:gd name="T12" fmla="*/ 10 w 62"/>
                <a:gd name="T13" fmla="*/ 31 h 31"/>
                <a:gd name="T14" fmla="*/ 14 w 62"/>
                <a:gd name="T15" fmla="*/ 31 h 31"/>
                <a:gd name="T16" fmla="*/ 18 w 62"/>
                <a:gd name="T17" fmla="*/ 31 h 31"/>
                <a:gd name="T18" fmla="*/ 23 w 62"/>
                <a:gd name="T19" fmla="*/ 31 h 31"/>
                <a:gd name="T20" fmla="*/ 29 w 62"/>
                <a:gd name="T21" fmla="*/ 30 h 31"/>
                <a:gd name="T22" fmla="*/ 34 w 62"/>
                <a:gd name="T23" fmla="*/ 30 h 31"/>
                <a:gd name="T24" fmla="*/ 40 w 62"/>
                <a:gd name="T25" fmla="*/ 30 h 31"/>
                <a:gd name="T26" fmla="*/ 45 w 62"/>
                <a:gd name="T27" fmla="*/ 29 h 31"/>
                <a:gd name="T28" fmla="*/ 50 w 62"/>
                <a:gd name="T29" fmla="*/ 29 h 31"/>
                <a:gd name="T30" fmla="*/ 56 w 62"/>
                <a:gd name="T31" fmla="*/ 29 h 31"/>
                <a:gd name="T32" fmla="*/ 62 w 62"/>
                <a:gd name="T33" fmla="*/ 29 h 31"/>
                <a:gd name="T34" fmla="*/ 60 w 62"/>
                <a:gd name="T35" fmla="*/ 22 h 31"/>
                <a:gd name="T36" fmla="*/ 59 w 62"/>
                <a:gd name="T37" fmla="*/ 14 h 31"/>
                <a:gd name="T38" fmla="*/ 58 w 62"/>
                <a:gd name="T39" fmla="*/ 7 h 31"/>
                <a:gd name="T40" fmla="*/ 57 w 62"/>
                <a:gd name="T41" fmla="*/ 0 h 31"/>
                <a:gd name="T42" fmla="*/ 50 w 62"/>
                <a:gd name="T43" fmla="*/ 0 h 31"/>
                <a:gd name="T44" fmla="*/ 43 w 62"/>
                <a:gd name="T45" fmla="*/ 0 h 31"/>
                <a:gd name="T46" fmla="*/ 36 w 62"/>
                <a:gd name="T47" fmla="*/ 0 h 31"/>
                <a:gd name="T48" fmla="*/ 29 w 62"/>
                <a:gd name="T49" fmla="*/ 0 h 31"/>
                <a:gd name="T50" fmla="*/ 22 w 62"/>
                <a:gd name="T51" fmla="*/ 0 h 31"/>
                <a:gd name="T52" fmla="*/ 15 w 62"/>
                <a:gd name="T53" fmla="*/ 0 h 31"/>
                <a:gd name="T54" fmla="*/ 7 w 62"/>
                <a:gd name="T55" fmla="*/ 0 h 31"/>
                <a:gd name="T56" fmla="*/ 0 w 62"/>
                <a:gd name="T5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31">
                  <a:moveTo>
                    <a:pt x="0" y="0"/>
                  </a:moveTo>
                  <a:lnTo>
                    <a:pt x="0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5" y="31"/>
                  </a:lnTo>
                  <a:lnTo>
                    <a:pt x="10" y="31"/>
                  </a:lnTo>
                  <a:lnTo>
                    <a:pt x="14" y="31"/>
                  </a:lnTo>
                  <a:lnTo>
                    <a:pt x="18" y="31"/>
                  </a:lnTo>
                  <a:lnTo>
                    <a:pt x="23" y="31"/>
                  </a:lnTo>
                  <a:lnTo>
                    <a:pt x="29" y="30"/>
                  </a:lnTo>
                  <a:lnTo>
                    <a:pt x="34" y="30"/>
                  </a:lnTo>
                  <a:lnTo>
                    <a:pt x="40" y="30"/>
                  </a:lnTo>
                  <a:lnTo>
                    <a:pt x="45" y="29"/>
                  </a:lnTo>
                  <a:lnTo>
                    <a:pt x="50" y="29"/>
                  </a:lnTo>
                  <a:lnTo>
                    <a:pt x="56" y="29"/>
                  </a:lnTo>
                  <a:lnTo>
                    <a:pt x="62" y="29"/>
                  </a:lnTo>
                  <a:lnTo>
                    <a:pt x="60" y="22"/>
                  </a:lnTo>
                  <a:lnTo>
                    <a:pt x="59" y="14"/>
                  </a:lnTo>
                  <a:lnTo>
                    <a:pt x="58" y="7"/>
                  </a:lnTo>
                  <a:lnTo>
                    <a:pt x="57" y="0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3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31" name="Freeform 207"/>
            <p:cNvSpPr>
              <a:spLocks/>
            </p:cNvSpPr>
            <p:nvPr/>
          </p:nvSpPr>
          <p:spPr bwMode="auto">
            <a:xfrm>
              <a:off x="1107" y="1091"/>
              <a:ext cx="27" cy="16"/>
            </a:xfrm>
            <a:custGeom>
              <a:avLst/>
              <a:gdLst>
                <a:gd name="T0" fmla="*/ 0 w 56"/>
                <a:gd name="T1" fmla="*/ 0 h 31"/>
                <a:gd name="T2" fmla="*/ 0 w 56"/>
                <a:gd name="T3" fmla="*/ 8 h 31"/>
                <a:gd name="T4" fmla="*/ 0 w 56"/>
                <a:gd name="T5" fmla="*/ 15 h 31"/>
                <a:gd name="T6" fmla="*/ 0 w 56"/>
                <a:gd name="T7" fmla="*/ 23 h 31"/>
                <a:gd name="T8" fmla="*/ 0 w 56"/>
                <a:gd name="T9" fmla="*/ 31 h 31"/>
                <a:gd name="T10" fmla="*/ 4 w 56"/>
                <a:gd name="T11" fmla="*/ 31 h 31"/>
                <a:gd name="T12" fmla="*/ 8 w 56"/>
                <a:gd name="T13" fmla="*/ 31 h 31"/>
                <a:gd name="T14" fmla="*/ 12 w 56"/>
                <a:gd name="T15" fmla="*/ 31 h 31"/>
                <a:gd name="T16" fmla="*/ 16 w 56"/>
                <a:gd name="T17" fmla="*/ 31 h 31"/>
                <a:gd name="T18" fmla="*/ 21 w 56"/>
                <a:gd name="T19" fmla="*/ 31 h 31"/>
                <a:gd name="T20" fmla="*/ 26 w 56"/>
                <a:gd name="T21" fmla="*/ 30 h 31"/>
                <a:gd name="T22" fmla="*/ 30 w 56"/>
                <a:gd name="T23" fmla="*/ 30 h 31"/>
                <a:gd name="T24" fmla="*/ 36 w 56"/>
                <a:gd name="T25" fmla="*/ 30 h 31"/>
                <a:gd name="T26" fmla="*/ 41 w 56"/>
                <a:gd name="T27" fmla="*/ 29 h 31"/>
                <a:gd name="T28" fmla="*/ 45 w 56"/>
                <a:gd name="T29" fmla="*/ 29 h 31"/>
                <a:gd name="T30" fmla="*/ 51 w 56"/>
                <a:gd name="T31" fmla="*/ 29 h 31"/>
                <a:gd name="T32" fmla="*/ 56 w 56"/>
                <a:gd name="T33" fmla="*/ 29 h 31"/>
                <a:gd name="T34" fmla="*/ 54 w 56"/>
                <a:gd name="T35" fmla="*/ 22 h 31"/>
                <a:gd name="T36" fmla="*/ 53 w 56"/>
                <a:gd name="T37" fmla="*/ 14 h 31"/>
                <a:gd name="T38" fmla="*/ 52 w 56"/>
                <a:gd name="T39" fmla="*/ 7 h 31"/>
                <a:gd name="T40" fmla="*/ 51 w 56"/>
                <a:gd name="T41" fmla="*/ 0 h 31"/>
                <a:gd name="T42" fmla="*/ 44 w 56"/>
                <a:gd name="T43" fmla="*/ 0 h 31"/>
                <a:gd name="T44" fmla="*/ 38 w 56"/>
                <a:gd name="T45" fmla="*/ 0 h 31"/>
                <a:gd name="T46" fmla="*/ 31 w 56"/>
                <a:gd name="T47" fmla="*/ 0 h 31"/>
                <a:gd name="T48" fmla="*/ 26 w 56"/>
                <a:gd name="T49" fmla="*/ 0 h 31"/>
                <a:gd name="T50" fmla="*/ 19 w 56"/>
                <a:gd name="T51" fmla="*/ 0 h 31"/>
                <a:gd name="T52" fmla="*/ 13 w 56"/>
                <a:gd name="T53" fmla="*/ 0 h 31"/>
                <a:gd name="T54" fmla="*/ 6 w 56"/>
                <a:gd name="T55" fmla="*/ 0 h 31"/>
                <a:gd name="T56" fmla="*/ 0 w 56"/>
                <a:gd name="T5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6" h="31">
                  <a:moveTo>
                    <a:pt x="0" y="0"/>
                  </a:moveTo>
                  <a:lnTo>
                    <a:pt x="0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4" y="31"/>
                  </a:lnTo>
                  <a:lnTo>
                    <a:pt x="8" y="31"/>
                  </a:lnTo>
                  <a:lnTo>
                    <a:pt x="12" y="31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6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1" y="29"/>
                  </a:lnTo>
                  <a:lnTo>
                    <a:pt x="45" y="29"/>
                  </a:lnTo>
                  <a:lnTo>
                    <a:pt x="51" y="29"/>
                  </a:lnTo>
                  <a:lnTo>
                    <a:pt x="56" y="29"/>
                  </a:lnTo>
                  <a:lnTo>
                    <a:pt x="54" y="22"/>
                  </a:lnTo>
                  <a:lnTo>
                    <a:pt x="53" y="14"/>
                  </a:lnTo>
                  <a:lnTo>
                    <a:pt x="52" y="7"/>
                  </a:lnTo>
                  <a:lnTo>
                    <a:pt x="51" y="0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3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32" name="Freeform 208"/>
            <p:cNvSpPr>
              <a:spLocks/>
            </p:cNvSpPr>
            <p:nvPr/>
          </p:nvSpPr>
          <p:spPr bwMode="auto">
            <a:xfrm>
              <a:off x="1109" y="1091"/>
              <a:ext cx="25" cy="16"/>
            </a:xfrm>
            <a:custGeom>
              <a:avLst/>
              <a:gdLst>
                <a:gd name="T0" fmla="*/ 0 w 51"/>
                <a:gd name="T1" fmla="*/ 0 h 31"/>
                <a:gd name="T2" fmla="*/ 0 w 51"/>
                <a:gd name="T3" fmla="*/ 8 h 31"/>
                <a:gd name="T4" fmla="*/ 0 w 51"/>
                <a:gd name="T5" fmla="*/ 15 h 31"/>
                <a:gd name="T6" fmla="*/ 0 w 51"/>
                <a:gd name="T7" fmla="*/ 23 h 31"/>
                <a:gd name="T8" fmla="*/ 0 w 51"/>
                <a:gd name="T9" fmla="*/ 31 h 31"/>
                <a:gd name="T10" fmla="*/ 3 w 51"/>
                <a:gd name="T11" fmla="*/ 31 h 31"/>
                <a:gd name="T12" fmla="*/ 8 w 51"/>
                <a:gd name="T13" fmla="*/ 31 h 31"/>
                <a:gd name="T14" fmla="*/ 11 w 51"/>
                <a:gd name="T15" fmla="*/ 31 h 31"/>
                <a:gd name="T16" fmla="*/ 15 w 51"/>
                <a:gd name="T17" fmla="*/ 31 h 31"/>
                <a:gd name="T18" fmla="*/ 19 w 51"/>
                <a:gd name="T19" fmla="*/ 31 h 31"/>
                <a:gd name="T20" fmla="*/ 24 w 51"/>
                <a:gd name="T21" fmla="*/ 30 h 31"/>
                <a:gd name="T22" fmla="*/ 29 w 51"/>
                <a:gd name="T23" fmla="*/ 30 h 31"/>
                <a:gd name="T24" fmla="*/ 33 w 51"/>
                <a:gd name="T25" fmla="*/ 30 h 31"/>
                <a:gd name="T26" fmla="*/ 37 w 51"/>
                <a:gd name="T27" fmla="*/ 29 h 31"/>
                <a:gd name="T28" fmla="*/ 41 w 51"/>
                <a:gd name="T29" fmla="*/ 29 h 31"/>
                <a:gd name="T30" fmla="*/ 46 w 51"/>
                <a:gd name="T31" fmla="*/ 29 h 31"/>
                <a:gd name="T32" fmla="*/ 51 w 51"/>
                <a:gd name="T33" fmla="*/ 29 h 31"/>
                <a:gd name="T34" fmla="*/ 49 w 51"/>
                <a:gd name="T35" fmla="*/ 22 h 31"/>
                <a:gd name="T36" fmla="*/ 48 w 51"/>
                <a:gd name="T37" fmla="*/ 14 h 31"/>
                <a:gd name="T38" fmla="*/ 47 w 51"/>
                <a:gd name="T39" fmla="*/ 7 h 31"/>
                <a:gd name="T40" fmla="*/ 46 w 51"/>
                <a:gd name="T41" fmla="*/ 0 h 31"/>
                <a:gd name="T42" fmla="*/ 40 w 51"/>
                <a:gd name="T43" fmla="*/ 0 h 31"/>
                <a:gd name="T44" fmla="*/ 34 w 51"/>
                <a:gd name="T45" fmla="*/ 0 h 31"/>
                <a:gd name="T46" fmla="*/ 29 w 51"/>
                <a:gd name="T47" fmla="*/ 0 h 31"/>
                <a:gd name="T48" fmla="*/ 23 w 51"/>
                <a:gd name="T49" fmla="*/ 0 h 31"/>
                <a:gd name="T50" fmla="*/ 17 w 51"/>
                <a:gd name="T51" fmla="*/ 0 h 31"/>
                <a:gd name="T52" fmla="*/ 11 w 51"/>
                <a:gd name="T53" fmla="*/ 0 h 31"/>
                <a:gd name="T54" fmla="*/ 6 w 51"/>
                <a:gd name="T55" fmla="*/ 0 h 31"/>
                <a:gd name="T56" fmla="*/ 0 w 51"/>
                <a:gd name="T5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31">
                  <a:moveTo>
                    <a:pt x="0" y="0"/>
                  </a:moveTo>
                  <a:lnTo>
                    <a:pt x="0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3" y="31"/>
                  </a:lnTo>
                  <a:lnTo>
                    <a:pt x="8" y="31"/>
                  </a:lnTo>
                  <a:lnTo>
                    <a:pt x="11" y="31"/>
                  </a:lnTo>
                  <a:lnTo>
                    <a:pt x="15" y="31"/>
                  </a:lnTo>
                  <a:lnTo>
                    <a:pt x="19" y="31"/>
                  </a:lnTo>
                  <a:lnTo>
                    <a:pt x="24" y="30"/>
                  </a:lnTo>
                  <a:lnTo>
                    <a:pt x="29" y="30"/>
                  </a:lnTo>
                  <a:lnTo>
                    <a:pt x="33" y="30"/>
                  </a:lnTo>
                  <a:lnTo>
                    <a:pt x="37" y="29"/>
                  </a:lnTo>
                  <a:lnTo>
                    <a:pt x="41" y="29"/>
                  </a:lnTo>
                  <a:lnTo>
                    <a:pt x="46" y="29"/>
                  </a:lnTo>
                  <a:lnTo>
                    <a:pt x="51" y="29"/>
                  </a:lnTo>
                  <a:lnTo>
                    <a:pt x="49" y="22"/>
                  </a:lnTo>
                  <a:lnTo>
                    <a:pt x="48" y="14"/>
                  </a:lnTo>
                  <a:lnTo>
                    <a:pt x="47" y="7"/>
                  </a:lnTo>
                  <a:lnTo>
                    <a:pt x="46" y="0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3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33" name="Freeform 209"/>
            <p:cNvSpPr>
              <a:spLocks/>
            </p:cNvSpPr>
            <p:nvPr/>
          </p:nvSpPr>
          <p:spPr bwMode="auto">
            <a:xfrm>
              <a:off x="1112" y="1091"/>
              <a:ext cx="22" cy="16"/>
            </a:xfrm>
            <a:custGeom>
              <a:avLst/>
              <a:gdLst>
                <a:gd name="T0" fmla="*/ 0 w 45"/>
                <a:gd name="T1" fmla="*/ 0 h 31"/>
                <a:gd name="T2" fmla="*/ 0 w 45"/>
                <a:gd name="T3" fmla="*/ 8 h 31"/>
                <a:gd name="T4" fmla="*/ 0 w 45"/>
                <a:gd name="T5" fmla="*/ 15 h 31"/>
                <a:gd name="T6" fmla="*/ 0 w 45"/>
                <a:gd name="T7" fmla="*/ 23 h 31"/>
                <a:gd name="T8" fmla="*/ 0 w 45"/>
                <a:gd name="T9" fmla="*/ 31 h 31"/>
                <a:gd name="T10" fmla="*/ 3 w 45"/>
                <a:gd name="T11" fmla="*/ 31 h 31"/>
                <a:gd name="T12" fmla="*/ 6 w 45"/>
                <a:gd name="T13" fmla="*/ 31 h 31"/>
                <a:gd name="T14" fmla="*/ 9 w 45"/>
                <a:gd name="T15" fmla="*/ 31 h 31"/>
                <a:gd name="T16" fmla="*/ 12 w 45"/>
                <a:gd name="T17" fmla="*/ 31 h 31"/>
                <a:gd name="T18" fmla="*/ 20 w 45"/>
                <a:gd name="T19" fmla="*/ 30 h 31"/>
                <a:gd name="T20" fmla="*/ 28 w 45"/>
                <a:gd name="T21" fmla="*/ 30 h 31"/>
                <a:gd name="T22" fmla="*/ 36 w 45"/>
                <a:gd name="T23" fmla="*/ 29 h 31"/>
                <a:gd name="T24" fmla="*/ 45 w 45"/>
                <a:gd name="T25" fmla="*/ 29 h 31"/>
                <a:gd name="T26" fmla="*/ 43 w 45"/>
                <a:gd name="T27" fmla="*/ 22 h 31"/>
                <a:gd name="T28" fmla="*/ 42 w 45"/>
                <a:gd name="T29" fmla="*/ 14 h 31"/>
                <a:gd name="T30" fmla="*/ 41 w 45"/>
                <a:gd name="T31" fmla="*/ 7 h 31"/>
                <a:gd name="T32" fmla="*/ 40 w 45"/>
                <a:gd name="T33" fmla="*/ 0 h 31"/>
                <a:gd name="T34" fmla="*/ 35 w 45"/>
                <a:gd name="T35" fmla="*/ 0 h 31"/>
                <a:gd name="T36" fmla="*/ 30 w 45"/>
                <a:gd name="T37" fmla="*/ 0 h 31"/>
                <a:gd name="T38" fmla="*/ 25 w 45"/>
                <a:gd name="T39" fmla="*/ 0 h 31"/>
                <a:gd name="T40" fmla="*/ 19 w 45"/>
                <a:gd name="T41" fmla="*/ 0 h 31"/>
                <a:gd name="T42" fmla="*/ 15 w 45"/>
                <a:gd name="T43" fmla="*/ 0 h 31"/>
                <a:gd name="T44" fmla="*/ 9 w 45"/>
                <a:gd name="T45" fmla="*/ 0 h 31"/>
                <a:gd name="T46" fmla="*/ 4 w 45"/>
                <a:gd name="T47" fmla="*/ 0 h 31"/>
                <a:gd name="T48" fmla="*/ 0 w 45"/>
                <a:gd name="T4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31">
                  <a:moveTo>
                    <a:pt x="0" y="0"/>
                  </a:moveTo>
                  <a:lnTo>
                    <a:pt x="0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3" y="31"/>
                  </a:lnTo>
                  <a:lnTo>
                    <a:pt x="6" y="31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20" y="30"/>
                  </a:lnTo>
                  <a:lnTo>
                    <a:pt x="28" y="30"/>
                  </a:lnTo>
                  <a:lnTo>
                    <a:pt x="36" y="29"/>
                  </a:lnTo>
                  <a:lnTo>
                    <a:pt x="45" y="29"/>
                  </a:lnTo>
                  <a:lnTo>
                    <a:pt x="43" y="22"/>
                  </a:lnTo>
                  <a:lnTo>
                    <a:pt x="42" y="14"/>
                  </a:lnTo>
                  <a:lnTo>
                    <a:pt x="41" y="7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3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34" name="Freeform 210"/>
            <p:cNvSpPr>
              <a:spLocks/>
            </p:cNvSpPr>
            <p:nvPr/>
          </p:nvSpPr>
          <p:spPr bwMode="auto">
            <a:xfrm>
              <a:off x="1114" y="1091"/>
              <a:ext cx="20" cy="16"/>
            </a:xfrm>
            <a:custGeom>
              <a:avLst/>
              <a:gdLst>
                <a:gd name="T0" fmla="*/ 0 w 41"/>
                <a:gd name="T1" fmla="*/ 0 h 31"/>
                <a:gd name="T2" fmla="*/ 0 w 41"/>
                <a:gd name="T3" fmla="*/ 8 h 31"/>
                <a:gd name="T4" fmla="*/ 0 w 41"/>
                <a:gd name="T5" fmla="*/ 15 h 31"/>
                <a:gd name="T6" fmla="*/ 0 w 41"/>
                <a:gd name="T7" fmla="*/ 23 h 31"/>
                <a:gd name="T8" fmla="*/ 0 w 41"/>
                <a:gd name="T9" fmla="*/ 31 h 31"/>
                <a:gd name="T10" fmla="*/ 4 w 41"/>
                <a:gd name="T11" fmla="*/ 31 h 31"/>
                <a:gd name="T12" fmla="*/ 7 w 41"/>
                <a:gd name="T13" fmla="*/ 31 h 31"/>
                <a:gd name="T14" fmla="*/ 9 w 41"/>
                <a:gd name="T15" fmla="*/ 31 h 31"/>
                <a:gd name="T16" fmla="*/ 13 w 41"/>
                <a:gd name="T17" fmla="*/ 31 h 31"/>
                <a:gd name="T18" fmla="*/ 20 w 41"/>
                <a:gd name="T19" fmla="*/ 30 h 31"/>
                <a:gd name="T20" fmla="*/ 27 w 41"/>
                <a:gd name="T21" fmla="*/ 30 h 31"/>
                <a:gd name="T22" fmla="*/ 34 w 41"/>
                <a:gd name="T23" fmla="*/ 29 h 31"/>
                <a:gd name="T24" fmla="*/ 41 w 41"/>
                <a:gd name="T25" fmla="*/ 29 h 31"/>
                <a:gd name="T26" fmla="*/ 39 w 41"/>
                <a:gd name="T27" fmla="*/ 22 h 31"/>
                <a:gd name="T28" fmla="*/ 38 w 41"/>
                <a:gd name="T29" fmla="*/ 14 h 31"/>
                <a:gd name="T30" fmla="*/ 37 w 41"/>
                <a:gd name="T31" fmla="*/ 7 h 31"/>
                <a:gd name="T32" fmla="*/ 36 w 41"/>
                <a:gd name="T33" fmla="*/ 0 h 31"/>
                <a:gd name="T34" fmla="*/ 31 w 41"/>
                <a:gd name="T35" fmla="*/ 0 h 31"/>
                <a:gd name="T36" fmla="*/ 27 w 41"/>
                <a:gd name="T37" fmla="*/ 0 h 31"/>
                <a:gd name="T38" fmla="*/ 22 w 41"/>
                <a:gd name="T39" fmla="*/ 0 h 31"/>
                <a:gd name="T40" fmla="*/ 17 w 41"/>
                <a:gd name="T41" fmla="*/ 0 h 31"/>
                <a:gd name="T42" fmla="*/ 13 w 41"/>
                <a:gd name="T43" fmla="*/ 0 h 31"/>
                <a:gd name="T44" fmla="*/ 9 w 41"/>
                <a:gd name="T45" fmla="*/ 0 h 31"/>
                <a:gd name="T46" fmla="*/ 5 w 41"/>
                <a:gd name="T47" fmla="*/ 0 h 31"/>
                <a:gd name="T48" fmla="*/ 0 w 41"/>
                <a:gd name="T4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31">
                  <a:moveTo>
                    <a:pt x="0" y="0"/>
                  </a:moveTo>
                  <a:lnTo>
                    <a:pt x="0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4" y="31"/>
                  </a:lnTo>
                  <a:lnTo>
                    <a:pt x="7" y="31"/>
                  </a:lnTo>
                  <a:lnTo>
                    <a:pt x="9" y="31"/>
                  </a:lnTo>
                  <a:lnTo>
                    <a:pt x="13" y="31"/>
                  </a:lnTo>
                  <a:lnTo>
                    <a:pt x="20" y="30"/>
                  </a:lnTo>
                  <a:lnTo>
                    <a:pt x="27" y="30"/>
                  </a:lnTo>
                  <a:lnTo>
                    <a:pt x="34" y="29"/>
                  </a:lnTo>
                  <a:lnTo>
                    <a:pt x="41" y="29"/>
                  </a:lnTo>
                  <a:lnTo>
                    <a:pt x="39" y="22"/>
                  </a:lnTo>
                  <a:lnTo>
                    <a:pt x="38" y="14"/>
                  </a:lnTo>
                  <a:lnTo>
                    <a:pt x="37" y="7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F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35" name="Freeform 211"/>
            <p:cNvSpPr>
              <a:spLocks/>
            </p:cNvSpPr>
            <p:nvPr/>
          </p:nvSpPr>
          <p:spPr bwMode="auto">
            <a:xfrm>
              <a:off x="1116" y="1091"/>
              <a:ext cx="18" cy="16"/>
            </a:xfrm>
            <a:custGeom>
              <a:avLst/>
              <a:gdLst>
                <a:gd name="T0" fmla="*/ 0 w 36"/>
                <a:gd name="T1" fmla="*/ 0 h 31"/>
                <a:gd name="T2" fmla="*/ 0 w 36"/>
                <a:gd name="T3" fmla="*/ 8 h 31"/>
                <a:gd name="T4" fmla="*/ 0 w 36"/>
                <a:gd name="T5" fmla="*/ 15 h 31"/>
                <a:gd name="T6" fmla="*/ 0 w 36"/>
                <a:gd name="T7" fmla="*/ 23 h 31"/>
                <a:gd name="T8" fmla="*/ 0 w 36"/>
                <a:gd name="T9" fmla="*/ 31 h 31"/>
                <a:gd name="T10" fmla="*/ 3 w 36"/>
                <a:gd name="T11" fmla="*/ 31 h 31"/>
                <a:gd name="T12" fmla="*/ 6 w 36"/>
                <a:gd name="T13" fmla="*/ 31 h 31"/>
                <a:gd name="T14" fmla="*/ 9 w 36"/>
                <a:gd name="T15" fmla="*/ 31 h 31"/>
                <a:gd name="T16" fmla="*/ 11 w 36"/>
                <a:gd name="T17" fmla="*/ 31 h 31"/>
                <a:gd name="T18" fmla="*/ 17 w 36"/>
                <a:gd name="T19" fmla="*/ 30 h 31"/>
                <a:gd name="T20" fmla="*/ 24 w 36"/>
                <a:gd name="T21" fmla="*/ 30 h 31"/>
                <a:gd name="T22" fmla="*/ 30 w 36"/>
                <a:gd name="T23" fmla="*/ 29 h 31"/>
                <a:gd name="T24" fmla="*/ 36 w 36"/>
                <a:gd name="T25" fmla="*/ 29 h 31"/>
                <a:gd name="T26" fmla="*/ 34 w 36"/>
                <a:gd name="T27" fmla="*/ 22 h 31"/>
                <a:gd name="T28" fmla="*/ 33 w 36"/>
                <a:gd name="T29" fmla="*/ 14 h 31"/>
                <a:gd name="T30" fmla="*/ 32 w 36"/>
                <a:gd name="T31" fmla="*/ 7 h 31"/>
                <a:gd name="T32" fmla="*/ 31 w 36"/>
                <a:gd name="T33" fmla="*/ 0 h 31"/>
                <a:gd name="T34" fmla="*/ 23 w 36"/>
                <a:gd name="T35" fmla="*/ 0 h 31"/>
                <a:gd name="T36" fmla="*/ 16 w 36"/>
                <a:gd name="T37" fmla="*/ 0 h 31"/>
                <a:gd name="T38" fmla="*/ 8 w 36"/>
                <a:gd name="T39" fmla="*/ 0 h 31"/>
                <a:gd name="T40" fmla="*/ 0 w 36"/>
                <a:gd name="T4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1">
                  <a:moveTo>
                    <a:pt x="0" y="0"/>
                  </a:moveTo>
                  <a:lnTo>
                    <a:pt x="0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3" y="31"/>
                  </a:lnTo>
                  <a:lnTo>
                    <a:pt x="6" y="31"/>
                  </a:lnTo>
                  <a:lnTo>
                    <a:pt x="9" y="31"/>
                  </a:lnTo>
                  <a:lnTo>
                    <a:pt x="11" y="31"/>
                  </a:lnTo>
                  <a:lnTo>
                    <a:pt x="17" y="30"/>
                  </a:lnTo>
                  <a:lnTo>
                    <a:pt x="24" y="30"/>
                  </a:lnTo>
                  <a:lnTo>
                    <a:pt x="30" y="29"/>
                  </a:lnTo>
                  <a:lnTo>
                    <a:pt x="36" y="29"/>
                  </a:lnTo>
                  <a:lnTo>
                    <a:pt x="34" y="22"/>
                  </a:lnTo>
                  <a:lnTo>
                    <a:pt x="33" y="14"/>
                  </a:lnTo>
                  <a:lnTo>
                    <a:pt x="32" y="7"/>
                  </a:lnTo>
                  <a:lnTo>
                    <a:pt x="31" y="0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54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36" name="Freeform 212"/>
            <p:cNvSpPr>
              <a:spLocks/>
            </p:cNvSpPr>
            <p:nvPr/>
          </p:nvSpPr>
          <p:spPr bwMode="auto">
            <a:xfrm>
              <a:off x="1119" y="1091"/>
              <a:ext cx="15" cy="16"/>
            </a:xfrm>
            <a:custGeom>
              <a:avLst/>
              <a:gdLst>
                <a:gd name="T0" fmla="*/ 0 w 30"/>
                <a:gd name="T1" fmla="*/ 0 h 31"/>
                <a:gd name="T2" fmla="*/ 0 w 30"/>
                <a:gd name="T3" fmla="*/ 31 h 31"/>
                <a:gd name="T4" fmla="*/ 9 w 30"/>
                <a:gd name="T5" fmla="*/ 31 h 31"/>
                <a:gd name="T6" fmla="*/ 30 w 30"/>
                <a:gd name="T7" fmla="*/ 29 h 31"/>
                <a:gd name="T8" fmla="*/ 25 w 30"/>
                <a:gd name="T9" fmla="*/ 0 h 31"/>
                <a:gd name="T10" fmla="*/ 0 w 30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1">
                  <a:moveTo>
                    <a:pt x="0" y="0"/>
                  </a:moveTo>
                  <a:lnTo>
                    <a:pt x="0" y="31"/>
                  </a:lnTo>
                  <a:lnTo>
                    <a:pt x="9" y="31"/>
                  </a:lnTo>
                  <a:lnTo>
                    <a:pt x="30" y="29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4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37" name="Freeform 213"/>
            <p:cNvSpPr>
              <a:spLocks/>
            </p:cNvSpPr>
            <p:nvPr/>
          </p:nvSpPr>
          <p:spPr bwMode="auto">
            <a:xfrm>
              <a:off x="1122" y="1113"/>
              <a:ext cx="28" cy="177"/>
            </a:xfrm>
            <a:custGeom>
              <a:avLst/>
              <a:gdLst>
                <a:gd name="T0" fmla="*/ 0 w 57"/>
                <a:gd name="T1" fmla="*/ 2 h 353"/>
                <a:gd name="T2" fmla="*/ 12 w 57"/>
                <a:gd name="T3" fmla="*/ 0 h 353"/>
                <a:gd name="T4" fmla="*/ 27 w 57"/>
                <a:gd name="T5" fmla="*/ 0 h 353"/>
                <a:gd name="T6" fmla="*/ 41 w 57"/>
                <a:gd name="T7" fmla="*/ 88 h 353"/>
                <a:gd name="T8" fmla="*/ 50 w 57"/>
                <a:gd name="T9" fmla="*/ 173 h 353"/>
                <a:gd name="T10" fmla="*/ 56 w 57"/>
                <a:gd name="T11" fmla="*/ 258 h 353"/>
                <a:gd name="T12" fmla="*/ 57 w 57"/>
                <a:gd name="T13" fmla="*/ 345 h 353"/>
                <a:gd name="T14" fmla="*/ 33 w 57"/>
                <a:gd name="T15" fmla="*/ 353 h 353"/>
                <a:gd name="T16" fmla="*/ 30 w 57"/>
                <a:gd name="T17" fmla="*/ 265 h 353"/>
                <a:gd name="T18" fmla="*/ 26 w 57"/>
                <a:gd name="T19" fmla="*/ 177 h 353"/>
                <a:gd name="T20" fmla="*/ 15 w 57"/>
                <a:gd name="T21" fmla="*/ 91 h 353"/>
                <a:gd name="T22" fmla="*/ 0 w 57"/>
                <a:gd name="T23" fmla="*/ 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353">
                  <a:moveTo>
                    <a:pt x="0" y="2"/>
                  </a:moveTo>
                  <a:lnTo>
                    <a:pt x="12" y="0"/>
                  </a:lnTo>
                  <a:lnTo>
                    <a:pt x="27" y="0"/>
                  </a:lnTo>
                  <a:lnTo>
                    <a:pt x="41" y="88"/>
                  </a:lnTo>
                  <a:lnTo>
                    <a:pt x="50" y="173"/>
                  </a:lnTo>
                  <a:lnTo>
                    <a:pt x="56" y="258"/>
                  </a:lnTo>
                  <a:lnTo>
                    <a:pt x="57" y="345"/>
                  </a:lnTo>
                  <a:lnTo>
                    <a:pt x="33" y="353"/>
                  </a:lnTo>
                  <a:lnTo>
                    <a:pt x="30" y="265"/>
                  </a:lnTo>
                  <a:lnTo>
                    <a:pt x="26" y="177"/>
                  </a:lnTo>
                  <a:lnTo>
                    <a:pt x="15" y="9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7C4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38" name="Freeform 214"/>
            <p:cNvSpPr>
              <a:spLocks/>
            </p:cNvSpPr>
            <p:nvPr/>
          </p:nvSpPr>
          <p:spPr bwMode="auto">
            <a:xfrm>
              <a:off x="1119" y="1113"/>
              <a:ext cx="29" cy="177"/>
            </a:xfrm>
            <a:custGeom>
              <a:avLst/>
              <a:gdLst>
                <a:gd name="T0" fmla="*/ 0 w 57"/>
                <a:gd name="T1" fmla="*/ 2 h 353"/>
                <a:gd name="T2" fmla="*/ 2 w 57"/>
                <a:gd name="T3" fmla="*/ 1 h 353"/>
                <a:gd name="T4" fmla="*/ 5 w 57"/>
                <a:gd name="T5" fmla="*/ 1 h 353"/>
                <a:gd name="T6" fmla="*/ 9 w 57"/>
                <a:gd name="T7" fmla="*/ 1 h 353"/>
                <a:gd name="T8" fmla="*/ 12 w 57"/>
                <a:gd name="T9" fmla="*/ 0 h 353"/>
                <a:gd name="T10" fmla="*/ 16 w 57"/>
                <a:gd name="T11" fmla="*/ 0 h 353"/>
                <a:gd name="T12" fmla="*/ 19 w 57"/>
                <a:gd name="T13" fmla="*/ 0 h 353"/>
                <a:gd name="T14" fmla="*/ 24 w 57"/>
                <a:gd name="T15" fmla="*/ 0 h 353"/>
                <a:gd name="T16" fmla="*/ 28 w 57"/>
                <a:gd name="T17" fmla="*/ 0 h 353"/>
                <a:gd name="T18" fmla="*/ 41 w 57"/>
                <a:gd name="T19" fmla="*/ 88 h 353"/>
                <a:gd name="T20" fmla="*/ 50 w 57"/>
                <a:gd name="T21" fmla="*/ 173 h 353"/>
                <a:gd name="T22" fmla="*/ 55 w 57"/>
                <a:gd name="T23" fmla="*/ 258 h 353"/>
                <a:gd name="T24" fmla="*/ 57 w 57"/>
                <a:gd name="T25" fmla="*/ 345 h 353"/>
                <a:gd name="T26" fmla="*/ 51 w 57"/>
                <a:gd name="T27" fmla="*/ 348 h 353"/>
                <a:gd name="T28" fmla="*/ 44 w 57"/>
                <a:gd name="T29" fmla="*/ 349 h 353"/>
                <a:gd name="T30" fmla="*/ 38 w 57"/>
                <a:gd name="T31" fmla="*/ 351 h 353"/>
                <a:gd name="T32" fmla="*/ 32 w 57"/>
                <a:gd name="T33" fmla="*/ 353 h 353"/>
                <a:gd name="T34" fmla="*/ 30 w 57"/>
                <a:gd name="T35" fmla="*/ 265 h 353"/>
                <a:gd name="T36" fmla="*/ 25 w 57"/>
                <a:gd name="T37" fmla="*/ 177 h 353"/>
                <a:gd name="T38" fmla="*/ 15 w 57"/>
                <a:gd name="T39" fmla="*/ 91 h 353"/>
                <a:gd name="T40" fmla="*/ 0 w 57"/>
                <a:gd name="T41" fmla="*/ 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353">
                  <a:moveTo>
                    <a:pt x="0" y="2"/>
                  </a:moveTo>
                  <a:lnTo>
                    <a:pt x="2" y="1"/>
                  </a:lnTo>
                  <a:lnTo>
                    <a:pt x="5" y="1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41" y="88"/>
                  </a:lnTo>
                  <a:lnTo>
                    <a:pt x="50" y="173"/>
                  </a:lnTo>
                  <a:lnTo>
                    <a:pt x="55" y="258"/>
                  </a:lnTo>
                  <a:lnTo>
                    <a:pt x="57" y="345"/>
                  </a:lnTo>
                  <a:lnTo>
                    <a:pt x="51" y="348"/>
                  </a:lnTo>
                  <a:lnTo>
                    <a:pt x="44" y="349"/>
                  </a:lnTo>
                  <a:lnTo>
                    <a:pt x="38" y="351"/>
                  </a:lnTo>
                  <a:lnTo>
                    <a:pt x="32" y="353"/>
                  </a:lnTo>
                  <a:lnTo>
                    <a:pt x="30" y="265"/>
                  </a:lnTo>
                  <a:lnTo>
                    <a:pt x="25" y="177"/>
                  </a:lnTo>
                  <a:lnTo>
                    <a:pt x="15" y="9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754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39" name="Freeform 215"/>
            <p:cNvSpPr>
              <a:spLocks/>
            </p:cNvSpPr>
            <p:nvPr/>
          </p:nvSpPr>
          <p:spPr bwMode="auto">
            <a:xfrm>
              <a:off x="1116" y="1113"/>
              <a:ext cx="30" cy="177"/>
            </a:xfrm>
            <a:custGeom>
              <a:avLst/>
              <a:gdLst>
                <a:gd name="T0" fmla="*/ 0 w 59"/>
                <a:gd name="T1" fmla="*/ 2 h 353"/>
                <a:gd name="T2" fmla="*/ 3 w 59"/>
                <a:gd name="T3" fmla="*/ 1 h 353"/>
                <a:gd name="T4" fmla="*/ 7 w 59"/>
                <a:gd name="T5" fmla="*/ 1 h 353"/>
                <a:gd name="T6" fmla="*/ 10 w 59"/>
                <a:gd name="T7" fmla="*/ 1 h 353"/>
                <a:gd name="T8" fmla="*/ 12 w 59"/>
                <a:gd name="T9" fmla="*/ 0 h 353"/>
                <a:gd name="T10" fmla="*/ 17 w 59"/>
                <a:gd name="T11" fmla="*/ 0 h 353"/>
                <a:gd name="T12" fmla="*/ 21 w 59"/>
                <a:gd name="T13" fmla="*/ 0 h 353"/>
                <a:gd name="T14" fmla="*/ 24 w 59"/>
                <a:gd name="T15" fmla="*/ 0 h 353"/>
                <a:gd name="T16" fmla="*/ 27 w 59"/>
                <a:gd name="T17" fmla="*/ 0 h 353"/>
                <a:gd name="T18" fmla="*/ 41 w 59"/>
                <a:gd name="T19" fmla="*/ 88 h 353"/>
                <a:gd name="T20" fmla="*/ 52 w 59"/>
                <a:gd name="T21" fmla="*/ 173 h 353"/>
                <a:gd name="T22" fmla="*/ 56 w 59"/>
                <a:gd name="T23" fmla="*/ 258 h 353"/>
                <a:gd name="T24" fmla="*/ 59 w 59"/>
                <a:gd name="T25" fmla="*/ 345 h 353"/>
                <a:gd name="T26" fmla="*/ 52 w 59"/>
                <a:gd name="T27" fmla="*/ 348 h 353"/>
                <a:gd name="T28" fmla="*/ 46 w 59"/>
                <a:gd name="T29" fmla="*/ 349 h 353"/>
                <a:gd name="T30" fmla="*/ 40 w 59"/>
                <a:gd name="T31" fmla="*/ 351 h 353"/>
                <a:gd name="T32" fmla="*/ 34 w 59"/>
                <a:gd name="T33" fmla="*/ 353 h 353"/>
                <a:gd name="T34" fmla="*/ 34 w 59"/>
                <a:gd name="T35" fmla="*/ 308 h 353"/>
                <a:gd name="T36" fmla="*/ 32 w 59"/>
                <a:gd name="T37" fmla="*/ 265 h 353"/>
                <a:gd name="T38" fmla="*/ 30 w 59"/>
                <a:gd name="T39" fmla="*/ 221 h 353"/>
                <a:gd name="T40" fmla="*/ 26 w 59"/>
                <a:gd name="T41" fmla="*/ 177 h 353"/>
                <a:gd name="T42" fmla="*/ 21 w 59"/>
                <a:gd name="T43" fmla="*/ 135 h 353"/>
                <a:gd name="T44" fmla="*/ 15 w 59"/>
                <a:gd name="T45" fmla="*/ 91 h 353"/>
                <a:gd name="T46" fmla="*/ 8 w 59"/>
                <a:gd name="T47" fmla="*/ 47 h 353"/>
                <a:gd name="T48" fmla="*/ 0 w 59"/>
                <a:gd name="T49" fmla="*/ 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9" h="353">
                  <a:moveTo>
                    <a:pt x="0" y="2"/>
                  </a:moveTo>
                  <a:lnTo>
                    <a:pt x="3" y="1"/>
                  </a:lnTo>
                  <a:lnTo>
                    <a:pt x="7" y="1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41" y="88"/>
                  </a:lnTo>
                  <a:lnTo>
                    <a:pt x="52" y="173"/>
                  </a:lnTo>
                  <a:lnTo>
                    <a:pt x="56" y="258"/>
                  </a:lnTo>
                  <a:lnTo>
                    <a:pt x="59" y="345"/>
                  </a:lnTo>
                  <a:lnTo>
                    <a:pt x="52" y="348"/>
                  </a:lnTo>
                  <a:lnTo>
                    <a:pt x="46" y="349"/>
                  </a:lnTo>
                  <a:lnTo>
                    <a:pt x="40" y="351"/>
                  </a:lnTo>
                  <a:lnTo>
                    <a:pt x="34" y="353"/>
                  </a:lnTo>
                  <a:lnTo>
                    <a:pt x="34" y="308"/>
                  </a:lnTo>
                  <a:lnTo>
                    <a:pt x="32" y="265"/>
                  </a:lnTo>
                  <a:lnTo>
                    <a:pt x="30" y="221"/>
                  </a:lnTo>
                  <a:lnTo>
                    <a:pt x="26" y="177"/>
                  </a:lnTo>
                  <a:lnTo>
                    <a:pt x="21" y="135"/>
                  </a:lnTo>
                  <a:lnTo>
                    <a:pt x="15" y="91"/>
                  </a:lnTo>
                  <a:lnTo>
                    <a:pt x="8" y="47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703F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40" name="Freeform 216"/>
            <p:cNvSpPr>
              <a:spLocks/>
            </p:cNvSpPr>
            <p:nvPr/>
          </p:nvSpPr>
          <p:spPr bwMode="auto">
            <a:xfrm>
              <a:off x="1114" y="1113"/>
              <a:ext cx="29" cy="177"/>
            </a:xfrm>
            <a:custGeom>
              <a:avLst/>
              <a:gdLst>
                <a:gd name="T0" fmla="*/ 0 w 58"/>
                <a:gd name="T1" fmla="*/ 2 h 353"/>
                <a:gd name="T2" fmla="*/ 4 w 58"/>
                <a:gd name="T3" fmla="*/ 1 h 353"/>
                <a:gd name="T4" fmla="*/ 7 w 58"/>
                <a:gd name="T5" fmla="*/ 1 h 353"/>
                <a:gd name="T6" fmla="*/ 9 w 58"/>
                <a:gd name="T7" fmla="*/ 1 h 353"/>
                <a:gd name="T8" fmla="*/ 13 w 58"/>
                <a:gd name="T9" fmla="*/ 0 h 353"/>
                <a:gd name="T10" fmla="*/ 16 w 58"/>
                <a:gd name="T11" fmla="*/ 0 h 353"/>
                <a:gd name="T12" fmla="*/ 21 w 58"/>
                <a:gd name="T13" fmla="*/ 0 h 353"/>
                <a:gd name="T14" fmla="*/ 24 w 58"/>
                <a:gd name="T15" fmla="*/ 0 h 353"/>
                <a:gd name="T16" fmla="*/ 28 w 58"/>
                <a:gd name="T17" fmla="*/ 0 h 353"/>
                <a:gd name="T18" fmla="*/ 42 w 58"/>
                <a:gd name="T19" fmla="*/ 88 h 353"/>
                <a:gd name="T20" fmla="*/ 51 w 58"/>
                <a:gd name="T21" fmla="*/ 173 h 353"/>
                <a:gd name="T22" fmla="*/ 57 w 58"/>
                <a:gd name="T23" fmla="*/ 258 h 353"/>
                <a:gd name="T24" fmla="*/ 58 w 58"/>
                <a:gd name="T25" fmla="*/ 345 h 353"/>
                <a:gd name="T26" fmla="*/ 52 w 58"/>
                <a:gd name="T27" fmla="*/ 348 h 353"/>
                <a:gd name="T28" fmla="*/ 45 w 58"/>
                <a:gd name="T29" fmla="*/ 349 h 353"/>
                <a:gd name="T30" fmla="*/ 39 w 58"/>
                <a:gd name="T31" fmla="*/ 351 h 353"/>
                <a:gd name="T32" fmla="*/ 32 w 58"/>
                <a:gd name="T33" fmla="*/ 353 h 353"/>
                <a:gd name="T34" fmla="*/ 30 w 58"/>
                <a:gd name="T35" fmla="*/ 265 h 353"/>
                <a:gd name="T36" fmla="*/ 26 w 58"/>
                <a:gd name="T37" fmla="*/ 177 h 353"/>
                <a:gd name="T38" fmla="*/ 15 w 58"/>
                <a:gd name="T39" fmla="*/ 91 h 353"/>
                <a:gd name="T40" fmla="*/ 0 w 58"/>
                <a:gd name="T41" fmla="*/ 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" h="353">
                  <a:moveTo>
                    <a:pt x="0" y="2"/>
                  </a:moveTo>
                  <a:lnTo>
                    <a:pt x="4" y="1"/>
                  </a:lnTo>
                  <a:lnTo>
                    <a:pt x="7" y="1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42" y="88"/>
                  </a:lnTo>
                  <a:lnTo>
                    <a:pt x="51" y="173"/>
                  </a:lnTo>
                  <a:lnTo>
                    <a:pt x="57" y="258"/>
                  </a:lnTo>
                  <a:lnTo>
                    <a:pt x="58" y="345"/>
                  </a:lnTo>
                  <a:lnTo>
                    <a:pt x="52" y="348"/>
                  </a:lnTo>
                  <a:lnTo>
                    <a:pt x="45" y="349"/>
                  </a:lnTo>
                  <a:lnTo>
                    <a:pt x="39" y="351"/>
                  </a:lnTo>
                  <a:lnTo>
                    <a:pt x="32" y="353"/>
                  </a:lnTo>
                  <a:lnTo>
                    <a:pt x="30" y="265"/>
                  </a:lnTo>
                  <a:lnTo>
                    <a:pt x="26" y="177"/>
                  </a:lnTo>
                  <a:lnTo>
                    <a:pt x="15" y="9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83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41" name="Freeform 217"/>
            <p:cNvSpPr>
              <a:spLocks/>
            </p:cNvSpPr>
            <p:nvPr/>
          </p:nvSpPr>
          <p:spPr bwMode="auto">
            <a:xfrm>
              <a:off x="1112" y="1113"/>
              <a:ext cx="29" cy="177"/>
            </a:xfrm>
            <a:custGeom>
              <a:avLst/>
              <a:gdLst>
                <a:gd name="T0" fmla="*/ 0 w 57"/>
                <a:gd name="T1" fmla="*/ 2 h 353"/>
                <a:gd name="T2" fmla="*/ 2 w 57"/>
                <a:gd name="T3" fmla="*/ 1 h 353"/>
                <a:gd name="T4" fmla="*/ 5 w 57"/>
                <a:gd name="T5" fmla="*/ 1 h 353"/>
                <a:gd name="T6" fmla="*/ 9 w 57"/>
                <a:gd name="T7" fmla="*/ 1 h 353"/>
                <a:gd name="T8" fmla="*/ 12 w 57"/>
                <a:gd name="T9" fmla="*/ 0 h 353"/>
                <a:gd name="T10" fmla="*/ 16 w 57"/>
                <a:gd name="T11" fmla="*/ 0 h 353"/>
                <a:gd name="T12" fmla="*/ 19 w 57"/>
                <a:gd name="T13" fmla="*/ 0 h 353"/>
                <a:gd name="T14" fmla="*/ 23 w 57"/>
                <a:gd name="T15" fmla="*/ 0 h 353"/>
                <a:gd name="T16" fmla="*/ 27 w 57"/>
                <a:gd name="T17" fmla="*/ 0 h 353"/>
                <a:gd name="T18" fmla="*/ 41 w 57"/>
                <a:gd name="T19" fmla="*/ 88 h 353"/>
                <a:gd name="T20" fmla="*/ 50 w 57"/>
                <a:gd name="T21" fmla="*/ 173 h 353"/>
                <a:gd name="T22" fmla="*/ 55 w 57"/>
                <a:gd name="T23" fmla="*/ 258 h 353"/>
                <a:gd name="T24" fmla="*/ 57 w 57"/>
                <a:gd name="T25" fmla="*/ 345 h 353"/>
                <a:gd name="T26" fmla="*/ 51 w 57"/>
                <a:gd name="T27" fmla="*/ 348 h 353"/>
                <a:gd name="T28" fmla="*/ 45 w 57"/>
                <a:gd name="T29" fmla="*/ 349 h 353"/>
                <a:gd name="T30" fmla="*/ 38 w 57"/>
                <a:gd name="T31" fmla="*/ 351 h 353"/>
                <a:gd name="T32" fmla="*/ 32 w 57"/>
                <a:gd name="T33" fmla="*/ 353 h 353"/>
                <a:gd name="T34" fmla="*/ 30 w 57"/>
                <a:gd name="T35" fmla="*/ 265 h 353"/>
                <a:gd name="T36" fmla="*/ 24 w 57"/>
                <a:gd name="T37" fmla="*/ 177 h 353"/>
                <a:gd name="T38" fmla="*/ 13 w 57"/>
                <a:gd name="T39" fmla="*/ 91 h 353"/>
                <a:gd name="T40" fmla="*/ 0 w 57"/>
                <a:gd name="T41" fmla="*/ 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353">
                  <a:moveTo>
                    <a:pt x="0" y="2"/>
                  </a:moveTo>
                  <a:lnTo>
                    <a:pt x="2" y="1"/>
                  </a:lnTo>
                  <a:lnTo>
                    <a:pt x="5" y="1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7" y="0"/>
                  </a:lnTo>
                  <a:lnTo>
                    <a:pt x="41" y="88"/>
                  </a:lnTo>
                  <a:lnTo>
                    <a:pt x="50" y="173"/>
                  </a:lnTo>
                  <a:lnTo>
                    <a:pt x="55" y="258"/>
                  </a:lnTo>
                  <a:lnTo>
                    <a:pt x="57" y="345"/>
                  </a:lnTo>
                  <a:lnTo>
                    <a:pt x="51" y="348"/>
                  </a:lnTo>
                  <a:lnTo>
                    <a:pt x="45" y="349"/>
                  </a:lnTo>
                  <a:lnTo>
                    <a:pt x="38" y="351"/>
                  </a:lnTo>
                  <a:lnTo>
                    <a:pt x="32" y="353"/>
                  </a:lnTo>
                  <a:lnTo>
                    <a:pt x="30" y="265"/>
                  </a:lnTo>
                  <a:lnTo>
                    <a:pt x="24" y="177"/>
                  </a:lnTo>
                  <a:lnTo>
                    <a:pt x="13" y="9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03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42" name="Freeform 218"/>
            <p:cNvSpPr>
              <a:spLocks/>
            </p:cNvSpPr>
            <p:nvPr/>
          </p:nvSpPr>
          <p:spPr bwMode="auto">
            <a:xfrm>
              <a:off x="1109" y="1113"/>
              <a:ext cx="29" cy="177"/>
            </a:xfrm>
            <a:custGeom>
              <a:avLst/>
              <a:gdLst>
                <a:gd name="T0" fmla="*/ 0 w 59"/>
                <a:gd name="T1" fmla="*/ 2 h 353"/>
                <a:gd name="T2" fmla="*/ 3 w 59"/>
                <a:gd name="T3" fmla="*/ 1 h 353"/>
                <a:gd name="T4" fmla="*/ 7 w 59"/>
                <a:gd name="T5" fmla="*/ 1 h 353"/>
                <a:gd name="T6" fmla="*/ 10 w 59"/>
                <a:gd name="T7" fmla="*/ 1 h 353"/>
                <a:gd name="T8" fmla="*/ 12 w 59"/>
                <a:gd name="T9" fmla="*/ 0 h 353"/>
                <a:gd name="T10" fmla="*/ 17 w 59"/>
                <a:gd name="T11" fmla="*/ 0 h 353"/>
                <a:gd name="T12" fmla="*/ 21 w 59"/>
                <a:gd name="T13" fmla="*/ 0 h 353"/>
                <a:gd name="T14" fmla="*/ 24 w 59"/>
                <a:gd name="T15" fmla="*/ 0 h 353"/>
                <a:gd name="T16" fmla="*/ 27 w 59"/>
                <a:gd name="T17" fmla="*/ 0 h 353"/>
                <a:gd name="T18" fmla="*/ 42 w 59"/>
                <a:gd name="T19" fmla="*/ 88 h 353"/>
                <a:gd name="T20" fmla="*/ 52 w 59"/>
                <a:gd name="T21" fmla="*/ 173 h 353"/>
                <a:gd name="T22" fmla="*/ 57 w 59"/>
                <a:gd name="T23" fmla="*/ 258 h 353"/>
                <a:gd name="T24" fmla="*/ 59 w 59"/>
                <a:gd name="T25" fmla="*/ 345 h 353"/>
                <a:gd name="T26" fmla="*/ 53 w 59"/>
                <a:gd name="T27" fmla="*/ 348 h 353"/>
                <a:gd name="T28" fmla="*/ 46 w 59"/>
                <a:gd name="T29" fmla="*/ 349 h 353"/>
                <a:gd name="T30" fmla="*/ 39 w 59"/>
                <a:gd name="T31" fmla="*/ 351 h 353"/>
                <a:gd name="T32" fmla="*/ 33 w 59"/>
                <a:gd name="T33" fmla="*/ 353 h 353"/>
                <a:gd name="T34" fmla="*/ 31 w 59"/>
                <a:gd name="T35" fmla="*/ 265 h 353"/>
                <a:gd name="T36" fmla="*/ 25 w 59"/>
                <a:gd name="T37" fmla="*/ 177 h 353"/>
                <a:gd name="T38" fmla="*/ 15 w 59"/>
                <a:gd name="T39" fmla="*/ 91 h 353"/>
                <a:gd name="T40" fmla="*/ 0 w 59"/>
                <a:gd name="T41" fmla="*/ 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" h="353">
                  <a:moveTo>
                    <a:pt x="0" y="2"/>
                  </a:moveTo>
                  <a:lnTo>
                    <a:pt x="3" y="1"/>
                  </a:lnTo>
                  <a:lnTo>
                    <a:pt x="7" y="1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42" y="88"/>
                  </a:lnTo>
                  <a:lnTo>
                    <a:pt x="52" y="173"/>
                  </a:lnTo>
                  <a:lnTo>
                    <a:pt x="57" y="258"/>
                  </a:lnTo>
                  <a:lnTo>
                    <a:pt x="59" y="345"/>
                  </a:lnTo>
                  <a:lnTo>
                    <a:pt x="53" y="348"/>
                  </a:lnTo>
                  <a:lnTo>
                    <a:pt x="46" y="349"/>
                  </a:lnTo>
                  <a:lnTo>
                    <a:pt x="39" y="351"/>
                  </a:lnTo>
                  <a:lnTo>
                    <a:pt x="33" y="353"/>
                  </a:lnTo>
                  <a:lnTo>
                    <a:pt x="31" y="265"/>
                  </a:lnTo>
                  <a:lnTo>
                    <a:pt x="25" y="177"/>
                  </a:lnTo>
                  <a:lnTo>
                    <a:pt x="15" y="9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5B3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43" name="Freeform 219"/>
            <p:cNvSpPr>
              <a:spLocks/>
            </p:cNvSpPr>
            <p:nvPr/>
          </p:nvSpPr>
          <p:spPr bwMode="auto">
            <a:xfrm>
              <a:off x="1107" y="1113"/>
              <a:ext cx="28" cy="177"/>
            </a:xfrm>
            <a:custGeom>
              <a:avLst/>
              <a:gdLst>
                <a:gd name="T0" fmla="*/ 0 w 58"/>
                <a:gd name="T1" fmla="*/ 2 h 353"/>
                <a:gd name="T2" fmla="*/ 4 w 58"/>
                <a:gd name="T3" fmla="*/ 1 h 353"/>
                <a:gd name="T4" fmla="*/ 7 w 58"/>
                <a:gd name="T5" fmla="*/ 1 h 353"/>
                <a:gd name="T6" fmla="*/ 9 w 58"/>
                <a:gd name="T7" fmla="*/ 1 h 353"/>
                <a:gd name="T8" fmla="*/ 13 w 58"/>
                <a:gd name="T9" fmla="*/ 0 h 353"/>
                <a:gd name="T10" fmla="*/ 16 w 58"/>
                <a:gd name="T11" fmla="*/ 0 h 353"/>
                <a:gd name="T12" fmla="*/ 21 w 58"/>
                <a:gd name="T13" fmla="*/ 0 h 353"/>
                <a:gd name="T14" fmla="*/ 24 w 58"/>
                <a:gd name="T15" fmla="*/ 0 h 353"/>
                <a:gd name="T16" fmla="*/ 28 w 58"/>
                <a:gd name="T17" fmla="*/ 0 h 353"/>
                <a:gd name="T18" fmla="*/ 42 w 58"/>
                <a:gd name="T19" fmla="*/ 88 h 353"/>
                <a:gd name="T20" fmla="*/ 51 w 58"/>
                <a:gd name="T21" fmla="*/ 173 h 353"/>
                <a:gd name="T22" fmla="*/ 57 w 58"/>
                <a:gd name="T23" fmla="*/ 258 h 353"/>
                <a:gd name="T24" fmla="*/ 58 w 58"/>
                <a:gd name="T25" fmla="*/ 345 h 353"/>
                <a:gd name="T26" fmla="*/ 52 w 58"/>
                <a:gd name="T27" fmla="*/ 348 h 353"/>
                <a:gd name="T28" fmla="*/ 45 w 58"/>
                <a:gd name="T29" fmla="*/ 349 h 353"/>
                <a:gd name="T30" fmla="*/ 39 w 58"/>
                <a:gd name="T31" fmla="*/ 351 h 353"/>
                <a:gd name="T32" fmla="*/ 32 w 58"/>
                <a:gd name="T33" fmla="*/ 353 h 353"/>
                <a:gd name="T34" fmla="*/ 30 w 58"/>
                <a:gd name="T35" fmla="*/ 265 h 353"/>
                <a:gd name="T36" fmla="*/ 26 w 58"/>
                <a:gd name="T37" fmla="*/ 177 h 353"/>
                <a:gd name="T38" fmla="*/ 15 w 58"/>
                <a:gd name="T39" fmla="*/ 91 h 353"/>
                <a:gd name="T40" fmla="*/ 0 w 58"/>
                <a:gd name="T41" fmla="*/ 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" h="353">
                  <a:moveTo>
                    <a:pt x="0" y="2"/>
                  </a:moveTo>
                  <a:lnTo>
                    <a:pt x="4" y="1"/>
                  </a:lnTo>
                  <a:lnTo>
                    <a:pt x="7" y="1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42" y="88"/>
                  </a:lnTo>
                  <a:lnTo>
                    <a:pt x="51" y="173"/>
                  </a:lnTo>
                  <a:lnTo>
                    <a:pt x="57" y="258"/>
                  </a:lnTo>
                  <a:lnTo>
                    <a:pt x="58" y="345"/>
                  </a:lnTo>
                  <a:lnTo>
                    <a:pt x="52" y="348"/>
                  </a:lnTo>
                  <a:lnTo>
                    <a:pt x="45" y="349"/>
                  </a:lnTo>
                  <a:lnTo>
                    <a:pt x="39" y="351"/>
                  </a:lnTo>
                  <a:lnTo>
                    <a:pt x="32" y="353"/>
                  </a:lnTo>
                  <a:lnTo>
                    <a:pt x="30" y="265"/>
                  </a:lnTo>
                  <a:lnTo>
                    <a:pt x="26" y="177"/>
                  </a:lnTo>
                  <a:lnTo>
                    <a:pt x="15" y="9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543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44" name="Freeform 220"/>
            <p:cNvSpPr>
              <a:spLocks/>
            </p:cNvSpPr>
            <p:nvPr/>
          </p:nvSpPr>
          <p:spPr bwMode="auto">
            <a:xfrm>
              <a:off x="1104" y="1113"/>
              <a:ext cx="30" cy="177"/>
            </a:xfrm>
            <a:custGeom>
              <a:avLst/>
              <a:gdLst>
                <a:gd name="T0" fmla="*/ 0 w 60"/>
                <a:gd name="T1" fmla="*/ 2 h 353"/>
                <a:gd name="T2" fmla="*/ 4 w 60"/>
                <a:gd name="T3" fmla="*/ 1 h 353"/>
                <a:gd name="T4" fmla="*/ 7 w 60"/>
                <a:gd name="T5" fmla="*/ 1 h 353"/>
                <a:gd name="T6" fmla="*/ 11 w 60"/>
                <a:gd name="T7" fmla="*/ 1 h 353"/>
                <a:gd name="T8" fmla="*/ 14 w 60"/>
                <a:gd name="T9" fmla="*/ 0 h 353"/>
                <a:gd name="T10" fmla="*/ 18 w 60"/>
                <a:gd name="T11" fmla="*/ 0 h 353"/>
                <a:gd name="T12" fmla="*/ 21 w 60"/>
                <a:gd name="T13" fmla="*/ 0 h 353"/>
                <a:gd name="T14" fmla="*/ 25 w 60"/>
                <a:gd name="T15" fmla="*/ 0 h 353"/>
                <a:gd name="T16" fmla="*/ 29 w 60"/>
                <a:gd name="T17" fmla="*/ 0 h 353"/>
                <a:gd name="T18" fmla="*/ 43 w 60"/>
                <a:gd name="T19" fmla="*/ 88 h 353"/>
                <a:gd name="T20" fmla="*/ 52 w 60"/>
                <a:gd name="T21" fmla="*/ 173 h 353"/>
                <a:gd name="T22" fmla="*/ 58 w 60"/>
                <a:gd name="T23" fmla="*/ 258 h 353"/>
                <a:gd name="T24" fmla="*/ 60 w 60"/>
                <a:gd name="T25" fmla="*/ 345 h 353"/>
                <a:gd name="T26" fmla="*/ 53 w 60"/>
                <a:gd name="T27" fmla="*/ 348 h 353"/>
                <a:gd name="T28" fmla="*/ 47 w 60"/>
                <a:gd name="T29" fmla="*/ 349 h 353"/>
                <a:gd name="T30" fmla="*/ 40 w 60"/>
                <a:gd name="T31" fmla="*/ 351 h 353"/>
                <a:gd name="T32" fmla="*/ 34 w 60"/>
                <a:gd name="T33" fmla="*/ 353 h 353"/>
                <a:gd name="T34" fmla="*/ 32 w 60"/>
                <a:gd name="T35" fmla="*/ 265 h 353"/>
                <a:gd name="T36" fmla="*/ 26 w 60"/>
                <a:gd name="T37" fmla="*/ 177 h 353"/>
                <a:gd name="T38" fmla="*/ 15 w 60"/>
                <a:gd name="T39" fmla="*/ 91 h 353"/>
                <a:gd name="T40" fmla="*/ 0 w 60"/>
                <a:gd name="T41" fmla="*/ 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0" h="353">
                  <a:moveTo>
                    <a:pt x="0" y="2"/>
                  </a:moveTo>
                  <a:lnTo>
                    <a:pt x="4" y="1"/>
                  </a:lnTo>
                  <a:lnTo>
                    <a:pt x="7" y="1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43" y="88"/>
                  </a:lnTo>
                  <a:lnTo>
                    <a:pt x="52" y="173"/>
                  </a:lnTo>
                  <a:lnTo>
                    <a:pt x="58" y="258"/>
                  </a:lnTo>
                  <a:lnTo>
                    <a:pt x="60" y="345"/>
                  </a:lnTo>
                  <a:lnTo>
                    <a:pt x="53" y="348"/>
                  </a:lnTo>
                  <a:lnTo>
                    <a:pt x="47" y="349"/>
                  </a:lnTo>
                  <a:lnTo>
                    <a:pt x="40" y="351"/>
                  </a:lnTo>
                  <a:lnTo>
                    <a:pt x="34" y="353"/>
                  </a:lnTo>
                  <a:lnTo>
                    <a:pt x="32" y="265"/>
                  </a:lnTo>
                  <a:lnTo>
                    <a:pt x="26" y="177"/>
                  </a:lnTo>
                  <a:lnTo>
                    <a:pt x="15" y="9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4F3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45" name="Freeform 221"/>
            <p:cNvSpPr>
              <a:spLocks/>
            </p:cNvSpPr>
            <p:nvPr/>
          </p:nvSpPr>
          <p:spPr bwMode="auto">
            <a:xfrm>
              <a:off x="1101" y="1113"/>
              <a:ext cx="29" cy="177"/>
            </a:xfrm>
            <a:custGeom>
              <a:avLst/>
              <a:gdLst>
                <a:gd name="T0" fmla="*/ 0 w 57"/>
                <a:gd name="T1" fmla="*/ 2 h 353"/>
                <a:gd name="T2" fmla="*/ 3 w 57"/>
                <a:gd name="T3" fmla="*/ 1 h 353"/>
                <a:gd name="T4" fmla="*/ 7 w 57"/>
                <a:gd name="T5" fmla="*/ 1 h 353"/>
                <a:gd name="T6" fmla="*/ 9 w 57"/>
                <a:gd name="T7" fmla="*/ 1 h 353"/>
                <a:gd name="T8" fmla="*/ 13 w 57"/>
                <a:gd name="T9" fmla="*/ 0 h 353"/>
                <a:gd name="T10" fmla="*/ 17 w 57"/>
                <a:gd name="T11" fmla="*/ 0 h 353"/>
                <a:gd name="T12" fmla="*/ 21 w 57"/>
                <a:gd name="T13" fmla="*/ 0 h 353"/>
                <a:gd name="T14" fmla="*/ 24 w 57"/>
                <a:gd name="T15" fmla="*/ 0 h 353"/>
                <a:gd name="T16" fmla="*/ 27 w 57"/>
                <a:gd name="T17" fmla="*/ 0 h 353"/>
                <a:gd name="T18" fmla="*/ 41 w 57"/>
                <a:gd name="T19" fmla="*/ 88 h 353"/>
                <a:gd name="T20" fmla="*/ 51 w 57"/>
                <a:gd name="T21" fmla="*/ 173 h 353"/>
                <a:gd name="T22" fmla="*/ 56 w 57"/>
                <a:gd name="T23" fmla="*/ 258 h 353"/>
                <a:gd name="T24" fmla="*/ 57 w 57"/>
                <a:gd name="T25" fmla="*/ 345 h 353"/>
                <a:gd name="T26" fmla="*/ 52 w 57"/>
                <a:gd name="T27" fmla="*/ 348 h 353"/>
                <a:gd name="T28" fmla="*/ 46 w 57"/>
                <a:gd name="T29" fmla="*/ 349 h 353"/>
                <a:gd name="T30" fmla="*/ 39 w 57"/>
                <a:gd name="T31" fmla="*/ 351 h 353"/>
                <a:gd name="T32" fmla="*/ 33 w 57"/>
                <a:gd name="T33" fmla="*/ 353 h 353"/>
                <a:gd name="T34" fmla="*/ 31 w 57"/>
                <a:gd name="T35" fmla="*/ 265 h 353"/>
                <a:gd name="T36" fmla="*/ 25 w 57"/>
                <a:gd name="T37" fmla="*/ 177 h 353"/>
                <a:gd name="T38" fmla="*/ 15 w 57"/>
                <a:gd name="T39" fmla="*/ 91 h 353"/>
                <a:gd name="T40" fmla="*/ 0 w 57"/>
                <a:gd name="T41" fmla="*/ 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353">
                  <a:moveTo>
                    <a:pt x="0" y="2"/>
                  </a:moveTo>
                  <a:lnTo>
                    <a:pt x="3" y="1"/>
                  </a:lnTo>
                  <a:lnTo>
                    <a:pt x="7" y="1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41" y="88"/>
                  </a:lnTo>
                  <a:lnTo>
                    <a:pt x="51" y="173"/>
                  </a:lnTo>
                  <a:lnTo>
                    <a:pt x="56" y="258"/>
                  </a:lnTo>
                  <a:lnTo>
                    <a:pt x="57" y="345"/>
                  </a:lnTo>
                  <a:lnTo>
                    <a:pt x="52" y="348"/>
                  </a:lnTo>
                  <a:lnTo>
                    <a:pt x="46" y="349"/>
                  </a:lnTo>
                  <a:lnTo>
                    <a:pt x="39" y="351"/>
                  </a:lnTo>
                  <a:lnTo>
                    <a:pt x="33" y="353"/>
                  </a:lnTo>
                  <a:lnTo>
                    <a:pt x="31" y="265"/>
                  </a:lnTo>
                  <a:lnTo>
                    <a:pt x="25" y="177"/>
                  </a:lnTo>
                  <a:lnTo>
                    <a:pt x="15" y="9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473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46" name="Freeform 222"/>
            <p:cNvSpPr>
              <a:spLocks/>
            </p:cNvSpPr>
            <p:nvPr/>
          </p:nvSpPr>
          <p:spPr bwMode="auto">
            <a:xfrm>
              <a:off x="1099" y="1113"/>
              <a:ext cx="29" cy="177"/>
            </a:xfrm>
            <a:custGeom>
              <a:avLst/>
              <a:gdLst>
                <a:gd name="T0" fmla="*/ 0 w 58"/>
                <a:gd name="T1" fmla="*/ 2 h 353"/>
                <a:gd name="T2" fmla="*/ 3 w 58"/>
                <a:gd name="T3" fmla="*/ 1 h 353"/>
                <a:gd name="T4" fmla="*/ 6 w 58"/>
                <a:gd name="T5" fmla="*/ 1 h 353"/>
                <a:gd name="T6" fmla="*/ 9 w 58"/>
                <a:gd name="T7" fmla="*/ 1 h 353"/>
                <a:gd name="T8" fmla="*/ 13 w 58"/>
                <a:gd name="T9" fmla="*/ 0 h 353"/>
                <a:gd name="T10" fmla="*/ 16 w 58"/>
                <a:gd name="T11" fmla="*/ 0 h 353"/>
                <a:gd name="T12" fmla="*/ 21 w 58"/>
                <a:gd name="T13" fmla="*/ 0 h 353"/>
                <a:gd name="T14" fmla="*/ 24 w 58"/>
                <a:gd name="T15" fmla="*/ 0 h 353"/>
                <a:gd name="T16" fmla="*/ 28 w 58"/>
                <a:gd name="T17" fmla="*/ 0 h 353"/>
                <a:gd name="T18" fmla="*/ 42 w 58"/>
                <a:gd name="T19" fmla="*/ 88 h 353"/>
                <a:gd name="T20" fmla="*/ 51 w 58"/>
                <a:gd name="T21" fmla="*/ 173 h 353"/>
                <a:gd name="T22" fmla="*/ 56 w 58"/>
                <a:gd name="T23" fmla="*/ 258 h 353"/>
                <a:gd name="T24" fmla="*/ 58 w 58"/>
                <a:gd name="T25" fmla="*/ 345 h 353"/>
                <a:gd name="T26" fmla="*/ 52 w 58"/>
                <a:gd name="T27" fmla="*/ 348 h 353"/>
                <a:gd name="T28" fmla="*/ 45 w 58"/>
                <a:gd name="T29" fmla="*/ 349 h 353"/>
                <a:gd name="T30" fmla="*/ 38 w 58"/>
                <a:gd name="T31" fmla="*/ 351 h 353"/>
                <a:gd name="T32" fmla="*/ 32 w 58"/>
                <a:gd name="T33" fmla="*/ 353 h 353"/>
                <a:gd name="T34" fmla="*/ 30 w 58"/>
                <a:gd name="T35" fmla="*/ 265 h 353"/>
                <a:gd name="T36" fmla="*/ 26 w 58"/>
                <a:gd name="T37" fmla="*/ 177 h 353"/>
                <a:gd name="T38" fmla="*/ 15 w 58"/>
                <a:gd name="T39" fmla="*/ 91 h 353"/>
                <a:gd name="T40" fmla="*/ 0 w 58"/>
                <a:gd name="T41" fmla="*/ 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" h="353">
                  <a:moveTo>
                    <a:pt x="0" y="2"/>
                  </a:moveTo>
                  <a:lnTo>
                    <a:pt x="3" y="1"/>
                  </a:lnTo>
                  <a:lnTo>
                    <a:pt x="6" y="1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42" y="88"/>
                  </a:lnTo>
                  <a:lnTo>
                    <a:pt x="51" y="173"/>
                  </a:lnTo>
                  <a:lnTo>
                    <a:pt x="56" y="258"/>
                  </a:lnTo>
                  <a:lnTo>
                    <a:pt x="58" y="345"/>
                  </a:lnTo>
                  <a:lnTo>
                    <a:pt x="52" y="348"/>
                  </a:lnTo>
                  <a:lnTo>
                    <a:pt x="45" y="349"/>
                  </a:lnTo>
                  <a:lnTo>
                    <a:pt x="38" y="351"/>
                  </a:lnTo>
                  <a:lnTo>
                    <a:pt x="32" y="353"/>
                  </a:lnTo>
                  <a:lnTo>
                    <a:pt x="30" y="265"/>
                  </a:lnTo>
                  <a:lnTo>
                    <a:pt x="26" y="177"/>
                  </a:lnTo>
                  <a:lnTo>
                    <a:pt x="15" y="9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F38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47" name="Freeform 223"/>
            <p:cNvSpPr>
              <a:spLocks/>
            </p:cNvSpPr>
            <p:nvPr/>
          </p:nvSpPr>
          <p:spPr bwMode="auto">
            <a:xfrm>
              <a:off x="1096" y="1113"/>
              <a:ext cx="30" cy="177"/>
            </a:xfrm>
            <a:custGeom>
              <a:avLst/>
              <a:gdLst>
                <a:gd name="T0" fmla="*/ 0 w 59"/>
                <a:gd name="T1" fmla="*/ 2 h 353"/>
                <a:gd name="T2" fmla="*/ 4 w 59"/>
                <a:gd name="T3" fmla="*/ 1 h 353"/>
                <a:gd name="T4" fmla="*/ 7 w 59"/>
                <a:gd name="T5" fmla="*/ 1 h 353"/>
                <a:gd name="T6" fmla="*/ 11 w 59"/>
                <a:gd name="T7" fmla="*/ 1 h 353"/>
                <a:gd name="T8" fmla="*/ 13 w 59"/>
                <a:gd name="T9" fmla="*/ 0 h 353"/>
                <a:gd name="T10" fmla="*/ 18 w 59"/>
                <a:gd name="T11" fmla="*/ 0 h 353"/>
                <a:gd name="T12" fmla="*/ 21 w 59"/>
                <a:gd name="T13" fmla="*/ 0 h 353"/>
                <a:gd name="T14" fmla="*/ 25 w 59"/>
                <a:gd name="T15" fmla="*/ 0 h 353"/>
                <a:gd name="T16" fmla="*/ 29 w 59"/>
                <a:gd name="T17" fmla="*/ 0 h 353"/>
                <a:gd name="T18" fmla="*/ 43 w 59"/>
                <a:gd name="T19" fmla="*/ 88 h 353"/>
                <a:gd name="T20" fmla="*/ 52 w 59"/>
                <a:gd name="T21" fmla="*/ 173 h 353"/>
                <a:gd name="T22" fmla="*/ 57 w 59"/>
                <a:gd name="T23" fmla="*/ 258 h 353"/>
                <a:gd name="T24" fmla="*/ 59 w 59"/>
                <a:gd name="T25" fmla="*/ 345 h 353"/>
                <a:gd name="T26" fmla="*/ 52 w 59"/>
                <a:gd name="T27" fmla="*/ 348 h 353"/>
                <a:gd name="T28" fmla="*/ 47 w 59"/>
                <a:gd name="T29" fmla="*/ 349 h 353"/>
                <a:gd name="T30" fmla="*/ 40 w 59"/>
                <a:gd name="T31" fmla="*/ 351 h 353"/>
                <a:gd name="T32" fmla="*/ 34 w 59"/>
                <a:gd name="T33" fmla="*/ 353 h 353"/>
                <a:gd name="T34" fmla="*/ 32 w 59"/>
                <a:gd name="T35" fmla="*/ 265 h 353"/>
                <a:gd name="T36" fmla="*/ 26 w 59"/>
                <a:gd name="T37" fmla="*/ 177 h 353"/>
                <a:gd name="T38" fmla="*/ 15 w 59"/>
                <a:gd name="T39" fmla="*/ 91 h 353"/>
                <a:gd name="T40" fmla="*/ 0 w 59"/>
                <a:gd name="T41" fmla="*/ 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" h="353">
                  <a:moveTo>
                    <a:pt x="0" y="2"/>
                  </a:moveTo>
                  <a:lnTo>
                    <a:pt x="4" y="1"/>
                  </a:lnTo>
                  <a:lnTo>
                    <a:pt x="7" y="1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43" y="88"/>
                  </a:lnTo>
                  <a:lnTo>
                    <a:pt x="52" y="173"/>
                  </a:lnTo>
                  <a:lnTo>
                    <a:pt x="57" y="258"/>
                  </a:lnTo>
                  <a:lnTo>
                    <a:pt x="59" y="345"/>
                  </a:lnTo>
                  <a:lnTo>
                    <a:pt x="52" y="348"/>
                  </a:lnTo>
                  <a:lnTo>
                    <a:pt x="47" y="349"/>
                  </a:lnTo>
                  <a:lnTo>
                    <a:pt x="40" y="351"/>
                  </a:lnTo>
                  <a:lnTo>
                    <a:pt x="34" y="353"/>
                  </a:lnTo>
                  <a:lnTo>
                    <a:pt x="32" y="265"/>
                  </a:lnTo>
                  <a:lnTo>
                    <a:pt x="26" y="177"/>
                  </a:lnTo>
                  <a:lnTo>
                    <a:pt x="15" y="9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A35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48" name="Freeform 224"/>
            <p:cNvSpPr>
              <a:spLocks/>
            </p:cNvSpPr>
            <p:nvPr/>
          </p:nvSpPr>
          <p:spPr bwMode="auto">
            <a:xfrm>
              <a:off x="1094" y="1113"/>
              <a:ext cx="29" cy="177"/>
            </a:xfrm>
            <a:custGeom>
              <a:avLst/>
              <a:gdLst>
                <a:gd name="T0" fmla="*/ 0 w 57"/>
                <a:gd name="T1" fmla="*/ 2 h 353"/>
                <a:gd name="T2" fmla="*/ 13 w 57"/>
                <a:gd name="T3" fmla="*/ 0 h 353"/>
                <a:gd name="T4" fmla="*/ 28 w 57"/>
                <a:gd name="T5" fmla="*/ 0 h 353"/>
                <a:gd name="T6" fmla="*/ 41 w 57"/>
                <a:gd name="T7" fmla="*/ 88 h 353"/>
                <a:gd name="T8" fmla="*/ 51 w 57"/>
                <a:gd name="T9" fmla="*/ 173 h 353"/>
                <a:gd name="T10" fmla="*/ 56 w 57"/>
                <a:gd name="T11" fmla="*/ 258 h 353"/>
                <a:gd name="T12" fmla="*/ 57 w 57"/>
                <a:gd name="T13" fmla="*/ 345 h 353"/>
                <a:gd name="T14" fmla="*/ 33 w 57"/>
                <a:gd name="T15" fmla="*/ 353 h 353"/>
                <a:gd name="T16" fmla="*/ 31 w 57"/>
                <a:gd name="T17" fmla="*/ 265 h 353"/>
                <a:gd name="T18" fmla="*/ 25 w 57"/>
                <a:gd name="T19" fmla="*/ 177 h 353"/>
                <a:gd name="T20" fmla="*/ 15 w 57"/>
                <a:gd name="T21" fmla="*/ 91 h 353"/>
                <a:gd name="T22" fmla="*/ 0 w 57"/>
                <a:gd name="T23" fmla="*/ 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353">
                  <a:moveTo>
                    <a:pt x="0" y="2"/>
                  </a:moveTo>
                  <a:lnTo>
                    <a:pt x="13" y="0"/>
                  </a:lnTo>
                  <a:lnTo>
                    <a:pt x="28" y="0"/>
                  </a:lnTo>
                  <a:lnTo>
                    <a:pt x="41" y="88"/>
                  </a:lnTo>
                  <a:lnTo>
                    <a:pt x="51" y="173"/>
                  </a:lnTo>
                  <a:lnTo>
                    <a:pt x="56" y="258"/>
                  </a:lnTo>
                  <a:lnTo>
                    <a:pt x="57" y="345"/>
                  </a:lnTo>
                  <a:lnTo>
                    <a:pt x="33" y="353"/>
                  </a:lnTo>
                  <a:lnTo>
                    <a:pt x="31" y="265"/>
                  </a:lnTo>
                  <a:lnTo>
                    <a:pt x="25" y="177"/>
                  </a:lnTo>
                  <a:lnTo>
                    <a:pt x="15" y="9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562849" name="Rectangle 225"/>
          <p:cNvSpPr>
            <a:spLocks noChangeArrowheads="1"/>
          </p:cNvSpPr>
          <p:nvPr/>
        </p:nvSpPr>
        <p:spPr bwMode="auto">
          <a:xfrm>
            <a:off x="3640138" y="5797605"/>
            <a:ext cx="636587" cy="171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 dirty="0"/>
              <a:t>PCIX</a:t>
            </a:r>
          </a:p>
        </p:txBody>
      </p:sp>
      <p:sp>
        <p:nvSpPr>
          <p:cNvPr id="1562850" name="Rectangle 226"/>
          <p:cNvSpPr>
            <a:spLocks noChangeArrowheads="1"/>
          </p:cNvSpPr>
          <p:nvPr/>
        </p:nvSpPr>
        <p:spPr bwMode="auto">
          <a:xfrm>
            <a:off x="2679700" y="4807005"/>
            <a:ext cx="715963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 dirty="0"/>
              <a:t>USB 2.0</a:t>
            </a:r>
          </a:p>
        </p:txBody>
      </p:sp>
      <p:sp>
        <p:nvSpPr>
          <p:cNvPr id="1562851" name="Rectangle 227"/>
          <p:cNvSpPr>
            <a:spLocks noChangeArrowheads="1"/>
          </p:cNvSpPr>
          <p:nvPr/>
        </p:nvSpPr>
        <p:spPr bwMode="auto">
          <a:xfrm>
            <a:off x="2673350" y="5797605"/>
            <a:ext cx="636588" cy="171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 dirty="0"/>
              <a:t>JTAG</a:t>
            </a:r>
          </a:p>
        </p:txBody>
      </p:sp>
      <p:sp>
        <p:nvSpPr>
          <p:cNvPr id="1562852" name="Text Box 228"/>
          <p:cNvSpPr txBox="1">
            <a:spLocks noChangeArrowheads="1"/>
          </p:cNvSpPr>
          <p:nvPr/>
        </p:nvSpPr>
        <p:spPr bwMode="auto">
          <a:xfrm>
            <a:off x="4495800" y="4959405"/>
            <a:ext cx="1047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dirty="0"/>
              <a:t>FPGA Board</a:t>
            </a:r>
          </a:p>
        </p:txBody>
      </p:sp>
      <p:sp>
        <p:nvSpPr>
          <p:cNvPr id="1562853" name="Text Box 229"/>
          <p:cNvSpPr txBox="1">
            <a:spLocks noChangeArrowheads="1"/>
          </p:cNvSpPr>
          <p:nvPr/>
        </p:nvSpPr>
        <p:spPr bwMode="auto">
          <a:xfrm>
            <a:off x="2667000" y="381640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200" dirty="0"/>
              <a:t>Rohde Schwarz CRTU</a:t>
            </a:r>
          </a:p>
          <a:p>
            <a:r>
              <a:rPr lang="en-US" altLang="en-US" sz="1200" dirty="0"/>
              <a:t>Protocol Tester</a:t>
            </a:r>
          </a:p>
        </p:txBody>
      </p:sp>
      <p:sp>
        <p:nvSpPr>
          <p:cNvPr id="1562854" name="Text Box 230"/>
          <p:cNvSpPr txBox="1">
            <a:spLocks noChangeArrowheads="1"/>
          </p:cNvSpPr>
          <p:nvPr/>
        </p:nvSpPr>
        <p:spPr bwMode="auto">
          <a:xfrm>
            <a:off x="4179888" y="2771830"/>
            <a:ext cx="11541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dirty="0"/>
              <a:t>RF Rx Channel 1</a:t>
            </a:r>
          </a:p>
        </p:txBody>
      </p:sp>
      <p:pic>
        <p:nvPicPr>
          <p:cNvPr id="1562855" name="Picture 231" descr="crtu-w_st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50" y="2800405"/>
            <a:ext cx="1677988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2856" name="Line 232"/>
          <p:cNvSpPr>
            <a:spLocks noChangeShapeType="1"/>
          </p:cNvSpPr>
          <p:nvPr/>
        </p:nvSpPr>
        <p:spPr bwMode="auto">
          <a:xfrm>
            <a:off x="3810000" y="3206805"/>
            <a:ext cx="1828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62857" name="Line 233"/>
          <p:cNvSpPr>
            <a:spLocks noChangeShapeType="1"/>
          </p:cNvSpPr>
          <p:nvPr/>
        </p:nvSpPr>
        <p:spPr bwMode="auto">
          <a:xfrm>
            <a:off x="1828800" y="6102405"/>
            <a:ext cx="1143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62858" name="Line 234"/>
          <p:cNvSpPr>
            <a:spLocks noChangeShapeType="1"/>
          </p:cNvSpPr>
          <p:nvPr/>
        </p:nvSpPr>
        <p:spPr bwMode="auto">
          <a:xfrm>
            <a:off x="3956050" y="5970643"/>
            <a:ext cx="6350" cy="2841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62859" name="Rectangle 235"/>
          <p:cNvSpPr>
            <a:spLocks noChangeArrowheads="1"/>
          </p:cNvSpPr>
          <p:nvPr/>
        </p:nvSpPr>
        <p:spPr bwMode="auto">
          <a:xfrm>
            <a:off x="4945063" y="4883205"/>
            <a:ext cx="1608137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62860" name="Text Box 236"/>
          <p:cNvSpPr txBox="1">
            <a:spLocks noChangeArrowheads="1"/>
          </p:cNvSpPr>
          <p:nvPr/>
        </p:nvSpPr>
        <p:spPr bwMode="auto">
          <a:xfrm>
            <a:off x="889000" y="3956105"/>
            <a:ext cx="1397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/>
              <a:t>Host Processor</a:t>
            </a:r>
          </a:p>
        </p:txBody>
      </p:sp>
      <p:sp>
        <p:nvSpPr>
          <p:cNvPr id="1562861" name="AutoShape 237"/>
          <p:cNvSpPr>
            <a:spLocks noChangeArrowheads="1"/>
          </p:cNvSpPr>
          <p:nvPr/>
        </p:nvSpPr>
        <p:spPr bwMode="auto">
          <a:xfrm>
            <a:off x="4865688" y="4578405"/>
            <a:ext cx="1763712" cy="293688"/>
          </a:xfrm>
          <a:prstGeom prst="roundRect">
            <a:avLst>
              <a:gd name="adj" fmla="val 16667"/>
            </a:avLst>
          </a:prstGeom>
          <a:solidFill>
            <a:srgbClr val="BCE2F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 dirty="0"/>
              <a:t>RF Interface Board</a:t>
            </a:r>
            <a:endParaRPr lang="en-US" altLang="en-US" sz="1000" dirty="0"/>
          </a:p>
        </p:txBody>
      </p:sp>
      <p:sp>
        <p:nvSpPr>
          <p:cNvPr id="1562862" name="Line 238"/>
          <p:cNvSpPr>
            <a:spLocks noChangeShapeType="1"/>
          </p:cNvSpPr>
          <p:nvPr/>
        </p:nvSpPr>
        <p:spPr bwMode="auto">
          <a:xfrm flipH="1">
            <a:off x="3048000" y="4578405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62863" name="Line 239"/>
          <p:cNvSpPr>
            <a:spLocks noChangeShapeType="1"/>
          </p:cNvSpPr>
          <p:nvPr/>
        </p:nvSpPr>
        <p:spPr bwMode="auto">
          <a:xfrm>
            <a:off x="2971800" y="5970643"/>
            <a:ext cx="0" cy="131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62864" name="Line 240"/>
          <p:cNvSpPr>
            <a:spLocks noChangeShapeType="1"/>
          </p:cNvSpPr>
          <p:nvPr/>
        </p:nvSpPr>
        <p:spPr bwMode="auto">
          <a:xfrm flipV="1">
            <a:off x="1828800" y="6254805"/>
            <a:ext cx="2133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62865" name="Line 241"/>
          <p:cNvSpPr>
            <a:spLocks noChangeShapeType="1"/>
          </p:cNvSpPr>
          <p:nvPr/>
        </p:nvSpPr>
        <p:spPr bwMode="auto">
          <a:xfrm flipH="1" flipV="1">
            <a:off x="7391400" y="3283005"/>
            <a:ext cx="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62866" name="Line 242"/>
          <p:cNvSpPr>
            <a:spLocks noChangeShapeType="1"/>
          </p:cNvSpPr>
          <p:nvPr/>
        </p:nvSpPr>
        <p:spPr bwMode="auto">
          <a:xfrm flipH="1" flipV="1">
            <a:off x="7162800" y="3359205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62867" name="Line 243"/>
          <p:cNvSpPr>
            <a:spLocks noChangeShapeType="1"/>
          </p:cNvSpPr>
          <p:nvPr/>
        </p:nvSpPr>
        <p:spPr bwMode="auto">
          <a:xfrm>
            <a:off x="6629400" y="4045005"/>
            <a:ext cx="533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62868" name="Line 244"/>
          <p:cNvSpPr>
            <a:spLocks noChangeShapeType="1"/>
          </p:cNvSpPr>
          <p:nvPr/>
        </p:nvSpPr>
        <p:spPr bwMode="auto">
          <a:xfrm>
            <a:off x="6477000" y="3283005"/>
            <a:ext cx="914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62869" name="Line 245"/>
          <p:cNvSpPr>
            <a:spLocks noChangeShapeType="1"/>
          </p:cNvSpPr>
          <p:nvPr/>
        </p:nvSpPr>
        <p:spPr bwMode="auto">
          <a:xfrm>
            <a:off x="6477000" y="3359205"/>
            <a:ext cx="685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62870" name="Line 246"/>
          <p:cNvSpPr>
            <a:spLocks noChangeShapeType="1"/>
          </p:cNvSpPr>
          <p:nvPr/>
        </p:nvSpPr>
        <p:spPr bwMode="auto">
          <a:xfrm flipH="1" flipV="1">
            <a:off x="5105400" y="4273605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62871" name="Text Box 247"/>
          <p:cNvSpPr txBox="1">
            <a:spLocks noChangeArrowheads="1"/>
          </p:cNvSpPr>
          <p:nvPr/>
        </p:nvSpPr>
        <p:spPr bwMode="auto">
          <a:xfrm>
            <a:off x="4667250" y="4300593"/>
            <a:ext cx="422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dirty="0"/>
              <a:t>SPI </a:t>
            </a:r>
          </a:p>
        </p:txBody>
      </p:sp>
      <p:sp>
        <p:nvSpPr>
          <p:cNvPr id="1562872" name="Line 248"/>
          <p:cNvSpPr>
            <a:spLocks noChangeShapeType="1"/>
          </p:cNvSpPr>
          <p:nvPr/>
        </p:nvSpPr>
        <p:spPr bwMode="auto">
          <a:xfrm>
            <a:off x="3733800" y="2978205"/>
            <a:ext cx="1862138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62873" name="Line 249"/>
          <p:cNvSpPr>
            <a:spLocks noChangeShapeType="1"/>
          </p:cNvSpPr>
          <p:nvPr/>
        </p:nvSpPr>
        <p:spPr bwMode="auto">
          <a:xfrm>
            <a:off x="6629400" y="4197405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62874" name="Line 250"/>
          <p:cNvSpPr>
            <a:spLocks noChangeShapeType="1"/>
          </p:cNvSpPr>
          <p:nvPr/>
        </p:nvSpPr>
        <p:spPr bwMode="auto">
          <a:xfrm flipH="1" flipV="1">
            <a:off x="3886200" y="3435405"/>
            <a:ext cx="1219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62875" name="Text Box 251"/>
          <p:cNvSpPr txBox="1">
            <a:spLocks noChangeArrowheads="1"/>
          </p:cNvSpPr>
          <p:nvPr/>
        </p:nvSpPr>
        <p:spPr bwMode="auto">
          <a:xfrm>
            <a:off x="4167188" y="2971855"/>
            <a:ext cx="1154112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Aft>
                <a:spcPct val="50000"/>
              </a:spcAft>
            </a:pPr>
            <a:r>
              <a:rPr lang="en-US" altLang="en-US" sz="1000" dirty="0"/>
              <a:t>RF Rx Channel 2</a:t>
            </a:r>
          </a:p>
          <a:p>
            <a:pPr>
              <a:spcAft>
                <a:spcPct val="50000"/>
              </a:spcAft>
            </a:pPr>
            <a:r>
              <a:rPr lang="en-US" altLang="en-US" sz="1000" dirty="0"/>
              <a:t>RF Tx </a:t>
            </a:r>
          </a:p>
        </p:txBody>
      </p:sp>
      <p:sp>
        <p:nvSpPr>
          <p:cNvPr id="1562876" name="Line 252"/>
          <p:cNvSpPr>
            <a:spLocks noChangeShapeType="1"/>
          </p:cNvSpPr>
          <p:nvPr/>
        </p:nvSpPr>
        <p:spPr bwMode="auto">
          <a:xfrm flipH="1">
            <a:off x="5105400" y="3435405"/>
            <a:ext cx="0" cy="533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62877" name="Line 253"/>
          <p:cNvSpPr>
            <a:spLocks noChangeShapeType="1"/>
          </p:cNvSpPr>
          <p:nvPr/>
        </p:nvSpPr>
        <p:spPr bwMode="auto">
          <a:xfrm flipH="1">
            <a:off x="6400800" y="4273605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62878" name="Line 254"/>
          <p:cNvSpPr>
            <a:spLocks noChangeShapeType="1"/>
          </p:cNvSpPr>
          <p:nvPr/>
        </p:nvSpPr>
        <p:spPr bwMode="auto">
          <a:xfrm>
            <a:off x="6248400" y="4273605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62879" name="Line 255"/>
          <p:cNvSpPr>
            <a:spLocks noChangeShapeType="1"/>
          </p:cNvSpPr>
          <p:nvPr/>
        </p:nvSpPr>
        <p:spPr bwMode="auto">
          <a:xfrm flipH="1" flipV="1">
            <a:off x="5715000" y="4273605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62880" name="Text Box 256"/>
          <p:cNvSpPr txBox="1">
            <a:spLocks noChangeArrowheads="1"/>
          </p:cNvSpPr>
          <p:nvPr/>
        </p:nvSpPr>
        <p:spPr bwMode="auto">
          <a:xfrm>
            <a:off x="5186363" y="4316468"/>
            <a:ext cx="5286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dirty="0"/>
              <a:t>BB Tx</a:t>
            </a:r>
          </a:p>
        </p:txBody>
      </p:sp>
      <p:sp>
        <p:nvSpPr>
          <p:cNvPr id="1562881" name="Text Box 257"/>
          <p:cNvSpPr txBox="1">
            <a:spLocks noChangeArrowheads="1"/>
          </p:cNvSpPr>
          <p:nvPr/>
        </p:nvSpPr>
        <p:spPr bwMode="auto">
          <a:xfrm>
            <a:off x="6477000" y="4273605"/>
            <a:ext cx="11096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dirty="0"/>
              <a:t>BB RX Chan 1,2</a:t>
            </a:r>
          </a:p>
        </p:txBody>
      </p:sp>
      <p:sp>
        <p:nvSpPr>
          <p:cNvPr id="1562882" name="Text Box 258"/>
          <p:cNvSpPr txBox="1">
            <a:spLocks noChangeArrowheads="1"/>
          </p:cNvSpPr>
          <p:nvPr/>
        </p:nvSpPr>
        <p:spPr bwMode="auto">
          <a:xfrm>
            <a:off x="6553200" y="2749605"/>
            <a:ext cx="177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200" dirty="0"/>
              <a:t>Elektrobit C8 Fading Simulator</a:t>
            </a:r>
          </a:p>
        </p:txBody>
      </p:sp>
      <p:sp>
        <p:nvSpPr>
          <p:cNvPr id="1562883" name="Rectangle 259"/>
          <p:cNvSpPr>
            <a:spLocks noChangeArrowheads="1"/>
          </p:cNvSpPr>
          <p:nvPr/>
        </p:nvSpPr>
        <p:spPr bwMode="auto">
          <a:xfrm>
            <a:off x="2749550" y="5172130"/>
            <a:ext cx="1038225" cy="538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 dirty="0"/>
              <a:t>FPGA A</a:t>
            </a:r>
          </a:p>
          <a:p>
            <a:pPr algn="ctr"/>
            <a:r>
              <a:rPr lang="en-US" altLang="en-US" sz="1000" dirty="0"/>
              <a:t>MAC Protocol</a:t>
            </a:r>
          </a:p>
          <a:p>
            <a:pPr algn="ctr"/>
            <a:r>
              <a:rPr lang="en-US" altLang="en-US" sz="1000" dirty="0"/>
              <a:t>Processor</a:t>
            </a:r>
          </a:p>
        </p:txBody>
      </p:sp>
      <p:sp>
        <p:nvSpPr>
          <p:cNvPr id="1562884" name="Rectangle 260"/>
          <p:cNvSpPr>
            <a:spLocks noChangeArrowheads="1"/>
          </p:cNvSpPr>
          <p:nvPr/>
        </p:nvSpPr>
        <p:spPr bwMode="auto">
          <a:xfrm>
            <a:off x="4572000" y="5248330"/>
            <a:ext cx="974725" cy="5667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 dirty="0"/>
              <a:t>FPGA B</a:t>
            </a:r>
          </a:p>
          <a:p>
            <a:pPr algn="ctr"/>
            <a:r>
              <a:rPr lang="en-US" altLang="en-US" sz="1000" dirty="0"/>
              <a:t>PHY Engine</a:t>
            </a:r>
          </a:p>
          <a:p>
            <a:pPr algn="ctr"/>
            <a:r>
              <a:rPr lang="en-US" altLang="en-US" sz="1000" dirty="0"/>
              <a:t>(MODEM)</a:t>
            </a:r>
          </a:p>
        </p:txBody>
      </p:sp>
      <p:sp>
        <p:nvSpPr>
          <p:cNvPr id="1562885" name="Rectangle 261"/>
          <p:cNvSpPr>
            <a:spLocks noChangeArrowheads="1"/>
          </p:cNvSpPr>
          <p:nvPr/>
        </p:nvSpPr>
        <p:spPr bwMode="auto">
          <a:xfrm>
            <a:off x="6161088" y="5209530"/>
            <a:ext cx="882650" cy="5953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200" dirty="0"/>
              <a:t>FPGA C</a:t>
            </a:r>
          </a:p>
          <a:p>
            <a:pPr algn="ctr"/>
            <a:r>
              <a:rPr lang="en-US" altLang="en-US" sz="1000" dirty="0"/>
              <a:t>Decoder/</a:t>
            </a:r>
          </a:p>
          <a:p>
            <a:pPr algn="ctr"/>
            <a:r>
              <a:rPr lang="en-US" altLang="en-US" sz="1000" dirty="0"/>
              <a:t>Encoder</a:t>
            </a:r>
          </a:p>
        </p:txBody>
      </p:sp>
      <p:sp>
        <p:nvSpPr>
          <p:cNvPr id="1562886" name="Text Box 262"/>
          <p:cNvSpPr txBox="1">
            <a:spLocks noChangeArrowheads="1"/>
          </p:cNvSpPr>
          <p:nvPr/>
        </p:nvSpPr>
        <p:spPr bwMode="auto">
          <a:xfrm>
            <a:off x="609600" y="5289605"/>
            <a:ext cx="16271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000" b="1" dirty="0"/>
              <a:t>Test Controller &amp; </a:t>
            </a:r>
          </a:p>
          <a:p>
            <a:r>
              <a:rPr lang="en-US" altLang="en-US" sz="1000" b="1" dirty="0"/>
              <a:t>Instrumentation Display</a:t>
            </a:r>
          </a:p>
        </p:txBody>
      </p:sp>
      <p:grpSp>
        <p:nvGrpSpPr>
          <p:cNvPr id="1562887" name="Group 263"/>
          <p:cNvGrpSpPr>
            <a:grpSpLocks/>
          </p:cNvGrpSpPr>
          <p:nvPr/>
        </p:nvGrpSpPr>
        <p:grpSpPr bwMode="auto">
          <a:xfrm>
            <a:off x="946150" y="4284718"/>
            <a:ext cx="1063625" cy="652462"/>
            <a:chOff x="336" y="624"/>
            <a:chExt cx="1149" cy="706"/>
          </a:xfrm>
        </p:grpSpPr>
        <p:sp>
          <p:nvSpPr>
            <p:cNvPr id="1562888" name="AutoShape 264"/>
            <p:cNvSpPr>
              <a:spLocks noChangeAspect="1" noChangeArrowheads="1" noTextEdit="1"/>
            </p:cNvSpPr>
            <p:nvPr/>
          </p:nvSpPr>
          <p:spPr bwMode="auto">
            <a:xfrm>
              <a:off x="336" y="624"/>
              <a:ext cx="1149" cy="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89" name="Freeform 265"/>
            <p:cNvSpPr>
              <a:spLocks/>
            </p:cNvSpPr>
            <p:nvPr/>
          </p:nvSpPr>
          <p:spPr bwMode="auto">
            <a:xfrm>
              <a:off x="543" y="1181"/>
              <a:ext cx="280" cy="71"/>
            </a:xfrm>
            <a:custGeom>
              <a:avLst/>
              <a:gdLst>
                <a:gd name="T0" fmla="*/ 0 w 559"/>
                <a:gd name="T1" fmla="*/ 141 h 141"/>
                <a:gd name="T2" fmla="*/ 559 w 559"/>
                <a:gd name="T3" fmla="*/ 114 h 141"/>
                <a:gd name="T4" fmla="*/ 549 w 559"/>
                <a:gd name="T5" fmla="*/ 0 h 141"/>
                <a:gd name="T6" fmla="*/ 19 w 559"/>
                <a:gd name="T7" fmla="*/ 62 h 141"/>
                <a:gd name="T8" fmla="*/ 0 w 559"/>
                <a:gd name="T9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41">
                  <a:moveTo>
                    <a:pt x="0" y="141"/>
                  </a:moveTo>
                  <a:lnTo>
                    <a:pt x="559" y="114"/>
                  </a:lnTo>
                  <a:lnTo>
                    <a:pt x="549" y="0"/>
                  </a:lnTo>
                  <a:lnTo>
                    <a:pt x="19" y="62"/>
                  </a:lnTo>
                  <a:lnTo>
                    <a:pt x="0" y="141"/>
                  </a:lnTo>
                  <a:close/>
                </a:path>
              </a:pathLst>
            </a:custGeom>
            <a:solidFill>
              <a:srgbClr val="A0BA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90" name="Freeform 266"/>
            <p:cNvSpPr>
              <a:spLocks/>
            </p:cNvSpPr>
            <p:nvPr/>
          </p:nvSpPr>
          <p:spPr bwMode="auto">
            <a:xfrm>
              <a:off x="337" y="1027"/>
              <a:ext cx="133" cy="207"/>
            </a:xfrm>
            <a:custGeom>
              <a:avLst/>
              <a:gdLst>
                <a:gd name="T0" fmla="*/ 35 w 267"/>
                <a:gd name="T1" fmla="*/ 5 h 416"/>
                <a:gd name="T2" fmla="*/ 131 w 267"/>
                <a:gd name="T3" fmla="*/ 0 h 416"/>
                <a:gd name="T4" fmla="*/ 228 w 267"/>
                <a:gd name="T5" fmla="*/ 5 h 416"/>
                <a:gd name="T6" fmla="*/ 241 w 267"/>
                <a:gd name="T7" fmla="*/ 55 h 416"/>
                <a:gd name="T8" fmla="*/ 250 w 267"/>
                <a:gd name="T9" fmla="*/ 104 h 416"/>
                <a:gd name="T10" fmla="*/ 257 w 267"/>
                <a:gd name="T11" fmla="*/ 149 h 416"/>
                <a:gd name="T12" fmla="*/ 262 w 267"/>
                <a:gd name="T13" fmla="*/ 194 h 416"/>
                <a:gd name="T14" fmla="*/ 265 w 267"/>
                <a:gd name="T15" fmla="*/ 238 h 416"/>
                <a:gd name="T16" fmla="*/ 266 w 267"/>
                <a:gd name="T17" fmla="*/ 285 h 416"/>
                <a:gd name="T18" fmla="*/ 267 w 267"/>
                <a:gd name="T19" fmla="*/ 332 h 416"/>
                <a:gd name="T20" fmla="*/ 267 w 267"/>
                <a:gd name="T21" fmla="*/ 384 h 416"/>
                <a:gd name="T22" fmla="*/ 155 w 267"/>
                <a:gd name="T23" fmla="*/ 416 h 416"/>
                <a:gd name="T24" fmla="*/ 0 w 267"/>
                <a:gd name="T25" fmla="*/ 390 h 416"/>
                <a:gd name="T26" fmla="*/ 1 w 267"/>
                <a:gd name="T27" fmla="*/ 279 h 416"/>
                <a:gd name="T28" fmla="*/ 15 w 267"/>
                <a:gd name="T29" fmla="*/ 93 h 416"/>
                <a:gd name="T30" fmla="*/ 35 w 267"/>
                <a:gd name="T31" fmla="*/ 5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7" h="416">
                  <a:moveTo>
                    <a:pt x="35" y="5"/>
                  </a:moveTo>
                  <a:lnTo>
                    <a:pt x="131" y="0"/>
                  </a:lnTo>
                  <a:lnTo>
                    <a:pt x="228" y="5"/>
                  </a:lnTo>
                  <a:lnTo>
                    <a:pt x="241" y="55"/>
                  </a:lnTo>
                  <a:lnTo>
                    <a:pt x="250" y="104"/>
                  </a:lnTo>
                  <a:lnTo>
                    <a:pt x="257" y="149"/>
                  </a:lnTo>
                  <a:lnTo>
                    <a:pt x="262" y="194"/>
                  </a:lnTo>
                  <a:lnTo>
                    <a:pt x="265" y="238"/>
                  </a:lnTo>
                  <a:lnTo>
                    <a:pt x="266" y="285"/>
                  </a:lnTo>
                  <a:lnTo>
                    <a:pt x="267" y="332"/>
                  </a:lnTo>
                  <a:lnTo>
                    <a:pt x="267" y="384"/>
                  </a:lnTo>
                  <a:lnTo>
                    <a:pt x="155" y="416"/>
                  </a:lnTo>
                  <a:lnTo>
                    <a:pt x="0" y="390"/>
                  </a:lnTo>
                  <a:lnTo>
                    <a:pt x="1" y="279"/>
                  </a:lnTo>
                  <a:lnTo>
                    <a:pt x="15" y="93"/>
                  </a:lnTo>
                  <a:lnTo>
                    <a:pt x="35" y="5"/>
                  </a:lnTo>
                  <a:close/>
                </a:path>
              </a:pathLst>
            </a:custGeom>
            <a:solidFill>
              <a:srgbClr val="3A4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91" name="Freeform 267"/>
            <p:cNvSpPr>
              <a:spLocks/>
            </p:cNvSpPr>
            <p:nvPr/>
          </p:nvSpPr>
          <p:spPr bwMode="auto">
            <a:xfrm>
              <a:off x="337" y="1048"/>
              <a:ext cx="80" cy="163"/>
            </a:xfrm>
            <a:custGeom>
              <a:avLst/>
              <a:gdLst>
                <a:gd name="T0" fmla="*/ 23 w 161"/>
                <a:gd name="T1" fmla="*/ 4 h 326"/>
                <a:gd name="T2" fmla="*/ 83 w 161"/>
                <a:gd name="T3" fmla="*/ 0 h 326"/>
                <a:gd name="T4" fmla="*/ 156 w 161"/>
                <a:gd name="T5" fmla="*/ 5 h 326"/>
                <a:gd name="T6" fmla="*/ 160 w 161"/>
                <a:gd name="T7" fmla="*/ 86 h 326"/>
                <a:gd name="T8" fmla="*/ 161 w 161"/>
                <a:gd name="T9" fmla="*/ 170 h 326"/>
                <a:gd name="T10" fmla="*/ 160 w 161"/>
                <a:gd name="T11" fmla="*/ 251 h 326"/>
                <a:gd name="T12" fmla="*/ 156 w 161"/>
                <a:gd name="T13" fmla="*/ 326 h 326"/>
                <a:gd name="T14" fmla="*/ 136 w 161"/>
                <a:gd name="T15" fmla="*/ 326 h 326"/>
                <a:gd name="T16" fmla="*/ 116 w 161"/>
                <a:gd name="T17" fmla="*/ 324 h 326"/>
                <a:gd name="T18" fmla="*/ 96 w 161"/>
                <a:gd name="T19" fmla="*/ 323 h 326"/>
                <a:gd name="T20" fmla="*/ 76 w 161"/>
                <a:gd name="T21" fmla="*/ 322 h 326"/>
                <a:gd name="T22" fmla="*/ 55 w 161"/>
                <a:gd name="T23" fmla="*/ 320 h 326"/>
                <a:gd name="T24" fmla="*/ 37 w 161"/>
                <a:gd name="T25" fmla="*/ 318 h 326"/>
                <a:gd name="T26" fmla="*/ 17 w 161"/>
                <a:gd name="T27" fmla="*/ 316 h 326"/>
                <a:gd name="T28" fmla="*/ 0 w 161"/>
                <a:gd name="T29" fmla="*/ 314 h 326"/>
                <a:gd name="T30" fmla="*/ 0 w 161"/>
                <a:gd name="T31" fmla="*/ 231 h 326"/>
                <a:gd name="T32" fmla="*/ 2 w 161"/>
                <a:gd name="T33" fmla="*/ 157 h 326"/>
                <a:gd name="T34" fmla="*/ 9 w 161"/>
                <a:gd name="T35" fmla="*/ 85 h 326"/>
                <a:gd name="T36" fmla="*/ 23 w 161"/>
                <a:gd name="T37" fmla="*/ 4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1" h="326">
                  <a:moveTo>
                    <a:pt x="23" y="4"/>
                  </a:moveTo>
                  <a:lnTo>
                    <a:pt x="83" y="0"/>
                  </a:lnTo>
                  <a:lnTo>
                    <a:pt x="156" y="5"/>
                  </a:lnTo>
                  <a:lnTo>
                    <a:pt x="160" y="86"/>
                  </a:lnTo>
                  <a:lnTo>
                    <a:pt x="161" y="170"/>
                  </a:lnTo>
                  <a:lnTo>
                    <a:pt x="160" y="251"/>
                  </a:lnTo>
                  <a:lnTo>
                    <a:pt x="156" y="326"/>
                  </a:lnTo>
                  <a:lnTo>
                    <a:pt x="136" y="326"/>
                  </a:lnTo>
                  <a:lnTo>
                    <a:pt x="116" y="324"/>
                  </a:lnTo>
                  <a:lnTo>
                    <a:pt x="96" y="323"/>
                  </a:lnTo>
                  <a:lnTo>
                    <a:pt x="76" y="322"/>
                  </a:lnTo>
                  <a:lnTo>
                    <a:pt x="55" y="320"/>
                  </a:lnTo>
                  <a:lnTo>
                    <a:pt x="37" y="318"/>
                  </a:lnTo>
                  <a:lnTo>
                    <a:pt x="17" y="316"/>
                  </a:lnTo>
                  <a:lnTo>
                    <a:pt x="0" y="314"/>
                  </a:lnTo>
                  <a:lnTo>
                    <a:pt x="0" y="231"/>
                  </a:lnTo>
                  <a:lnTo>
                    <a:pt x="2" y="157"/>
                  </a:lnTo>
                  <a:lnTo>
                    <a:pt x="9" y="85"/>
                  </a:lnTo>
                  <a:lnTo>
                    <a:pt x="23" y="4"/>
                  </a:lnTo>
                  <a:close/>
                </a:path>
              </a:pathLst>
            </a:custGeom>
            <a:solidFill>
              <a:srgbClr val="967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92" name="Freeform 268"/>
            <p:cNvSpPr>
              <a:spLocks/>
            </p:cNvSpPr>
            <p:nvPr/>
          </p:nvSpPr>
          <p:spPr bwMode="auto">
            <a:xfrm>
              <a:off x="338" y="1048"/>
              <a:ext cx="77" cy="153"/>
            </a:xfrm>
            <a:custGeom>
              <a:avLst/>
              <a:gdLst>
                <a:gd name="T0" fmla="*/ 22 w 156"/>
                <a:gd name="T1" fmla="*/ 4 h 306"/>
                <a:gd name="T2" fmla="*/ 29 w 156"/>
                <a:gd name="T3" fmla="*/ 3 h 306"/>
                <a:gd name="T4" fmla="*/ 37 w 156"/>
                <a:gd name="T5" fmla="*/ 3 h 306"/>
                <a:gd name="T6" fmla="*/ 44 w 156"/>
                <a:gd name="T7" fmla="*/ 2 h 306"/>
                <a:gd name="T8" fmla="*/ 51 w 156"/>
                <a:gd name="T9" fmla="*/ 2 h 306"/>
                <a:gd name="T10" fmla="*/ 58 w 156"/>
                <a:gd name="T11" fmla="*/ 1 h 306"/>
                <a:gd name="T12" fmla="*/ 65 w 156"/>
                <a:gd name="T13" fmla="*/ 1 h 306"/>
                <a:gd name="T14" fmla="*/ 73 w 156"/>
                <a:gd name="T15" fmla="*/ 0 h 306"/>
                <a:gd name="T16" fmla="*/ 80 w 156"/>
                <a:gd name="T17" fmla="*/ 0 h 306"/>
                <a:gd name="T18" fmla="*/ 89 w 156"/>
                <a:gd name="T19" fmla="*/ 1 h 306"/>
                <a:gd name="T20" fmla="*/ 97 w 156"/>
                <a:gd name="T21" fmla="*/ 1 h 306"/>
                <a:gd name="T22" fmla="*/ 106 w 156"/>
                <a:gd name="T23" fmla="*/ 2 h 306"/>
                <a:gd name="T24" fmla="*/ 114 w 156"/>
                <a:gd name="T25" fmla="*/ 2 h 306"/>
                <a:gd name="T26" fmla="*/ 124 w 156"/>
                <a:gd name="T27" fmla="*/ 3 h 306"/>
                <a:gd name="T28" fmla="*/ 132 w 156"/>
                <a:gd name="T29" fmla="*/ 4 h 306"/>
                <a:gd name="T30" fmla="*/ 141 w 156"/>
                <a:gd name="T31" fmla="*/ 4 h 306"/>
                <a:gd name="T32" fmla="*/ 150 w 156"/>
                <a:gd name="T33" fmla="*/ 5 h 306"/>
                <a:gd name="T34" fmla="*/ 154 w 156"/>
                <a:gd name="T35" fmla="*/ 81 h 306"/>
                <a:gd name="T36" fmla="*/ 156 w 156"/>
                <a:gd name="T37" fmla="*/ 159 h 306"/>
                <a:gd name="T38" fmla="*/ 154 w 156"/>
                <a:gd name="T39" fmla="*/ 236 h 306"/>
                <a:gd name="T40" fmla="*/ 150 w 156"/>
                <a:gd name="T41" fmla="*/ 306 h 306"/>
                <a:gd name="T42" fmla="*/ 131 w 156"/>
                <a:gd name="T43" fmla="*/ 306 h 306"/>
                <a:gd name="T44" fmla="*/ 112 w 156"/>
                <a:gd name="T45" fmla="*/ 305 h 306"/>
                <a:gd name="T46" fmla="*/ 93 w 156"/>
                <a:gd name="T47" fmla="*/ 304 h 306"/>
                <a:gd name="T48" fmla="*/ 73 w 156"/>
                <a:gd name="T49" fmla="*/ 303 h 306"/>
                <a:gd name="T50" fmla="*/ 55 w 156"/>
                <a:gd name="T51" fmla="*/ 300 h 306"/>
                <a:gd name="T52" fmla="*/ 36 w 156"/>
                <a:gd name="T53" fmla="*/ 298 h 306"/>
                <a:gd name="T54" fmla="*/ 18 w 156"/>
                <a:gd name="T55" fmla="*/ 297 h 306"/>
                <a:gd name="T56" fmla="*/ 0 w 156"/>
                <a:gd name="T57" fmla="*/ 294 h 306"/>
                <a:gd name="T58" fmla="*/ 0 w 156"/>
                <a:gd name="T59" fmla="*/ 217 h 306"/>
                <a:gd name="T60" fmla="*/ 3 w 156"/>
                <a:gd name="T61" fmla="*/ 148 h 306"/>
                <a:gd name="T62" fmla="*/ 9 w 156"/>
                <a:gd name="T63" fmla="*/ 80 h 306"/>
                <a:gd name="T64" fmla="*/ 22 w 156"/>
                <a:gd name="T65" fmla="*/ 4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6" h="306">
                  <a:moveTo>
                    <a:pt x="22" y="4"/>
                  </a:moveTo>
                  <a:lnTo>
                    <a:pt x="29" y="3"/>
                  </a:lnTo>
                  <a:lnTo>
                    <a:pt x="37" y="3"/>
                  </a:lnTo>
                  <a:lnTo>
                    <a:pt x="44" y="2"/>
                  </a:lnTo>
                  <a:lnTo>
                    <a:pt x="51" y="2"/>
                  </a:lnTo>
                  <a:lnTo>
                    <a:pt x="58" y="1"/>
                  </a:lnTo>
                  <a:lnTo>
                    <a:pt x="65" y="1"/>
                  </a:lnTo>
                  <a:lnTo>
                    <a:pt x="73" y="0"/>
                  </a:lnTo>
                  <a:lnTo>
                    <a:pt x="80" y="0"/>
                  </a:lnTo>
                  <a:lnTo>
                    <a:pt x="89" y="1"/>
                  </a:lnTo>
                  <a:lnTo>
                    <a:pt x="97" y="1"/>
                  </a:lnTo>
                  <a:lnTo>
                    <a:pt x="106" y="2"/>
                  </a:lnTo>
                  <a:lnTo>
                    <a:pt x="114" y="2"/>
                  </a:lnTo>
                  <a:lnTo>
                    <a:pt x="124" y="3"/>
                  </a:lnTo>
                  <a:lnTo>
                    <a:pt x="132" y="4"/>
                  </a:lnTo>
                  <a:lnTo>
                    <a:pt x="141" y="4"/>
                  </a:lnTo>
                  <a:lnTo>
                    <a:pt x="150" y="5"/>
                  </a:lnTo>
                  <a:lnTo>
                    <a:pt x="154" y="81"/>
                  </a:lnTo>
                  <a:lnTo>
                    <a:pt x="156" y="159"/>
                  </a:lnTo>
                  <a:lnTo>
                    <a:pt x="154" y="236"/>
                  </a:lnTo>
                  <a:lnTo>
                    <a:pt x="150" y="306"/>
                  </a:lnTo>
                  <a:lnTo>
                    <a:pt x="131" y="306"/>
                  </a:lnTo>
                  <a:lnTo>
                    <a:pt x="112" y="305"/>
                  </a:lnTo>
                  <a:lnTo>
                    <a:pt x="93" y="304"/>
                  </a:lnTo>
                  <a:lnTo>
                    <a:pt x="73" y="303"/>
                  </a:lnTo>
                  <a:lnTo>
                    <a:pt x="55" y="300"/>
                  </a:lnTo>
                  <a:lnTo>
                    <a:pt x="36" y="298"/>
                  </a:lnTo>
                  <a:lnTo>
                    <a:pt x="18" y="297"/>
                  </a:lnTo>
                  <a:lnTo>
                    <a:pt x="0" y="294"/>
                  </a:lnTo>
                  <a:lnTo>
                    <a:pt x="0" y="217"/>
                  </a:lnTo>
                  <a:lnTo>
                    <a:pt x="3" y="148"/>
                  </a:lnTo>
                  <a:lnTo>
                    <a:pt x="9" y="80"/>
                  </a:lnTo>
                  <a:lnTo>
                    <a:pt x="22" y="4"/>
                  </a:lnTo>
                  <a:close/>
                </a:path>
              </a:pathLst>
            </a:custGeom>
            <a:solidFill>
              <a:srgbClr val="9B7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93" name="Freeform 269"/>
            <p:cNvSpPr>
              <a:spLocks/>
            </p:cNvSpPr>
            <p:nvPr/>
          </p:nvSpPr>
          <p:spPr bwMode="auto">
            <a:xfrm>
              <a:off x="338" y="1048"/>
              <a:ext cx="75" cy="143"/>
            </a:xfrm>
            <a:custGeom>
              <a:avLst/>
              <a:gdLst>
                <a:gd name="T0" fmla="*/ 21 w 149"/>
                <a:gd name="T1" fmla="*/ 4 h 285"/>
                <a:gd name="T2" fmla="*/ 28 w 149"/>
                <a:gd name="T3" fmla="*/ 3 h 285"/>
                <a:gd name="T4" fmla="*/ 35 w 149"/>
                <a:gd name="T5" fmla="*/ 3 h 285"/>
                <a:gd name="T6" fmla="*/ 42 w 149"/>
                <a:gd name="T7" fmla="*/ 2 h 285"/>
                <a:gd name="T8" fmla="*/ 49 w 149"/>
                <a:gd name="T9" fmla="*/ 2 h 285"/>
                <a:gd name="T10" fmla="*/ 56 w 149"/>
                <a:gd name="T11" fmla="*/ 1 h 285"/>
                <a:gd name="T12" fmla="*/ 63 w 149"/>
                <a:gd name="T13" fmla="*/ 1 h 285"/>
                <a:gd name="T14" fmla="*/ 70 w 149"/>
                <a:gd name="T15" fmla="*/ 0 h 285"/>
                <a:gd name="T16" fmla="*/ 77 w 149"/>
                <a:gd name="T17" fmla="*/ 0 h 285"/>
                <a:gd name="T18" fmla="*/ 85 w 149"/>
                <a:gd name="T19" fmla="*/ 1 h 285"/>
                <a:gd name="T20" fmla="*/ 93 w 149"/>
                <a:gd name="T21" fmla="*/ 1 h 285"/>
                <a:gd name="T22" fmla="*/ 102 w 149"/>
                <a:gd name="T23" fmla="*/ 2 h 285"/>
                <a:gd name="T24" fmla="*/ 110 w 149"/>
                <a:gd name="T25" fmla="*/ 2 h 285"/>
                <a:gd name="T26" fmla="*/ 119 w 149"/>
                <a:gd name="T27" fmla="*/ 3 h 285"/>
                <a:gd name="T28" fmla="*/ 127 w 149"/>
                <a:gd name="T29" fmla="*/ 4 h 285"/>
                <a:gd name="T30" fmla="*/ 137 w 149"/>
                <a:gd name="T31" fmla="*/ 4 h 285"/>
                <a:gd name="T32" fmla="*/ 145 w 149"/>
                <a:gd name="T33" fmla="*/ 5 h 285"/>
                <a:gd name="T34" fmla="*/ 148 w 149"/>
                <a:gd name="T35" fmla="*/ 76 h 285"/>
                <a:gd name="T36" fmla="*/ 149 w 149"/>
                <a:gd name="T37" fmla="*/ 148 h 285"/>
                <a:gd name="T38" fmla="*/ 148 w 149"/>
                <a:gd name="T39" fmla="*/ 220 h 285"/>
                <a:gd name="T40" fmla="*/ 145 w 149"/>
                <a:gd name="T41" fmla="*/ 285 h 285"/>
                <a:gd name="T42" fmla="*/ 126 w 149"/>
                <a:gd name="T43" fmla="*/ 285 h 285"/>
                <a:gd name="T44" fmla="*/ 108 w 149"/>
                <a:gd name="T45" fmla="*/ 285 h 285"/>
                <a:gd name="T46" fmla="*/ 88 w 149"/>
                <a:gd name="T47" fmla="*/ 284 h 285"/>
                <a:gd name="T48" fmla="*/ 70 w 149"/>
                <a:gd name="T49" fmla="*/ 283 h 285"/>
                <a:gd name="T50" fmla="*/ 51 w 149"/>
                <a:gd name="T51" fmla="*/ 282 h 285"/>
                <a:gd name="T52" fmla="*/ 34 w 149"/>
                <a:gd name="T53" fmla="*/ 280 h 285"/>
                <a:gd name="T54" fmla="*/ 17 w 149"/>
                <a:gd name="T55" fmla="*/ 278 h 285"/>
                <a:gd name="T56" fmla="*/ 0 w 149"/>
                <a:gd name="T57" fmla="*/ 276 h 285"/>
                <a:gd name="T58" fmla="*/ 0 w 149"/>
                <a:gd name="T59" fmla="*/ 204 h 285"/>
                <a:gd name="T60" fmla="*/ 2 w 149"/>
                <a:gd name="T61" fmla="*/ 139 h 285"/>
                <a:gd name="T62" fmla="*/ 9 w 149"/>
                <a:gd name="T63" fmla="*/ 75 h 285"/>
                <a:gd name="T64" fmla="*/ 21 w 149"/>
                <a:gd name="T65" fmla="*/ 4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9" h="285">
                  <a:moveTo>
                    <a:pt x="21" y="4"/>
                  </a:moveTo>
                  <a:lnTo>
                    <a:pt x="28" y="3"/>
                  </a:lnTo>
                  <a:lnTo>
                    <a:pt x="35" y="3"/>
                  </a:lnTo>
                  <a:lnTo>
                    <a:pt x="42" y="2"/>
                  </a:lnTo>
                  <a:lnTo>
                    <a:pt x="49" y="2"/>
                  </a:lnTo>
                  <a:lnTo>
                    <a:pt x="56" y="1"/>
                  </a:lnTo>
                  <a:lnTo>
                    <a:pt x="63" y="1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5" y="1"/>
                  </a:lnTo>
                  <a:lnTo>
                    <a:pt x="93" y="1"/>
                  </a:lnTo>
                  <a:lnTo>
                    <a:pt x="102" y="2"/>
                  </a:lnTo>
                  <a:lnTo>
                    <a:pt x="110" y="2"/>
                  </a:lnTo>
                  <a:lnTo>
                    <a:pt x="119" y="3"/>
                  </a:lnTo>
                  <a:lnTo>
                    <a:pt x="127" y="4"/>
                  </a:lnTo>
                  <a:lnTo>
                    <a:pt x="137" y="4"/>
                  </a:lnTo>
                  <a:lnTo>
                    <a:pt x="145" y="5"/>
                  </a:lnTo>
                  <a:lnTo>
                    <a:pt x="148" y="76"/>
                  </a:lnTo>
                  <a:lnTo>
                    <a:pt x="149" y="148"/>
                  </a:lnTo>
                  <a:lnTo>
                    <a:pt x="148" y="220"/>
                  </a:lnTo>
                  <a:lnTo>
                    <a:pt x="145" y="285"/>
                  </a:lnTo>
                  <a:lnTo>
                    <a:pt x="126" y="285"/>
                  </a:lnTo>
                  <a:lnTo>
                    <a:pt x="108" y="285"/>
                  </a:lnTo>
                  <a:lnTo>
                    <a:pt x="88" y="284"/>
                  </a:lnTo>
                  <a:lnTo>
                    <a:pt x="70" y="283"/>
                  </a:lnTo>
                  <a:lnTo>
                    <a:pt x="51" y="282"/>
                  </a:lnTo>
                  <a:lnTo>
                    <a:pt x="34" y="280"/>
                  </a:lnTo>
                  <a:lnTo>
                    <a:pt x="17" y="278"/>
                  </a:lnTo>
                  <a:lnTo>
                    <a:pt x="0" y="276"/>
                  </a:lnTo>
                  <a:lnTo>
                    <a:pt x="0" y="204"/>
                  </a:lnTo>
                  <a:lnTo>
                    <a:pt x="2" y="139"/>
                  </a:lnTo>
                  <a:lnTo>
                    <a:pt x="9" y="75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rgbClr val="A07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94" name="Freeform 270"/>
            <p:cNvSpPr>
              <a:spLocks/>
            </p:cNvSpPr>
            <p:nvPr/>
          </p:nvSpPr>
          <p:spPr bwMode="auto">
            <a:xfrm>
              <a:off x="339" y="1048"/>
              <a:ext cx="72" cy="133"/>
            </a:xfrm>
            <a:custGeom>
              <a:avLst/>
              <a:gdLst>
                <a:gd name="T0" fmla="*/ 21 w 143"/>
                <a:gd name="T1" fmla="*/ 4 h 266"/>
                <a:gd name="T2" fmla="*/ 28 w 143"/>
                <a:gd name="T3" fmla="*/ 4 h 266"/>
                <a:gd name="T4" fmla="*/ 33 w 143"/>
                <a:gd name="T5" fmla="*/ 3 h 266"/>
                <a:gd name="T6" fmla="*/ 40 w 143"/>
                <a:gd name="T7" fmla="*/ 3 h 266"/>
                <a:gd name="T8" fmla="*/ 47 w 143"/>
                <a:gd name="T9" fmla="*/ 2 h 266"/>
                <a:gd name="T10" fmla="*/ 54 w 143"/>
                <a:gd name="T11" fmla="*/ 1 h 266"/>
                <a:gd name="T12" fmla="*/ 61 w 143"/>
                <a:gd name="T13" fmla="*/ 1 h 266"/>
                <a:gd name="T14" fmla="*/ 67 w 143"/>
                <a:gd name="T15" fmla="*/ 0 h 266"/>
                <a:gd name="T16" fmla="*/ 74 w 143"/>
                <a:gd name="T17" fmla="*/ 0 h 266"/>
                <a:gd name="T18" fmla="*/ 82 w 143"/>
                <a:gd name="T19" fmla="*/ 1 h 266"/>
                <a:gd name="T20" fmla="*/ 90 w 143"/>
                <a:gd name="T21" fmla="*/ 1 h 266"/>
                <a:gd name="T22" fmla="*/ 98 w 143"/>
                <a:gd name="T23" fmla="*/ 2 h 266"/>
                <a:gd name="T24" fmla="*/ 106 w 143"/>
                <a:gd name="T25" fmla="*/ 2 h 266"/>
                <a:gd name="T26" fmla="*/ 114 w 143"/>
                <a:gd name="T27" fmla="*/ 3 h 266"/>
                <a:gd name="T28" fmla="*/ 122 w 143"/>
                <a:gd name="T29" fmla="*/ 4 h 266"/>
                <a:gd name="T30" fmla="*/ 130 w 143"/>
                <a:gd name="T31" fmla="*/ 4 h 266"/>
                <a:gd name="T32" fmla="*/ 138 w 143"/>
                <a:gd name="T33" fmla="*/ 5 h 266"/>
                <a:gd name="T34" fmla="*/ 142 w 143"/>
                <a:gd name="T35" fmla="*/ 71 h 266"/>
                <a:gd name="T36" fmla="*/ 143 w 143"/>
                <a:gd name="T37" fmla="*/ 138 h 266"/>
                <a:gd name="T38" fmla="*/ 142 w 143"/>
                <a:gd name="T39" fmla="*/ 205 h 266"/>
                <a:gd name="T40" fmla="*/ 138 w 143"/>
                <a:gd name="T41" fmla="*/ 266 h 266"/>
                <a:gd name="T42" fmla="*/ 121 w 143"/>
                <a:gd name="T43" fmla="*/ 266 h 266"/>
                <a:gd name="T44" fmla="*/ 104 w 143"/>
                <a:gd name="T45" fmla="*/ 266 h 266"/>
                <a:gd name="T46" fmla="*/ 85 w 143"/>
                <a:gd name="T47" fmla="*/ 265 h 266"/>
                <a:gd name="T48" fmla="*/ 68 w 143"/>
                <a:gd name="T49" fmla="*/ 263 h 266"/>
                <a:gd name="T50" fmla="*/ 51 w 143"/>
                <a:gd name="T51" fmla="*/ 262 h 266"/>
                <a:gd name="T52" fmla="*/ 33 w 143"/>
                <a:gd name="T53" fmla="*/ 261 h 266"/>
                <a:gd name="T54" fmla="*/ 16 w 143"/>
                <a:gd name="T55" fmla="*/ 259 h 266"/>
                <a:gd name="T56" fmla="*/ 0 w 143"/>
                <a:gd name="T57" fmla="*/ 258 h 266"/>
                <a:gd name="T58" fmla="*/ 0 w 143"/>
                <a:gd name="T59" fmla="*/ 190 h 266"/>
                <a:gd name="T60" fmla="*/ 2 w 143"/>
                <a:gd name="T61" fmla="*/ 130 h 266"/>
                <a:gd name="T62" fmla="*/ 8 w 143"/>
                <a:gd name="T63" fmla="*/ 70 h 266"/>
                <a:gd name="T64" fmla="*/ 21 w 143"/>
                <a:gd name="T65" fmla="*/ 4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3" h="266">
                  <a:moveTo>
                    <a:pt x="21" y="4"/>
                  </a:moveTo>
                  <a:lnTo>
                    <a:pt x="28" y="4"/>
                  </a:lnTo>
                  <a:lnTo>
                    <a:pt x="33" y="3"/>
                  </a:lnTo>
                  <a:lnTo>
                    <a:pt x="40" y="3"/>
                  </a:lnTo>
                  <a:lnTo>
                    <a:pt x="47" y="2"/>
                  </a:lnTo>
                  <a:lnTo>
                    <a:pt x="54" y="1"/>
                  </a:lnTo>
                  <a:lnTo>
                    <a:pt x="61" y="1"/>
                  </a:lnTo>
                  <a:lnTo>
                    <a:pt x="67" y="0"/>
                  </a:lnTo>
                  <a:lnTo>
                    <a:pt x="74" y="0"/>
                  </a:lnTo>
                  <a:lnTo>
                    <a:pt x="82" y="1"/>
                  </a:lnTo>
                  <a:lnTo>
                    <a:pt x="90" y="1"/>
                  </a:lnTo>
                  <a:lnTo>
                    <a:pt x="98" y="2"/>
                  </a:lnTo>
                  <a:lnTo>
                    <a:pt x="106" y="2"/>
                  </a:lnTo>
                  <a:lnTo>
                    <a:pt x="114" y="3"/>
                  </a:lnTo>
                  <a:lnTo>
                    <a:pt x="122" y="4"/>
                  </a:lnTo>
                  <a:lnTo>
                    <a:pt x="130" y="4"/>
                  </a:lnTo>
                  <a:lnTo>
                    <a:pt x="138" y="5"/>
                  </a:lnTo>
                  <a:lnTo>
                    <a:pt x="142" y="71"/>
                  </a:lnTo>
                  <a:lnTo>
                    <a:pt x="143" y="138"/>
                  </a:lnTo>
                  <a:lnTo>
                    <a:pt x="142" y="205"/>
                  </a:lnTo>
                  <a:lnTo>
                    <a:pt x="138" y="266"/>
                  </a:lnTo>
                  <a:lnTo>
                    <a:pt x="121" y="266"/>
                  </a:lnTo>
                  <a:lnTo>
                    <a:pt x="104" y="266"/>
                  </a:lnTo>
                  <a:lnTo>
                    <a:pt x="85" y="265"/>
                  </a:lnTo>
                  <a:lnTo>
                    <a:pt x="68" y="263"/>
                  </a:lnTo>
                  <a:lnTo>
                    <a:pt x="51" y="262"/>
                  </a:lnTo>
                  <a:lnTo>
                    <a:pt x="33" y="261"/>
                  </a:lnTo>
                  <a:lnTo>
                    <a:pt x="16" y="259"/>
                  </a:lnTo>
                  <a:lnTo>
                    <a:pt x="0" y="258"/>
                  </a:lnTo>
                  <a:lnTo>
                    <a:pt x="0" y="190"/>
                  </a:lnTo>
                  <a:lnTo>
                    <a:pt x="2" y="130"/>
                  </a:lnTo>
                  <a:lnTo>
                    <a:pt x="8" y="70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rgbClr val="A58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95" name="Freeform 271"/>
            <p:cNvSpPr>
              <a:spLocks/>
            </p:cNvSpPr>
            <p:nvPr/>
          </p:nvSpPr>
          <p:spPr bwMode="auto">
            <a:xfrm>
              <a:off x="341" y="1048"/>
              <a:ext cx="68" cy="123"/>
            </a:xfrm>
            <a:custGeom>
              <a:avLst/>
              <a:gdLst>
                <a:gd name="T0" fmla="*/ 19 w 136"/>
                <a:gd name="T1" fmla="*/ 4 h 246"/>
                <a:gd name="T2" fmla="*/ 26 w 136"/>
                <a:gd name="T3" fmla="*/ 4 h 246"/>
                <a:gd name="T4" fmla="*/ 31 w 136"/>
                <a:gd name="T5" fmla="*/ 3 h 246"/>
                <a:gd name="T6" fmla="*/ 38 w 136"/>
                <a:gd name="T7" fmla="*/ 3 h 246"/>
                <a:gd name="T8" fmla="*/ 45 w 136"/>
                <a:gd name="T9" fmla="*/ 2 h 246"/>
                <a:gd name="T10" fmla="*/ 51 w 136"/>
                <a:gd name="T11" fmla="*/ 1 h 246"/>
                <a:gd name="T12" fmla="*/ 58 w 136"/>
                <a:gd name="T13" fmla="*/ 1 h 246"/>
                <a:gd name="T14" fmla="*/ 64 w 136"/>
                <a:gd name="T15" fmla="*/ 0 h 246"/>
                <a:gd name="T16" fmla="*/ 70 w 136"/>
                <a:gd name="T17" fmla="*/ 0 h 246"/>
                <a:gd name="T18" fmla="*/ 79 w 136"/>
                <a:gd name="T19" fmla="*/ 1 h 246"/>
                <a:gd name="T20" fmla="*/ 87 w 136"/>
                <a:gd name="T21" fmla="*/ 1 h 246"/>
                <a:gd name="T22" fmla="*/ 94 w 136"/>
                <a:gd name="T23" fmla="*/ 2 h 246"/>
                <a:gd name="T24" fmla="*/ 102 w 136"/>
                <a:gd name="T25" fmla="*/ 2 h 246"/>
                <a:gd name="T26" fmla="*/ 110 w 136"/>
                <a:gd name="T27" fmla="*/ 3 h 246"/>
                <a:gd name="T28" fmla="*/ 118 w 136"/>
                <a:gd name="T29" fmla="*/ 4 h 246"/>
                <a:gd name="T30" fmla="*/ 125 w 136"/>
                <a:gd name="T31" fmla="*/ 4 h 246"/>
                <a:gd name="T32" fmla="*/ 133 w 136"/>
                <a:gd name="T33" fmla="*/ 5 h 246"/>
                <a:gd name="T34" fmla="*/ 135 w 136"/>
                <a:gd name="T35" fmla="*/ 65 h 246"/>
                <a:gd name="T36" fmla="*/ 136 w 136"/>
                <a:gd name="T37" fmla="*/ 128 h 246"/>
                <a:gd name="T38" fmla="*/ 135 w 136"/>
                <a:gd name="T39" fmla="*/ 189 h 246"/>
                <a:gd name="T40" fmla="*/ 133 w 136"/>
                <a:gd name="T41" fmla="*/ 246 h 246"/>
                <a:gd name="T42" fmla="*/ 115 w 136"/>
                <a:gd name="T43" fmla="*/ 246 h 246"/>
                <a:gd name="T44" fmla="*/ 99 w 136"/>
                <a:gd name="T45" fmla="*/ 246 h 246"/>
                <a:gd name="T46" fmla="*/ 82 w 136"/>
                <a:gd name="T47" fmla="*/ 245 h 246"/>
                <a:gd name="T48" fmla="*/ 65 w 136"/>
                <a:gd name="T49" fmla="*/ 244 h 246"/>
                <a:gd name="T50" fmla="*/ 47 w 136"/>
                <a:gd name="T51" fmla="*/ 243 h 246"/>
                <a:gd name="T52" fmla="*/ 31 w 136"/>
                <a:gd name="T53" fmla="*/ 242 h 246"/>
                <a:gd name="T54" fmla="*/ 15 w 136"/>
                <a:gd name="T55" fmla="*/ 240 h 246"/>
                <a:gd name="T56" fmla="*/ 0 w 136"/>
                <a:gd name="T57" fmla="*/ 239 h 246"/>
                <a:gd name="T58" fmla="*/ 0 w 136"/>
                <a:gd name="T59" fmla="*/ 177 h 246"/>
                <a:gd name="T60" fmla="*/ 1 w 136"/>
                <a:gd name="T61" fmla="*/ 121 h 246"/>
                <a:gd name="T62" fmla="*/ 7 w 136"/>
                <a:gd name="T63" fmla="*/ 65 h 246"/>
                <a:gd name="T64" fmla="*/ 19 w 136"/>
                <a:gd name="T65" fmla="*/ 4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6" h="246">
                  <a:moveTo>
                    <a:pt x="19" y="4"/>
                  </a:moveTo>
                  <a:lnTo>
                    <a:pt x="26" y="4"/>
                  </a:lnTo>
                  <a:lnTo>
                    <a:pt x="31" y="3"/>
                  </a:lnTo>
                  <a:lnTo>
                    <a:pt x="38" y="3"/>
                  </a:lnTo>
                  <a:lnTo>
                    <a:pt x="45" y="2"/>
                  </a:lnTo>
                  <a:lnTo>
                    <a:pt x="51" y="1"/>
                  </a:lnTo>
                  <a:lnTo>
                    <a:pt x="58" y="1"/>
                  </a:lnTo>
                  <a:lnTo>
                    <a:pt x="64" y="0"/>
                  </a:lnTo>
                  <a:lnTo>
                    <a:pt x="70" y="0"/>
                  </a:lnTo>
                  <a:lnTo>
                    <a:pt x="79" y="1"/>
                  </a:lnTo>
                  <a:lnTo>
                    <a:pt x="87" y="1"/>
                  </a:lnTo>
                  <a:lnTo>
                    <a:pt x="94" y="2"/>
                  </a:lnTo>
                  <a:lnTo>
                    <a:pt x="102" y="2"/>
                  </a:lnTo>
                  <a:lnTo>
                    <a:pt x="110" y="3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33" y="5"/>
                  </a:lnTo>
                  <a:lnTo>
                    <a:pt x="135" y="65"/>
                  </a:lnTo>
                  <a:lnTo>
                    <a:pt x="136" y="128"/>
                  </a:lnTo>
                  <a:lnTo>
                    <a:pt x="135" y="189"/>
                  </a:lnTo>
                  <a:lnTo>
                    <a:pt x="133" y="246"/>
                  </a:lnTo>
                  <a:lnTo>
                    <a:pt x="115" y="246"/>
                  </a:lnTo>
                  <a:lnTo>
                    <a:pt x="99" y="246"/>
                  </a:lnTo>
                  <a:lnTo>
                    <a:pt x="82" y="245"/>
                  </a:lnTo>
                  <a:lnTo>
                    <a:pt x="65" y="244"/>
                  </a:lnTo>
                  <a:lnTo>
                    <a:pt x="47" y="243"/>
                  </a:lnTo>
                  <a:lnTo>
                    <a:pt x="31" y="242"/>
                  </a:lnTo>
                  <a:lnTo>
                    <a:pt x="15" y="240"/>
                  </a:lnTo>
                  <a:lnTo>
                    <a:pt x="0" y="239"/>
                  </a:lnTo>
                  <a:lnTo>
                    <a:pt x="0" y="177"/>
                  </a:lnTo>
                  <a:lnTo>
                    <a:pt x="1" y="121"/>
                  </a:lnTo>
                  <a:lnTo>
                    <a:pt x="7" y="6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AA9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96" name="Freeform 272"/>
            <p:cNvSpPr>
              <a:spLocks/>
            </p:cNvSpPr>
            <p:nvPr/>
          </p:nvSpPr>
          <p:spPr bwMode="auto">
            <a:xfrm>
              <a:off x="342" y="1048"/>
              <a:ext cx="64" cy="113"/>
            </a:xfrm>
            <a:custGeom>
              <a:avLst/>
              <a:gdLst>
                <a:gd name="T0" fmla="*/ 17 w 129"/>
                <a:gd name="T1" fmla="*/ 4 h 227"/>
                <a:gd name="T2" fmla="*/ 24 w 129"/>
                <a:gd name="T3" fmla="*/ 4 h 227"/>
                <a:gd name="T4" fmla="*/ 29 w 129"/>
                <a:gd name="T5" fmla="*/ 3 h 227"/>
                <a:gd name="T6" fmla="*/ 36 w 129"/>
                <a:gd name="T7" fmla="*/ 3 h 227"/>
                <a:gd name="T8" fmla="*/ 42 w 129"/>
                <a:gd name="T9" fmla="*/ 2 h 227"/>
                <a:gd name="T10" fmla="*/ 48 w 129"/>
                <a:gd name="T11" fmla="*/ 2 h 227"/>
                <a:gd name="T12" fmla="*/ 54 w 129"/>
                <a:gd name="T13" fmla="*/ 1 h 227"/>
                <a:gd name="T14" fmla="*/ 61 w 129"/>
                <a:gd name="T15" fmla="*/ 1 h 227"/>
                <a:gd name="T16" fmla="*/ 66 w 129"/>
                <a:gd name="T17" fmla="*/ 0 h 227"/>
                <a:gd name="T18" fmla="*/ 73 w 129"/>
                <a:gd name="T19" fmla="*/ 1 h 227"/>
                <a:gd name="T20" fmla="*/ 81 w 129"/>
                <a:gd name="T21" fmla="*/ 1 h 227"/>
                <a:gd name="T22" fmla="*/ 88 w 129"/>
                <a:gd name="T23" fmla="*/ 2 h 227"/>
                <a:gd name="T24" fmla="*/ 96 w 129"/>
                <a:gd name="T25" fmla="*/ 2 h 227"/>
                <a:gd name="T26" fmla="*/ 103 w 129"/>
                <a:gd name="T27" fmla="*/ 3 h 227"/>
                <a:gd name="T28" fmla="*/ 111 w 129"/>
                <a:gd name="T29" fmla="*/ 4 h 227"/>
                <a:gd name="T30" fmla="*/ 118 w 129"/>
                <a:gd name="T31" fmla="*/ 4 h 227"/>
                <a:gd name="T32" fmla="*/ 126 w 129"/>
                <a:gd name="T33" fmla="*/ 5 h 227"/>
                <a:gd name="T34" fmla="*/ 129 w 129"/>
                <a:gd name="T35" fmla="*/ 60 h 227"/>
                <a:gd name="T36" fmla="*/ 129 w 129"/>
                <a:gd name="T37" fmla="*/ 117 h 227"/>
                <a:gd name="T38" fmla="*/ 129 w 129"/>
                <a:gd name="T39" fmla="*/ 174 h 227"/>
                <a:gd name="T40" fmla="*/ 126 w 129"/>
                <a:gd name="T41" fmla="*/ 227 h 227"/>
                <a:gd name="T42" fmla="*/ 110 w 129"/>
                <a:gd name="T43" fmla="*/ 227 h 227"/>
                <a:gd name="T44" fmla="*/ 94 w 129"/>
                <a:gd name="T45" fmla="*/ 227 h 227"/>
                <a:gd name="T46" fmla="*/ 78 w 129"/>
                <a:gd name="T47" fmla="*/ 225 h 227"/>
                <a:gd name="T48" fmla="*/ 62 w 129"/>
                <a:gd name="T49" fmla="*/ 225 h 227"/>
                <a:gd name="T50" fmla="*/ 46 w 129"/>
                <a:gd name="T51" fmla="*/ 224 h 227"/>
                <a:gd name="T52" fmla="*/ 29 w 129"/>
                <a:gd name="T53" fmla="*/ 223 h 227"/>
                <a:gd name="T54" fmla="*/ 14 w 129"/>
                <a:gd name="T55" fmla="*/ 222 h 227"/>
                <a:gd name="T56" fmla="*/ 0 w 129"/>
                <a:gd name="T57" fmla="*/ 221 h 227"/>
                <a:gd name="T58" fmla="*/ 0 w 129"/>
                <a:gd name="T59" fmla="*/ 163 h 227"/>
                <a:gd name="T60" fmla="*/ 1 w 129"/>
                <a:gd name="T61" fmla="*/ 111 h 227"/>
                <a:gd name="T62" fmla="*/ 5 w 129"/>
                <a:gd name="T63" fmla="*/ 61 h 227"/>
                <a:gd name="T64" fmla="*/ 17 w 129"/>
                <a:gd name="T65" fmla="*/ 4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227">
                  <a:moveTo>
                    <a:pt x="17" y="4"/>
                  </a:moveTo>
                  <a:lnTo>
                    <a:pt x="24" y="4"/>
                  </a:lnTo>
                  <a:lnTo>
                    <a:pt x="29" y="3"/>
                  </a:lnTo>
                  <a:lnTo>
                    <a:pt x="36" y="3"/>
                  </a:lnTo>
                  <a:lnTo>
                    <a:pt x="42" y="2"/>
                  </a:lnTo>
                  <a:lnTo>
                    <a:pt x="48" y="2"/>
                  </a:lnTo>
                  <a:lnTo>
                    <a:pt x="54" y="1"/>
                  </a:lnTo>
                  <a:lnTo>
                    <a:pt x="61" y="1"/>
                  </a:lnTo>
                  <a:lnTo>
                    <a:pt x="66" y="0"/>
                  </a:lnTo>
                  <a:lnTo>
                    <a:pt x="73" y="1"/>
                  </a:lnTo>
                  <a:lnTo>
                    <a:pt x="81" y="1"/>
                  </a:lnTo>
                  <a:lnTo>
                    <a:pt x="88" y="2"/>
                  </a:lnTo>
                  <a:lnTo>
                    <a:pt x="96" y="2"/>
                  </a:lnTo>
                  <a:lnTo>
                    <a:pt x="103" y="3"/>
                  </a:lnTo>
                  <a:lnTo>
                    <a:pt x="111" y="4"/>
                  </a:lnTo>
                  <a:lnTo>
                    <a:pt x="118" y="4"/>
                  </a:lnTo>
                  <a:lnTo>
                    <a:pt x="126" y="5"/>
                  </a:lnTo>
                  <a:lnTo>
                    <a:pt x="129" y="60"/>
                  </a:lnTo>
                  <a:lnTo>
                    <a:pt x="129" y="117"/>
                  </a:lnTo>
                  <a:lnTo>
                    <a:pt x="129" y="174"/>
                  </a:lnTo>
                  <a:lnTo>
                    <a:pt x="126" y="227"/>
                  </a:lnTo>
                  <a:lnTo>
                    <a:pt x="110" y="227"/>
                  </a:lnTo>
                  <a:lnTo>
                    <a:pt x="94" y="227"/>
                  </a:lnTo>
                  <a:lnTo>
                    <a:pt x="78" y="225"/>
                  </a:lnTo>
                  <a:lnTo>
                    <a:pt x="62" y="225"/>
                  </a:lnTo>
                  <a:lnTo>
                    <a:pt x="46" y="224"/>
                  </a:lnTo>
                  <a:lnTo>
                    <a:pt x="29" y="223"/>
                  </a:lnTo>
                  <a:lnTo>
                    <a:pt x="14" y="222"/>
                  </a:lnTo>
                  <a:lnTo>
                    <a:pt x="0" y="221"/>
                  </a:lnTo>
                  <a:lnTo>
                    <a:pt x="0" y="163"/>
                  </a:lnTo>
                  <a:lnTo>
                    <a:pt x="1" y="111"/>
                  </a:lnTo>
                  <a:lnTo>
                    <a:pt x="5" y="61"/>
                  </a:lnTo>
                  <a:lnTo>
                    <a:pt x="17" y="4"/>
                  </a:lnTo>
                  <a:close/>
                </a:path>
              </a:pathLst>
            </a:custGeom>
            <a:solidFill>
              <a:srgbClr val="AF9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97" name="Freeform 273"/>
            <p:cNvSpPr>
              <a:spLocks/>
            </p:cNvSpPr>
            <p:nvPr/>
          </p:nvSpPr>
          <p:spPr bwMode="auto">
            <a:xfrm>
              <a:off x="342" y="1048"/>
              <a:ext cx="62" cy="103"/>
            </a:xfrm>
            <a:custGeom>
              <a:avLst/>
              <a:gdLst>
                <a:gd name="T0" fmla="*/ 17 w 123"/>
                <a:gd name="T1" fmla="*/ 3 h 205"/>
                <a:gd name="T2" fmla="*/ 23 w 123"/>
                <a:gd name="T3" fmla="*/ 3 h 205"/>
                <a:gd name="T4" fmla="*/ 28 w 123"/>
                <a:gd name="T5" fmla="*/ 2 h 205"/>
                <a:gd name="T6" fmla="*/ 34 w 123"/>
                <a:gd name="T7" fmla="*/ 2 h 205"/>
                <a:gd name="T8" fmla="*/ 41 w 123"/>
                <a:gd name="T9" fmla="*/ 1 h 205"/>
                <a:gd name="T10" fmla="*/ 47 w 123"/>
                <a:gd name="T11" fmla="*/ 1 h 205"/>
                <a:gd name="T12" fmla="*/ 53 w 123"/>
                <a:gd name="T13" fmla="*/ 1 h 205"/>
                <a:gd name="T14" fmla="*/ 58 w 123"/>
                <a:gd name="T15" fmla="*/ 0 h 205"/>
                <a:gd name="T16" fmla="*/ 64 w 123"/>
                <a:gd name="T17" fmla="*/ 0 h 205"/>
                <a:gd name="T18" fmla="*/ 71 w 123"/>
                <a:gd name="T19" fmla="*/ 0 h 205"/>
                <a:gd name="T20" fmla="*/ 79 w 123"/>
                <a:gd name="T21" fmla="*/ 1 h 205"/>
                <a:gd name="T22" fmla="*/ 86 w 123"/>
                <a:gd name="T23" fmla="*/ 1 h 205"/>
                <a:gd name="T24" fmla="*/ 93 w 123"/>
                <a:gd name="T25" fmla="*/ 1 h 205"/>
                <a:gd name="T26" fmla="*/ 100 w 123"/>
                <a:gd name="T27" fmla="*/ 2 h 205"/>
                <a:gd name="T28" fmla="*/ 107 w 123"/>
                <a:gd name="T29" fmla="*/ 2 h 205"/>
                <a:gd name="T30" fmla="*/ 114 w 123"/>
                <a:gd name="T31" fmla="*/ 3 h 205"/>
                <a:gd name="T32" fmla="*/ 121 w 123"/>
                <a:gd name="T33" fmla="*/ 3 h 205"/>
                <a:gd name="T34" fmla="*/ 123 w 123"/>
                <a:gd name="T35" fmla="*/ 54 h 205"/>
                <a:gd name="T36" fmla="*/ 123 w 123"/>
                <a:gd name="T37" fmla="*/ 106 h 205"/>
                <a:gd name="T38" fmla="*/ 123 w 123"/>
                <a:gd name="T39" fmla="*/ 156 h 205"/>
                <a:gd name="T40" fmla="*/ 121 w 123"/>
                <a:gd name="T41" fmla="*/ 205 h 205"/>
                <a:gd name="T42" fmla="*/ 106 w 123"/>
                <a:gd name="T43" fmla="*/ 205 h 205"/>
                <a:gd name="T44" fmla="*/ 90 w 123"/>
                <a:gd name="T45" fmla="*/ 205 h 205"/>
                <a:gd name="T46" fmla="*/ 75 w 123"/>
                <a:gd name="T47" fmla="*/ 205 h 205"/>
                <a:gd name="T48" fmla="*/ 60 w 123"/>
                <a:gd name="T49" fmla="*/ 204 h 205"/>
                <a:gd name="T50" fmla="*/ 43 w 123"/>
                <a:gd name="T51" fmla="*/ 204 h 205"/>
                <a:gd name="T52" fmla="*/ 28 w 123"/>
                <a:gd name="T53" fmla="*/ 203 h 205"/>
                <a:gd name="T54" fmla="*/ 15 w 123"/>
                <a:gd name="T55" fmla="*/ 201 h 205"/>
                <a:gd name="T56" fmla="*/ 0 w 123"/>
                <a:gd name="T57" fmla="*/ 200 h 205"/>
                <a:gd name="T58" fmla="*/ 0 w 123"/>
                <a:gd name="T59" fmla="*/ 148 h 205"/>
                <a:gd name="T60" fmla="*/ 1 w 123"/>
                <a:gd name="T61" fmla="*/ 101 h 205"/>
                <a:gd name="T62" fmla="*/ 5 w 123"/>
                <a:gd name="T63" fmla="*/ 55 h 205"/>
                <a:gd name="T64" fmla="*/ 17 w 123"/>
                <a:gd name="T65" fmla="*/ 3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3" h="205">
                  <a:moveTo>
                    <a:pt x="17" y="3"/>
                  </a:moveTo>
                  <a:lnTo>
                    <a:pt x="23" y="3"/>
                  </a:lnTo>
                  <a:lnTo>
                    <a:pt x="28" y="2"/>
                  </a:lnTo>
                  <a:lnTo>
                    <a:pt x="34" y="2"/>
                  </a:lnTo>
                  <a:lnTo>
                    <a:pt x="41" y="1"/>
                  </a:lnTo>
                  <a:lnTo>
                    <a:pt x="47" y="1"/>
                  </a:lnTo>
                  <a:lnTo>
                    <a:pt x="53" y="1"/>
                  </a:lnTo>
                  <a:lnTo>
                    <a:pt x="58" y="0"/>
                  </a:lnTo>
                  <a:lnTo>
                    <a:pt x="64" y="0"/>
                  </a:lnTo>
                  <a:lnTo>
                    <a:pt x="71" y="0"/>
                  </a:lnTo>
                  <a:lnTo>
                    <a:pt x="79" y="1"/>
                  </a:lnTo>
                  <a:lnTo>
                    <a:pt x="86" y="1"/>
                  </a:lnTo>
                  <a:lnTo>
                    <a:pt x="93" y="1"/>
                  </a:lnTo>
                  <a:lnTo>
                    <a:pt x="100" y="2"/>
                  </a:lnTo>
                  <a:lnTo>
                    <a:pt x="107" y="2"/>
                  </a:lnTo>
                  <a:lnTo>
                    <a:pt x="114" y="3"/>
                  </a:lnTo>
                  <a:lnTo>
                    <a:pt x="121" y="3"/>
                  </a:lnTo>
                  <a:lnTo>
                    <a:pt x="123" y="54"/>
                  </a:lnTo>
                  <a:lnTo>
                    <a:pt x="123" y="106"/>
                  </a:lnTo>
                  <a:lnTo>
                    <a:pt x="123" y="156"/>
                  </a:lnTo>
                  <a:lnTo>
                    <a:pt x="121" y="205"/>
                  </a:lnTo>
                  <a:lnTo>
                    <a:pt x="106" y="205"/>
                  </a:lnTo>
                  <a:lnTo>
                    <a:pt x="90" y="205"/>
                  </a:lnTo>
                  <a:lnTo>
                    <a:pt x="75" y="205"/>
                  </a:lnTo>
                  <a:lnTo>
                    <a:pt x="60" y="204"/>
                  </a:lnTo>
                  <a:lnTo>
                    <a:pt x="43" y="204"/>
                  </a:lnTo>
                  <a:lnTo>
                    <a:pt x="28" y="203"/>
                  </a:lnTo>
                  <a:lnTo>
                    <a:pt x="15" y="201"/>
                  </a:lnTo>
                  <a:lnTo>
                    <a:pt x="0" y="200"/>
                  </a:lnTo>
                  <a:lnTo>
                    <a:pt x="0" y="148"/>
                  </a:lnTo>
                  <a:lnTo>
                    <a:pt x="1" y="101"/>
                  </a:lnTo>
                  <a:lnTo>
                    <a:pt x="5" y="55"/>
                  </a:lnTo>
                  <a:lnTo>
                    <a:pt x="17" y="3"/>
                  </a:lnTo>
                  <a:close/>
                </a:path>
              </a:pathLst>
            </a:custGeom>
            <a:solidFill>
              <a:srgbClr val="B59E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98" name="Freeform 274"/>
            <p:cNvSpPr>
              <a:spLocks/>
            </p:cNvSpPr>
            <p:nvPr/>
          </p:nvSpPr>
          <p:spPr bwMode="auto">
            <a:xfrm>
              <a:off x="343" y="1048"/>
              <a:ext cx="59" cy="94"/>
            </a:xfrm>
            <a:custGeom>
              <a:avLst/>
              <a:gdLst>
                <a:gd name="T0" fmla="*/ 16 w 117"/>
                <a:gd name="T1" fmla="*/ 3 h 186"/>
                <a:gd name="T2" fmla="*/ 22 w 117"/>
                <a:gd name="T3" fmla="*/ 3 h 186"/>
                <a:gd name="T4" fmla="*/ 28 w 117"/>
                <a:gd name="T5" fmla="*/ 2 h 186"/>
                <a:gd name="T6" fmla="*/ 33 w 117"/>
                <a:gd name="T7" fmla="*/ 2 h 186"/>
                <a:gd name="T8" fmla="*/ 39 w 117"/>
                <a:gd name="T9" fmla="*/ 1 h 186"/>
                <a:gd name="T10" fmla="*/ 44 w 117"/>
                <a:gd name="T11" fmla="*/ 1 h 186"/>
                <a:gd name="T12" fmla="*/ 50 w 117"/>
                <a:gd name="T13" fmla="*/ 1 h 186"/>
                <a:gd name="T14" fmla="*/ 55 w 117"/>
                <a:gd name="T15" fmla="*/ 0 h 186"/>
                <a:gd name="T16" fmla="*/ 61 w 117"/>
                <a:gd name="T17" fmla="*/ 0 h 186"/>
                <a:gd name="T18" fmla="*/ 68 w 117"/>
                <a:gd name="T19" fmla="*/ 0 h 186"/>
                <a:gd name="T20" fmla="*/ 75 w 117"/>
                <a:gd name="T21" fmla="*/ 1 h 186"/>
                <a:gd name="T22" fmla="*/ 82 w 117"/>
                <a:gd name="T23" fmla="*/ 1 h 186"/>
                <a:gd name="T24" fmla="*/ 89 w 117"/>
                <a:gd name="T25" fmla="*/ 1 h 186"/>
                <a:gd name="T26" fmla="*/ 94 w 117"/>
                <a:gd name="T27" fmla="*/ 2 h 186"/>
                <a:gd name="T28" fmla="*/ 101 w 117"/>
                <a:gd name="T29" fmla="*/ 2 h 186"/>
                <a:gd name="T30" fmla="*/ 108 w 117"/>
                <a:gd name="T31" fmla="*/ 3 h 186"/>
                <a:gd name="T32" fmla="*/ 115 w 117"/>
                <a:gd name="T33" fmla="*/ 3 h 186"/>
                <a:gd name="T34" fmla="*/ 116 w 117"/>
                <a:gd name="T35" fmla="*/ 48 h 186"/>
                <a:gd name="T36" fmla="*/ 117 w 117"/>
                <a:gd name="T37" fmla="*/ 94 h 186"/>
                <a:gd name="T38" fmla="*/ 117 w 117"/>
                <a:gd name="T39" fmla="*/ 141 h 186"/>
                <a:gd name="T40" fmla="*/ 115 w 117"/>
                <a:gd name="T41" fmla="*/ 185 h 186"/>
                <a:gd name="T42" fmla="*/ 100 w 117"/>
                <a:gd name="T43" fmla="*/ 186 h 186"/>
                <a:gd name="T44" fmla="*/ 86 w 117"/>
                <a:gd name="T45" fmla="*/ 186 h 186"/>
                <a:gd name="T46" fmla="*/ 71 w 117"/>
                <a:gd name="T47" fmla="*/ 185 h 186"/>
                <a:gd name="T48" fmla="*/ 56 w 117"/>
                <a:gd name="T49" fmla="*/ 185 h 186"/>
                <a:gd name="T50" fmla="*/ 43 w 117"/>
                <a:gd name="T51" fmla="*/ 184 h 186"/>
                <a:gd name="T52" fmla="*/ 28 w 117"/>
                <a:gd name="T53" fmla="*/ 184 h 186"/>
                <a:gd name="T54" fmla="*/ 14 w 117"/>
                <a:gd name="T55" fmla="*/ 183 h 186"/>
                <a:gd name="T56" fmla="*/ 0 w 117"/>
                <a:gd name="T57" fmla="*/ 182 h 186"/>
                <a:gd name="T58" fmla="*/ 0 w 117"/>
                <a:gd name="T59" fmla="*/ 135 h 186"/>
                <a:gd name="T60" fmla="*/ 1 w 117"/>
                <a:gd name="T61" fmla="*/ 92 h 186"/>
                <a:gd name="T62" fmla="*/ 6 w 117"/>
                <a:gd name="T63" fmla="*/ 49 h 186"/>
                <a:gd name="T64" fmla="*/ 16 w 117"/>
                <a:gd name="T65" fmla="*/ 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7" h="186">
                  <a:moveTo>
                    <a:pt x="16" y="3"/>
                  </a:moveTo>
                  <a:lnTo>
                    <a:pt x="22" y="3"/>
                  </a:lnTo>
                  <a:lnTo>
                    <a:pt x="28" y="2"/>
                  </a:lnTo>
                  <a:lnTo>
                    <a:pt x="33" y="2"/>
                  </a:lnTo>
                  <a:lnTo>
                    <a:pt x="39" y="1"/>
                  </a:lnTo>
                  <a:lnTo>
                    <a:pt x="44" y="1"/>
                  </a:lnTo>
                  <a:lnTo>
                    <a:pt x="50" y="1"/>
                  </a:lnTo>
                  <a:lnTo>
                    <a:pt x="55" y="0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75" y="1"/>
                  </a:lnTo>
                  <a:lnTo>
                    <a:pt x="82" y="1"/>
                  </a:lnTo>
                  <a:lnTo>
                    <a:pt x="89" y="1"/>
                  </a:lnTo>
                  <a:lnTo>
                    <a:pt x="94" y="2"/>
                  </a:lnTo>
                  <a:lnTo>
                    <a:pt x="101" y="2"/>
                  </a:lnTo>
                  <a:lnTo>
                    <a:pt x="108" y="3"/>
                  </a:lnTo>
                  <a:lnTo>
                    <a:pt x="115" y="3"/>
                  </a:lnTo>
                  <a:lnTo>
                    <a:pt x="116" y="48"/>
                  </a:lnTo>
                  <a:lnTo>
                    <a:pt x="117" y="94"/>
                  </a:lnTo>
                  <a:lnTo>
                    <a:pt x="117" y="141"/>
                  </a:lnTo>
                  <a:lnTo>
                    <a:pt x="115" y="185"/>
                  </a:lnTo>
                  <a:lnTo>
                    <a:pt x="100" y="186"/>
                  </a:lnTo>
                  <a:lnTo>
                    <a:pt x="86" y="186"/>
                  </a:lnTo>
                  <a:lnTo>
                    <a:pt x="71" y="185"/>
                  </a:lnTo>
                  <a:lnTo>
                    <a:pt x="56" y="185"/>
                  </a:lnTo>
                  <a:lnTo>
                    <a:pt x="43" y="184"/>
                  </a:lnTo>
                  <a:lnTo>
                    <a:pt x="28" y="184"/>
                  </a:lnTo>
                  <a:lnTo>
                    <a:pt x="14" y="183"/>
                  </a:lnTo>
                  <a:lnTo>
                    <a:pt x="0" y="182"/>
                  </a:lnTo>
                  <a:lnTo>
                    <a:pt x="0" y="135"/>
                  </a:lnTo>
                  <a:lnTo>
                    <a:pt x="1" y="92"/>
                  </a:lnTo>
                  <a:lnTo>
                    <a:pt x="6" y="49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BAA5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899" name="Freeform 275"/>
            <p:cNvSpPr>
              <a:spLocks/>
            </p:cNvSpPr>
            <p:nvPr/>
          </p:nvSpPr>
          <p:spPr bwMode="auto">
            <a:xfrm>
              <a:off x="345" y="1048"/>
              <a:ext cx="56" cy="83"/>
            </a:xfrm>
            <a:custGeom>
              <a:avLst/>
              <a:gdLst>
                <a:gd name="T0" fmla="*/ 15 w 112"/>
                <a:gd name="T1" fmla="*/ 3 h 166"/>
                <a:gd name="T2" fmla="*/ 21 w 112"/>
                <a:gd name="T3" fmla="*/ 3 h 166"/>
                <a:gd name="T4" fmla="*/ 26 w 112"/>
                <a:gd name="T5" fmla="*/ 2 h 166"/>
                <a:gd name="T6" fmla="*/ 31 w 112"/>
                <a:gd name="T7" fmla="*/ 2 h 166"/>
                <a:gd name="T8" fmla="*/ 37 w 112"/>
                <a:gd name="T9" fmla="*/ 1 h 166"/>
                <a:gd name="T10" fmla="*/ 42 w 112"/>
                <a:gd name="T11" fmla="*/ 1 h 166"/>
                <a:gd name="T12" fmla="*/ 48 w 112"/>
                <a:gd name="T13" fmla="*/ 1 h 166"/>
                <a:gd name="T14" fmla="*/ 52 w 112"/>
                <a:gd name="T15" fmla="*/ 0 h 166"/>
                <a:gd name="T16" fmla="*/ 58 w 112"/>
                <a:gd name="T17" fmla="*/ 0 h 166"/>
                <a:gd name="T18" fmla="*/ 65 w 112"/>
                <a:gd name="T19" fmla="*/ 0 h 166"/>
                <a:gd name="T20" fmla="*/ 71 w 112"/>
                <a:gd name="T21" fmla="*/ 1 h 166"/>
                <a:gd name="T22" fmla="*/ 77 w 112"/>
                <a:gd name="T23" fmla="*/ 1 h 166"/>
                <a:gd name="T24" fmla="*/ 84 w 112"/>
                <a:gd name="T25" fmla="*/ 1 h 166"/>
                <a:gd name="T26" fmla="*/ 90 w 112"/>
                <a:gd name="T27" fmla="*/ 2 h 166"/>
                <a:gd name="T28" fmla="*/ 97 w 112"/>
                <a:gd name="T29" fmla="*/ 2 h 166"/>
                <a:gd name="T30" fmla="*/ 103 w 112"/>
                <a:gd name="T31" fmla="*/ 3 h 166"/>
                <a:gd name="T32" fmla="*/ 110 w 112"/>
                <a:gd name="T33" fmla="*/ 3 h 166"/>
                <a:gd name="T34" fmla="*/ 111 w 112"/>
                <a:gd name="T35" fmla="*/ 42 h 166"/>
                <a:gd name="T36" fmla="*/ 112 w 112"/>
                <a:gd name="T37" fmla="*/ 84 h 166"/>
                <a:gd name="T38" fmla="*/ 111 w 112"/>
                <a:gd name="T39" fmla="*/ 125 h 166"/>
                <a:gd name="T40" fmla="*/ 110 w 112"/>
                <a:gd name="T41" fmla="*/ 166 h 166"/>
                <a:gd name="T42" fmla="*/ 96 w 112"/>
                <a:gd name="T43" fmla="*/ 166 h 166"/>
                <a:gd name="T44" fmla="*/ 82 w 112"/>
                <a:gd name="T45" fmla="*/ 166 h 166"/>
                <a:gd name="T46" fmla="*/ 68 w 112"/>
                <a:gd name="T47" fmla="*/ 166 h 166"/>
                <a:gd name="T48" fmla="*/ 54 w 112"/>
                <a:gd name="T49" fmla="*/ 166 h 166"/>
                <a:gd name="T50" fmla="*/ 41 w 112"/>
                <a:gd name="T51" fmla="*/ 165 h 166"/>
                <a:gd name="T52" fmla="*/ 27 w 112"/>
                <a:gd name="T53" fmla="*/ 165 h 166"/>
                <a:gd name="T54" fmla="*/ 13 w 112"/>
                <a:gd name="T55" fmla="*/ 163 h 166"/>
                <a:gd name="T56" fmla="*/ 0 w 112"/>
                <a:gd name="T57" fmla="*/ 163 h 166"/>
                <a:gd name="T58" fmla="*/ 0 w 112"/>
                <a:gd name="T59" fmla="*/ 121 h 166"/>
                <a:gd name="T60" fmla="*/ 1 w 112"/>
                <a:gd name="T61" fmla="*/ 83 h 166"/>
                <a:gd name="T62" fmla="*/ 5 w 112"/>
                <a:gd name="T63" fmla="*/ 45 h 166"/>
                <a:gd name="T64" fmla="*/ 15 w 112"/>
                <a:gd name="T65" fmla="*/ 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2" h="166">
                  <a:moveTo>
                    <a:pt x="15" y="3"/>
                  </a:moveTo>
                  <a:lnTo>
                    <a:pt x="21" y="3"/>
                  </a:lnTo>
                  <a:lnTo>
                    <a:pt x="26" y="2"/>
                  </a:lnTo>
                  <a:lnTo>
                    <a:pt x="31" y="2"/>
                  </a:lnTo>
                  <a:lnTo>
                    <a:pt x="37" y="1"/>
                  </a:lnTo>
                  <a:lnTo>
                    <a:pt x="42" y="1"/>
                  </a:lnTo>
                  <a:lnTo>
                    <a:pt x="48" y="1"/>
                  </a:lnTo>
                  <a:lnTo>
                    <a:pt x="52" y="0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71" y="1"/>
                  </a:lnTo>
                  <a:lnTo>
                    <a:pt x="77" y="1"/>
                  </a:lnTo>
                  <a:lnTo>
                    <a:pt x="84" y="1"/>
                  </a:lnTo>
                  <a:lnTo>
                    <a:pt x="90" y="2"/>
                  </a:lnTo>
                  <a:lnTo>
                    <a:pt x="97" y="2"/>
                  </a:lnTo>
                  <a:lnTo>
                    <a:pt x="103" y="3"/>
                  </a:lnTo>
                  <a:lnTo>
                    <a:pt x="110" y="3"/>
                  </a:lnTo>
                  <a:lnTo>
                    <a:pt x="111" y="42"/>
                  </a:lnTo>
                  <a:lnTo>
                    <a:pt x="112" y="84"/>
                  </a:lnTo>
                  <a:lnTo>
                    <a:pt x="111" y="125"/>
                  </a:lnTo>
                  <a:lnTo>
                    <a:pt x="110" y="166"/>
                  </a:lnTo>
                  <a:lnTo>
                    <a:pt x="96" y="166"/>
                  </a:lnTo>
                  <a:lnTo>
                    <a:pt x="82" y="166"/>
                  </a:lnTo>
                  <a:lnTo>
                    <a:pt x="68" y="166"/>
                  </a:lnTo>
                  <a:lnTo>
                    <a:pt x="54" y="166"/>
                  </a:lnTo>
                  <a:lnTo>
                    <a:pt x="41" y="165"/>
                  </a:lnTo>
                  <a:lnTo>
                    <a:pt x="27" y="165"/>
                  </a:lnTo>
                  <a:lnTo>
                    <a:pt x="13" y="163"/>
                  </a:lnTo>
                  <a:lnTo>
                    <a:pt x="0" y="163"/>
                  </a:lnTo>
                  <a:lnTo>
                    <a:pt x="0" y="121"/>
                  </a:lnTo>
                  <a:lnTo>
                    <a:pt x="1" y="83"/>
                  </a:lnTo>
                  <a:lnTo>
                    <a:pt x="5" y="45"/>
                  </a:lnTo>
                  <a:lnTo>
                    <a:pt x="15" y="3"/>
                  </a:lnTo>
                  <a:close/>
                </a:path>
              </a:pathLst>
            </a:custGeom>
            <a:solidFill>
              <a:srgbClr val="BFAD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00" name="Freeform 276"/>
            <p:cNvSpPr>
              <a:spLocks/>
            </p:cNvSpPr>
            <p:nvPr/>
          </p:nvSpPr>
          <p:spPr bwMode="auto">
            <a:xfrm>
              <a:off x="346" y="1048"/>
              <a:ext cx="52" cy="74"/>
            </a:xfrm>
            <a:custGeom>
              <a:avLst/>
              <a:gdLst>
                <a:gd name="T0" fmla="*/ 12 w 104"/>
                <a:gd name="T1" fmla="*/ 3 h 146"/>
                <a:gd name="T2" fmla="*/ 18 w 104"/>
                <a:gd name="T3" fmla="*/ 3 h 146"/>
                <a:gd name="T4" fmla="*/ 23 w 104"/>
                <a:gd name="T5" fmla="*/ 2 h 146"/>
                <a:gd name="T6" fmla="*/ 28 w 104"/>
                <a:gd name="T7" fmla="*/ 2 h 146"/>
                <a:gd name="T8" fmla="*/ 33 w 104"/>
                <a:gd name="T9" fmla="*/ 1 h 146"/>
                <a:gd name="T10" fmla="*/ 39 w 104"/>
                <a:gd name="T11" fmla="*/ 1 h 146"/>
                <a:gd name="T12" fmla="*/ 43 w 104"/>
                <a:gd name="T13" fmla="*/ 1 h 146"/>
                <a:gd name="T14" fmla="*/ 49 w 104"/>
                <a:gd name="T15" fmla="*/ 0 h 146"/>
                <a:gd name="T16" fmla="*/ 54 w 104"/>
                <a:gd name="T17" fmla="*/ 0 h 146"/>
                <a:gd name="T18" fmla="*/ 59 w 104"/>
                <a:gd name="T19" fmla="*/ 0 h 146"/>
                <a:gd name="T20" fmla="*/ 66 w 104"/>
                <a:gd name="T21" fmla="*/ 1 h 146"/>
                <a:gd name="T22" fmla="*/ 72 w 104"/>
                <a:gd name="T23" fmla="*/ 1 h 146"/>
                <a:gd name="T24" fmla="*/ 78 w 104"/>
                <a:gd name="T25" fmla="*/ 1 h 146"/>
                <a:gd name="T26" fmla="*/ 84 w 104"/>
                <a:gd name="T27" fmla="*/ 2 h 146"/>
                <a:gd name="T28" fmla="*/ 91 w 104"/>
                <a:gd name="T29" fmla="*/ 2 h 146"/>
                <a:gd name="T30" fmla="*/ 96 w 104"/>
                <a:gd name="T31" fmla="*/ 3 h 146"/>
                <a:gd name="T32" fmla="*/ 102 w 104"/>
                <a:gd name="T33" fmla="*/ 3 h 146"/>
                <a:gd name="T34" fmla="*/ 103 w 104"/>
                <a:gd name="T35" fmla="*/ 38 h 146"/>
                <a:gd name="T36" fmla="*/ 104 w 104"/>
                <a:gd name="T37" fmla="*/ 74 h 146"/>
                <a:gd name="T38" fmla="*/ 103 w 104"/>
                <a:gd name="T39" fmla="*/ 110 h 146"/>
                <a:gd name="T40" fmla="*/ 102 w 104"/>
                <a:gd name="T41" fmla="*/ 146 h 146"/>
                <a:gd name="T42" fmla="*/ 89 w 104"/>
                <a:gd name="T43" fmla="*/ 146 h 146"/>
                <a:gd name="T44" fmla="*/ 77 w 104"/>
                <a:gd name="T45" fmla="*/ 146 h 146"/>
                <a:gd name="T46" fmla="*/ 63 w 104"/>
                <a:gd name="T47" fmla="*/ 146 h 146"/>
                <a:gd name="T48" fmla="*/ 50 w 104"/>
                <a:gd name="T49" fmla="*/ 146 h 146"/>
                <a:gd name="T50" fmla="*/ 38 w 104"/>
                <a:gd name="T51" fmla="*/ 146 h 146"/>
                <a:gd name="T52" fmla="*/ 25 w 104"/>
                <a:gd name="T53" fmla="*/ 146 h 146"/>
                <a:gd name="T54" fmla="*/ 12 w 104"/>
                <a:gd name="T55" fmla="*/ 145 h 146"/>
                <a:gd name="T56" fmla="*/ 0 w 104"/>
                <a:gd name="T57" fmla="*/ 145 h 146"/>
                <a:gd name="T58" fmla="*/ 0 w 104"/>
                <a:gd name="T59" fmla="*/ 107 h 146"/>
                <a:gd name="T60" fmla="*/ 0 w 104"/>
                <a:gd name="T61" fmla="*/ 74 h 146"/>
                <a:gd name="T62" fmla="*/ 3 w 104"/>
                <a:gd name="T63" fmla="*/ 40 h 146"/>
                <a:gd name="T64" fmla="*/ 12 w 104"/>
                <a:gd name="T65" fmla="*/ 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4" h="146">
                  <a:moveTo>
                    <a:pt x="12" y="3"/>
                  </a:moveTo>
                  <a:lnTo>
                    <a:pt x="18" y="3"/>
                  </a:lnTo>
                  <a:lnTo>
                    <a:pt x="23" y="2"/>
                  </a:lnTo>
                  <a:lnTo>
                    <a:pt x="28" y="2"/>
                  </a:lnTo>
                  <a:lnTo>
                    <a:pt x="33" y="1"/>
                  </a:lnTo>
                  <a:lnTo>
                    <a:pt x="39" y="1"/>
                  </a:lnTo>
                  <a:lnTo>
                    <a:pt x="43" y="1"/>
                  </a:lnTo>
                  <a:lnTo>
                    <a:pt x="49" y="0"/>
                  </a:lnTo>
                  <a:lnTo>
                    <a:pt x="54" y="0"/>
                  </a:lnTo>
                  <a:lnTo>
                    <a:pt x="59" y="0"/>
                  </a:lnTo>
                  <a:lnTo>
                    <a:pt x="66" y="1"/>
                  </a:lnTo>
                  <a:lnTo>
                    <a:pt x="72" y="1"/>
                  </a:lnTo>
                  <a:lnTo>
                    <a:pt x="78" y="1"/>
                  </a:lnTo>
                  <a:lnTo>
                    <a:pt x="84" y="2"/>
                  </a:lnTo>
                  <a:lnTo>
                    <a:pt x="91" y="2"/>
                  </a:lnTo>
                  <a:lnTo>
                    <a:pt x="96" y="3"/>
                  </a:lnTo>
                  <a:lnTo>
                    <a:pt x="102" y="3"/>
                  </a:lnTo>
                  <a:lnTo>
                    <a:pt x="103" y="38"/>
                  </a:lnTo>
                  <a:lnTo>
                    <a:pt x="104" y="74"/>
                  </a:lnTo>
                  <a:lnTo>
                    <a:pt x="103" y="110"/>
                  </a:lnTo>
                  <a:lnTo>
                    <a:pt x="102" y="146"/>
                  </a:lnTo>
                  <a:lnTo>
                    <a:pt x="89" y="146"/>
                  </a:lnTo>
                  <a:lnTo>
                    <a:pt x="77" y="146"/>
                  </a:lnTo>
                  <a:lnTo>
                    <a:pt x="63" y="146"/>
                  </a:lnTo>
                  <a:lnTo>
                    <a:pt x="50" y="146"/>
                  </a:lnTo>
                  <a:lnTo>
                    <a:pt x="38" y="146"/>
                  </a:lnTo>
                  <a:lnTo>
                    <a:pt x="25" y="146"/>
                  </a:lnTo>
                  <a:lnTo>
                    <a:pt x="12" y="145"/>
                  </a:lnTo>
                  <a:lnTo>
                    <a:pt x="0" y="145"/>
                  </a:lnTo>
                  <a:lnTo>
                    <a:pt x="0" y="107"/>
                  </a:lnTo>
                  <a:lnTo>
                    <a:pt x="0" y="74"/>
                  </a:lnTo>
                  <a:lnTo>
                    <a:pt x="3" y="40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C4B7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01" name="Freeform 277"/>
            <p:cNvSpPr>
              <a:spLocks/>
            </p:cNvSpPr>
            <p:nvPr/>
          </p:nvSpPr>
          <p:spPr bwMode="auto">
            <a:xfrm>
              <a:off x="346" y="1048"/>
              <a:ext cx="50" cy="64"/>
            </a:xfrm>
            <a:custGeom>
              <a:avLst/>
              <a:gdLst>
                <a:gd name="T0" fmla="*/ 12 w 99"/>
                <a:gd name="T1" fmla="*/ 3 h 127"/>
                <a:gd name="T2" fmla="*/ 17 w 99"/>
                <a:gd name="T3" fmla="*/ 3 h 127"/>
                <a:gd name="T4" fmla="*/ 23 w 99"/>
                <a:gd name="T5" fmla="*/ 2 h 127"/>
                <a:gd name="T6" fmla="*/ 27 w 99"/>
                <a:gd name="T7" fmla="*/ 2 h 127"/>
                <a:gd name="T8" fmla="*/ 32 w 99"/>
                <a:gd name="T9" fmla="*/ 1 h 127"/>
                <a:gd name="T10" fmla="*/ 38 w 99"/>
                <a:gd name="T11" fmla="*/ 1 h 127"/>
                <a:gd name="T12" fmla="*/ 42 w 99"/>
                <a:gd name="T13" fmla="*/ 1 h 127"/>
                <a:gd name="T14" fmla="*/ 47 w 99"/>
                <a:gd name="T15" fmla="*/ 0 h 127"/>
                <a:gd name="T16" fmla="*/ 52 w 99"/>
                <a:gd name="T17" fmla="*/ 0 h 127"/>
                <a:gd name="T18" fmla="*/ 57 w 99"/>
                <a:gd name="T19" fmla="*/ 0 h 127"/>
                <a:gd name="T20" fmla="*/ 63 w 99"/>
                <a:gd name="T21" fmla="*/ 1 h 127"/>
                <a:gd name="T22" fmla="*/ 69 w 99"/>
                <a:gd name="T23" fmla="*/ 1 h 127"/>
                <a:gd name="T24" fmla="*/ 75 w 99"/>
                <a:gd name="T25" fmla="*/ 1 h 127"/>
                <a:gd name="T26" fmla="*/ 80 w 99"/>
                <a:gd name="T27" fmla="*/ 2 h 127"/>
                <a:gd name="T28" fmla="*/ 86 w 99"/>
                <a:gd name="T29" fmla="*/ 2 h 127"/>
                <a:gd name="T30" fmla="*/ 92 w 99"/>
                <a:gd name="T31" fmla="*/ 3 h 127"/>
                <a:gd name="T32" fmla="*/ 98 w 99"/>
                <a:gd name="T33" fmla="*/ 3 h 127"/>
                <a:gd name="T34" fmla="*/ 99 w 99"/>
                <a:gd name="T35" fmla="*/ 32 h 127"/>
                <a:gd name="T36" fmla="*/ 99 w 99"/>
                <a:gd name="T37" fmla="*/ 63 h 127"/>
                <a:gd name="T38" fmla="*/ 99 w 99"/>
                <a:gd name="T39" fmla="*/ 94 h 127"/>
                <a:gd name="T40" fmla="*/ 98 w 99"/>
                <a:gd name="T41" fmla="*/ 125 h 127"/>
                <a:gd name="T42" fmla="*/ 85 w 99"/>
                <a:gd name="T43" fmla="*/ 127 h 127"/>
                <a:gd name="T44" fmla="*/ 73 w 99"/>
                <a:gd name="T45" fmla="*/ 127 h 127"/>
                <a:gd name="T46" fmla="*/ 61 w 99"/>
                <a:gd name="T47" fmla="*/ 127 h 127"/>
                <a:gd name="T48" fmla="*/ 49 w 99"/>
                <a:gd name="T49" fmla="*/ 127 h 127"/>
                <a:gd name="T50" fmla="*/ 37 w 99"/>
                <a:gd name="T51" fmla="*/ 127 h 127"/>
                <a:gd name="T52" fmla="*/ 25 w 99"/>
                <a:gd name="T53" fmla="*/ 127 h 127"/>
                <a:gd name="T54" fmla="*/ 12 w 99"/>
                <a:gd name="T55" fmla="*/ 127 h 127"/>
                <a:gd name="T56" fmla="*/ 0 w 99"/>
                <a:gd name="T57" fmla="*/ 127 h 127"/>
                <a:gd name="T58" fmla="*/ 0 w 99"/>
                <a:gd name="T59" fmla="*/ 94 h 127"/>
                <a:gd name="T60" fmla="*/ 1 w 99"/>
                <a:gd name="T61" fmla="*/ 64 h 127"/>
                <a:gd name="T62" fmla="*/ 4 w 99"/>
                <a:gd name="T63" fmla="*/ 36 h 127"/>
                <a:gd name="T64" fmla="*/ 12 w 99"/>
                <a:gd name="T65" fmla="*/ 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127">
                  <a:moveTo>
                    <a:pt x="12" y="3"/>
                  </a:moveTo>
                  <a:lnTo>
                    <a:pt x="17" y="3"/>
                  </a:lnTo>
                  <a:lnTo>
                    <a:pt x="23" y="2"/>
                  </a:lnTo>
                  <a:lnTo>
                    <a:pt x="27" y="2"/>
                  </a:lnTo>
                  <a:lnTo>
                    <a:pt x="32" y="1"/>
                  </a:lnTo>
                  <a:lnTo>
                    <a:pt x="38" y="1"/>
                  </a:lnTo>
                  <a:lnTo>
                    <a:pt x="42" y="1"/>
                  </a:lnTo>
                  <a:lnTo>
                    <a:pt x="47" y="0"/>
                  </a:lnTo>
                  <a:lnTo>
                    <a:pt x="52" y="0"/>
                  </a:lnTo>
                  <a:lnTo>
                    <a:pt x="57" y="0"/>
                  </a:lnTo>
                  <a:lnTo>
                    <a:pt x="63" y="1"/>
                  </a:lnTo>
                  <a:lnTo>
                    <a:pt x="69" y="1"/>
                  </a:lnTo>
                  <a:lnTo>
                    <a:pt x="75" y="1"/>
                  </a:lnTo>
                  <a:lnTo>
                    <a:pt x="80" y="2"/>
                  </a:lnTo>
                  <a:lnTo>
                    <a:pt x="86" y="2"/>
                  </a:lnTo>
                  <a:lnTo>
                    <a:pt x="92" y="3"/>
                  </a:lnTo>
                  <a:lnTo>
                    <a:pt x="98" y="3"/>
                  </a:lnTo>
                  <a:lnTo>
                    <a:pt x="99" y="32"/>
                  </a:lnTo>
                  <a:lnTo>
                    <a:pt x="99" y="63"/>
                  </a:lnTo>
                  <a:lnTo>
                    <a:pt x="99" y="94"/>
                  </a:lnTo>
                  <a:lnTo>
                    <a:pt x="98" y="125"/>
                  </a:lnTo>
                  <a:lnTo>
                    <a:pt x="85" y="127"/>
                  </a:lnTo>
                  <a:lnTo>
                    <a:pt x="73" y="127"/>
                  </a:lnTo>
                  <a:lnTo>
                    <a:pt x="61" y="127"/>
                  </a:lnTo>
                  <a:lnTo>
                    <a:pt x="49" y="127"/>
                  </a:lnTo>
                  <a:lnTo>
                    <a:pt x="37" y="127"/>
                  </a:lnTo>
                  <a:lnTo>
                    <a:pt x="25" y="127"/>
                  </a:lnTo>
                  <a:lnTo>
                    <a:pt x="12" y="127"/>
                  </a:lnTo>
                  <a:lnTo>
                    <a:pt x="0" y="127"/>
                  </a:lnTo>
                  <a:lnTo>
                    <a:pt x="0" y="94"/>
                  </a:lnTo>
                  <a:lnTo>
                    <a:pt x="1" y="64"/>
                  </a:lnTo>
                  <a:lnTo>
                    <a:pt x="4" y="36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C9BF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02" name="Freeform 278"/>
            <p:cNvSpPr>
              <a:spLocks/>
            </p:cNvSpPr>
            <p:nvPr/>
          </p:nvSpPr>
          <p:spPr bwMode="auto">
            <a:xfrm>
              <a:off x="348" y="1048"/>
              <a:ext cx="46" cy="55"/>
            </a:xfrm>
            <a:custGeom>
              <a:avLst/>
              <a:gdLst>
                <a:gd name="T0" fmla="*/ 12 w 92"/>
                <a:gd name="T1" fmla="*/ 3 h 108"/>
                <a:gd name="T2" fmla="*/ 50 w 92"/>
                <a:gd name="T3" fmla="*/ 0 h 108"/>
                <a:gd name="T4" fmla="*/ 92 w 92"/>
                <a:gd name="T5" fmla="*/ 3 h 108"/>
                <a:gd name="T6" fmla="*/ 92 w 92"/>
                <a:gd name="T7" fmla="*/ 27 h 108"/>
                <a:gd name="T8" fmla="*/ 92 w 92"/>
                <a:gd name="T9" fmla="*/ 53 h 108"/>
                <a:gd name="T10" fmla="*/ 92 w 92"/>
                <a:gd name="T11" fmla="*/ 79 h 108"/>
                <a:gd name="T12" fmla="*/ 92 w 92"/>
                <a:gd name="T13" fmla="*/ 106 h 108"/>
                <a:gd name="T14" fmla="*/ 81 w 92"/>
                <a:gd name="T15" fmla="*/ 107 h 108"/>
                <a:gd name="T16" fmla="*/ 69 w 92"/>
                <a:gd name="T17" fmla="*/ 107 h 108"/>
                <a:gd name="T18" fmla="*/ 58 w 92"/>
                <a:gd name="T19" fmla="*/ 108 h 108"/>
                <a:gd name="T20" fmla="*/ 46 w 92"/>
                <a:gd name="T21" fmla="*/ 108 h 108"/>
                <a:gd name="T22" fmla="*/ 35 w 92"/>
                <a:gd name="T23" fmla="*/ 108 h 108"/>
                <a:gd name="T24" fmla="*/ 23 w 92"/>
                <a:gd name="T25" fmla="*/ 108 h 108"/>
                <a:gd name="T26" fmla="*/ 12 w 92"/>
                <a:gd name="T27" fmla="*/ 108 h 108"/>
                <a:gd name="T28" fmla="*/ 0 w 92"/>
                <a:gd name="T29" fmla="*/ 108 h 108"/>
                <a:gd name="T30" fmla="*/ 0 w 92"/>
                <a:gd name="T31" fmla="*/ 80 h 108"/>
                <a:gd name="T32" fmla="*/ 0 w 92"/>
                <a:gd name="T33" fmla="*/ 55 h 108"/>
                <a:gd name="T34" fmla="*/ 3 w 92"/>
                <a:gd name="T35" fmla="*/ 31 h 108"/>
                <a:gd name="T36" fmla="*/ 12 w 92"/>
                <a:gd name="T37" fmla="*/ 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2" h="108">
                  <a:moveTo>
                    <a:pt x="12" y="3"/>
                  </a:moveTo>
                  <a:lnTo>
                    <a:pt x="50" y="0"/>
                  </a:lnTo>
                  <a:lnTo>
                    <a:pt x="92" y="3"/>
                  </a:lnTo>
                  <a:lnTo>
                    <a:pt x="92" y="27"/>
                  </a:lnTo>
                  <a:lnTo>
                    <a:pt x="92" y="53"/>
                  </a:lnTo>
                  <a:lnTo>
                    <a:pt x="92" y="79"/>
                  </a:lnTo>
                  <a:lnTo>
                    <a:pt x="92" y="106"/>
                  </a:lnTo>
                  <a:lnTo>
                    <a:pt x="81" y="107"/>
                  </a:lnTo>
                  <a:lnTo>
                    <a:pt x="69" y="107"/>
                  </a:lnTo>
                  <a:lnTo>
                    <a:pt x="58" y="108"/>
                  </a:lnTo>
                  <a:lnTo>
                    <a:pt x="46" y="108"/>
                  </a:lnTo>
                  <a:lnTo>
                    <a:pt x="35" y="108"/>
                  </a:lnTo>
                  <a:lnTo>
                    <a:pt x="23" y="108"/>
                  </a:lnTo>
                  <a:lnTo>
                    <a:pt x="12" y="108"/>
                  </a:lnTo>
                  <a:lnTo>
                    <a:pt x="0" y="108"/>
                  </a:lnTo>
                  <a:lnTo>
                    <a:pt x="0" y="80"/>
                  </a:lnTo>
                  <a:lnTo>
                    <a:pt x="0" y="55"/>
                  </a:lnTo>
                  <a:lnTo>
                    <a:pt x="3" y="31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CEC6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03" name="Freeform 279"/>
            <p:cNvSpPr>
              <a:spLocks/>
            </p:cNvSpPr>
            <p:nvPr/>
          </p:nvSpPr>
          <p:spPr bwMode="auto">
            <a:xfrm>
              <a:off x="350" y="1032"/>
              <a:ext cx="65" cy="15"/>
            </a:xfrm>
            <a:custGeom>
              <a:avLst/>
              <a:gdLst>
                <a:gd name="T0" fmla="*/ 3 w 129"/>
                <a:gd name="T1" fmla="*/ 2 h 30"/>
                <a:gd name="T2" fmla="*/ 0 w 129"/>
                <a:gd name="T3" fmla="*/ 27 h 30"/>
                <a:gd name="T4" fmla="*/ 16 w 129"/>
                <a:gd name="T5" fmla="*/ 26 h 30"/>
                <a:gd name="T6" fmla="*/ 32 w 129"/>
                <a:gd name="T7" fmla="*/ 25 h 30"/>
                <a:gd name="T8" fmla="*/ 48 w 129"/>
                <a:gd name="T9" fmla="*/ 25 h 30"/>
                <a:gd name="T10" fmla="*/ 64 w 129"/>
                <a:gd name="T11" fmla="*/ 26 h 30"/>
                <a:gd name="T12" fmla="*/ 79 w 129"/>
                <a:gd name="T13" fmla="*/ 27 h 30"/>
                <a:gd name="T14" fmla="*/ 95 w 129"/>
                <a:gd name="T15" fmla="*/ 28 h 30"/>
                <a:gd name="T16" fmla="*/ 112 w 129"/>
                <a:gd name="T17" fmla="*/ 29 h 30"/>
                <a:gd name="T18" fmla="*/ 129 w 129"/>
                <a:gd name="T19" fmla="*/ 30 h 30"/>
                <a:gd name="T20" fmla="*/ 129 w 129"/>
                <a:gd name="T21" fmla="*/ 4 h 30"/>
                <a:gd name="T22" fmla="*/ 69 w 129"/>
                <a:gd name="T23" fmla="*/ 0 h 30"/>
                <a:gd name="T24" fmla="*/ 3 w 129"/>
                <a:gd name="T2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30">
                  <a:moveTo>
                    <a:pt x="3" y="2"/>
                  </a:moveTo>
                  <a:lnTo>
                    <a:pt x="0" y="27"/>
                  </a:lnTo>
                  <a:lnTo>
                    <a:pt x="16" y="26"/>
                  </a:lnTo>
                  <a:lnTo>
                    <a:pt x="32" y="25"/>
                  </a:lnTo>
                  <a:lnTo>
                    <a:pt x="48" y="25"/>
                  </a:lnTo>
                  <a:lnTo>
                    <a:pt x="64" y="26"/>
                  </a:lnTo>
                  <a:lnTo>
                    <a:pt x="79" y="27"/>
                  </a:lnTo>
                  <a:lnTo>
                    <a:pt x="95" y="28"/>
                  </a:lnTo>
                  <a:lnTo>
                    <a:pt x="112" y="29"/>
                  </a:lnTo>
                  <a:lnTo>
                    <a:pt x="129" y="30"/>
                  </a:lnTo>
                  <a:lnTo>
                    <a:pt x="129" y="4"/>
                  </a:lnTo>
                  <a:lnTo>
                    <a:pt x="69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AA8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04" name="Freeform 280"/>
            <p:cNvSpPr>
              <a:spLocks/>
            </p:cNvSpPr>
            <p:nvPr/>
          </p:nvSpPr>
          <p:spPr bwMode="auto">
            <a:xfrm>
              <a:off x="337" y="1209"/>
              <a:ext cx="77" cy="25"/>
            </a:xfrm>
            <a:custGeom>
              <a:avLst/>
              <a:gdLst>
                <a:gd name="T0" fmla="*/ 1 w 156"/>
                <a:gd name="T1" fmla="*/ 0 h 51"/>
                <a:gd name="T2" fmla="*/ 156 w 156"/>
                <a:gd name="T3" fmla="*/ 15 h 51"/>
                <a:gd name="T4" fmla="*/ 156 w 156"/>
                <a:gd name="T5" fmla="*/ 51 h 51"/>
                <a:gd name="T6" fmla="*/ 0 w 156"/>
                <a:gd name="T7" fmla="*/ 28 h 51"/>
                <a:gd name="T8" fmla="*/ 1 w 156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51">
                  <a:moveTo>
                    <a:pt x="1" y="0"/>
                  </a:moveTo>
                  <a:lnTo>
                    <a:pt x="156" y="15"/>
                  </a:lnTo>
                  <a:lnTo>
                    <a:pt x="156" y="51"/>
                  </a:lnTo>
                  <a:lnTo>
                    <a:pt x="0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A8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05" name="Freeform 281"/>
            <p:cNvSpPr>
              <a:spLocks/>
            </p:cNvSpPr>
            <p:nvPr/>
          </p:nvSpPr>
          <p:spPr bwMode="auto">
            <a:xfrm>
              <a:off x="360" y="1215"/>
              <a:ext cx="31" cy="8"/>
            </a:xfrm>
            <a:custGeom>
              <a:avLst/>
              <a:gdLst>
                <a:gd name="T0" fmla="*/ 33 w 63"/>
                <a:gd name="T1" fmla="*/ 0 h 16"/>
                <a:gd name="T2" fmla="*/ 45 w 63"/>
                <a:gd name="T3" fmla="*/ 1 h 16"/>
                <a:gd name="T4" fmla="*/ 55 w 63"/>
                <a:gd name="T5" fmla="*/ 3 h 16"/>
                <a:gd name="T6" fmla="*/ 60 w 63"/>
                <a:gd name="T7" fmla="*/ 7 h 16"/>
                <a:gd name="T8" fmla="*/ 63 w 63"/>
                <a:gd name="T9" fmla="*/ 10 h 16"/>
                <a:gd name="T10" fmla="*/ 60 w 63"/>
                <a:gd name="T11" fmla="*/ 13 h 16"/>
                <a:gd name="T12" fmla="*/ 53 w 63"/>
                <a:gd name="T13" fmla="*/ 15 h 16"/>
                <a:gd name="T14" fmla="*/ 44 w 63"/>
                <a:gd name="T15" fmla="*/ 16 h 16"/>
                <a:gd name="T16" fmla="*/ 31 w 63"/>
                <a:gd name="T17" fmla="*/ 15 h 16"/>
                <a:gd name="T18" fmla="*/ 19 w 63"/>
                <a:gd name="T19" fmla="*/ 13 h 16"/>
                <a:gd name="T20" fmla="*/ 10 w 63"/>
                <a:gd name="T21" fmla="*/ 11 h 16"/>
                <a:gd name="T22" fmla="*/ 3 w 63"/>
                <a:gd name="T23" fmla="*/ 8 h 16"/>
                <a:gd name="T24" fmla="*/ 0 w 63"/>
                <a:gd name="T25" fmla="*/ 4 h 16"/>
                <a:gd name="T26" fmla="*/ 4 w 63"/>
                <a:gd name="T27" fmla="*/ 2 h 16"/>
                <a:gd name="T28" fmla="*/ 11 w 63"/>
                <a:gd name="T29" fmla="*/ 0 h 16"/>
                <a:gd name="T30" fmla="*/ 20 w 63"/>
                <a:gd name="T31" fmla="*/ 0 h 16"/>
                <a:gd name="T32" fmla="*/ 33 w 63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16">
                  <a:moveTo>
                    <a:pt x="33" y="0"/>
                  </a:moveTo>
                  <a:lnTo>
                    <a:pt x="45" y="1"/>
                  </a:lnTo>
                  <a:lnTo>
                    <a:pt x="55" y="3"/>
                  </a:lnTo>
                  <a:lnTo>
                    <a:pt x="60" y="7"/>
                  </a:lnTo>
                  <a:lnTo>
                    <a:pt x="63" y="10"/>
                  </a:lnTo>
                  <a:lnTo>
                    <a:pt x="60" y="13"/>
                  </a:lnTo>
                  <a:lnTo>
                    <a:pt x="53" y="15"/>
                  </a:lnTo>
                  <a:lnTo>
                    <a:pt x="44" y="16"/>
                  </a:lnTo>
                  <a:lnTo>
                    <a:pt x="31" y="15"/>
                  </a:lnTo>
                  <a:lnTo>
                    <a:pt x="19" y="13"/>
                  </a:lnTo>
                  <a:lnTo>
                    <a:pt x="10" y="11"/>
                  </a:lnTo>
                  <a:lnTo>
                    <a:pt x="3" y="8"/>
                  </a:lnTo>
                  <a:lnTo>
                    <a:pt x="0" y="4"/>
                  </a:lnTo>
                  <a:lnTo>
                    <a:pt x="4" y="2"/>
                  </a:lnTo>
                  <a:lnTo>
                    <a:pt x="11" y="0"/>
                  </a:lnTo>
                  <a:lnTo>
                    <a:pt x="2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35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06" name="Freeform 282"/>
            <p:cNvSpPr>
              <a:spLocks/>
            </p:cNvSpPr>
            <p:nvPr/>
          </p:nvSpPr>
          <p:spPr bwMode="auto">
            <a:xfrm>
              <a:off x="360" y="1214"/>
              <a:ext cx="21" cy="8"/>
            </a:xfrm>
            <a:custGeom>
              <a:avLst/>
              <a:gdLst>
                <a:gd name="T0" fmla="*/ 22 w 43"/>
                <a:gd name="T1" fmla="*/ 0 h 16"/>
                <a:gd name="T2" fmla="*/ 30 w 43"/>
                <a:gd name="T3" fmla="*/ 1 h 16"/>
                <a:gd name="T4" fmla="*/ 37 w 43"/>
                <a:gd name="T5" fmla="*/ 3 h 16"/>
                <a:gd name="T6" fmla="*/ 42 w 43"/>
                <a:gd name="T7" fmla="*/ 6 h 16"/>
                <a:gd name="T8" fmla="*/ 43 w 43"/>
                <a:gd name="T9" fmla="*/ 10 h 16"/>
                <a:gd name="T10" fmla="*/ 41 w 43"/>
                <a:gd name="T11" fmla="*/ 12 h 16"/>
                <a:gd name="T12" fmla="*/ 36 w 43"/>
                <a:gd name="T13" fmla="*/ 14 h 16"/>
                <a:gd name="T14" fmla="*/ 29 w 43"/>
                <a:gd name="T15" fmla="*/ 16 h 16"/>
                <a:gd name="T16" fmla="*/ 21 w 43"/>
                <a:gd name="T17" fmla="*/ 16 h 16"/>
                <a:gd name="T18" fmla="*/ 13 w 43"/>
                <a:gd name="T19" fmla="*/ 14 h 16"/>
                <a:gd name="T20" fmla="*/ 6 w 43"/>
                <a:gd name="T21" fmla="*/ 12 h 16"/>
                <a:gd name="T22" fmla="*/ 2 w 43"/>
                <a:gd name="T23" fmla="*/ 9 h 16"/>
                <a:gd name="T24" fmla="*/ 0 w 43"/>
                <a:gd name="T25" fmla="*/ 5 h 16"/>
                <a:gd name="T26" fmla="*/ 3 w 43"/>
                <a:gd name="T27" fmla="*/ 3 h 16"/>
                <a:gd name="T28" fmla="*/ 7 w 43"/>
                <a:gd name="T29" fmla="*/ 1 h 16"/>
                <a:gd name="T30" fmla="*/ 14 w 43"/>
                <a:gd name="T31" fmla="*/ 0 h 16"/>
                <a:gd name="T32" fmla="*/ 22 w 43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16">
                  <a:moveTo>
                    <a:pt x="22" y="0"/>
                  </a:moveTo>
                  <a:lnTo>
                    <a:pt x="30" y="1"/>
                  </a:lnTo>
                  <a:lnTo>
                    <a:pt x="37" y="3"/>
                  </a:lnTo>
                  <a:lnTo>
                    <a:pt x="42" y="6"/>
                  </a:lnTo>
                  <a:lnTo>
                    <a:pt x="43" y="10"/>
                  </a:lnTo>
                  <a:lnTo>
                    <a:pt x="41" y="12"/>
                  </a:lnTo>
                  <a:lnTo>
                    <a:pt x="36" y="14"/>
                  </a:lnTo>
                  <a:lnTo>
                    <a:pt x="29" y="16"/>
                  </a:lnTo>
                  <a:lnTo>
                    <a:pt x="21" y="16"/>
                  </a:lnTo>
                  <a:lnTo>
                    <a:pt x="13" y="14"/>
                  </a:lnTo>
                  <a:lnTo>
                    <a:pt x="6" y="12"/>
                  </a:lnTo>
                  <a:lnTo>
                    <a:pt x="2" y="9"/>
                  </a:lnTo>
                  <a:lnTo>
                    <a:pt x="0" y="5"/>
                  </a:lnTo>
                  <a:lnTo>
                    <a:pt x="3" y="3"/>
                  </a:lnTo>
                  <a:lnTo>
                    <a:pt x="7" y="1"/>
                  </a:lnTo>
                  <a:lnTo>
                    <a:pt x="14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876B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07" name="Freeform 283"/>
            <p:cNvSpPr>
              <a:spLocks/>
            </p:cNvSpPr>
            <p:nvPr/>
          </p:nvSpPr>
          <p:spPr bwMode="auto">
            <a:xfrm>
              <a:off x="360" y="1215"/>
              <a:ext cx="15" cy="6"/>
            </a:xfrm>
            <a:custGeom>
              <a:avLst/>
              <a:gdLst>
                <a:gd name="T0" fmla="*/ 17 w 30"/>
                <a:gd name="T1" fmla="*/ 0 h 10"/>
                <a:gd name="T2" fmla="*/ 22 w 30"/>
                <a:gd name="T3" fmla="*/ 1 h 10"/>
                <a:gd name="T4" fmla="*/ 27 w 30"/>
                <a:gd name="T5" fmla="*/ 2 h 10"/>
                <a:gd name="T6" fmla="*/ 29 w 30"/>
                <a:gd name="T7" fmla="*/ 4 h 10"/>
                <a:gd name="T8" fmla="*/ 30 w 30"/>
                <a:gd name="T9" fmla="*/ 7 h 10"/>
                <a:gd name="T10" fmla="*/ 29 w 30"/>
                <a:gd name="T11" fmla="*/ 8 h 10"/>
                <a:gd name="T12" fmla="*/ 26 w 30"/>
                <a:gd name="T13" fmla="*/ 10 h 10"/>
                <a:gd name="T14" fmla="*/ 21 w 30"/>
                <a:gd name="T15" fmla="*/ 10 h 10"/>
                <a:gd name="T16" fmla="*/ 15 w 30"/>
                <a:gd name="T17" fmla="*/ 10 h 10"/>
                <a:gd name="T18" fmla="*/ 10 w 30"/>
                <a:gd name="T19" fmla="*/ 9 h 10"/>
                <a:gd name="T20" fmla="*/ 5 w 30"/>
                <a:gd name="T21" fmla="*/ 8 h 10"/>
                <a:gd name="T22" fmla="*/ 2 w 30"/>
                <a:gd name="T23" fmla="*/ 6 h 10"/>
                <a:gd name="T24" fmla="*/ 0 w 30"/>
                <a:gd name="T25" fmla="*/ 3 h 10"/>
                <a:gd name="T26" fmla="*/ 2 w 30"/>
                <a:gd name="T27" fmla="*/ 2 h 10"/>
                <a:gd name="T28" fmla="*/ 5 w 30"/>
                <a:gd name="T29" fmla="*/ 0 h 10"/>
                <a:gd name="T30" fmla="*/ 10 w 30"/>
                <a:gd name="T31" fmla="*/ 0 h 10"/>
                <a:gd name="T32" fmla="*/ 17 w 30"/>
                <a:gd name="T3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10">
                  <a:moveTo>
                    <a:pt x="17" y="0"/>
                  </a:moveTo>
                  <a:lnTo>
                    <a:pt x="22" y="1"/>
                  </a:lnTo>
                  <a:lnTo>
                    <a:pt x="27" y="2"/>
                  </a:lnTo>
                  <a:lnTo>
                    <a:pt x="29" y="4"/>
                  </a:lnTo>
                  <a:lnTo>
                    <a:pt x="30" y="7"/>
                  </a:lnTo>
                  <a:lnTo>
                    <a:pt x="29" y="8"/>
                  </a:lnTo>
                  <a:lnTo>
                    <a:pt x="26" y="10"/>
                  </a:lnTo>
                  <a:lnTo>
                    <a:pt x="21" y="10"/>
                  </a:lnTo>
                  <a:lnTo>
                    <a:pt x="15" y="10"/>
                  </a:lnTo>
                  <a:lnTo>
                    <a:pt x="10" y="9"/>
                  </a:lnTo>
                  <a:lnTo>
                    <a:pt x="5" y="8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C6B5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08" name="Freeform 284"/>
            <p:cNvSpPr>
              <a:spLocks/>
            </p:cNvSpPr>
            <p:nvPr/>
          </p:nvSpPr>
          <p:spPr bwMode="auto">
            <a:xfrm>
              <a:off x="417" y="1206"/>
              <a:ext cx="53" cy="25"/>
            </a:xfrm>
            <a:custGeom>
              <a:avLst/>
              <a:gdLst>
                <a:gd name="T0" fmla="*/ 0 w 106"/>
                <a:gd name="T1" fmla="*/ 21 h 51"/>
                <a:gd name="T2" fmla="*/ 106 w 106"/>
                <a:gd name="T3" fmla="*/ 0 h 51"/>
                <a:gd name="T4" fmla="*/ 106 w 106"/>
                <a:gd name="T5" fmla="*/ 21 h 51"/>
                <a:gd name="T6" fmla="*/ 78 w 106"/>
                <a:gd name="T7" fmla="*/ 30 h 51"/>
                <a:gd name="T8" fmla="*/ 0 w 106"/>
                <a:gd name="T9" fmla="*/ 51 h 51"/>
                <a:gd name="T10" fmla="*/ 0 w 106"/>
                <a:gd name="T11" fmla="*/ 2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51">
                  <a:moveTo>
                    <a:pt x="0" y="21"/>
                  </a:moveTo>
                  <a:lnTo>
                    <a:pt x="106" y="0"/>
                  </a:lnTo>
                  <a:lnTo>
                    <a:pt x="106" y="21"/>
                  </a:lnTo>
                  <a:lnTo>
                    <a:pt x="78" y="30"/>
                  </a:lnTo>
                  <a:lnTo>
                    <a:pt x="0" y="5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3A4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09" name="Freeform 285"/>
            <p:cNvSpPr>
              <a:spLocks/>
            </p:cNvSpPr>
            <p:nvPr/>
          </p:nvSpPr>
          <p:spPr bwMode="auto">
            <a:xfrm>
              <a:off x="420" y="1206"/>
              <a:ext cx="50" cy="24"/>
            </a:xfrm>
            <a:custGeom>
              <a:avLst/>
              <a:gdLst>
                <a:gd name="T0" fmla="*/ 0 w 100"/>
                <a:gd name="T1" fmla="*/ 20 h 50"/>
                <a:gd name="T2" fmla="*/ 13 w 100"/>
                <a:gd name="T3" fmla="*/ 18 h 50"/>
                <a:gd name="T4" fmla="*/ 26 w 100"/>
                <a:gd name="T5" fmla="*/ 15 h 50"/>
                <a:gd name="T6" fmla="*/ 38 w 100"/>
                <a:gd name="T7" fmla="*/ 13 h 50"/>
                <a:gd name="T8" fmla="*/ 51 w 100"/>
                <a:gd name="T9" fmla="*/ 11 h 50"/>
                <a:gd name="T10" fmla="*/ 62 w 100"/>
                <a:gd name="T11" fmla="*/ 8 h 50"/>
                <a:gd name="T12" fmla="*/ 75 w 100"/>
                <a:gd name="T13" fmla="*/ 5 h 50"/>
                <a:gd name="T14" fmla="*/ 88 w 100"/>
                <a:gd name="T15" fmla="*/ 3 h 50"/>
                <a:gd name="T16" fmla="*/ 100 w 100"/>
                <a:gd name="T17" fmla="*/ 0 h 50"/>
                <a:gd name="T18" fmla="*/ 100 w 100"/>
                <a:gd name="T19" fmla="*/ 5 h 50"/>
                <a:gd name="T20" fmla="*/ 100 w 100"/>
                <a:gd name="T21" fmla="*/ 11 h 50"/>
                <a:gd name="T22" fmla="*/ 100 w 100"/>
                <a:gd name="T23" fmla="*/ 15 h 50"/>
                <a:gd name="T24" fmla="*/ 100 w 100"/>
                <a:gd name="T25" fmla="*/ 21 h 50"/>
                <a:gd name="T26" fmla="*/ 92 w 100"/>
                <a:gd name="T27" fmla="*/ 23 h 50"/>
                <a:gd name="T28" fmla="*/ 85 w 100"/>
                <a:gd name="T29" fmla="*/ 26 h 50"/>
                <a:gd name="T30" fmla="*/ 79 w 100"/>
                <a:gd name="T31" fmla="*/ 28 h 50"/>
                <a:gd name="T32" fmla="*/ 72 w 100"/>
                <a:gd name="T33" fmla="*/ 30 h 50"/>
                <a:gd name="T34" fmla="*/ 62 w 100"/>
                <a:gd name="T35" fmla="*/ 32 h 50"/>
                <a:gd name="T36" fmla="*/ 53 w 100"/>
                <a:gd name="T37" fmla="*/ 35 h 50"/>
                <a:gd name="T38" fmla="*/ 44 w 100"/>
                <a:gd name="T39" fmla="*/ 37 h 50"/>
                <a:gd name="T40" fmla="*/ 36 w 100"/>
                <a:gd name="T41" fmla="*/ 39 h 50"/>
                <a:gd name="T42" fmla="*/ 27 w 100"/>
                <a:gd name="T43" fmla="*/ 43 h 50"/>
                <a:gd name="T44" fmla="*/ 17 w 100"/>
                <a:gd name="T45" fmla="*/ 45 h 50"/>
                <a:gd name="T46" fmla="*/ 9 w 100"/>
                <a:gd name="T47" fmla="*/ 47 h 50"/>
                <a:gd name="T48" fmla="*/ 0 w 100"/>
                <a:gd name="T49" fmla="*/ 50 h 50"/>
                <a:gd name="T50" fmla="*/ 0 w 100"/>
                <a:gd name="T51" fmla="*/ 42 h 50"/>
                <a:gd name="T52" fmla="*/ 0 w 100"/>
                <a:gd name="T53" fmla="*/ 35 h 50"/>
                <a:gd name="T54" fmla="*/ 0 w 100"/>
                <a:gd name="T55" fmla="*/ 28 h 50"/>
                <a:gd name="T56" fmla="*/ 0 w 100"/>
                <a:gd name="T57" fmla="*/ 2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0" h="50">
                  <a:moveTo>
                    <a:pt x="0" y="20"/>
                  </a:moveTo>
                  <a:lnTo>
                    <a:pt x="13" y="18"/>
                  </a:lnTo>
                  <a:lnTo>
                    <a:pt x="26" y="15"/>
                  </a:lnTo>
                  <a:lnTo>
                    <a:pt x="38" y="13"/>
                  </a:lnTo>
                  <a:lnTo>
                    <a:pt x="51" y="11"/>
                  </a:lnTo>
                  <a:lnTo>
                    <a:pt x="62" y="8"/>
                  </a:lnTo>
                  <a:lnTo>
                    <a:pt x="75" y="5"/>
                  </a:lnTo>
                  <a:lnTo>
                    <a:pt x="88" y="3"/>
                  </a:lnTo>
                  <a:lnTo>
                    <a:pt x="100" y="0"/>
                  </a:lnTo>
                  <a:lnTo>
                    <a:pt x="100" y="5"/>
                  </a:lnTo>
                  <a:lnTo>
                    <a:pt x="100" y="11"/>
                  </a:lnTo>
                  <a:lnTo>
                    <a:pt x="100" y="15"/>
                  </a:lnTo>
                  <a:lnTo>
                    <a:pt x="100" y="21"/>
                  </a:lnTo>
                  <a:lnTo>
                    <a:pt x="92" y="23"/>
                  </a:lnTo>
                  <a:lnTo>
                    <a:pt x="85" y="26"/>
                  </a:lnTo>
                  <a:lnTo>
                    <a:pt x="79" y="28"/>
                  </a:lnTo>
                  <a:lnTo>
                    <a:pt x="72" y="30"/>
                  </a:lnTo>
                  <a:lnTo>
                    <a:pt x="62" y="32"/>
                  </a:lnTo>
                  <a:lnTo>
                    <a:pt x="53" y="35"/>
                  </a:lnTo>
                  <a:lnTo>
                    <a:pt x="44" y="37"/>
                  </a:lnTo>
                  <a:lnTo>
                    <a:pt x="36" y="39"/>
                  </a:lnTo>
                  <a:lnTo>
                    <a:pt x="27" y="43"/>
                  </a:lnTo>
                  <a:lnTo>
                    <a:pt x="17" y="45"/>
                  </a:lnTo>
                  <a:lnTo>
                    <a:pt x="9" y="47"/>
                  </a:lnTo>
                  <a:lnTo>
                    <a:pt x="0" y="50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24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10" name="Freeform 286"/>
            <p:cNvSpPr>
              <a:spLocks/>
            </p:cNvSpPr>
            <p:nvPr/>
          </p:nvSpPr>
          <p:spPr bwMode="auto">
            <a:xfrm>
              <a:off x="422" y="1206"/>
              <a:ext cx="48" cy="24"/>
            </a:xfrm>
            <a:custGeom>
              <a:avLst/>
              <a:gdLst>
                <a:gd name="T0" fmla="*/ 0 w 95"/>
                <a:gd name="T1" fmla="*/ 20 h 49"/>
                <a:gd name="T2" fmla="*/ 11 w 95"/>
                <a:gd name="T3" fmla="*/ 18 h 49"/>
                <a:gd name="T4" fmla="*/ 24 w 95"/>
                <a:gd name="T5" fmla="*/ 15 h 49"/>
                <a:gd name="T6" fmla="*/ 35 w 95"/>
                <a:gd name="T7" fmla="*/ 12 h 49"/>
                <a:gd name="T8" fmla="*/ 48 w 95"/>
                <a:gd name="T9" fmla="*/ 9 h 49"/>
                <a:gd name="T10" fmla="*/ 60 w 95"/>
                <a:gd name="T11" fmla="*/ 7 h 49"/>
                <a:gd name="T12" fmla="*/ 71 w 95"/>
                <a:gd name="T13" fmla="*/ 5 h 49"/>
                <a:gd name="T14" fmla="*/ 84 w 95"/>
                <a:gd name="T15" fmla="*/ 3 h 49"/>
                <a:gd name="T16" fmla="*/ 95 w 95"/>
                <a:gd name="T17" fmla="*/ 0 h 49"/>
                <a:gd name="T18" fmla="*/ 95 w 95"/>
                <a:gd name="T19" fmla="*/ 6 h 49"/>
                <a:gd name="T20" fmla="*/ 95 w 95"/>
                <a:gd name="T21" fmla="*/ 11 h 49"/>
                <a:gd name="T22" fmla="*/ 95 w 95"/>
                <a:gd name="T23" fmla="*/ 16 h 49"/>
                <a:gd name="T24" fmla="*/ 95 w 95"/>
                <a:gd name="T25" fmla="*/ 22 h 49"/>
                <a:gd name="T26" fmla="*/ 88 w 95"/>
                <a:gd name="T27" fmla="*/ 24 h 49"/>
                <a:gd name="T28" fmla="*/ 82 w 95"/>
                <a:gd name="T29" fmla="*/ 26 h 49"/>
                <a:gd name="T30" fmla="*/ 74 w 95"/>
                <a:gd name="T31" fmla="*/ 28 h 49"/>
                <a:gd name="T32" fmla="*/ 67 w 95"/>
                <a:gd name="T33" fmla="*/ 30 h 49"/>
                <a:gd name="T34" fmla="*/ 59 w 95"/>
                <a:gd name="T35" fmla="*/ 32 h 49"/>
                <a:gd name="T36" fmla="*/ 50 w 95"/>
                <a:gd name="T37" fmla="*/ 35 h 49"/>
                <a:gd name="T38" fmla="*/ 42 w 95"/>
                <a:gd name="T39" fmla="*/ 37 h 49"/>
                <a:gd name="T40" fmla="*/ 34 w 95"/>
                <a:gd name="T41" fmla="*/ 39 h 49"/>
                <a:gd name="T42" fmla="*/ 25 w 95"/>
                <a:gd name="T43" fmla="*/ 42 h 49"/>
                <a:gd name="T44" fmla="*/ 17 w 95"/>
                <a:gd name="T45" fmla="*/ 44 h 49"/>
                <a:gd name="T46" fmla="*/ 9 w 95"/>
                <a:gd name="T47" fmla="*/ 46 h 49"/>
                <a:gd name="T48" fmla="*/ 1 w 95"/>
                <a:gd name="T49" fmla="*/ 49 h 49"/>
                <a:gd name="T50" fmla="*/ 1 w 95"/>
                <a:gd name="T51" fmla="*/ 41 h 49"/>
                <a:gd name="T52" fmla="*/ 1 w 95"/>
                <a:gd name="T53" fmla="*/ 34 h 49"/>
                <a:gd name="T54" fmla="*/ 0 w 95"/>
                <a:gd name="T55" fmla="*/ 27 h 49"/>
                <a:gd name="T56" fmla="*/ 0 w 95"/>
                <a:gd name="T5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5" h="49">
                  <a:moveTo>
                    <a:pt x="0" y="20"/>
                  </a:moveTo>
                  <a:lnTo>
                    <a:pt x="11" y="18"/>
                  </a:lnTo>
                  <a:lnTo>
                    <a:pt x="24" y="15"/>
                  </a:lnTo>
                  <a:lnTo>
                    <a:pt x="35" y="12"/>
                  </a:lnTo>
                  <a:lnTo>
                    <a:pt x="48" y="9"/>
                  </a:lnTo>
                  <a:lnTo>
                    <a:pt x="60" y="7"/>
                  </a:lnTo>
                  <a:lnTo>
                    <a:pt x="71" y="5"/>
                  </a:lnTo>
                  <a:lnTo>
                    <a:pt x="84" y="3"/>
                  </a:lnTo>
                  <a:lnTo>
                    <a:pt x="95" y="0"/>
                  </a:lnTo>
                  <a:lnTo>
                    <a:pt x="95" y="6"/>
                  </a:lnTo>
                  <a:lnTo>
                    <a:pt x="95" y="11"/>
                  </a:lnTo>
                  <a:lnTo>
                    <a:pt x="95" y="16"/>
                  </a:lnTo>
                  <a:lnTo>
                    <a:pt x="95" y="22"/>
                  </a:lnTo>
                  <a:lnTo>
                    <a:pt x="88" y="24"/>
                  </a:lnTo>
                  <a:lnTo>
                    <a:pt x="82" y="26"/>
                  </a:lnTo>
                  <a:lnTo>
                    <a:pt x="74" y="28"/>
                  </a:lnTo>
                  <a:lnTo>
                    <a:pt x="67" y="30"/>
                  </a:lnTo>
                  <a:lnTo>
                    <a:pt x="59" y="32"/>
                  </a:lnTo>
                  <a:lnTo>
                    <a:pt x="50" y="35"/>
                  </a:lnTo>
                  <a:lnTo>
                    <a:pt x="42" y="37"/>
                  </a:lnTo>
                  <a:lnTo>
                    <a:pt x="34" y="39"/>
                  </a:lnTo>
                  <a:lnTo>
                    <a:pt x="25" y="42"/>
                  </a:lnTo>
                  <a:lnTo>
                    <a:pt x="17" y="44"/>
                  </a:lnTo>
                  <a:lnTo>
                    <a:pt x="9" y="46"/>
                  </a:lnTo>
                  <a:lnTo>
                    <a:pt x="1" y="49"/>
                  </a:lnTo>
                  <a:lnTo>
                    <a:pt x="1" y="41"/>
                  </a:lnTo>
                  <a:lnTo>
                    <a:pt x="1" y="34"/>
                  </a:lnTo>
                  <a:lnTo>
                    <a:pt x="0" y="27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4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11" name="Freeform 287"/>
            <p:cNvSpPr>
              <a:spLocks/>
            </p:cNvSpPr>
            <p:nvPr/>
          </p:nvSpPr>
          <p:spPr bwMode="auto">
            <a:xfrm>
              <a:off x="425" y="1206"/>
              <a:ext cx="45" cy="23"/>
            </a:xfrm>
            <a:custGeom>
              <a:avLst/>
              <a:gdLst>
                <a:gd name="T0" fmla="*/ 0 w 89"/>
                <a:gd name="T1" fmla="*/ 19 h 46"/>
                <a:gd name="T2" fmla="*/ 11 w 89"/>
                <a:gd name="T3" fmla="*/ 16 h 46"/>
                <a:gd name="T4" fmla="*/ 23 w 89"/>
                <a:gd name="T5" fmla="*/ 14 h 46"/>
                <a:gd name="T6" fmla="*/ 33 w 89"/>
                <a:gd name="T7" fmla="*/ 12 h 46"/>
                <a:gd name="T8" fmla="*/ 44 w 89"/>
                <a:gd name="T9" fmla="*/ 9 h 46"/>
                <a:gd name="T10" fmla="*/ 56 w 89"/>
                <a:gd name="T11" fmla="*/ 7 h 46"/>
                <a:gd name="T12" fmla="*/ 68 w 89"/>
                <a:gd name="T13" fmla="*/ 5 h 46"/>
                <a:gd name="T14" fmla="*/ 78 w 89"/>
                <a:gd name="T15" fmla="*/ 3 h 46"/>
                <a:gd name="T16" fmla="*/ 89 w 89"/>
                <a:gd name="T17" fmla="*/ 0 h 46"/>
                <a:gd name="T18" fmla="*/ 89 w 89"/>
                <a:gd name="T19" fmla="*/ 6 h 46"/>
                <a:gd name="T20" fmla="*/ 89 w 89"/>
                <a:gd name="T21" fmla="*/ 11 h 46"/>
                <a:gd name="T22" fmla="*/ 89 w 89"/>
                <a:gd name="T23" fmla="*/ 16 h 46"/>
                <a:gd name="T24" fmla="*/ 89 w 89"/>
                <a:gd name="T25" fmla="*/ 22 h 46"/>
                <a:gd name="T26" fmla="*/ 82 w 89"/>
                <a:gd name="T27" fmla="*/ 24 h 46"/>
                <a:gd name="T28" fmla="*/ 76 w 89"/>
                <a:gd name="T29" fmla="*/ 26 h 46"/>
                <a:gd name="T30" fmla="*/ 69 w 89"/>
                <a:gd name="T31" fmla="*/ 28 h 46"/>
                <a:gd name="T32" fmla="*/ 62 w 89"/>
                <a:gd name="T33" fmla="*/ 30 h 46"/>
                <a:gd name="T34" fmla="*/ 54 w 89"/>
                <a:gd name="T35" fmla="*/ 32 h 46"/>
                <a:gd name="T36" fmla="*/ 47 w 89"/>
                <a:gd name="T37" fmla="*/ 35 h 46"/>
                <a:gd name="T38" fmla="*/ 39 w 89"/>
                <a:gd name="T39" fmla="*/ 37 h 46"/>
                <a:gd name="T40" fmla="*/ 31 w 89"/>
                <a:gd name="T41" fmla="*/ 38 h 46"/>
                <a:gd name="T42" fmla="*/ 23 w 89"/>
                <a:gd name="T43" fmla="*/ 41 h 46"/>
                <a:gd name="T44" fmla="*/ 16 w 89"/>
                <a:gd name="T45" fmla="*/ 43 h 46"/>
                <a:gd name="T46" fmla="*/ 8 w 89"/>
                <a:gd name="T47" fmla="*/ 44 h 46"/>
                <a:gd name="T48" fmla="*/ 1 w 89"/>
                <a:gd name="T49" fmla="*/ 46 h 46"/>
                <a:gd name="T50" fmla="*/ 0 w 89"/>
                <a:gd name="T51" fmla="*/ 39 h 46"/>
                <a:gd name="T52" fmla="*/ 0 w 89"/>
                <a:gd name="T53" fmla="*/ 32 h 46"/>
                <a:gd name="T54" fmla="*/ 0 w 89"/>
                <a:gd name="T55" fmla="*/ 26 h 46"/>
                <a:gd name="T56" fmla="*/ 0 w 89"/>
                <a:gd name="T57" fmla="*/ 1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9" h="46">
                  <a:moveTo>
                    <a:pt x="0" y="19"/>
                  </a:moveTo>
                  <a:lnTo>
                    <a:pt x="11" y="16"/>
                  </a:lnTo>
                  <a:lnTo>
                    <a:pt x="23" y="14"/>
                  </a:lnTo>
                  <a:lnTo>
                    <a:pt x="33" y="12"/>
                  </a:lnTo>
                  <a:lnTo>
                    <a:pt x="44" y="9"/>
                  </a:lnTo>
                  <a:lnTo>
                    <a:pt x="56" y="7"/>
                  </a:lnTo>
                  <a:lnTo>
                    <a:pt x="68" y="5"/>
                  </a:lnTo>
                  <a:lnTo>
                    <a:pt x="78" y="3"/>
                  </a:lnTo>
                  <a:lnTo>
                    <a:pt x="89" y="0"/>
                  </a:lnTo>
                  <a:lnTo>
                    <a:pt x="89" y="6"/>
                  </a:lnTo>
                  <a:lnTo>
                    <a:pt x="89" y="11"/>
                  </a:lnTo>
                  <a:lnTo>
                    <a:pt x="89" y="16"/>
                  </a:lnTo>
                  <a:lnTo>
                    <a:pt x="89" y="22"/>
                  </a:lnTo>
                  <a:lnTo>
                    <a:pt x="82" y="24"/>
                  </a:lnTo>
                  <a:lnTo>
                    <a:pt x="76" y="26"/>
                  </a:lnTo>
                  <a:lnTo>
                    <a:pt x="69" y="28"/>
                  </a:lnTo>
                  <a:lnTo>
                    <a:pt x="62" y="30"/>
                  </a:lnTo>
                  <a:lnTo>
                    <a:pt x="54" y="32"/>
                  </a:lnTo>
                  <a:lnTo>
                    <a:pt x="47" y="35"/>
                  </a:lnTo>
                  <a:lnTo>
                    <a:pt x="39" y="37"/>
                  </a:lnTo>
                  <a:lnTo>
                    <a:pt x="31" y="38"/>
                  </a:lnTo>
                  <a:lnTo>
                    <a:pt x="23" y="41"/>
                  </a:lnTo>
                  <a:lnTo>
                    <a:pt x="16" y="43"/>
                  </a:lnTo>
                  <a:lnTo>
                    <a:pt x="8" y="44"/>
                  </a:lnTo>
                  <a:lnTo>
                    <a:pt x="1" y="46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4C4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12" name="Freeform 288"/>
            <p:cNvSpPr>
              <a:spLocks/>
            </p:cNvSpPr>
            <p:nvPr/>
          </p:nvSpPr>
          <p:spPr bwMode="auto">
            <a:xfrm>
              <a:off x="428" y="1206"/>
              <a:ext cx="42" cy="22"/>
            </a:xfrm>
            <a:custGeom>
              <a:avLst/>
              <a:gdLst>
                <a:gd name="T0" fmla="*/ 0 w 84"/>
                <a:gd name="T1" fmla="*/ 18 h 45"/>
                <a:gd name="T2" fmla="*/ 11 w 84"/>
                <a:gd name="T3" fmla="*/ 15 h 45"/>
                <a:gd name="T4" fmla="*/ 21 w 84"/>
                <a:gd name="T5" fmla="*/ 13 h 45"/>
                <a:gd name="T6" fmla="*/ 31 w 84"/>
                <a:gd name="T7" fmla="*/ 11 h 45"/>
                <a:gd name="T8" fmla="*/ 42 w 84"/>
                <a:gd name="T9" fmla="*/ 8 h 45"/>
                <a:gd name="T10" fmla="*/ 52 w 84"/>
                <a:gd name="T11" fmla="*/ 7 h 45"/>
                <a:gd name="T12" fmla="*/ 63 w 84"/>
                <a:gd name="T13" fmla="*/ 5 h 45"/>
                <a:gd name="T14" fmla="*/ 74 w 84"/>
                <a:gd name="T15" fmla="*/ 3 h 45"/>
                <a:gd name="T16" fmla="*/ 84 w 84"/>
                <a:gd name="T17" fmla="*/ 0 h 45"/>
                <a:gd name="T18" fmla="*/ 84 w 84"/>
                <a:gd name="T19" fmla="*/ 6 h 45"/>
                <a:gd name="T20" fmla="*/ 84 w 84"/>
                <a:gd name="T21" fmla="*/ 11 h 45"/>
                <a:gd name="T22" fmla="*/ 84 w 84"/>
                <a:gd name="T23" fmla="*/ 16 h 45"/>
                <a:gd name="T24" fmla="*/ 84 w 84"/>
                <a:gd name="T25" fmla="*/ 22 h 45"/>
                <a:gd name="T26" fmla="*/ 77 w 84"/>
                <a:gd name="T27" fmla="*/ 24 h 45"/>
                <a:gd name="T28" fmla="*/ 71 w 84"/>
                <a:gd name="T29" fmla="*/ 27 h 45"/>
                <a:gd name="T30" fmla="*/ 64 w 84"/>
                <a:gd name="T31" fmla="*/ 28 h 45"/>
                <a:gd name="T32" fmla="*/ 57 w 84"/>
                <a:gd name="T33" fmla="*/ 30 h 45"/>
                <a:gd name="T34" fmla="*/ 50 w 84"/>
                <a:gd name="T35" fmla="*/ 32 h 45"/>
                <a:gd name="T36" fmla="*/ 43 w 84"/>
                <a:gd name="T37" fmla="*/ 34 h 45"/>
                <a:gd name="T38" fmla="*/ 36 w 84"/>
                <a:gd name="T39" fmla="*/ 36 h 45"/>
                <a:gd name="T40" fmla="*/ 29 w 84"/>
                <a:gd name="T41" fmla="*/ 37 h 45"/>
                <a:gd name="T42" fmla="*/ 22 w 84"/>
                <a:gd name="T43" fmla="*/ 39 h 45"/>
                <a:gd name="T44" fmla="*/ 15 w 84"/>
                <a:gd name="T45" fmla="*/ 42 h 45"/>
                <a:gd name="T46" fmla="*/ 7 w 84"/>
                <a:gd name="T47" fmla="*/ 43 h 45"/>
                <a:gd name="T48" fmla="*/ 0 w 84"/>
                <a:gd name="T49" fmla="*/ 45 h 45"/>
                <a:gd name="T50" fmla="*/ 0 w 84"/>
                <a:gd name="T51" fmla="*/ 38 h 45"/>
                <a:gd name="T52" fmla="*/ 0 w 84"/>
                <a:gd name="T53" fmla="*/ 31 h 45"/>
                <a:gd name="T54" fmla="*/ 0 w 84"/>
                <a:gd name="T55" fmla="*/ 24 h 45"/>
                <a:gd name="T56" fmla="*/ 0 w 84"/>
                <a:gd name="T57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45">
                  <a:moveTo>
                    <a:pt x="0" y="18"/>
                  </a:moveTo>
                  <a:lnTo>
                    <a:pt x="11" y="15"/>
                  </a:lnTo>
                  <a:lnTo>
                    <a:pt x="21" y="13"/>
                  </a:lnTo>
                  <a:lnTo>
                    <a:pt x="31" y="11"/>
                  </a:lnTo>
                  <a:lnTo>
                    <a:pt x="42" y="8"/>
                  </a:lnTo>
                  <a:lnTo>
                    <a:pt x="52" y="7"/>
                  </a:lnTo>
                  <a:lnTo>
                    <a:pt x="63" y="5"/>
                  </a:lnTo>
                  <a:lnTo>
                    <a:pt x="74" y="3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1"/>
                  </a:lnTo>
                  <a:lnTo>
                    <a:pt x="84" y="16"/>
                  </a:lnTo>
                  <a:lnTo>
                    <a:pt x="84" y="22"/>
                  </a:lnTo>
                  <a:lnTo>
                    <a:pt x="77" y="24"/>
                  </a:lnTo>
                  <a:lnTo>
                    <a:pt x="71" y="27"/>
                  </a:lnTo>
                  <a:lnTo>
                    <a:pt x="64" y="28"/>
                  </a:lnTo>
                  <a:lnTo>
                    <a:pt x="57" y="30"/>
                  </a:lnTo>
                  <a:lnTo>
                    <a:pt x="50" y="32"/>
                  </a:lnTo>
                  <a:lnTo>
                    <a:pt x="43" y="34"/>
                  </a:lnTo>
                  <a:lnTo>
                    <a:pt x="36" y="36"/>
                  </a:lnTo>
                  <a:lnTo>
                    <a:pt x="29" y="37"/>
                  </a:lnTo>
                  <a:lnTo>
                    <a:pt x="22" y="39"/>
                  </a:lnTo>
                  <a:lnTo>
                    <a:pt x="15" y="42"/>
                  </a:lnTo>
                  <a:lnTo>
                    <a:pt x="7" y="43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1"/>
                  </a:lnTo>
                  <a:lnTo>
                    <a:pt x="0" y="24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5444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13" name="Freeform 289"/>
            <p:cNvSpPr>
              <a:spLocks/>
            </p:cNvSpPr>
            <p:nvPr/>
          </p:nvSpPr>
          <p:spPr bwMode="auto">
            <a:xfrm>
              <a:off x="431" y="1206"/>
              <a:ext cx="39" cy="21"/>
            </a:xfrm>
            <a:custGeom>
              <a:avLst/>
              <a:gdLst>
                <a:gd name="T0" fmla="*/ 0 w 78"/>
                <a:gd name="T1" fmla="*/ 16 h 44"/>
                <a:gd name="T2" fmla="*/ 9 w 78"/>
                <a:gd name="T3" fmla="*/ 14 h 44"/>
                <a:gd name="T4" fmla="*/ 20 w 78"/>
                <a:gd name="T5" fmla="*/ 13 h 44"/>
                <a:gd name="T6" fmla="*/ 29 w 78"/>
                <a:gd name="T7" fmla="*/ 11 h 44"/>
                <a:gd name="T8" fmla="*/ 39 w 78"/>
                <a:gd name="T9" fmla="*/ 8 h 44"/>
                <a:gd name="T10" fmla="*/ 48 w 78"/>
                <a:gd name="T11" fmla="*/ 7 h 44"/>
                <a:gd name="T12" fmla="*/ 59 w 78"/>
                <a:gd name="T13" fmla="*/ 5 h 44"/>
                <a:gd name="T14" fmla="*/ 68 w 78"/>
                <a:gd name="T15" fmla="*/ 3 h 44"/>
                <a:gd name="T16" fmla="*/ 78 w 78"/>
                <a:gd name="T17" fmla="*/ 0 h 44"/>
                <a:gd name="T18" fmla="*/ 78 w 78"/>
                <a:gd name="T19" fmla="*/ 6 h 44"/>
                <a:gd name="T20" fmla="*/ 78 w 78"/>
                <a:gd name="T21" fmla="*/ 12 h 44"/>
                <a:gd name="T22" fmla="*/ 78 w 78"/>
                <a:gd name="T23" fmla="*/ 18 h 44"/>
                <a:gd name="T24" fmla="*/ 78 w 78"/>
                <a:gd name="T25" fmla="*/ 23 h 44"/>
                <a:gd name="T26" fmla="*/ 71 w 78"/>
                <a:gd name="T27" fmla="*/ 24 h 44"/>
                <a:gd name="T28" fmla="*/ 65 w 78"/>
                <a:gd name="T29" fmla="*/ 27 h 44"/>
                <a:gd name="T30" fmla="*/ 58 w 78"/>
                <a:gd name="T31" fmla="*/ 28 h 44"/>
                <a:gd name="T32" fmla="*/ 51 w 78"/>
                <a:gd name="T33" fmla="*/ 30 h 44"/>
                <a:gd name="T34" fmla="*/ 45 w 78"/>
                <a:gd name="T35" fmla="*/ 31 h 44"/>
                <a:gd name="T36" fmla="*/ 38 w 78"/>
                <a:gd name="T37" fmla="*/ 34 h 44"/>
                <a:gd name="T38" fmla="*/ 32 w 78"/>
                <a:gd name="T39" fmla="*/ 35 h 44"/>
                <a:gd name="T40" fmla="*/ 25 w 78"/>
                <a:gd name="T41" fmla="*/ 37 h 44"/>
                <a:gd name="T42" fmla="*/ 20 w 78"/>
                <a:gd name="T43" fmla="*/ 38 h 44"/>
                <a:gd name="T44" fmla="*/ 13 w 78"/>
                <a:gd name="T45" fmla="*/ 41 h 44"/>
                <a:gd name="T46" fmla="*/ 7 w 78"/>
                <a:gd name="T47" fmla="*/ 42 h 44"/>
                <a:gd name="T48" fmla="*/ 0 w 78"/>
                <a:gd name="T49" fmla="*/ 44 h 44"/>
                <a:gd name="T50" fmla="*/ 0 w 78"/>
                <a:gd name="T51" fmla="*/ 37 h 44"/>
                <a:gd name="T52" fmla="*/ 0 w 78"/>
                <a:gd name="T53" fmla="*/ 30 h 44"/>
                <a:gd name="T54" fmla="*/ 0 w 78"/>
                <a:gd name="T55" fmla="*/ 23 h 44"/>
                <a:gd name="T56" fmla="*/ 0 w 78"/>
                <a:gd name="T57" fmla="*/ 1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8" h="44">
                  <a:moveTo>
                    <a:pt x="0" y="16"/>
                  </a:moveTo>
                  <a:lnTo>
                    <a:pt x="9" y="14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8"/>
                  </a:lnTo>
                  <a:lnTo>
                    <a:pt x="48" y="7"/>
                  </a:lnTo>
                  <a:lnTo>
                    <a:pt x="59" y="5"/>
                  </a:lnTo>
                  <a:lnTo>
                    <a:pt x="68" y="3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8" y="18"/>
                  </a:lnTo>
                  <a:lnTo>
                    <a:pt x="78" y="23"/>
                  </a:lnTo>
                  <a:lnTo>
                    <a:pt x="71" y="24"/>
                  </a:lnTo>
                  <a:lnTo>
                    <a:pt x="65" y="27"/>
                  </a:lnTo>
                  <a:lnTo>
                    <a:pt x="58" y="28"/>
                  </a:lnTo>
                  <a:lnTo>
                    <a:pt x="51" y="30"/>
                  </a:lnTo>
                  <a:lnTo>
                    <a:pt x="45" y="31"/>
                  </a:lnTo>
                  <a:lnTo>
                    <a:pt x="38" y="34"/>
                  </a:lnTo>
                  <a:lnTo>
                    <a:pt x="32" y="35"/>
                  </a:lnTo>
                  <a:lnTo>
                    <a:pt x="25" y="37"/>
                  </a:lnTo>
                  <a:lnTo>
                    <a:pt x="20" y="38"/>
                  </a:lnTo>
                  <a:lnTo>
                    <a:pt x="13" y="41"/>
                  </a:lnTo>
                  <a:lnTo>
                    <a:pt x="7" y="42"/>
                  </a:lnTo>
                  <a:lnTo>
                    <a:pt x="0" y="44"/>
                  </a:lnTo>
                  <a:lnTo>
                    <a:pt x="0" y="37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594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14" name="Freeform 290"/>
            <p:cNvSpPr>
              <a:spLocks/>
            </p:cNvSpPr>
            <p:nvPr/>
          </p:nvSpPr>
          <p:spPr bwMode="auto">
            <a:xfrm>
              <a:off x="433" y="1206"/>
              <a:ext cx="37" cy="20"/>
            </a:xfrm>
            <a:custGeom>
              <a:avLst/>
              <a:gdLst>
                <a:gd name="T0" fmla="*/ 0 w 73"/>
                <a:gd name="T1" fmla="*/ 16 h 42"/>
                <a:gd name="T2" fmla="*/ 9 w 73"/>
                <a:gd name="T3" fmla="*/ 14 h 42"/>
                <a:gd name="T4" fmla="*/ 18 w 73"/>
                <a:gd name="T5" fmla="*/ 12 h 42"/>
                <a:gd name="T6" fmla="*/ 27 w 73"/>
                <a:gd name="T7" fmla="*/ 9 h 42"/>
                <a:gd name="T8" fmla="*/ 37 w 73"/>
                <a:gd name="T9" fmla="*/ 8 h 42"/>
                <a:gd name="T10" fmla="*/ 46 w 73"/>
                <a:gd name="T11" fmla="*/ 6 h 42"/>
                <a:gd name="T12" fmla="*/ 55 w 73"/>
                <a:gd name="T13" fmla="*/ 4 h 42"/>
                <a:gd name="T14" fmla="*/ 64 w 73"/>
                <a:gd name="T15" fmla="*/ 3 h 42"/>
                <a:gd name="T16" fmla="*/ 73 w 73"/>
                <a:gd name="T17" fmla="*/ 0 h 42"/>
                <a:gd name="T18" fmla="*/ 73 w 73"/>
                <a:gd name="T19" fmla="*/ 6 h 42"/>
                <a:gd name="T20" fmla="*/ 73 w 73"/>
                <a:gd name="T21" fmla="*/ 12 h 42"/>
                <a:gd name="T22" fmla="*/ 73 w 73"/>
                <a:gd name="T23" fmla="*/ 18 h 42"/>
                <a:gd name="T24" fmla="*/ 73 w 73"/>
                <a:gd name="T25" fmla="*/ 23 h 42"/>
                <a:gd name="T26" fmla="*/ 66 w 73"/>
                <a:gd name="T27" fmla="*/ 24 h 42"/>
                <a:gd name="T28" fmla="*/ 60 w 73"/>
                <a:gd name="T29" fmla="*/ 27 h 42"/>
                <a:gd name="T30" fmla="*/ 53 w 73"/>
                <a:gd name="T31" fmla="*/ 28 h 42"/>
                <a:gd name="T32" fmla="*/ 47 w 73"/>
                <a:gd name="T33" fmla="*/ 30 h 42"/>
                <a:gd name="T34" fmla="*/ 41 w 73"/>
                <a:gd name="T35" fmla="*/ 31 h 42"/>
                <a:gd name="T36" fmla="*/ 35 w 73"/>
                <a:gd name="T37" fmla="*/ 34 h 42"/>
                <a:gd name="T38" fmla="*/ 30 w 73"/>
                <a:gd name="T39" fmla="*/ 35 h 42"/>
                <a:gd name="T40" fmla="*/ 24 w 73"/>
                <a:gd name="T41" fmla="*/ 36 h 42"/>
                <a:gd name="T42" fmla="*/ 18 w 73"/>
                <a:gd name="T43" fmla="*/ 38 h 42"/>
                <a:gd name="T44" fmla="*/ 12 w 73"/>
                <a:gd name="T45" fmla="*/ 39 h 42"/>
                <a:gd name="T46" fmla="*/ 7 w 73"/>
                <a:gd name="T47" fmla="*/ 41 h 42"/>
                <a:gd name="T48" fmla="*/ 1 w 73"/>
                <a:gd name="T49" fmla="*/ 42 h 42"/>
                <a:gd name="T50" fmla="*/ 1 w 73"/>
                <a:gd name="T51" fmla="*/ 36 h 42"/>
                <a:gd name="T52" fmla="*/ 1 w 73"/>
                <a:gd name="T53" fmla="*/ 29 h 42"/>
                <a:gd name="T54" fmla="*/ 1 w 73"/>
                <a:gd name="T55" fmla="*/ 22 h 42"/>
                <a:gd name="T56" fmla="*/ 0 w 73"/>
                <a:gd name="T57" fmla="*/ 1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3" h="42">
                  <a:moveTo>
                    <a:pt x="0" y="16"/>
                  </a:moveTo>
                  <a:lnTo>
                    <a:pt x="9" y="14"/>
                  </a:lnTo>
                  <a:lnTo>
                    <a:pt x="18" y="12"/>
                  </a:lnTo>
                  <a:lnTo>
                    <a:pt x="27" y="9"/>
                  </a:lnTo>
                  <a:lnTo>
                    <a:pt x="37" y="8"/>
                  </a:lnTo>
                  <a:lnTo>
                    <a:pt x="46" y="6"/>
                  </a:lnTo>
                  <a:lnTo>
                    <a:pt x="55" y="4"/>
                  </a:lnTo>
                  <a:lnTo>
                    <a:pt x="64" y="3"/>
                  </a:lnTo>
                  <a:lnTo>
                    <a:pt x="73" y="0"/>
                  </a:lnTo>
                  <a:lnTo>
                    <a:pt x="73" y="6"/>
                  </a:lnTo>
                  <a:lnTo>
                    <a:pt x="73" y="12"/>
                  </a:lnTo>
                  <a:lnTo>
                    <a:pt x="73" y="18"/>
                  </a:lnTo>
                  <a:lnTo>
                    <a:pt x="73" y="23"/>
                  </a:lnTo>
                  <a:lnTo>
                    <a:pt x="66" y="24"/>
                  </a:lnTo>
                  <a:lnTo>
                    <a:pt x="60" y="27"/>
                  </a:lnTo>
                  <a:lnTo>
                    <a:pt x="53" y="28"/>
                  </a:lnTo>
                  <a:lnTo>
                    <a:pt x="47" y="30"/>
                  </a:lnTo>
                  <a:lnTo>
                    <a:pt x="41" y="31"/>
                  </a:lnTo>
                  <a:lnTo>
                    <a:pt x="35" y="34"/>
                  </a:lnTo>
                  <a:lnTo>
                    <a:pt x="30" y="35"/>
                  </a:lnTo>
                  <a:lnTo>
                    <a:pt x="24" y="36"/>
                  </a:lnTo>
                  <a:lnTo>
                    <a:pt x="18" y="38"/>
                  </a:lnTo>
                  <a:lnTo>
                    <a:pt x="12" y="39"/>
                  </a:lnTo>
                  <a:lnTo>
                    <a:pt x="7" y="41"/>
                  </a:lnTo>
                  <a:lnTo>
                    <a:pt x="1" y="42"/>
                  </a:lnTo>
                  <a:lnTo>
                    <a:pt x="1" y="36"/>
                  </a:lnTo>
                  <a:lnTo>
                    <a:pt x="1" y="29"/>
                  </a:lnTo>
                  <a:lnTo>
                    <a:pt x="1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5E42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15" name="Freeform 291"/>
            <p:cNvSpPr>
              <a:spLocks/>
            </p:cNvSpPr>
            <p:nvPr/>
          </p:nvSpPr>
          <p:spPr bwMode="auto">
            <a:xfrm>
              <a:off x="436" y="1206"/>
              <a:ext cx="34" cy="20"/>
            </a:xfrm>
            <a:custGeom>
              <a:avLst/>
              <a:gdLst>
                <a:gd name="T0" fmla="*/ 0 w 68"/>
                <a:gd name="T1" fmla="*/ 15 h 41"/>
                <a:gd name="T2" fmla="*/ 8 w 68"/>
                <a:gd name="T3" fmla="*/ 13 h 41"/>
                <a:gd name="T4" fmla="*/ 18 w 68"/>
                <a:gd name="T5" fmla="*/ 12 h 41"/>
                <a:gd name="T6" fmla="*/ 26 w 68"/>
                <a:gd name="T7" fmla="*/ 9 h 41"/>
                <a:gd name="T8" fmla="*/ 35 w 68"/>
                <a:gd name="T9" fmla="*/ 7 h 41"/>
                <a:gd name="T10" fmla="*/ 43 w 68"/>
                <a:gd name="T11" fmla="*/ 6 h 41"/>
                <a:gd name="T12" fmla="*/ 51 w 68"/>
                <a:gd name="T13" fmla="*/ 4 h 41"/>
                <a:gd name="T14" fmla="*/ 60 w 68"/>
                <a:gd name="T15" fmla="*/ 3 h 41"/>
                <a:gd name="T16" fmla="*/ 68 w 68"/>
                <a:gd name="T17" fmla="*/ 0 h 41"/>
                <a:gd name="T18" fmla="*/ 68 w 68"/>
                <a:gd name="T19" fmla="*/ 6 h 41"/>
                <a:gd name="T20" fmla="*/ 68 w 68"/>
                <a:gd name="T21" fmla="*/ 12 h 41"/>
                <a:gd name="T22" fmla="*/ 68 w 68"/>
                <a:gd name="T23" fmla="*/ 18 h 41"/>
                <a:gd name="T24" fmla="*/ 68 w 68"/>
                <a:gd name="T25" fmla="*/ 23 h 41"/>
                <a:gd name="T26" fmla="*/ 61 w 68"/>
                <a:gd name="T27" fmla="*/ 24 h 41"/>
                <a:gd name="T28" fmla="*/ 56 w 68"/>
                <a:gd name="T29" fmla="*/ 27 h 41"/>
                <a:gd name="T30" fmla="*/ 49 w 68"/>
                <a:gd name="T31" fmla="*/ 28 h 41"/>
                <a:gd name="T32" fmla="*/ 42 w 68"/>
                <a:gd name="T33" fmla="*/ 30 h 41"/>
                <a:gd name="T34" fmla="*/ 37 w 68"/>
                <a:gd name="T35" fmla="*/ 31 h 41"/>
                <a:gd name="T36" fmla="*/ 32 w 68"/>
                <a:gd name="T37" fmla="*/ 32 h 41"/>
                <a:gd name="T38" fmla="*/ 27 w 68"/>
                <a:gd name="T39" fmla="*/ 34 h 41"/>
                <a:gd name="T40" fmla="*/ 22 w 68"/>
                <a:gd name="T41" fmla="*/ 35 h 41"/>
                <a:gd name="T42" fmla="*/ 17 w 68"/>
                <a:gd name="T43" fmla="*/ 37 h 41"/>
                <a:gd name="T44" fmla="*/ 12 w 68"/>
                <a:gd name="T45" fmla="*/ 38 h 41"/>
                <a:gd name="T46" fmla="*/ 6 w 68"/>
                <a:gd name="T47" fmla="*/ 39 h 41"/>
                <a:gd name="T48" fmla="*/ 2 w 68"/>
                <a:gd name="T49" fmla="*/ 41 h 41"/>
                <a:gd name="T50" fmla="*/ 2 w 68"/>
                <a:gd name="T51" fmla="*/ 35 h 41"/>
                <a:gd name="T52" fmla="*/ 2 w 68"/>
                <a:gd name="T53" fmla="*/ 28 h 41"/>
                <a:gd name="T54" fmla="*/ 2 w 68"/>
                <a:gd name="T55" fmla="*/ 21 h 41"/>
                <a:gd name="T56" fmla="*/ 0 w 68"/>
                <a:gd name="T57" fmla="*/ 1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8" h="41">
                  <a:moveTo>
                    <a:pt x="0" y="15"/>
                  </a:moveTo>
                  <a:lnTo>
                    <a:pt x="8" y="13"/>
                  </a:lnTo>
                  <a:lnTo>
                    <a:pt x="18" y="12"/>
                  </a:lnTo>
                  <a:lnTo>
                    <a:pt x="26" y="9"/>
                  </a:lnTo>
                  <a:lnTo>
                    <a:pt x="35" y="7"/>
                  </a:lnTo>
                  <a:lnTo>
                    <a:pt x="43" y="6"/>
                  </a:lnTo>
                  <a:lnTo>
                    <a:pt x="51" y="4"/>
                  </a:lnTo>
                  <a:lnTo>
                    <a:pt x="60" y="3"/>
                  </a:lnTo>
                  <a:lnTo>
                    <a:pt x="68" y="0"/>
                  </a:lnTo>
                  <a:lnTo>
                    <a:pt x="68" y="6"/>
                  </a:lnTo>
                  <a:lnTo>
                    <a:pt x="68" y="12"/>
                  </a:lnTo>
                  <a:lnTo>
                    <a:pt x="68" y="18"/>
                  </a:lnTo>
                  <a:lnTo>
                    <a:pt x="68" y="23"/>
                  </a:lnTo>
                  <a:lnTo>
                    <a:pt x="61" y="24"/>
                  </a:lnTo>
                  <a:lnTo>
                    <a:pt x="56" y="27"/>
                  </a:lnTo>
                  <a:lnTo>
                    <a:pt x="49" y="28"/>
                  </a:lnTo>
                  <a:lnTo>
                    <a:pt x="42" y="30"/>
                  </a:lnTo>
                  <a:lnTo>
                    <a:pt x="37" y="31"/>
                  </a:lnTo>
                  <a:lnTo>
                    <a:pt x="32" y="32"/>
                  </a:lnTo>
                  <a:lnTo>
                    <a:pt x="27" y="34"/>
                  </a:lnTo>
                  <a:lnTo>
                    <a:pt x="22" y="35"/>
                  </a:lnTo>
                  <a:lnTo>
                    <a:pt x="17" y="37"/>
                  </a:lnTo>
                  <a:lnTo>
                    <a:pt x="12" y="38"/>
                  </a:lnTo>
                  <a:lnTo>
                    <a:pt x="6" y="39"/>
                  </a:lnTo>
                  <a:lnTo>
                    <a:pt x="2" y="41"/>
                  </a:lnTo>
                  <a:lnTo>
                    <a:pt x="2" y="35"/>
                  </a:lnTo>
                  <a:lnTo>
                    <a:pt x="2" y="28"/>
                  </a:lnTo>
                  <a:lnTo>
                    <a:pt x="2" y="21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634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16" name="Freeform 292"/>
            <p:cNvSpPr>
              <a:spLocks/>
            </p:cNvSpPr>
            <p:nvPr/>
          </p:nvSpPr>
          <p:spPr bwMode="auto">
            <a:xfrm>
              <a:off x="439" y="1206"/>
              <a:ext cx="31" cy="19"/>
            </a:xfrm>
            <a:custGeom>
              <a:avLst/>
              <a:gdLst>
                <a:gd name="T0" fmla="*/ 0 w 62"/>
                <a:gd name="T1" fmla="*/ 14 h 39"/>
                <a:gd name="T2" fmla="*/ 8 w 62"/>
                <a:gd name="T3" fmla="*/ 12 h 39"/>
                <a:gd name="T4" fmla="*/ 16 w 62"/>
                <a:gd name="T5" fmla="*/ 11 h 39"/>
                <a:gd name="T6" fmla="*/ 23 w 62"/>
                <a:gd name="T7" fmla="*/ 8 h 39"/>
                <a:gd name="T8" fmla="*/ 31 w 62"/>
                <a:gd name="T9" fmla="*/ 7 h 39"/>
                <a:gd name="T10" fmla="*/ 39 w 62"/>
                <a:gd name="T11" fmla="*/ 5 h 39"/>
                <a:gd name="T12" fmla="*/ 47 w 62"/>
                <a:gd name="T13" fmla="*/ 4 h 39"/>
                <a:gd name="T14" fmla="*/ 54 w 62"/>
                <a:gd name="T15" fmla="*/ 1 h 39"/>
                <a:gd name="T16" fmla="*/ 62 w 62"/>
                <a:gd name="T17" fmla="*/ 0 h 39"/>
                <a:gd name="T18" fmla="*/ 62 w 62"/>
                <a:gd name="T19" fmla="*/ 6 h 39"/>
                <a:gd name="T20" fmla="*/ 62 w 62"/>
                <a:gd name="T21" fmla="*/ 12 h 39"/>
                <a:gd name="T22" fmla="*/ 62 w 62"/>
                <a:gd name="T23" fmla="*/ 19 h 39"/>
                <a:gd name="T24" fmla="*/ 62 w 62"/>
                <a:gd name="T25" fmla="*/ 24 h 39"/>
                <a:gd name="T26" fmla="*/ 55 w 62"/>
                <a:gd name="T27" fmla="*/ 26 h 39"/>
                <a:gd name="T28" fmla="*/ 50 w 62"/>
                <a:gd name="T29" fmla="*/ 27 h 39"/>
                <a:gd name="T30" fmla="*/ 43 w 62"/>
                <a:gd name="T31" fmla="*/ 29 h 39"/>
                <a:gd name="T32" fmla="*/ 36 w 62"/>
                <a:gd name="T33" fmla="*/ 30 h 39"/>
                <a:gd name="T34" fmla="*/ 31 w 62"/>
                <a:gd name="T35" fmla="*/ 31 h 39"/>
                <a:gd name="T36" fmla="*/ 28 w 62"/>
                <a:gd name="T37" fmla="*/ 32 h 39"/>
                <a:gd name="T38" fmla="*/ 23 w 62"/>
                <a:gd name="T39" fmla="*/ 34 h 39"/>
                <a:gd name="T40" fmla="*/ 19 w 62"/>
                <a:gd name="T41" fmla="*/ 35 h 39"/>
                <a:gd name="T42" fmla="*/ 14 w 62"/>
                <a:gd name="T43" fmla="*/ 36 h 39"/>
                <a:gd name="T44" fmla="*/ 11 w 62"/>
                <a:gd name="T45" fmla="*/ 37 h 39"/>
                <a:gd name="T46" fmla="*/ 6 w 62"/>
                <a:gd name="T47" fmla="*/ 38 h 39"/>
                <a:gd name="T48" fmla="*/ 1 w 62"/>
                <a:gd name="T49" fmla="*/ 39 h 39"/>
                <a:gd name="T50" fmla="*/ 1 w 62"/>
                <a:gd name="T51" fmla="*/ 32 h 39"/>
                <a:gd name="T52" fmla="*/ 1 w 62"/>
                <a:gd name="T53" fmla="*/ 27 h 39"/>
                <a:gd name="T54" fmla="*/ 0 w 62"/>
                <a:gd name="T55" fmla="*/ 20 h 39"/>
                <a:gd name="T56" fmla="*/ 0 w 62"/>
                <a:gd name="T57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39">
                  <a:moveTo>
                    <a:pt x="0" y="14"/>
                  </a:moveTo>
                  <a:lnTo>
                    <a:pt x="8" y="12"/>
                  </a:lnTo>
                  <a:lnTo>
                    <a:pt x="16" y="11"/>
                  </a:lnTo>
                  <a:lnTo>
                    <a:pt x="23" y="8"/>
                  </a:lnTo>
                  <a:lnTo>
                    <a:pt x="31" y="7"/>
                  </a:lnTo>
                  <a:lnTo>
                    <a:pt x="39" y="5"/>
                  </a:lnTo>
                  <a:lnTo>
                    <a:pt x="47" y="4"/>
                  </a:lnTo>
                  <a:lnTo>
                    <a:pt x="54" y="1"/>
                  </a:lnTo>
                  <a:lnTo>
                    <a:pt x="62" y="0"/>
                  </a:lnTo>
                  <a:lnTo>
                    <a:pt x="62" y="6"/>
                  </a:lnTo>
                  <a:lnTo>
                    <a:pt x="62" y="12"/>
                  </a:lnTo>
                  <a:lnTo>
                    <a:pt x="62" y="19"/>
                  </a:lnTo>
                  <a:lnTo>
                    <a:pt x="62" y="24"/>
                  </a:lnTo>
                  <a:lnTo>
                    <a:pt x="55" y="26"/>
                  </a:lnTo>
                  <a:lnTo>
                    <a:pt x="50" y="27"/>
                  </a:lnTo>
                  <a:lnTo>
                    <a:pt x="43" y="29"/>
                  </a:lnTo>
                  <a:lnTo>
                    <a:pt x="36" y="30"/>
                  </a:lnTo>
                  <a:lnTo>
                    <a:pt x="31" y="31"/>
                  </a:lnTo>
                  <a:lnTo>
                    <a:pt x="28" y="32"/>
                  </a:lnTo>
                  <a:lnTo>
                    <a:pt x="23" y="34"/>
                  </a:lnTo>
                  <a:lnTo>
                    <a:pt x="19" y="35"/>
                  </a:lnTo>
                  <a:lnTo>
                    <a:pt x="14" y="36"/>
                  </a:lnTo>
                  <a:lnTo>
                    <a:pt x="11" y="37"/>
                  </a:lnTo>
                  <a:lnTo>
                    <a:pt x="6" y="38"/>
                  </a:lnTo>
                  <a:lnTo>
                    <a:pt x="1" y="39"/>
                  </a:lnTo>
                  <a:lnTo>
                    <a:pt x="1" y="32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6B4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17" name="Freeform 293"/>
            <p:cNvSpPr>
              <a:spLocks/>
            </p:cNvSpPr>
            <p:nvPr/>
          </p:nvSpPr>
          <p:spPr bwMode="auto">
            <a:xfrm>
              <a:off x="442" y="1206"/>
              <a:ext cx="28" cy="18"/>
            </a:xfrm>
            <a:custGeom>
              <a:avLst/>
              <a:gdLst>
                <a:gd name="T0" fmla="*/ 0 w 56"/>
                <a:gd name="T1" fmla="*/ 13 h 37"/>
                <a:gd name="T2" fmla="*/ 7 w 56"/>
                <a:gd name="T3" fmla="*/ 12 h 37"/>
                <a:gd name="T4" fmla="*/ 14 w 56"/>
                <a:gd name="T5" fmla="*/ 11 h 37"/>
                <a:gd name="T6" fmla="*/ 21 w 56"/>
                <a:gd name="T7" fmla="*/ 8 h 37"/>
                <a:gd name="T8" fmla="*/ 29 w 56"/>
                <a:gd name="T9" fmla="*/ 7 h 37"/>
                <a:gd name="T10" fmla="*/ 36 w 56"/>
                <a:gd name="T11" fmla="*/ 5 h 37"/>
                <a:gd name="T12" fmla="*/ 43 w 56"/>
                <a:gd name="T13" fmla="*/ 4 h 37"/>
                <a:gd name="T14" fmla="*/ 49 w 56"/>
                <a:gd name="T15" fmla="*/ 1 h 37"/>
                <a:gd name="T16" fmla="*/ 56 w 56"/>
                <a:gd name="T17" fmla="*/ 0 h 37"/>
                <a:gd name="T18" fmla="*/ 56 w 56"/>
                <a:gd name="T19" fmla="*/ 6 h 37"/>
                <a:gd name="T20" fmla="*/ 56 w 56"/>
                <a:gd name="T21" fmla="*/ 12 h 37"/>
                <a:gd name="T22" fmla="*/ 56 w 56"/>
                <a:gd name="T23" fmla="*/ 19 h 37"/>
                <a:gd name="T24" fmla="*/ 56 w 56"/>
                <a:gd name="T25" fmla="*/ 24 h 37"/>
                <a:gd name="T26" fmla="*/ 51 w 56"/>
                <a:gd name="T27" fmla="*/ 26 h 37"/>
                <a:gd name="T28" fmla="*/ 44 w 56"/>
                <a:gd name="T29" fmla="*/ 28 h 37"/>
                <a:gd name="T30" fmla="*/ 37 w 56"/>
                <a:gd name="T31" fmla="*/ 29 h 37"/>
                <a:gd name="T32" fmla="*/ 31 w 56"/>
                <a:gd name="T33" fmla="*/ 30 h 37"/>
                <a:gd name="T34" fmla="*/ 23 w 56"/>
                <a:gd name="T35" fmla="*/ 31 h 37"/>
                <a:gd name="T36" fmla="*/ 16 w 56"/>
                <a:gd name="T37" fmla="*/ 34 h 37"/>
                <a:gd name="T38" fmla="*/ 9 w 56"/>
                <a:gd name="T39" fmla="*/ 35 h 37"/>
                <a:gd name="T40" fmla="*/ 1 w 56"/>
                <a:gd name="T41" fmla="*/ 37 h 37"/>
                <a:gd name="T42" fmla="*/ 1 w 56"/>
                <a:gd name="T43" fmla="*/ 31 h 37"/>
                <a:gd name="T44" fmla="*/ 1 w 56"/>
                <a:gd name="T45" fmla="*/ 24 h 37"/>
                <a:gd name="T46" fmla="*/ 0 w 56"/>
                <a:gd name="T47" fmla="*/ 19 h 37"/>
                <a:gd name="T48" fmla="*/ 0 w 56"/>
                <a:gd name="T49" fmla="*/ 1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37">
                  <a:moveTo>
                    <a:pt x="0" y="13"/>
                  </a:moveTo>
                  <a:lnTo>
                    <a:pt x="7" y="12"/>
                  </a:lnTo>
                  <a:lnTo>
                    <a:pt x="14" y="11"/>
                  </a:lnTo>
                  <a:lnTo>
                    <a:pt x="21" y="8"/>
                  </a:lnTo>
                  <a:lnTo>
                    <a:pt x="29" y="7"/>
                  </a:lnTo>
                  <a:lnTo>
                    <a:pt x="36" y="5"/>
                  </a:lnTo>
                  <a:lnTo>
                    <a:pt x="43" y="4"/>
                  </a:lnTo>
                  <a:lnTo>
                    <a:pt x="49" y="1"/>
                  </a:lnTo>
                  <a:lnTo>
                    <a:pt x="56" y="0"/>
                  </a:lnTo>
                  <a:lnTo>
                    <a:pt x="56" y="6"/>
                  </a:lnTo>
                  <a:lnTo>
                    <a:pt x="56" y="12"/>
                  </a:lnTo>
                  <a:lnTo>
                    <a:pt x="56" y="19"/>
                  </a:lnTo>
                  <a:lnTo>
                    <a:pt x="56" y="24"/>
                  </a:lnTo>
                  <a:lnTo>
                    <a:pt x="51" y="26"/>
                  </a:lnTo>
                  <a:lnTo>
                    <a:pt x="44" y="28"/>
                  </a:lnTo>
                  <a:lnTo>
                    <a:pt x="37" y="29"/>
                  </a:lnTo>
                  <a:lnTo>
                    <a:pt x="31" y="30"/>
                  </a:lnTo>
                  <a:lnTo>
                    <a:pt x="23" y="31"/>
                  </a:lnTo>
                  <a:lnTo>
                    <a:pt x="16" y="34"/>
                  </a:lnTo>
                  <a:lnTo>
                    <a:pt x="9" y="35"/>
                  </a:lnTo>
                  <a:lnTo>
                    <a:pt x="1" y="37"/>
                  </a:lnTo>
                  <a:lnTo>
                    <a:pt x="1" y="31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7244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18" name="Freeform 294"/>
            <p:cNvSpPr>
              <a:spLocks/>
            </p:cNvSpPr>
            <p:nvPr/>
          </p:nvSpPr>
          <p:spPr bwMode="auto">
            <a:xfrm>
              <a:off x="445" y="1206"/>
              <a:ext cx="25" cy="17"/>
            </a:xfrm>
            <a:custGeom>
              <a:avLst/>
              <a:gdLst>
                <a:gd name="T0" fmla="*/ 0 w 50"/>
                <a:gd name="T1" fmla="*/ 13 h 36"/>
                <a:gd name="T2" fmla="*/ 5 w 50"/>
                <a:gd name="T3" fmla="*/ 12 h 36"/>
                <a:gd name="T4" fmla="*/ 12 w 50"/>
                <a:gd name="T5" fmla="*/ 9 h 36"/>
                <a:gd name="T6" fmla="*/ 18 w 50"/>
                <a:gd name="T7" fmla="*/ 8 h 36"/>
                <a:gd name="T8" fmla="*/ 25 w 50"/>
                <a:gd name="T9" fmla="*/ 6 h 36"/>
                <a:gd name="T10" fmla="*/ 31 w 50"/>
                <a:gd name="T11" fmla="*/ 5 h 36"/>
                <a:gd name="T12" fmla="*/ 38 w 50"/>
                <a:gd name="T13" fmla="*/ 4 h 36"/>
                <a:gd name="T14" fmla="*/ 43 w 50"/>
                <a:gd name="T15" fmla="*/ 1 h 36"/>
                <a:gd name="T16" fmla="*/ 50 w 50"/>
                <a:gd name="T17" fmla="*/ 0 h 36"/>
                <a:gd name="T18" fmla="*/ 50 w 50"/>
                <a:gd name="T19" fmla="*/ 6 h 36"/>
                <a:gd name="T20" fmla="*/ 50 w 50"/>
                <a:gd name="T21" fmla="*/ 12 h 36"/>
                <a:gd name="T22" fmla="*/ 50 w 50"/>
                <a:gd name="T23" fmla="*/ 19 h 36"/>
                <a:gd name="T24" fmla="*/ 50 w 50"/>
                <a:gd name="T25" fmla="*/ 24 h 36"/>
                <a:gd name="T26" fmla="*/ 45 w 50"/>
                <a:gd name="T27" fmla="*/ 26 h 36"/>
                <a:gd name="T28" fmla="*/ 38 w 50"/>
                <a:gd name="T29" fmla="*/ 28 h 36"/>
                <a:gd name="T30" fmla="*/ 31 w 50"/>
                <a:gd name="T31" fmla="*/ 29 h 36"/>
                <a:gd name="T32" fmla="*/ 25 w 50"/>
                <a:gd name="T33" fmla="*/ 30 h 36"/>
                <a:gd name="T34" fmla="*/ 19 w 50"/>
                <a:gd name="T35" fmla="*/ 31 h 36"/>
                <a:gd name="T36" fmla="*/ 14 w 50"/>
                <a:gd name="T37" fmla="*/ 32 h 36"/>
                <a:gd name="T38" fmla="*/ 7 w 50"/>
                <a:gd name="T39" fmla="*/ 35 h 36"/>
                <a:gd name="T40" fmla="*/ 1 w 50"/>
                <a:gd name="T41" fmla="*/ 36 h 36"/>
                <a:gd name="T42" fmla="*/ 1 w 50"/>
                <a:gd name="T43" fmla="*/ 30 h 36"/>
                <a:gd name="T44" fmla="*/ 1 w 50"/>
                <a:gd name="T45" fmla="*/ 24 h 36"/>
                <a:gd name="T46" fmla="*/ 0 w 50"/>
                <a:gd name="T47" fmla="*/ 19 h 36"/>
                <a:gd name="T48" fmla="*/ 0 w 50"/>
                <a:gd name="T49" fmla="*/ 1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" h="36">
                  <a:moveTo>
                    <a:pt x="0" y="13"/>
                  </a:moveTo>
                  <a:lnTo>
                    <a:pt x="5" y="12"/>
                  </a:lnTo>
                  <a:lnTo>
                    <a:pt x="12" y="9"/>
                  </a:lnTo>
                  <a:lnTo>
                    <a:pt x="18" y="8"/>
                  </a:lnTo>
                  <a:lnTo>
                    <a:pt x="25" y="6"/>
                  </a:lnTo>
                  <a:lnTo>
                    <a:pt x="31" y="5"/>
                  </a:lnTo>
                  <a:lnTo>
                    <a:pt x="38" y="4"/>
                  </a:lnTo>
                  <a:lnTo>
                    <a:pt x="43" y="1"/>
                  </a:lnTo>
                  <a:lnTo>
                    <a:pt x="50" y="0"/>
                  </a:lnTo>
                  <a:lnTo>
                    <a:pt x="50" y="6"/>
                  </a:lnTo>
                  <a:lnTo>
                    <a:pt x="50" y="12"/>
                  </a:lnTo>
                  <a:lnTo>
                    <a:pt x="50" y="19"/>
                  </a:lnTo>
                  <a:lnTo>
                    <a:pt x="50" y="24"/>
                  </a:lnTo>
                  <a:lnTo>
                    <a:pt x="45" y="26"/>
                  </a:lnTo>
                  <a:lnTo>
                    <a:pt x="38" y="28"/>
                  </a:lnTo>
                  <a:lnTo>
                    <a:pt x="31" y="29"/>
                  </a:lnTo>
                  <a:lnTo>
                    <a:pt x="25" y="30"/>
                  </a:lnTo>
                  <a:lnTo>
                    <a:pt x="19" y="31"/>
                  </a:lnTo>
                  <a:lnTo>
                    <a:pt x="14" y="32"/>
                  </a:lnTo>
                  <a:lnTo>
                    <a:pt x="7" y="35"/>
                  </a:lnTo>
                  <a:lnTo>
                    <a:pt x="1" y="36"/>
                  </a:lnTo>
                  <a:lnTo>
                    <a:pt x="1" y="30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754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19" name="Freeform 295"/>
            <p:cNvSpPr>
              <a:spLocks/>
            </p:cNvSpPr>
            <p:nvPr/>
          </p:nvSpPr>
          <p:spPr bwMode="auto">
            <a:xfrm>
              <a:off x="447" y="1206"/>
              <a:ext cx="23" cy="17"/>
            </a:xfrm>
            <a:custGeom>
              <a:avLst/>
              <a:gdLst>
                <a:gd name="T0" fmla="*/ 0 w 46"/>
                <a:gd name="T1" fmla="*/ 12 h 35"/>
                <a:gd name="T2" fmla="*/ 46 w 46"/>
                <a:gd name="T3" fmla="*/ 0 h 35"/>
                <a:gd name="T4" fmla="*/ 46 w 46"/>
                <a:gd name="T5" fmla="*/ 26 h 35"/>
                <a:gd name="T6" fmla="*/ 21 w 46"/>
                <a:gd name="T7" fmla="*/ 30 h 35"/>
                <a:gd name="T8" fmla="*/ 3 w 46"/>
                <a:gd name="T9" fmla="*/ 35 h 35"/>
                <a:gd name="T10" fmla="*/ 0 w 46"/>
                <a:gd name="T11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35">
                  <a:moveTo>
                    <a:pt x="0" y="12"/>
                  </a:moveTo>
                  <a:lnTo>
                    <a:pt x="46" y="0"/>
                  </a:lnTo>
                  <a:lnTo>
                    <a:pt x="46" y="26"/>
                  </a:lnTo>
                  <a:lnTo>
                    <a:pt x="21" y="30"/>
                  </a:lnTo>
                  <a:lnTo>
                    <a:pt x="3" y="3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7C4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20" name="Freeform 296"/>
            <p:cNvSpPr>
              <a:spLocks/>
            </p:cNvSpPr>
            <p:nvPr/>
          </p:nvSpPr>
          <p:spPr bwMode="auto">
            <a:xfrm>
              <a:off x="419" y="1034"/>
              <a:ext cx="36" cy="13"/>
            </a:xfrm>
            <a:custGeom>
              <a:avLst/>
              <a:gdLst>
                <a:gd name="T0" fmla="*/ 0 w 71"/>
                <a:gd name="T1" fmla="*/ 0 h 25"/>
                <a:gd name="T2" fmla="*/ 0 w 71"/>
                <a:gd name="T3" fmla="*/ 25 h 25"/>
                <a:gd name="T4" fmla="*/ 19 w 71"/>
                <a:gd name="T5" fmla="*/ 25 h 25"/>
                <a:gd name="T6" fmla="*/ 71 w 71"/>
                <a:gd name="T7" fmla="*/ 23 h 25"/>
                <a:gd name="T8" fmla="*/ 68 w 71"/>
                <a:gd name="T9" fmla="*/ 0 h 25"/>
                <a:gd name="T10" fmla="*/ 0 w 71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25">
                  <a:moveTo>
                    <a:pt x="0" y="0"/>
                  </a:moveTo>
                  <a:lnTo>
                    <a:pt x="0" y="25"/>
                  </a:lnTo>
                  <a:lnTo>
                    <a:pt x="19" y="25"/>
                  </a:lnTo>
                  <a:lnTo>
                    <a:pt x="71" y="23"/>
                  </a:lnTo>
                  <a:lnTo>
                    <a:pt x="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4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21" name="Freeform 297"/>
            <p:cNvSpPr>
              <a:spLocks/>
            </p:cNvSpPr>
            <p:nvPr/>
          </p:nvSpPr>
          <p:spPr bwMode="auto">
            <a:xfrm>
              <a:off x="421" y="1034"/>
              <a:ext cx="34" cy="13"/>
            </a:xfrm>
            <a:custGeom>
              <a:avLst/>
              <a:gdLst>
                <a:gd name="T0" fmla="*/ 0 w 67"/>
                <a:gd name="T1" fmla="*/ 0 h 25"/>
                <a:gd name="T2" fmla="*/ 0 w 67"/>
                <a:gd name="T3" fmla="*/ 7 h 25"/>
                <a:gd name="T4" fmla="*/ 0 w 67"/>
                <a:gd name="T5" fmla="*/ 13 h 25"/>
                <a:gd name="T6" fmla="*/ 0 w 67"/>
                <a:gd name="T7" fmla="*/ 20 h 25"/>
                <a:gd name="T8" fmla="*/ 0 w 67"/>
                <a:gd name="T9" fmla="*/ 25 h 25"/>
                <a:gd name="T10" fmla="*/ 5 w 67"/>
                <a:gd name="T11" fmla="*/ 25 h 25"/>
                <a:gd name="T12" fmla="*/ 10 w 67"/>
                <a:gd name="T13" fmla="*/ 25 h 25"/>
                <a:gd name="T14" fmla="*/ 13 w 67"/>
                <a:gd name="T15" fmla="*/ 25 h 25"/>
                <a:gd name="T16" fmla="*/ 18 w 67"/>
                <a:gd name="T17" fmla="*/ 25 h 25"/>
                <a:gd name="T18" fmla="*/ 25 w 67"/>
                <a:gd name="T19" fmla="*/ 25 h 25"/>
                <a:gd name="T20" fmla="*/ 30 w 67"/>
                <a:gd name="T21" fmla="*/ 25 h 25"/>
                <a:gd name="T22" fmla="*/ 37 w 67"/>
                <a:gd name="T23" fmla="*/ 25 h 25"/>
                <a:gd name="T24" fmla="*/ 43 w 67"/>
                <a:gd name="T25" fmla="*/ 24 h 25"/>
                <a:gd name="T26" fmla="*/ 49 w 67"/>
                <a:gd name="T27" fmla="*/ 24 h 25"/>
                <a:gd name="T28" fmla="*/ 55 w 67"/>
                <a:gd name="T29" fmla="*/ 24 h 25"/>
                <a:gd name="T30" fmla="*/ 62 w 67"/>
                <a:gd name="T31" fmla="*/ 23 h 25"/>
                <a:gd name="T32" fmla="*/ 67 w 67"/>
                <a:gd name="T33" fmla="*/ 23 h 25"/>
                <a:gd name="T34" fmla="*/ 66 w 67"/>
                <a:gd name="T35" fmla="*/ 17 h 25"/>
                <a:gd name="T36" fmla="*/ 66 w 67"/>
                <a:gd name="T37" fmla="*/ 12 h 25"/>
                <a:gd name="T38" fmla="*/ 65 w 67"/>
                <a:gd name="T39" fmla="*/ 6 h 25"/>
                <a:gd name="T40" fmla="*/ 64 w 67"/>
                <a:gd name="T41" fmla="*/ 0 h 25"/>
                <a:gd name="T42" fmla="*/ 56 w 67"/>
                <a:gd name="T43" fmla="*/ 0 h 25"/>
                <a:gd name="T44" fmla="*/ 48 w 67"/>
                <a:gd name="T45" fmla="*/ 0 h 25"/>
                <a:gd name="T46" fmla="*/ 40 w 67"/>
                <a:gd name="T47" fmla="*/ 0 h 25"/>
                <a:gd name="T48" fmla="*/ 32 w 67"/>
                <a:gd name="T49" fmla="*/ 0 h 25"/>
                <a:gd name="T50" fmla="*/ 24 w 67"/>
                <a:gd name="T51" fmla="*/ 0 h 25"/>
                <a:gd name="T52" fmla="*/ 17 w 67"/>
                <a:gd name="T53" fmla="*/ 0 h 25"/>
                <a:gd name="T54" fmla="*/ 9 w 67"/>
                <a:gd name="T55" fmla="*/ 0 h 25"/>
                <a:gd name="T56" fmla="*/ 0 w 67"/>
                <a:gd name="T5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7" h="25">
                  <a:moveTo>
                    <a:pt x="0" y="0"/>
                  </a:moveTo>
                  <a:lnTo>
                    <a:pt x="0" y="7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5" y="25"/>
                  </a:lnTo>
                  <a:lnTo>
                    <a:pt x="10" y="25"/>
                  </a:lnTo>
                  <a:lnTo>
                    <a:pt x="13" y="25"/>
                  </a:lnTo>
                  <a:lnTo>
                    <a:pt x="18" y="25"/>
                  </a:lnTo>
                  <a:lnTo>
                    <a:pt x="25" y="25"/>
                  </a:lnTo>
                  <a:lnTo>
                    <a:pt x="30" y="25"/>
                  </a:lnTo>
                  <a:lnTo>
                    <a:pt x="37" y="25"/>
                  </a:lnTo>
                  <a:lnTo>
                    <a:pt x="43" y="24"/>
                  </a:lnTo>
                  <a:lnTo>
                    <a:pt x="49" y="24"/>
                  </a:lnTo>
                  <a:lnTo>
                    <a:pt x="55" y="24"/>
                  </a:lnTo>
                  <a:lnTo>
                    <a:pt x="62" y="23"/>
                  </a:lnTo>
                  <a:lnTo>
                    <a:pt x="67" y="23"/>
                  </a:lnTo>
                  <a:lnTo>
                    <a:pt x="66" y="17"/>
                  </a:lnTo>
                  <a:lnTo>
                    <a:pt x="66" y="12"/>
                  </a:lnTo>
                  <a:lnTo>
                    <a:pt x="65" y="6"/>
                  </a:lnTo>
                  <a:lnTo>
                    <a:pt x="64" y="0"/>
                  </a:lnTo>
                  <a:lnTo>
                    <a:pt x="56" y="0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24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22" name="Freeform 298"/>
            <p:cNvSpPr>
              <a:spLocks/>
            </p:cNvSpPr>
            <p:nvPr/>
          </p:nvSpPr>
          <p:spPr bwMode="auto">
            <a:xfrm>
              <a:off x="424" y="1034"/>
              <a:ext cx="31" cy="13"/>
            </a:xfrm>
            <a:custGeom>
              <a:avLst/>
              <a:gdLst>
                <a:gd name="T0" fmla="*/ 0 w 62"/>
                <a:gd name="T1" fmla="*/ 0 h 25"/>
                <a:gd name="T2" fmla="*/ 0 w 62"/>
                <a:gd name="T3" fmla="*/ 7 h 25"/>
                <a:gd name="T4" fmla="*/ 0 w 62"/>
                <a:gd name="T5" fmla="*/ 13 h 25"/>
                <a:gd name="T6" fmla="*/ 0 w 62"/>
                <a:gd name="T7" fmla="*/ 20 h 25"/>
                <a:gd name="T8" fmla="*/ 0 w 62"/>
                <a:gd name="T9" fmla="*/ 25 h 25"/>
                <a:gd name="T10" fmla="*/ 4 w 62"/>
                <a:gd name="T11" fmla="*/ 25 h 25"/>
                <a:gd name="T12" fmla="*/ 8 w 62"/>
                <a:gd name="T13" fmla="*/ 25 h 25"/>
                <a:gd name="T14" fmla="*/ 12 w 62"/>
                <a:gd name="T15" fmla="*/ 25 h 25"/>
                <a:gd name="T16" fmla="*/ 16 w 62"/>
                <a:gd name="T17" fmla="*/ 25 h 25"/>
                <a:gd name="T18" fmla="*/ 22 w 62"/>
                <a:gd name="T19" fmla="*/ 25 h 25"/>
                <a:gd name="T20" fmla="*/ 28 w 62"/>
                <a:gd name="T21" fmla="*/ 25 h 25"/>
                <a:gd name="T22" fmla="*/ 33 w 62"/>
                <a:gd name="T23" fmla="*/ 25 h 25"/>
                <a:gd name="T24" fmla="*/ 39 w 62"/>
                <a:gd name="T25" fmla="*/ 24 h 25"/>
                <a:gd name="T26" fmla="*/ 45 w 62"/>
                <a:gd name="T27" fmla="*/ 24 h 25"/>
                <a:gd name="T28" fmla="*/ 51 w 62"/>
                <a:gd name="T29" fmla="*/ 24 h 25"/>
                <a:gd name="T30" fmla="*/ 57 w 62"/>
                <a:gd name="T31" fmla="*/ 23 h 25"/>
                <a:gd name="T32" fmla="*/ 62 w 62"/>
                <a:gd name="T33" fmla="*/ 23 h 25"/>
                <a:gd name="T34" fmla="*/ 61 w 62"/>
                <a:gd name="T35" fmla="*/ 17 h 25"/>
                <a:gd name="T36" fmla="*/ 61 w 62"/>
                <a:gd name="T37" fmla="*/ 12 h 25"/>
                <a:gd name="T38" fmla="*/ 60 w 62"/>
                <a:gd name="T39" fmla="*/ 6 h 25"/>
                <a:gd name="T40" fmla="*/ 59 w 62"/>
                <a:gd name="T41" fmla="*/ 0 h 25"/>
                <a:gd name="T42" fmla="*/ 52 w 62"/>
                <a:gd name="T43" fmla="*/ 0 h 25"/>
                <a:gd name="T44" fmla="*/ 44 w 62"/>
                <a:gd name="T45" fmla="*/ 0 h 25"/>
                <a:gd name="T46" fmla="*/ 37 w 62"/>
                <a:gd name="T47" fmla="*/ 0 h 25"/>
                <a:gd name="T48" fmla="*/ 30 w 62"/>
                <a:gd name="T49" fmla="*/ 0 h 25"/>
                <a:gd name="T50" fmla="*/ 22 w 62"/>
                <a:gd name="T51" fmla="*/ 0 h 25"/>
                <a:gd name="T52" fmla="*/ 15 w 62"/>
                <a:gd name="T53" fmla="*/ 0 h 25"/>
                <a:gd name="T54" fmla="*/ 7 w 62"/>
                <a:gd name="T55" fmla="*/ 0 h 25"/>
                <a:gd name="T56" fmla="*/ 0 w 62"/>
                <a:gd name="T5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25">
                  <a:moveTo>
                    <a:pt x="0" y="0"/>
                  </a:moveTo>
                  <a:lnTo>
                    <a:pt x="0" y="7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4" y="25"/>
                  </a:lnTo>
                  <a:lnTo>
                    <a:pt x="8" y="25"/>
                  </a:lnTo>
                  <a:lnTo>
                    <a:pt x="12" y="25"/>
                  </a:lnTo>
                  <a:lnTo>
                    <a:pt x="16" y="25"/>
                  </a:lnTo>
                  <a:lnTo>
                    <a:pt x="22" y="25"/>
                  </a:lnTo>
                  <a:lnTo>
                    <a:pt x="28" y="25"/>
                  </a:lnTo>
                  <a:lnTo>
                    <a:pt x="33" y="25"/>
                  </a:lnTo>
                  <a:lnTo>
                    <a:pt x="39" y="24"/>
                  </a:lnTo>
                  <a:lnTo>
                    <a:pt x="45" y="24"/>
                  </a:lnTo>
                  <a:lnTo>
                    <a:pt x="51" y="24"/>
                  </a:lnTo>
                  <a:lnTo>
                    <a:pt x="57" y="23"/>
                  </a:lnTo>
                  <a:lnTo>
                    <a:pt x="62" y="23"/>
                  </a:lnTo>
                  <a:lnTo>
                    <a:pt x="61" y="17"/>
                  </a:lnTo>
                  <a:lnTo>
                    <a:pt x="61" y="12"/>
                  </a:lnTo>
                  <a:lnTo>
                    <a:pt x="60" y="6"/>
                  </a:lnTo>
                  <a:lnTo>
                    <a:pt x="59" y="0"/>
                  </a:lnTo>
                  <a:lnTo>
                    <a:pt x="52" y="0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23" name="Freeform 299"/>
            <p:cNvSpPr>
              <a:spLocks/>
            </p:cNvSpPr>
            <p:nvPr/>
          </p:nvSpPr>
          <p:spPr bwMode="auto">
            <a:xfrm>
              <a:off x="425" y="1034"/>
              <a:ext cx="30" cy="13"/>
            </a:xfrm>
            <a:custGeom>
              <a:avLst/>
              <a:gdLst>
                <a:gd name="T0" fmla="*/ 0 w 58"/>
                <a:gd name="T1" fmla="*/ 0 h 25"/>
                <a:gd name="T2" fmla="*/ 0 w 58"/>
                <a:gd name="T3" fmla="*/ 7 h 25"/>
                <a:gd name="T4" fmla="*/ 0 w 58"/>
                <a:gd name="T5" fmla="*/ 13 h 25"/>
                <a:gd name="T6" fmla="*/ 0 w 58"/>
                <a:gd name="T7" fmla="*/ 20 h 25"/>
                <a:gd name="T8" fmla="*/ 0 w 58"/>
                <a:gd name="T9" fmla="*/ 25 h 25"/>
                <a:gd name="T10" fmla="*/ 4 w 58"/>
                <a:gd name="T11" fmla="*/ 25 h 25"/>
                <a:gd name="T12" fmla="*/ 8 w 58"/>
                <a:gd name="T13" fmla="*/ 25 h 25"/>
                <a:gd name="T14" fmla="*/ 11 w 58"/>
                <a:gd name="T15" fmla="*/ 25 h 25"/>
                <a:gd name="T16" fmla="*/ 16 w 58"/>
                <a:gd name="T17" fmla="*/ 25 h 25"/>
                <a:gd name="T18" fmla="*/ 21 w 58"/>
                <a:gd name="T19" fmla="*/ 25 h 25"/>
                <a:gd name="T20" fmla="*/ 27 w 58"/>
                <a:gd name="T21" fmla="*/ 25 h 25"/>
                <a:gd name="T22" fmla="*/ 32 w 58"/>
                <a:gd name="T23" fmla="*/ 25 h 25"/>
                <a:gd name="T24" fmla="*/ 38 w 58"/>
                <a:gd name="T25" fmla="*/ 24 h 25"/>
                <a:gd name="T26" fmla="*/ 42 w 58"/>
                <a:gd name="T27" fmla="*/ 24 h 25"/>
                <a:gd name="T28" fmla="*/ 48 w 58"/>
                <a:gd name="T29" fmla="*/ 24 h 25"/>
                <a:gd name="T30" fmla="*/ 53 w 58"/>
                <a:gd name="T31" fmla="*/ 23 h 25"/>
                <a:gd name="T32" fmla="*/ 58 w 58"/>
                <a:gd name="T33" fmla="*/ 23 h 25"/>
                <a:gd name="T34" fmla="*/ 57 w 58"/>
                <a:gd name="T35" fmla="*/ 17 h 25"/>
                <a:gd name="T36" fmla="*/ 57 w 58"/>
                <a:gd name="T37" fmla="*/ 12 h 25"/>
                <a:gd name="T38" fmla="*/ 56 w 58"/>
                <a:gd name="T39" fmla="*/ 6 h 25"/>
                <a:gd name="T40" fmla="*/ 55 w 58"/>
                <a:gd name="T41" fmla="*/ 0 h 25"/>
                <a:gd name="T42" fmla="*/ 48 w 58"/>
                <a:gd name="T43" fmla="*/ 0 h 25"/>
                <a:gd name="T44" fmla="*/ 41 w 58"/>
                <a:gd name="T45" fmla="*/ 0 h 25"/>
                <a:gd name="T46" fmla="*/ 34 w 58"/>
                <a:gd name="T47" fmla="*/ 0 h 25"/>
                <a:gd name="T48" fmla="*/ 27 w 58"/>
                <a:gd name="T49" fmla="*/ 0 h 25"/>
                <a:gd name="T50" fmla="*/ 20 w 58"/>
                <a:gd name="T51" fmla="*/ 0 h 25"/>
                <a:gd name="T52" fmla="*/ 13 w 58"/>
                <a:gd name="T53" fmla="*/ 0 h 25"/>
                <a:gd name="T54" fmla="*/ 6 w 58"/>
                <a:gd name="T55" fmla="*/ 0 h 25"/>
                <a:gd name="T56" fmla="*/ 0 w 58"/>
                <a:gd name="T5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8" h="25">
                  <a:moveTo>
                    <a:pt x="0" y="0"/>
                  </a:moveTo>
                  <a:lnTo>
                    <a:pt x="0" y="7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4" y="25"/>
                  </a:lnTo>
                  <a:lnTo>
                    <a:pt x="8" y="25"/>
                  </a:lnTo>
                  <a:lnTo>
                    <a:pt x="11" y="25"/>
                  </a:lnTo>
                  <a:lnTo>
                    <a:pt x="16" y="25"/>
                  </a:lnTo>
                  <a:lnTo>
                    <a:pt x="21" y="25"/>
                  </a:lnTo>
                  <a:lnTo>
                    <a:pt x="27" y="25"/>
                  </a:lnTo>
                  <a:lnTo>
                    <a:pt x="32" y="25"/>
                  </a:lnTo>
                  <a:lnTo>
                    <a:pt x="38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3" y="23"/>
                  </a:lnTo>
                  <a:lnTo>
                    <a:pt x="58" y="23"/>
                  </a:lnTo>
                  <a:lnTo>
                    <a:pt x="57" y="17"/>
                  </a:lnTo>
                  <a:lnTo>
                    <a:pt x="57" y="12"/>
                  </a:lnTo>
                  <a:lnTo>
                    <a:pt x="56" y="6"/>
                  </a:lnTo>
                  <a:lnTo>
                    <a:pt x="55" y="0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20" y="0"/>
                  </a:lnTo>
                  <a:lnTo>
                    <a:pt x="13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4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24" name="Freeform 300"/>
            <p:cNvSpPr>
              <a:spLocks/>
            </p:cNvSpPr>
            <p:nvPr/>
          </p:nvSpPr>
          <p:spPr bwMode="auto">
            <a:xfrm>
              <a:off x="428" y="1034"/>
              <a:ext cx="27" cy="13"/>
            </a:xfrm>
            <a:custGeom>
              <a:avLst/>
              <a:gdLst>
                <a:gd name="T0" fmla="*/ 0 w 54"/>
                <a:gd name="T1" fmla="*/ 0 h 25"/>
                <a:gd name="T2" fmla="*/ 0 w 54"/>
                <a:gd name="T3" fmla="*/ 7 h 25"/>
                <a:gd name="T4" fmla="*/ 0 w 54"/>
                <a:gd name="T5" fmla="*/ 13 h 25"/>
                <a:gd name="T6" fmla="*/ 0 w 54"/>
                <a:gd name="T7" fmla="*/ 20 h 25"/>
                <a:gd name="T8" fmla="*/ 0 w 54"/>
                <a:gd name="T9" fmla="*/ 25 h 25"/>
                <a:gd name="T10" fmla="*/ 4 w 54"/>
                <a:gd name="T11" fmla="*/ 25 h 25"/>
                <a:gd name="T12" fmla="*/ 8 w 54"/>
                <a:gd name="T13" fmla="*/ 25 h 25"/>
                <a:gd name="T14" fmla="*/ 12 w 54"/>
                <a:gd name="T15" fmla="*/ 25 h 25"/>
                <a:gd name="T16" fmla="*/ 15 w 54"/>
                <a:gd name="T17" fmla="*/ 25 h 25"/>
                <a:gd name="T18" fmla="*/ 20 w 54"/>
                <a:gd name="T19" fmla="*/ 25 h 25"/>
                <a:gd name="T20" fmla="*/ 24 w 54"/>
                <a:gd name="T21" fmla="*/ 25 h 25"/>
                <a:gd name="T22" fmla="*/ 30 w 54"/>
                <a:gd name="T23" fmla="*/ 25 h 25"/>
                <a:gd name="T24" fmla="*/ 35 w 54"/>
                <a:gd name="T25" fmla="*/ 24 h 25"/>
                <a:gd name="T26" fmla="*/ 39 w 54"/>
                <a:gd name="T27" fmla="*/ 24 h 25"/>
                <a:gd name="T28" fmla="*/ 45 w 54"/>
                <a:gd name="T29" fmla="*/ 24 h 25"/>
                <a:gd name="T30" fmla="*/ 50 w 54"/>
                <a:gd name="T31" fmla="*/ 23 h 25"/>
                <a:gd name="T32" fmla="*/ 54 w 54"/>
                <a:gd name="T33" fmla="*/ 23 h 25"/>
                <a:gd name="T34" fmla="*/ 53 w 54"/>
                <a:gd name="T35" fmla="*/ 17 h 25"/>
                <a:gd name="T36" fmla="*/ 53 w 54"/>
                <a:gd name="T37" fmla="*/ 12 h 25"/>
                <a:gd name="T38" fmla="*/ 52 w 54"/>
                <a:gd name="T39" fmla="*/ 6 h 25"/>
                <a:gd name="T40" fmla="*/ 51 w 54"/>
                <a:gd name="T41" fmla="*/ 0 h 25"/>
                <a:gd name="T42" fmla="*/ 44 w 54"/>
                <a:gd name="T43" fmla="*/ 0 h 25"/>
                <a:gd name="T44" fmla="*/ 38 w 54"/>
                <a:gd name="T45" fmla="*/ 0 h 25"/>
                <a:gd name="T46" fmla="*/ 31 w 54"/>
                <a:gd name="T47" fmla="*/ 0 h 25"/>
                <a:gd name="T48" fmla="*/ 25 w 54"/>
                <a:gd name="T49" fmla="*/ 0 h 25"/>
                <a:gd name="T50" fmla="*/ 19 w 54"/>
                <a:gd name="T51" fmla="*/ 0 h 25"/>
                <a:gd name="T52" fmla="*/ 13 w 54"/>
                <a:gd name="T53" fmla="*/ 0 h 25"/>
                <a:gd name="T54" fmla="*/ 6 w 54"/>
                <a:gd name="T55" fmla="*/ 0 h 25"/>
                <a:gd name="T56" fmla="*/ 0 w 54"/>
                <a:gd name="T5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25">
                  <a:moveTo>
                    <a:pt x="0" y="0"/>
                  </a:moveTo>
                  <a:lnTo>
                    <a:pt x="0" y="7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4" y="25"/>
                  </a:lnTo>
                  <a:lnTo>
                    <a:pt x="8" y="25"/>
                  </a:lnTo>
                  <a:lnTo>
                    <a:pt x="12" y="25"/>
                  </a:lnTo>
                  <a:lnTo>
                    <a:pt x="15" y="25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4"/>
                  </a:lnTo>
                  <a:lnTo>
                    <a:pt x="39" y="24"/>
                  </a:lnTo>
                  <a:lnTo>
                    <a:pt x="45" y="24"/>
                  </a:lnTo>
                  <a:lnTo>
                    <a:pt x="50" y="23"/>
                  </a:lnTo>
                  <a:lnTo>
                    <a:pt x="54" y="23"/>
                  </a:lnTo>
                  <a:lnTo>
                    <a:pt x="53" y="17"/>
                  </a:lnTo>
                  <a:lnTo>
                    <a:pt x="53" y="12"/>
                  </a:lnTo>
                  <a:lnTo>
                    <a:pt x="52" y="6"/>
                  </a:lnTo>
                  <a:lnTo>
                    <a:pt x="51" y="0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1" y="0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44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25" name="Freeform 301"/>
            <p:cNvSpPr>
              <a:spLocks/>
            </p:cNvSpPr>
            <p:nvPr/>
          </p:nvSpPr>
          <p:spPr bwMode="auto">
            <a:xfrm>
              <a:off x="429" y="1034"/>
              <a:ext cx="26" cy="13"/>
            </a:xfrm>
            <a:custGeom>
              <a:avLst/>
              <a:gdLst>
                <a:gd name="T0" fmla="*/ 0 w 50"/>
                <a:gd name="T1" fmla="*/ 0 h 25"/>
                <a:gd name="T2" fmla="*/ 0 w 50"/>
                <a:gd name="T3" fmla="*/ 7 h 25"/>
                <a:gd name="T4" fmla="*/ 0 w 50"/>
                <a:gd name="T5" fmla="*/ 13 h 25"/>
                <a:gd name="T6" fmla="*/ 0 w 50"/>
                <a:gd name="T7" fmla="*/ 20 h 25"/>
                <a:gd name="T8" fmla="*/ 0 w 50"/>
                <a:gd name="T9" fmla="*/ 25 h 25"/>
                <a:gd name="T10" fmla="*/ 4 w 50"/>
                <a:gd name="T11" fmla="*/ 25 h 25"/>
                <a:gd name="T12" fmla="*/ 8 w 50"/>
                <a:gd name="T13" fmla="*/ 25 h 25"/>
                <a:gd name="T14" fmla="*/ 11 w 50"/>
                <a:gd name="T15" fmla="*/ 25 h 25"/>
                <a:gd name="T16" fmla="*/ 15 w 50"/>
                <a:gd name="T17" fmla="*/ 25 h 25"/>
                <a:gd name="T18" fmla="*/ 19 w 50"/>
                <a:gd name="T19" fmla="*/ 25 h 25"/>
                <a:gd name="T20" fmla="*/ 24 w 50"/>
                <a:gd name="T21" fmla="*/ 25 h 25"/>
                <a:gd name="T22" fmla="*/ 28 w 50"/>
                <a:gd name="T23" fmla="*/ 25 h 25"/>
                <a:gd name="T24" fmla="*/ 33 w 50"/>
                <a:gd name="T25" fmla="*/ 24 h 25"/>
                <a:gd name="T26" fmla="*/ 36 w 50"/>
                <a:gd name="T27" fmla="*/ 24 h 25"/>
                <a:gd name="T28" fmla="*/ 41 w 50"/>
                <a:gd name="T29" fmla="*/ 24 h 25"/>
                <a:gd name="T30" fmla="*/ 46 w 50"/>
                <a:gd name="T31" fmla="*/ 23 h 25"/>
                <a:gd name="T32" fmla="*/ 50 w 50"/>
                <a:gd name="T33" fmla="*/ 23 h 25"/>
                <a:gd name="T34" fmla="*/ 49 w 50"/>
                <a:gd name="T35" fmla="*/ 17 h 25"/>
                <a:gd name="T36" fmla="*/ 49 w 50"/>
                <a:gd name="T37" fmla="*/ 12 h 25"/>
                <a:gd name="T38" fmla="*/ 48 w 50"/>
                <a:gd name="T39" fmla="*/ 6 h 25"/>
                <a:gd name="T40" fmla="*/ 47 w 50"/>
                <a:gd name="T41" fmla="*/ 0 h 25"/>
                <a:gd name="T42" fmla="*/ 41 w 50"/>
                <a:gd name="T43" fmla="*/ 0 h 25"/>
                <a:gd name="T44" fmla="*/ 35 w 50"/>
                <a:gd name="T45" fmla="*/ 0 h 25"/>
                <a:gd name="T46" fmla="*/ 30 w 50"/>
                <a:gd name="T47" fmla="*/ 0 h 25"/>
                <a:gd name="T48" fmla="*/ 24 w 50"/>
                <a:gd name="T49" fmla="*/ 0 h 25"/>
                <a:gd name="T50" fmla="*/ 17 w 50"/>
                <a:gd name="T51" fmla="*/ 0 h 25"/>
                <a:gd name="T52" fmla="*/ 11 w 50"/>
                <a:gd name="T53" fmla="*/ 0 h 25"/>
                <a:gd name="T54" fmla="*/ 5 w 50"/>
                <a:gd name="T55" fmla="*/ 0 h 25"/>
                <a:gd name="T56" fmla="*/ 0 w 50"/>
                <a:gd name="T5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0" h="25">
                  <a:moveTo>
                    <a:pt x="0" y="0"/>
                  </a:moveTo>
                  <a:lnTo>
                    <a:pt x="0" y="7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4" y="25"/>
                  </a:lnTo>
                  <a:lnTo>
                    <a:pt x="8" y="25"/>
                  </a:lnTo>
                  <a:lnTo>
                    <a:pt x="11" y="25"/>
                  </a:lnTo>
                  <a:lnTo>
                    <a:pt x="15" y="25"/>
                  </a:lnTo>
                  <a:lnTo>
                    <a:pt x="19" y="25"/>
                  </a:lnTo>
                  <a:lnTo>
                    <a:pt x="24" y="25"/>
                  </a:lnTo>
                  <a:lnTo>
                    <a:pt x="28" y="25"/>
                  </a:lnTo>
                  <a:lnTo>
                    <a:pt x="33" y="24"/>
                  </a:lnTo>
                  <a:lnTo>
                    <a:pt x="36" y="24"/>
                  </a:lnTo>
                  <a:lnTo>
                    <a:pt x="41" y="24"/>
                  </a:lnTo>
                  <a:lnTo>
                    <a:pt x="46" y="23"/>
                  </a:lnTo>
                  <a:lnTo>
                    <a:pt x="50" y="23"/>
                  </a:lnTo>
                  <a:lnTo>
                    <a:pt x="49" y="17"/>
                  </a:lnTo>
                  <a:lnTo>
                    <a:pt x="49" y="12"/>
                  </a:lnTo>
                  <a:lnTo>
                    <a:pt x="48" y="6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4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26" name="Freeform 302"/>
            <p:cNvSpPr>
              <a:spLocks/>
            </p:cNvSpPr>
            <p:nvPr/>
          </p:nvSpPr>
          <p:spPr bwMode="auto">
            <a:xfrm>
              <a:off x="432" y="1034"/>
              <a:ext cx="23" cy="13"/>
            </a:xfrm>
            <a:custGeom>
              <a:avLst/>
              <a:gdLst>
                <a:gd name="T0" fmla="*/ 0 w 46"/>
                <a:gd name="T1" fmla="*/ 0 h 25"/>
                <a:gd name="T2" fmla="*/ 0 w 46"/>
                <a:gd name="T3" fmla="*/ 7 h 25"/>
                <a:gd name="T4" fmla="*/ 0 w 46"/>
                <a:gd name="T5" fmla="*/ 13 h 25"/>
                <a:gd name="T6" fmla="*/ 0 w 46"/>
                <a:gd name="T7" fmla="*/ 20 h 25"/>
                <a:gd name="T8" fmla="*/ 0 w 46"/>
                <a:gd name="T9" fmla="*/ 25 h 25"/>
                <a:gd name="T10" fmla="*/ 4 w 46"/>
                <a:gd name="T11" fmla="*/ 25 h 25"/>
                <a:gd name="T12" fmla="*/ 7 w 46"/>
                <a:gd name="T13" fmla="*/ 25 h 25"/>
                <a:gd name="T14" fmla="*/ 11 w 46"/>
                <a:gd name="T15" fmla="*/ 25 h 25"/>
                <a:gd name="T16" fmla="*/ 14 w 46"/>
                <a:gd name="T17" fmla="*/ 25 h 25"/>
                <a:gd name="T18" fmla="*/ 22 w 46"/>
                <a:gd name="T19" fmla="*/ 25 h 25"/>
                <a:gd name="T20" fmla="*/ 30 w 46"/>
                <a:gd name="T21" fmla="*/ 24 h 25"/>
                <a:gd name="T22" fmla="*/ 38 w 46"/>
                <a:gd name="T23" fmla="*/ 24 h 25"/>
                <a:gd name="T24" fmla="*/ 46 w 46"/>
                <a:gd name="T25" fmla="*/ 23 h 25"/>
                <a:gd name="T26" fmla="*/ 45 w 46"/>
                <a:gd name="T27" fmla="*/ 17 h 25"/>
                <a:gd name="T28" fmla="*/ 45 w 46"/>
                <a:gd name="T29" fmla="*/ 12 h 25"/>
                <a:gd name="T30" fmla="*/ 44 w 46"/>
                <a:gd name="T31" fmla="*/ 6 h 25"/>
                <a:gd name="T32" fmla="*/ 43 w 46"/>
                <a:gd name="T33" fmla="*/ 0 h 25"/>
                <a:gd name="T34" fmla="*/ 37 w 46"/>
                <a:gd name="T35" fmla="*/ 0 h 25"/>
                <a:gd name="T36" fmla="*/ 31 w 46"/>
                <a:gd name="T37" fmla="*/ 0 h 25"/>
                <a:gd name="T38" fmla="*/ 27 w 46"/>
                <a:gd name="T39" fmla="*/ 0 h 25"/>
                <a:gd name="T40" fmla="*/ 21 w 46"/>
                <a:gd name="T41" fmla="*/ 0 h 25"/>
                <a:gd name="T42" fmla="*/ 16 w 46"/>
                <a:gd name="T43" fmla="*/ 0 h 25"/>
                <a:gd name="T44" fmla="*/ 11 w 46"/>
                <a:gd name="T45" fmla="*/ 0 h 25"/>
                <a:gd name="T46" fmla="*/ 6 w 46"/>
                <a:gd name="T47" fmla="*/ 0 h 25"/>
                <a:gd name="T48" fmla="*/ 0 w 46"/>
                <a:gd name="T4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" h="25">
                  <a:moveTo>
                    <a:pt x="0" y="0"/>
                  </a:moveTo>
                  <a:lnTo>
                    <a:pt x="0" y="7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4" y="25"/>
                  </a:lnTo>
                  <a:lnTo>
                    <a:pt x="7" y="25"/>
                  </a:lnTo>
                  <a:lnTo>
                    <a:pt x="11" y="25"/>
                  </a:lnTo>
                  <a:lnTo>
                    <a:pt x="14" y="25"/>
                  </a:lnTo>
                  <a:lnTo>
                    <a:pt x="22" y="25"/>
                  </a:lnTo>
                  <a:lnTo>
                    <a:pt x="30" y="24"/>
                  </a:lnTo>
                  <a:lnTo>
                    <a:pt x="38" y="24"/>
                  </a:lnTo>
                  <a:lnTo>
                    <a:pt x="46" y="23"/>
                  </a:lnTo>
                  <a:lnTo>
                    <a:pt x="45" y="17"/>
                  </a:lnTo>
                  <a:lnTo>
                    <a:pt x="45" y="12"/>
                  </a:lnTo>
                  <a:lnTo>
                    <a:pt x="44" y="6"/>
                  </a:lnTo>
                  <a:lnTo>
                    <a:pt x="43" y="0"/>
                  </a:lnTo>
                  <a:lnTo>
                    <a:pt x="37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42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27" name="Freeform 303"/>
            <p:cNvSpPr>
              <a:spLocks/>
            </p:cNvSpPr>
            <p:nvPr/>
          </p:nvSpPr>
          <p:spPr bwMode="auto">
            <a:xfrm>
              <a:off x="434" y="1034"/>
              <a:ext cx="21" cy="13"/>
            </a:xfrm>
            <a:custGeom>
              <a:avLst/>
              <a:gdLst>
                <a:gd name="T0" fmla="*/ 0 w 41"/>
                <a:gd name="T1" fmla="*/ 0 h 25"/>
                <a:gd name="T2" fmla="*/ 0 w 41"/>
                <a:gd name="T3" fmla="*/ 7 h 25"/>
                <a:gd name="T4" fmla="*/ 0 w 41"/>
                <a:gd name="T5" fmla="*/ 13 h 25"/>
                <a:gd name="T6" fmla="*/ 0 w 41"/>
                <a:gd name="T7" fmla="*/ 20 h 25"/>
                <a:gd name="T8" fmla="*/ 0 w 41"/>
                <a:gd name="T9" fmla="*/ 25 h 25"/>
                <a:gd name="T10" fmla="*/ 2 w 41"/>
                <a:gd name="T11" fmla="*/ 25 h 25"/>
                <a:gd name="T12" fmla="*/ 6 w 41"/>
                <a:gd name="T13" fmla="*/ 25 h 25"/>
                <a:gd name="T14" fmla="*/ 9 w 41"/>
                <a:gd name="T15" fmla="*/ 25 h 25"/>
                <a:gd name="T16" fmla="*/ 11 w 41"/>
                <a:gd name="T17" fmla="*/ 25 h 25"/>
                <a:gd name="T18" fmla="*/ 19 w 41"/>
                <a:gd name="T19" fmla="*/ 25 h 25"/>
                <a:gd name="T20" fmla="*/ 26 w 41"/>
                <a:gd name="T21" fmla="*/ 24 h 25"/>
                <a:gd name="T22" fmla="*/ 34 w 41"/>
                <a:gd name="T23" fmla="*/ 24 h 25"/>
                <a:gd name="T24" fmla="*/ 41 w 41"/>
                <a:gd name="T25" fmla="*/ 23 h 25"/>
                <a:gd name="T26" fmla="*/ 40 w 41"/>
                <a:gd name="T27" fmla="*/ 17 h 25"/>
                <a:gd name="T28" fmla="*/ 40 w 41"/>
                <a:gd name="T29" fmla="*/ 12 h 25"/>
                <a:gd name="T30" fmla="*/ 39 w 41"/>
                <a:gd name="T31" fmla="*/ 6 h 25"/>
                <a:gd name="T32" fmla="*/ 38 w 41"/>
                <a:gd name="T33" fmla="*/ 0 h 25"/>
                <a:gd name="T34" fmla="*/ 33 w 41"/>
                <a:gd name="T35" fmla="*/ 0 h 25"/>
                <a:gd name="T36" fmla="*/ 29 w 41"/>
                <a:gd name="T37" fmla="*/ 0 h 25"/>
                <a:gd name="T38" fmla="*/ 24 w 41"/>
                <a:gd name="T39" fmla="*/ 0 h 25"/>
                <a:gd name="T40" fmla="*/ 19 w 41"/>
                <a:gd name="T41" fmla="*/ 0 h 25"/>
                <a:gd name="T42" fmla="*/ 14 w 41"/>
                <a:gd name="T43" fmla="*/ 0 h 25"/>
                <a:gd name="T44" fmla="*/ 9 w 41"/>
                <a:gd name="T45" fmla="*/ 0 h 25"/>
                <a:gd name="T46" fmla="*/ 4 w 41"/>
                <a:gd name="T47" fmla="*/ 0 h 25"/>
                <a:gd name="T48" fmla="*/ 0 w 41"/>
                <a:gd name="T4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25">
                  <a:moveTo>
                    <a:pt x="0" y="0"/>
                  </a:moveTo>
                  <a:lnTo>
                    <a:pt x="0" y="7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2" y="25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1" y="25"/>
                  </a:lnTo>
                  <a:lnTo>
                    <a:pt x="19" y="25"/>
                  </a:lnTo>
                  <a:lnTo>
                    <a:pt x="26" y="24"/>
                  </a:lnTo>
                  <a:lnTo>
                    <a:pt x="34" y="24"/>
                  </a:lnTo>
                  <a:lnTo>
                    <a:pt x="41" y="23"/>
                  </a:lnTo>
                  <a:lnTo>
                    <a:pt x="40" y="17"/>
                  </a:lnTo>
                  <a:lnTo>
                    <a:pt x="40" y="12"/>
                  </a:lnTo>
                  <a:lnTo>
                    <a:pt x="39" y="6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4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28" name="Freeform 304"/>
            <p:cNvSpPr>
              <a:spLocks/>
            </p:cNvSpPr>
            <p:nvPr/>
          </p:nvSpPr>
          <p:spPr bwMode="auto">
            <a:xfrm>
              <a:off x="436" y="1034"/>
              <a:ext cx="19" cy="13"/>
            </a:xfrm>
            <a:custGeom>
              <a:avLst/>
              <a:gdLst>
                <a:gd name="T0" fmla="*/ 0 w 38"/>
                <a:gd name="T1" fmla="*/ 0 h 25"/>
                <a:gd name="T2" fmla="*/ 0 w 38"/>
                <a:gd name="T3" fmla="*/ 7 h 25"/>
                <a:gd name="T4" fmla="*/ 0 w 38"/>
                <a:gd name="T5" fmla="*/ 13 h 25"/>
                <a:gd name="T6" fmla="*/ 0 w 38"/>
                <a:gd name="T7" fmla="*/ 20 h 25"/>
                <a:gd name="T8" fmla="*/ 0 w 38"/>
                <a:gd name="T9" fmla="*/ 25 h 25"/>
                <a:gd name="T10" fmla="*/ 4 w 38"/>
                <a:gd name="T11" fmla="*/ 25 h 25"/>
                <a:gd name="T12" fmla="*/ 6 w 38"/>
                <a:gd name="T13" fmla="*/ 25 h 25"/>
                <a:gd name="T14" fmla="*/ 9 w 38"/>
                <a:gd name="T15" fmla="*/ 25 h 25"/>
                <a:gd name="T16" fmla="*/ 12 w 38"/>
                <a:gd name="T17" fmla="*/ 25 h 25"/>
                <a:gd name="T18" fmla="*/ 19 w 38"/>
                <a:gd name="T19" fmla="*/ 25 h 25"/>
                <a:gd name="T20" fmla="*/ 26 w 38"/>
                <a:gd name="T21" fmla="*/ 24 h 25"/>
                <a:gd name="T22" fmla="*/ 33 w 38"/>
                <a:gd name="T23" fmla="*/ 24 h 25"/>
                <a:gd name="T24" fmla="*/ 38 w 38"/>
                <a:gd name="T25" fmla="*/ 23 h 25"/>
                <a:gd name="T26" fmla="*/ 37 w 38"/>
                <a:gd name="T27" fmla="*/ 17 h 25"/>
                <a:gd name="T28" fmla="*/ 37 w 38"/>
                <a:gd name="T29" fmla="*/ 12 h 25"/>
                <a:gd name="T30" fmla="*/ 36 w 38"/>
                <a:gd name="T31" fmla="*/ 6 h 25"/>
                <a:gd name="T32" fmla="*/ 35 w 38"/>
                <a:gd name="T33" fmla="*/ 0 h 25"/>
                <a:gd name="T34" fmla="*/ 30 w 38"/>
                <a:gd name="T35" fmla="*/ 0 h 25"/>
                <a:gd name="T36" fmla="*/ 27 w 38"/>
                <a:gd name="T37" fmla="*/ 0 h 25"/>
                <a:gd name="T38" fmla="*/ 22 w 38"/>
                <a:gd name="T39" fmla="*/ 0 h 25"/>
                <a:gd name="T40" fmla="*/ 18 w 38"/>
                <a:gd name="T41" fmla="*/ 0 h 25"/>
                <a:gd name="T42" fmla="*/ 13 w 38"/>
                <a:gd name="T43" fmla="*/ 0 h 25"/>
                <a:gd name="T44" fmla="*/ 9 w 38"/>
                <a:gd name="T45" fmla="*/ 0 h 25"/>
                <a:gd name="T46" fmla="*/ 5 w 38"/>
                <a:gd name="T47" fmla="*/ 0 h 25"/>
                <a:gd name="T48" fmla="*/ 0 w 38"/>
                <a:gd name="T4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25">
                  <a:moveTo>
                    <a:pt x="0" y="0"/>
                  </a:moveTo>
                  <a:lnTo>
                    <a:pt x="0" y="7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4" y="25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2" y="25"/>
                  </a:lnTo>
                  <a:lnTo>
                    <a:pt x="19" y="25"/>
                  </a:lnTo>
                  <a:lnTo>
                    <a:pt x="26" y="24"/>
                  </a:lnTo>
                  <a:lnTo>
                    <a:pt x="33" y="24"/>
                  </a:lnTo>
                  <a:lnTo>
                    <a:pt x="38" y="23"/>
                  </a:lnTo>
                  <a:lnTo>
                    <a:pt x="37" y="17"/>
                  </a:lnTo>
                  <a:lnTo>
                    <a:pt x="37" y="12"/>
                  </a:lnTo>
                  <a:lnTo>
                    <a:pt x="36" y="6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4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29" name="Freeform 305"/>
            <p:cNvSpPr>
              <a:spLocks/>
            </p:cNvSpPr>
            <p:nvPr/>
          </p:nvSpPr>
          <p:spPr bwMode="auto">
            <a:xfrm>
              <a:off x="438" y="1034"/>
              <a:ext cx="17" cy="13"/>
            </a:xfrm>
            <a:custGeom>
              <a:avLst/>
              <a:gdLst>
                <a:gd name="T0" fmla="*/ 0 w 33"/>
                <a:gd name="T1" fmla="*/ 0 h 25"/>
                <a:gd name="T2" fmla="*/ 0 w 33"/>
                <a:gd name="T3" fmla="*/ 7 h 25"/>
                <a:gd name="T4" fmla="*/ 0 w 33"/>
                <a:gd name="T5" fmla="*/ 13 h 25"/>
                <a:gd name="T6" fmla="*/ 0 w 33"/>
                <a:gd name="T7" fmla="*/ 20 h 25"/>
                <a:gd name="T8" fmla="*/ 0 w 33"/>
                <a:gd name="T9" fmla="*/ 25 h 25"/>
                <a:gd name="T10" fmla="*/ 2 w 33"/>
                <a:gd name="T11" fmla="*/ 25 h 25"/>
                <a:gd name="T12" fmla="*/ 6 w 33"/>
                <a:gd name="T13" fmla="*/ 25 h 25"/>
                <a:gd name="T14" fmla="*/ 8 w 33"/>
                <a:gd name="T15" fmla="*/ 25 h 25"/>
                <a:gd name="T16" fmla="*/ 10 w 33"/>
                <a:gd name="T17" fmla="*/ 25 h 25"/>
                <a:gd name="T18" fmla="*/ 16 w 33"/>
                <a:gd name="T19" fmla="*/ 25 h 25"/>
                <a:gd name="T20" fmla="*/ 22 w 33"/>
                <a:gd name="T21" fmla="*/ 24 h 25"/>
                <a:gd name="T22" fmla="*/ 28 w 33"/>
                <a:gd name="T23" fmla="*/ 24 h 25"/>
                <a:gd name="T24" fmla="*/ 33 w 33"/>
                <a:gd name="T25" fmla="*/ 23 h 25"/>
                <a:gd name="T26" fmla="*/ 32 w 33"/>
                <a:gd name="T27" fmla="*/ 17 h 25"/>
                <a:gd name="T28" fmla="*/ 32 w 33"/>
                <a:gd name="T29" fmla="*/ 12 h 25"/>
                <a:gd name="T30" fmla="*/ 31 w 33"/>
                <a:gd name="T31" fmla="*/ 6 h 25"/>
                <a:gd name="T32" fmla="*/ 30 w 33"/>
                <a:gd name="T33" fmla="*/ 0 h 25"/>
                <a:gd name="T34" fmla="*/ 22 w 33"/>
                <a:gd name="T35" fmla="*/ 0 h 25"/>
                <a:gd name="T36" fmla="*/ 15 w 33"/>
                <a:gd name="T37" fmla="*/ 0 h 25"/>
                <a:gd name="T38" fmla="*/ 8 w 33"/>
                <a:gd name="T39" fmla="*/ 0 h 25"/>
                <a:gd name="T40" fmla="*/ 0 w 33"/>
                <a:gd name="T4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25">
                  <a:moveTo>
                    <a:pt x="0" y="0"/>
                  </a:moveTo>
                  <a:lnTo>
                    <a:pt x="0" y="7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2" y="25"/>
                  </a:lnTo>
                  <a:lnTo>
                    <a:pt x="6" y="25"/>
                  </a:lnTo>
                  <a:lnTo>
                    <a:pt x="8" y="25"/>
                  </a:lnTo>
                  <a:lnTo>
                    <a:pt x="10" y="25"/>
                  </a:lnTo>
                  <a:lnTo>
                    <a:pt x="16" y="25"/>
                  </a:lnTo>
                  <a:lnTo>
                    <a:pt x="22" y="24"/>
                  </a:lnTo>
                  <a:lnTo>
                    <a:pt x="28" y="24"/>
                  </a:lnTo>
                  <a:lnTo>
                    <a:pt x="33" y="23"/>
                  </a:lnTo>
                  <a:lnTo>
                    <a:pt x="32" y="17"/>
                  </a:lnTo>
                  <a:lnTo>
                    <a:pt x="32" y="12"/>
                  </a:lnTo>
                  <a:lnTo>
                    <a:pt x="31" y="6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44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30" name="Freeform 306"/>
            <p:cNvSpPr>
              <a:spLocks/>
            </p:cNvSpPr>
            <p:nvPr/>
          </p:nvSpPr>
          <p:spPr bwMode="auto">
            <a:xfrm>
              <a:off x="440" y="1034"/>
              <a:ext cx="15" cy="13"/>
            </a:xfrm>
            <a:custGeom>
              <a:avLst/>
              <a:gdLst>
                <a:gd name="T0" fmla="*/ 0 w 29"/>
                <a:gd name="T1" fmla="*/ 0 h 25"/>
                <a:gd name="T2" fmla="*/ 0 w 29"/>
                <a:gd name="T3" fmla="*/ 7 h 25"/>
                <a:gd name="T4" fmla="*/ 0 w 29"/>
                <a:gd name="T5" fmla="*/ 13 h 25"/>
                <a:gd name="T6" fmla="*/ 0 w 29"/>
                <a:gd name="T7" fmla="*/ 20 h 25"/>
                <a:gd name="T8" fmla="*/ 0 w 29"/>
                <a:gd name="T9" fmla="*/ 25 h 25"/>
                <a:gd name="T10" fmla="*/ 3 w 29"/>
                <a:gd name="T11" fmla="*/ 25 h 25"/>
                <a:gd name="T12" fmla="*/ 5 w 29"/>
                <a:gd name="T13" fmla="*/ 25 h 25"/>
                <a:gd name="T14" fmla="*/ 7 w 29"/>
                <a:gd name="T15" fmla="*/ 25 h 25"/>
                <a:gd name="T16" fmla="*/ 10 w 29"/>
                <a:gd name="T17" fmla="*/ 25 h 25"/>
                <a:gd name="T18" fmla="*/ 14 w 29"/>
                <a:gd name="T19" fmla="*/ 25 h 25"/>
                <a:gd name="T20" fmla="*/ 20 w 29"/>
                <a:gd name="T21" fmla="*/ 24 h 25"/>
                <a:gd name="T22" fmla="*/ 25 w 29"/>
                <a:gd name="T23" fmla="*/ 24 h 25"/>
                <a:gd name="T24" fmla="*/ 29 w 29"/>
                <a:gd name="T25" fmla="*/ 23 h 25"/>
                <a:gd name="T26" fmla="*/ 28 w 29"/>
                <a:gd name="T27" fmla="*/ 17 h 25"/>
                <a:gd name="T28" fmla="*/ 28 w 29"/>
                <a:gd name="T29" fmla="*/ 12 h 25"/>
                <a:gd name="T30" fmla="*/ 27 w 29"/>
                <a:gd name="T31" fmla="*/ 6 h 25"/>
                <a:gd name="T32" fmla="*/ 26 w 29"/>
                <a:gd name="T33" fmla="*/ 0 h 25"/>
                <a:gd name="T34" fmla="*/ 19 w 29"/>
                <a:gd name="T35" fmla="*/ 0 h 25"/>
                <a:gd name="T36" fmla="*/ 13 w 29"/>
                <a:gd name="T37" fmla="*/ 0 h 25"/>
                <a:gd name="T38" fmla="*/ 6 w 29"/>
                <a:gd name="T39" fmla="*/ 0 h 25"/>
                <a:gd name="T40" fmla="*/ 0 w 29"/>
                <a:gd name="T4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5">
                  <a:moveTo>
                    <a:pt x="0" y="0"/>
                  </a:moveTo>
                  <a:lnTo>
                    <a:pt x="0" y="7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3" y="25"/>
                  </a:lnTo>
                  <a:lnTo>
                    <a:pt x="5" y="25"/>
                  </a:lnTo>
                  <a:lnTo>
                    <a:pt x="7" y="25"/>
                  </a:lnTo>
                  <a:lnTo>
                    <a:pt x="10" y="25"/>
                  </a:lnTo>
                  <a:lnTo>
                    <a:pt x="14" y="25"/>
                  </a:lnTo>
                  <a:lnTo>
                    <a:pt x="20" y="24"/>
                  </a:lnTo>
                  <a:lnTo>
                    <a:pt x="25" y="24"/>
                  </a:lnTo>
                  <a:lnTo>
                    <a:pt x="29" y="23"/>
                  </a:lnTo>
                  <a:lnTo>
                    <a:pt x="28" y="17"/>
                  </a:lnTo>
                  <a:lnTo>
                    <a:pt x="28" y="12"/>
                  </a:lnTo>
                  <a:lnTo>
                    <a:pt x="27" y="6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54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31" name="Freeform 307"/>
            <p:cNvSpPr>
              <a:spLocks/>
            </p:cNvSpPr>
            <p:nvPr/>
          </p:nvSpPr>
          <p:spPr bwMode="auto">
            <a:xfrm>
              <a:off x="442" y="1034"/>
              <a:ext cx="13" cy="13"/>
            </a:xfrm>
            <a:custGeom>
              <a:avLst/>
              <a:gdLst>
                <a:gd name="T0" fmla="*/ 0 w 25"/>
                <a:gd name="T1" fmla="*/ 0 h 25"/>
                <a:gd name="T2" fmla="*/ 0 w 25"/>
                <a:gd name="T3" fmla="*/ 25 h 25"/>
                <a:gd name="T4" fmla="*/ 9 w 25"/>
                <a:gd name="T5" fmla="*/ 25 h 25"/>
                <a:gd name="T6" fmla="*/ 25 w 25"/>
                <a:gd name="T7" fmla="*/ 23 h 25"/>
                <a:gd name="T8" fmla="*/ 22 w 25"/>
                <a:gd name="T9" fmla="*/ 0 h 25"/>
                <a:gd name="T10" fmla="*/ 0 w 25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5">
                  <a:moveTo>
                    <a:pt x="0" y="0"/>
                  </a:moveTo>
                  <a:lnTo>
                    <a:pt x="0" y="25"/>
                  </a:lnTo>
                  <a:lnTo>
                    <a:pt x="9" y="25"/>
                  </a:lnTo>
                  <a:lnTo>
                    <a:pt x="25" y="23"/>
                  </a:lnTo>
                  <a:lnTo>
                    <a:pt x="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4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32" name="Freeform 308"/>
            <p:cNvSpPr>
              <a:spLocks/>
            </p:cNvSpPr>
            <p:nvPr/>
          </p:nvSpPr>
          <p:spPr bwMode="auto">
            <a:xfrm>
              <a:off x="444" y="1052"/>
              <a:ext cx="24" cy="149"/>
            </a:xfrm>
            <a:custGeom>
              <a:avLst/>
              <a:gdLst>
                <a:gd name="T0" fmla="*/ 0 w 48"/>
                <a:gd name="T1" fmla="*/ 1 h 297"/>
                <a:gd name="T2" fmla="*/ 10 w 48"/>
                <a:gd name="T3" fmla="*/ 0 h 297"/>
                <a:gd name="T4" fmla="*/ 23 w 48"/>
                <a:gd name="T5" fmla="*/ 0 h 297"/>
                <a:gd name="T6" fmla="*/ 34 w 48"/>
                <a:gd name="T7" fmla="*/ 74 h 297"/>
                <a:gd name="T8" fmla="*/ 42 w 48"/>
                <a:gd name="T9" fmla="*/ 145 h 297"/>
                <a:gd name="T10" fmla="*/ 47 w 48"/>
                <a:gd name="T11" fmla="*/ 215 h 297"/>
                <a:gd name="T12" fmla="*/ 48 w 48"/>
                <a:gd name="T13" fmla="*/ 290 h 297"/>
                <a:gd name="T14" fmla="*/ 27 w 48"/>
                <a:gd name="T15" fmla="*/ 297 h 297"/>
                <a:gd name="T16" fmla="*/ 26 w 48"/>
                <a:gd name="T17" fmla="*/ 222 h 297"/>
                <a:gd name="T18" fmla="*/ 20 w 48"/>
                <a:gd name="T19" fmla="*/ 148 h 297"/>
                <a:gd name="T20" fmla="*/ 12 w 48"/>
                <a:gd name="T21" fmla="*/ 75 h 297"/>
                <a:gd name="T22" fmla="*/ 0 w 48"/>
                <a:gd name="T23" fmla="*/ 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297">
                  <a:moveTo>
                    <a:pt x="0" y="1"/>
                  </a:moveTo>
                  <a:lnTo>
                    <a:pt x="10" y="0"/>
                  </a:lnTo>
                  <a:lnTo>
                    <a:pt x="23" y="0"/>
                  </a:lnTo>
                  <a:lnTo>
                    <a:pt x="34" y="74"/>
                  </a:lnTo>
                  <a:lnTo>
                    <a:pt x="42" y="145"/>
                  </a:lnTo>
                  <a:lnTo>
                    <a:pt x="47" y="215"/>
                  </a:lnTo>
                  <a:lnTo>
                    <a:pt x="48" y="290"/>
                  </a:lnTo>
                  <a:lnTo>
                    <a:pt x="27" y="297"/>
                  </a:lnTo>
                  <a:lnTo>
                    <a:pt x="26" y="222"/>
                  </a:lnTo>
                  <a:lnTo>
                    <a:pt x="20" y="148"/>
                  </a:lnTo>
                  <a:lnTo>
                    <a:pt x="12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C4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33" name="Freeform 309"/>
            <p:cNvSpPr>
              <a:spLocks/>
            </p:cNvSpPr>
            <p:nvPr/>
          </p:nvSpPr>
          <p:spPr bwMode="auto">
            <a:xfrm>
              <a:off x="442" y="1052"/>
              <a:ext cx="24" cy="149"/>
            </a:xfrm>
            <a:custGeom>
              <a:avLst/>
              <a:gdLst>
                <a:gd name="T0" fmla="*/ 0 w 48"/>
                <a:gd name="T1" fmla="*/ 1 h 297"/>
                <a:gd name="T2" fmla="*/ 2 w 48"/>
                <a:gd name="T3" fmla="*/ 1 h 297"/>
                <a:gd name="T4" fmla="*/ 6 w 48"/>
                <a:gd name="T5" fmla="*/ 0 h 297"/>
                <a:gd name="T6" fmla="*/ 8 w 48"/>
                <a:gd name="T7" fmla="*/ 0 h 297"/>
                <a:gd name="T8" fmla="*/ 11 w 48"/>
                <a:gd name="T9" fmla="*/ 0 h 297"/>
                <a:gd name="T10" fmla="*/ 14 w 48"/>
                <a:gd name="T11" fmla="*/ 0 h 297"/>
                <a:gd name="T12" fmla="*/ 17 w 48"/>
                <a:gd name="T13" fmla="*/ 0 h 297"/>
                <a:gd name="T14" fmla="*/ 21 w 48"/>
                <a:gd name="T15" fmla="*/ 0 h 297"/>
                <a:gd name="T16" fmla="*/ 23 w 48"/>
                <a:gd name="T17" fmla="*/ 0 h 297"/>
                <a:gd name="T18" fmla="*/ 35 w 48"/>
                <a:gd name="T19" fmla="*/ 74 h 297"/>
                <a:gd name="T20" fmla="*/ 43 w 48"/>
                <a:gd name="T21" fmla="*/ 145 h 297"/>
                <a:gd name="T22" fmla="*/ 47 w 48"/>
                <a:gd name="T23" fmla="*/ 215 h 297"/>
                <a:gd name="T24" fmla="*/ 48 w 48"/>
                <a:gd name="T25" fmla="*/ 290 h 297"/>
                <a:gd name="T26" fmla="*/ 44 w 48"/>
                <a:gd name="T27" fmla="*/ 291 h 297"/>
                <a:gd name="T28" fmla="*/ 38 w 48"/>
                <a:gd name="T29" fmla="*/ 294 h 297"/>
                <a:gd name="T30" fmla="*/ 33 w 48"/>
                <a:gd name="T31" fmla="*/ 295 h 297"/>
                <a:gd name="T32" fmla="*/ 28 w 48"/>
                <a:gd name="T33" fmla="*/ 297 h 297"/>
                <a:gd name="T34" fmla="*/ 26 w 48"/>
                <a:gd name="T35" fmla="*/ 222 h 297"/>
                <a:gd name="T36" fmla="*/ 21 w 48"/>
                <a:gd name="T37" fmla="*/ 148 h 297"/>
                <a:gd name="T38" fmla="*/ 13 w 48"/>
                <a:gd name="T39" fmla="*/ 75 h 297"/>
                <a:gd name="T40" fmla="*/ 0 w 48"/>
                <a:gd name="T41" fmla="*/ 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297">
                  <a:moveTo>
                    <a:pt x="0" y="1"/>
                  </a:moveTo>
                  <a:lnTo>
                    <a:pt x="2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35" y="74"/>
                  </a:lnTo>
                  <a:lnTo>
                    <a:pt x="43" y="145"/>
                  </a:lnTo>
                  <a:lnTo>
                    <a:pt x="47" y="215"/>
                  </a:lnTo>
                  <a:lnTo>
                    <a:pt x="48" y="290"/>
                  </a:lnTo>
                  <a:lnTo>
                    <a:pt x="44" y="291"/>
                  </a:lnTo>
                  <a:lnTo>
                    <a:pt x="38" y="294"/>
                  </a:lnTo>
                  <a:lnTo>
                    <a:pt x="33" y="295"/>
                  </a:lnTo>
                  <a:lnTo>
                    <a:pt x="28" y="297"/>
                  </a:lnTo>
                  <a:lnTo>
                    <a:pt x="26" y="222"/>
                  </a:lnTo>
                  <a:lnTo>
                    <a:pt x="21" y="148"/>
                  </a:lnTo>
                  <a:lnTo>
                    <a:pt x="13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54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34" name="Freeform 310"/>
            <p:cNvSpPr>
              <a:spLocks/>
            </p:cNvSpPr>
            <p:nvPr/>
          </p:nvSpPr>
          <p:spPr bwMode="auto">
            <a:xfrm>
              <a:off x="440" y="1052"/>
              <a:ext cx="24" cy="149"/>
            </a:xfrm>
            <a:custGeom>
              <a:avLst/>
              <a:gdLst>
                <a:gd name="T0" fmla="*/ 0 w 49"/>
                <a:gd name="T1" fmla="*/ 1 h 297"/>
                <a:gd name="T2" fmla="*/ 3 w 49"/>
                <a:gd name="T3" fmla="*/ 1 h 297"/>
                <a:gd name="T4" fmla="*/ 6 w 49"/>
                <a:gd name="T5" fmla="*/ 0 h 297"/>
                <a:gd name="T6" fmla="*/ 9 w 49"/>
                <a:gd name="T7" fmla="*/ 0 h 297"/>
                <a:gd name="T8" fmla="*/ 11 w 49"/>
                <a:gd name="T9" fmla="*/ 0 h 297"/>
                <a:gd name="T10" fmla="*/ 14 w 49"/>
                <a:gd name="T11" fmla="*/ 0 h 297"/>
                <a:gd name="T12" fmla="*/ 18 w 49"/>
                <a:gd name="T13" fmla="*/ 0 h 297"/>
                <a:gd name="T14" fmla="*/ 20 w 49"/>
                <a:gd name="T15" fmla="*/ 0 h 297"/>
                <a:gd name="T16" fmla="*/ 24 w 49"/>
                <a:gd name="T17" fmla="*/ 0 h 297"/>
                <a:gd name="T18" fmla="*/ 35 w 49"/>
                <a:gd name="T19" fmla="*/ 74 h 297"/>
                <a:gd name="T20" fmla="*/ 43 w 49"/>
                <a:gd name="T21" fmla="*/ 145 h 297"/>
                <a:gd name="T22" fmla="*/ 48 w 49"/>
                <a:gd name="T23" fmla="*/ 215 h 297"/>
                <a:gd name="T24" fmla="*/ 49 w 49"/>
                <a:gd name="T25" fmla="*/ 290 h 297"/>
                <a:gd name="T26" fmla="*/ 43 w 49"/>
                <a:gd name="T27" fmla="*/ 291 h 297"/>
                <a:gd name="T28" fmla="*/ 39 w 49"/>
                <a:gd name="T29" fmla="*/ 294 h 297"/>
                <a:gd name="T30" fmla="*/ 33 w 49"/>
                <a:gd name="T31" fmla="*/ 295 h 297"/>
                <a:gd name="T32" fmla="*/ 27 w 49"/>
                <a:gd name="T33" fmla="*/ 297 h 297"/>
                <a:gd name="T34" fmla="*/ 26 w 49"/>
                <a:gd name="T35" fmla="*/ 222 h 297"/>
                <a:gd name="T36" fmla="*/ 21 w 49"/>
                <a:gd name="T37" fmla="*/ 148 h 297"/>
                <a:gd name="T38" fmla="*/ 12 w 49"/>
                <a:gd name="T39" fmla="*/ 75 h 297"/>
                <a:gd name="T40" fmla="*/ 0 w 49"/>
                <a:gd name="T41" fmla="*/ 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" h="297">
                  <a:moveTo>
                    <a:pt x="0" y="1"/>
                  </a:moveTo>
                  <a:lnTo>
                    <a:pt x="3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35" y="74"/>
                  </a:lnTo>
                  <a:lnTo>
                    <a:pt x="43" y="145"/>
                  </a:lnTo>
                  <a:lnTo>
                    <a:pt x="48" y="215"/>
                  </a:lnTo>
                  <a:lnTo>
                    <a:pt x="49" y="290"/>
                  </a:lnTo>
                  <a:lnTo>
                    <a:pt x="43" y="291"/>
                  </a:lnTo>
                  <a:lnTo>
                    <a:pt x="39" y="294"/>
                  </a:lnTo>
                  <a:lnTo>
                    <a:pt x="33" y="295"/>
                  </a:lnTo>
                  <a:lnTo>
                    <a:pt x="27" y="297"/>
                  </a:lnTo>
                  <a:lnTo>
                    <a:pt x="26" y="222"/>
                  </a:lnTo>
                  <a:lnTo>
                    <a:pt x="21" y="148"/>
                  </a:lnTo>
                  <a:lnTo>
                    <a:pt x="12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44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35" name="Freeform 311"/>
            <p:cNvSpPr>
              <a:spLocks/>
            </p:cNvSpPr>
            <p:nvPr/>
          </p:nvSpPr>
          <p:spPr bwMode="auto">
            <a:xfrm>
              <a:off x="438" y="1052"/>
              <a:ext cx="24" cy="149"/>
            </a:xfrm>
            <a:custGeom>
              <a:avLst/>
              <a:gdLst>
                <a:gd name="T0" fmla="*/ 0 w 48"/>
                <a:gd name="T1" fmla="*/ 1 h 297"/>
                <a:gd name="T2" fmla="*/ 2 w 48"/>
                <a:gd name="T3" fmla="*/ 1 h 297"/>
                <a:gd name="T4" fmla="*/ 6 w 48"/>
                <a:gd name="T5" fmla="*/ 0 h 297"/>
                <a:gd name="T6" fmla="*/ 8 w 48"/>
                <a:gd name="T7" fmla="*/ 0 h 297"/>
                <a:gd name="T8" fmla="*/ 10 w 48"/>
                <a:gd name="T9" fmla="*/ 0 h 297"/>
                <a:gd name="T10" fmla="*/ 14 w 48"/>
                <a:gd name="T11" fmla="*/ 0 h 297"/>
                <a:gd name="T12" fmla="*/ 17 w 48"/>
                <a:gd name="T13" fmla="*/ 0 h 297"/>
                <a:gd name="T14" fmla="*/ 21 w 48"/>
                <a:gd name="T15" fmla="*/ 0 h 297"/>
                <a:gd name="T16" fmla="*/ 23 w 48"/>
                <a:gd name="T17" fmla="*/ 0 h 297"/>
                <a:gd name="T18" fmla="*/ 34 w 48"/>
                <a:gd name="T19" fmla="*/ 74 h 297"/>
                <a:gd name="T20" fmla="*/ 43 w 48"/>
                <a:gd name="T21" fmla="*/ 145 h 297"/>
                <a:gd name="T22" fmla="*/ 47 w 48"/>
                <a:gd name="T23" fmla="*/ 215 h 297"/>
                <a:gd name="T24" fmla="*/ 48 w 48"/>
                <a:gd name="T25" fmla="*/ 290 h 297"/>
                <a:gd name="T26" fmla="*/ 44 w 48"/>
                <a:gd name="T27" fmla="*/ 291 h 297"/>
                <a:gd name="T28" fmla="*/ 38 w 48"/>
                <a:gd name="T29" fmla="*/ 294 h 297"/>
                <a:gd name="T30" fmla="*/ 33 w 48"/>
                <a:gd name="T31" fmla="*/ 295 h 297"/>
                <a:gd name="T32" fmla="*/ 28 w 48"/>
                <a:gd name="T33" fmla="*/ 297 h 297"/>
                <a:gd name="T34" fmla="*/ 26 w 48"/>
                <a:gd name="T35" fmla="*/ 222 h 297"/>
                <a:gd name="T36" fmla="*/ 21 w 48"/>
                <a:gd name="T37" fmla="*/ 148 h 297"/>
                <a:gd name="T38" fmla="*/ 13 w 48"/>
                <a:gd name="T39" fmla="*/ 75 h 297"/>
                <a:gd name="T40" fmla="*/ 0 w 48"/>
                <a:gd name="T41" fmla="*/ 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297">
                  <a:moveTo>
                    <a:pt x="0" y="1"/>
                  </a:moveTo>
                  <a:lnTo>
                    <a:pt x="2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34" y="74"/>
                  </a:lnTo>
                  <a:lnTo>
                    <a:pt x="43" y="145"/>
                  </a:lnTo>
                  <a:lnTo>
                    <a:pt x="47" y="215"/>
                  </a:lnTo>
                  <a:lnTo>
                    <a:pt x="48" y="290"/>
                  </a:lnTo>
                  <a:lnTo>
                    <a:pt x="44" y="291"/>
                  </a:lnTo>
                  <a:lnTo>
                    <a:pt x="38" y="294"/>
                  </a:lnTo>
                  <a:lnTo>
                    <a:pt x="33" y="295"/>
                  </a:lnTo>
                  <a:lnTo>
                    <a:pt x="28" y="297"/>
                  </a:lnTo>
                  <a:lnTo>
                    <a:pt x="26" y="222"/>
                  </a:lnTo>
                  <a:lnTo>
                    <a:pt x="21" y="148"/>
                  </a:lnTo>
                  <a:lnTo>
                    <a:pt x="13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B4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36" name="Freeform 312"/>
            <p:cNvSpPr>
              <a:spLocks/>
            </p:cNvSpPr>
            <p:nvPr/>
          </p:nvSpPr>
          <p:spPr bwMode="auto">
            <a:xfrm>
              <a:off x="436" y="1052"/>
              <a:ext cx="24" cy="149"/>
            </a:xfrm>
            <a:custGeom>
              <a:avLst/>
              <a:gdLst>
                <a:gd name="T0" fmla="*/ 0 w 49"/>
                <a:gd name="T1" fmla="*/ 1 h 297"/>
                <a:gd name="T2" fmla="*/ 3 w 49"/>
                <a:gd name="T3" fmla="*/ 1 h 297"/>
                <a:gd name="T4" fmla="*/ 6 w 49"/>
                <a:gd name="T5" fmla="*/ 0 h 297"/>
                <a:gd name="T6" fmla="*/ 9 w 49"/>
                <a:gd name="T7" fmla="*/ 0 h 297"/>
                <a:gd name="T8" fmla="*/ 12 w 49"/>
                <a:gd name="T9" fmla="*/ 0 h 297"/>
                <a:gd name="T10" fmla="*/ 14 w 49"/>
                <a:gd name="T11" fmla="*/ 0 h 297"/>
                <a:gd name="T12" fmla="*/ 18 w 49"/>
                <a:gd name="T13" fmla="*/ 0 h 297"/>
                <a:gd name="T14" fmla="*/ 21 w 49"/>
                <a:gd name="T15" fmla="*/ 0 h 297"/>
                <a:gd name="T16" fmla="*/ 24 w 49"/>
                <a:gd name="T17" fmla="*/ 0 h 297"/>
                <a:gd name="T18" fmla="*/ 36 w 49"/>
                <a:gd name="T19" fmla="*/ 74 h 297"/>
                <a:gd name="T20" fmla="*/ 43 w 49"/>
                <a:gd name="T21" fmla="*/ 145 h 297"/>
                <a:gd name="T22" fmla="*/ 48 w 49"/>
                <a:gd name="T23" fmla="*/ 215 h 297"/>
                <a:gd name="T24" fmla="*/ 49 w 49"/>
                <a:gd name="T25" fmla="*/ 290 h 297"/>
                <a:gd name="T26" fmla="*/ 44 w 49"/>
                <a:gd name="T27" fmla="*/ 291 h 297"/>
                <a:gd name="T28" fmla="*/ 38 w 49"/>
                <a:gd name="T29" fmla="*/ 294 h 297"/>
                <a:gd name="T30" fmla="*/ 34 w 49"/>
                <a:gd name="T31" fmla="*/ 295 h 297"/>
                <a:gd name="T32" fmla="*/ 28 w 49"/>
                <a:gd name="T33" fmla="*/ 297 h 297"/>
                <a:gd name="T34" fmla="*/ 27 w 49"/>
                <a:gd name="T35" fmla="*/ 222 h 297"/>
                <a:gd name="T36" fmla="*/ 21 w 49"/>
                <a:gd name="T37" fmla="*/ 148 h 297"/>
                <a:gd name="T38" fmla="*/ 13 w 49"/>
                <a:gd name="T39" fmla="*/ 75 h 297"/>
                <a:gd name="T40" fmla="*/ 0 w 49"/>
                <a:gd name="T41" fmla="*/ 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" h="297">
                  <a:moveTo>
                    <a:pt x="0" y="1"/>
                  </a:moveTo>
                  <a:lnTo>
                    <a:pt x="3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36" y="74"/>
                  </a:lnTo>
                  <a:lnTo>
                    <a:pt x="43" y="145"/>
                  </a:lnTo>
                  <a:lnTo>
                    <a:pt x="48" y="215"/>
                  </a:lnTo>
                  <a:lnTo>
                    <a:pt x="49" y="290"/>
                  </a:lnTo>
                  <a:lnTo>
                    <a:pt x="44" y="291"/>
                  </a:lnTo>
                  <a:lnTo>
                    <a:pt x="38" y="294"/>
                  </a:lnTo>
                  <a:lnTo>
                    <a:pt x="34" y="295"/>
                  </a:lnTo>
                  <a:lnTo>
                    <a:pt x="28" y="297"/>
                  </a:lnTo>
                  <a:lnTo>
                    <a:pt x="27" y="222"/>
                  </a:lnTo>
                  <a:lnTo>
                    <a:pt x="21" y="148"/>
                  </a:lnTo>
                  <a:lnTo>
                    <a:pt x="13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34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37" name="Freeform 313"/>
            <p:cNvSpPr>
              <a:spLocks/>
            </p:cNvSpPr>
            <p:nvPr/>
          </p:nvSpPr>
          <p:spPr bwMode="auto">
            <a:xfrm>
              <a:off x="434" y="1052"/>
              <a:ext cx="24" cy="149"/>
            </a:xfrm>
            <a:custGeom>
              <a:avLst/>
              <a:gdLst>
                <a:gd name="T0" fmla="*/ 0 w 48"/>
                <a:gd name="T1" fmla="*/ 1 h 297"/>
                <a:gd name="T2" fmla="*/ 2 w 48"/>
                <a:gd name="T3" fmla="*/ 1 h 297"/>
                <a:gd name="T4" fmla="*/ 6 w 48"/>
                <a:gd name="T5" fmla="*/ 0 h 297"/>
                <a:gd name="T6" fmla="*/ 8 w 48"/>
                <a:gd name="T7" fmla="*/ 0 h 297"/>
                <a:gd name="T8" fmla="*/ 10 w 48"/>
                <a:gd name="T9" fmla="*/ 0 h 297"/>
                <a:gd name="T10" fmla="*/ 14 w 48"/>
                <a:gd name="T11" fmla="*/ 0 h 297"/>
                <a:gd name="T12" fmla="*/ 17 w 48"/>
                <a:gd name="T13" fmla="*/ 0 h 297"/>
                <a:gd name="T14" fmla="*/ 19 w 48"/>
                <a:gd name="T15" fmla="*/ 0 h 297"/>
                <a:gd name="T16" fmla="*/ 23 w 48"/>
                <a:gd name="T17" fmla="*/ 0 h 297"/>
                <a:gd name="T18" fmla="*/ 34 w 48"/>
                <a:gd name="T19" fmla="*/ 74 h 297"/>
                <a:gd name="T20" fmla="*/ 42 w 48"/>
                <a:gd name="T21" fmla="*/ 145 h 297"/>
                <a:gd name="T22" fmla="*/ 47 w 48"/>
                <a:gd name="T23" fmla="*/ 215 h 297"/>
                <a:gd name="T24" fmla="*/ 48 w 48"/>
                <a:gd name="T25" fmla="*/ 290 h 297"/>
                <a:gd name="T26" fmla="*/ 44 w 48"/>
                <a:gd name="T27" fmla="*/ 291 h 297"/>
                <a:gd name="T28" fmla="*/ 38 w 48"/>
                <a:gd name="T29" fmla="*/ 294 h 297"/>
                <a:gd name="T30" fmla="*/ 33 w 48"/>
                <a:gd name="T31" fmla="*/ 295 h 297"/>
                <a:gd name="T32" fmla="*/ 27 w 48"/>
                <a:gd name="T33" fmla="*/ 297 h 297"/>
                <a:gd name="T34" fmla="*/ 26 w 48"/>
                <a:gd name="T35" fmla="*/ 222 h 297"/>
                <a:gd name="T36" fmla="*/ 21 w 48"/>
                <a:gd name="T37" fmla="*/ 148 h 297"/>
                <a:gd name="T38" fmla="*/ 12 w 48"/>
                <a:gd name="T39" fmla="*/ 75 h 297"/>
                <a:gd name="T40" fmla="*/ 0 w 48"/>
                <a:gd name="T41" fmla="*/ 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297">
                  <a:moveTo>
                    <a:pt x="0" y="1"/>
                  </a:moveTo>
                  <a:lnTo>
                    <a:pt x="2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34" y="74"/>
                  </a:lnTo>
                  <a:lnTo>
                    <a:pt x="42" y="145"/>
                  </a:lnTo>
                  <a:lnTo>
                    <a:pt x="47" y="215"/>
                  </a:lnTo>
                  <a:lnTo>
                    <a:pt x="48" y="290"/>
                  </a:lnTo>
                  <a:lnTo>
                    <a:pt x="44" y="291"/>
                  </a:lnTo>
                  <a:lnTo>
                    <a:pt x="38" y="294"/>
                  </a:lnTo>
                  <a:lnTo>
                    <a:pt x="33" y="295"/>
                  </a:lnTo>
                  <a:lnTo>
                    <a:pt x="27" y="297"/>
                  </a:lnTo>
                  <a:lnTo>
                    <a:pt x="26" y="222"/>
                  </a:lnTo>
                  <a:lnTo>
                    <a:pt x="21" y="148"/>
                  </a:lnTo>
                  <a:lnTo>
                    <a:pt x="12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E42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38" name="Freeform 314"/>
            <p:cNvSpPr>
              <a:spLocks/>
            </p:cNvSpPr>
            <p:nvPr/>
          </p:nvSpPr>
          <p:spPr bwMode="auto">
            <a:xfrm>
              <a:off x="432" y="1052"/>
              <a:ext cx="24" cy="149"/>
            </a:xfrm>
            <a:custGeom>
              <a:avLst/>
              <a:gdLst>
                <a:gd name="T0" fmla="*/ 0 w 49"/>
                <a:gd name="T1" fmla="*/ 1 h 297"/>
                <a:gd name="T2" fmla="*/ 3 w 49"/>
                <a:gd name="T3" fmla="*/ 1 h 297"/>
                <a:gd name="T4" fmla="*/ 6 w 49"/>
                <a:gd name="T5" fmla="*/ 0 h 297"/>
                <a:gd name="T6" fmla="*/ 8 w 49"/>
                <a:gd name="T7" fmla="*/ 0 h 297"/>
                <a:gd name="T8" fmla="*/ 11 w 49"/>
                <a:gd name="T9" fmla="*/ 0 h 297"/>
                <a:gd name="T10" fmla="*/ 14 w 49"/>
                <a:gd name="T11" fmla="*/ 0 h 297"/>
                <a:gd name="T12" fmla="*/ 17 w 49"/>
                <a:gd name="T13" fmla="*/ 0 h 297"/>
                <a:gd name="T14" fmla="*/ 21 w 49"/>
                <a:gd name="T15" fmla="*/ 0 h 297"/>
                <a:gd name="T16" fmla="*/ 23 w 49"/>
                <a:gd name="T17" fmla="*/ 0 h 297"/>
                <a:gd name="T18" fmla="*/ 35 w 49"/>
                <a:gd name="T19" fmla="*/ 74 h 297"/>
                <a:gd name="T20" fmla="*/ 43 w 49"/>
                <a:gd name="T21" fmla="*/ 145 h 297"/>
                <a:gd name="T22" fmla="*/ 47 w 49"/>
                <a:gd name="T23" fmla="*/ 215 h 297"/>
                <a:gd name="T24" fmla="*/ 49 w 49"/>
                <a:gd name="T25" fmla="*/ 290 h 297"/>
                <a:gd name="T26" fmla="*/ 44 w 49"/>
                <a:gd name="T27" fmla="*/ 291 h 297"/>
                <a:gd name="T28" fmla="*/ 38 w 49"/>
                <a:gd name="T29" fmla="*/ 294 h 297"/>
                <a:gd name="T30" fmla="*/ 34 w 49"/>
                <a:gd name="T31" fmla="*/ 295 h 297"/>
                <a:gd name="T32" fmla="*/ 28 w 49"/>
                <a:gd name="T33" fmla="*/ 297 h 297"/>
                <a:gd name="T34" fmla="*/ 27 w 49"/>
                <a:gd name="T35" fmla="*/ 222 h 297"/>
                <a:gd name="T36" fmla="*/ 21 w 49"/>
                <a:gd name="T37" fmla="*/ 148 h 297"/>
                <a:gd name="T38" fmla="*/ 13 w 49"/>
                <a:gd name="T39" fmla="*/ 75 h 297"/>
                <a:gd name="T40" fmla="*/ 0 w 49"/>
                <a:gd name="T41" fmla="*/ 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" h="297">
                  <a:moveTo>
                    <a:pt x="0" y="1"/>
                  </a:moveTo>
                  <a:lnTo>
                    <a:pt x="3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35" y="74"/>
                  </a:lnTo>
                  <a:lnTo>
                    <a:pt x="43" y="145"/>
                  </a:lnTo>
                  <a:lnTo>
                    <a:pt x="47" y="215"/>
                  </a:lnTo>
                  <a:lnTo>
                    <a:pt x="49" y="290"/>
                  </a:lnTo>
                  <a:lnTo>
                    <a:pt x="44" y="291"/>
                  </a:lnTo>
                  <a:lnTo>
                    <a:pt x="38" y="294"/>
                  </a:lnTo>
                  <a:lnTo>
                    <a:pt x="34" y="295"/>
                  </a:lnTo>
                  <a:lnTo>
                    <a:pt x="28" y="297"/>
                  </a:lnTo>
                  <a:lnTo>
                    <a:pt x="27" y="222"/>
                  </a:lnTo>
                  <a:lnTo>
                    <a:pt x="21" y="148"/>
                  </a:lnTo>
                  <a:lnTo>
                    <a:pt x="13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4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39" name="Freeform 315"/>
            <p:cNvSpPr>
              <a:spLocks/>
            </p:cNvSpPr>
            <p:nvPr/>
          </p:nvSpPr>
          <p:spPr bwMode="auto">
            <a:xfrm>
              <a:off x="429" y="1052"/>
              <a:ext cx="24" cy="149"/>
            </a:xfrm>
            <a:custGeom>
              <a:avLst/>
              <a:gdLst>
                <a:gd name="T0" fmla="*/ 0 w 48"/>
                <a:gd name="T1" fmla="*/ 1 h 297"/>
                <a:gd name="T2" fmla="*/ 3 w 48"/>
                <a:gd name="T3" fmla="*/ 1 h 297"/>
                <a:gd name="T4" fmla="*/ 5 w 48"/>
                <a:gd name="T5" fmla="*/ 0 h 297"/>
                <a:gd name="T6" fmla="*/ 9 w 48"/>
                <a:gd name="T7" fmla="*/ 0 h 297"/>
                <a:gd name="T8" fmla="*/ 11 w 48"/>
                <a:gd name="T9" fmla="*/ 0 h 297"/>
                <a:gd name="T10" fmla="*/ 13 w 48"/>
                <a:gd name="T11" fmla="*/ 0 h 297"/>
                <a:gd name="T12" fmla="*/ 17 w 48"/>
                <a:gd name="T13" fmla="*/ 0 h 297"/>
                <a:gd name="T14" fmla="*/ 20 w 48"/>
                <a:gd name="T15" fmla="*/ 0 h 297"/>
                <a:gd name="T16" fmla="*/ 24 w 48"/>
                <a:gd name="T17" fmla="*/ 0 h 297"/>
                <a:gd name="T18" fmla="*/ 35 w 48"/>
                <a:gd name="T19" fmla="*/ 74 h 297"/>
                <a:gd name="T20" fmla="*/ 42 w 48"/>
                <a:gd name="T21" fmla="*/ 145 h 297"/>
                <a:gd name="T22" fmla="*/ 47 w 48"/>
                <a:gd name="T23" fmla="*/ 215 h 297"/>
                <a:gd name="T24" fmla="*/ 48 w 48"/>
                <a:gd name="T25" fmla="*/ 290 h 297"/>
                <a:gd name="T26" fmla="*/ 43 w 48"/>
                <a:gd name="T27" fmla="*/ 291 h 297"/>
                <a:gd name="T28" fmla="*/ 38 w 48"/>
                <a:gd name="T29" fmla="*/ 294 h 297"/>
                <a:gd name="T30" fmla="*/ 33 w 48"/>
                <a:gd name="T31" fmla="*/ 295 h 297"/>
                <a:gd name="T32" fmla="*/ 27 w 48"/>
                <a:gd name="T33" fmla="*/ 297 h 297"/>
                <a:gd name="T34" fmla="*/ 26 w 48"/>
                <a:gd name="T35" fmla="*/ 222 h 297"/>
                <a:gd name="T36" fmla="*/ 20 w 48"/>
                <a:gd name="T37" fmla="*/ 148 h 297"/>
                <a:gd name="T38" fmla="*/ 12 w 48"/>
                <a:gd name="T39" fmla="*/ 75 h 297"/>
                <a:gd name="T40" fmla="*/ 0 w 48"/>
                <a:gd name="T41" fmla="*/ 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297">
                  <a:moveTo>
                    <a:pt x="0" y="1"/>
                  </a:moveTo>
                  <a:lnTo>
                    <a:pt x="3" y="1"/>
                  </a:lnTo>
                  <a:lnTo>
                    <a:pt x="5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35" y="74"/>
                  </a:lnTo>
                  <a:lnTo>
                    <a:pt x="42" y="145"/>
                  </a:lnTo>
                  <a:lnTo>
                    <a:pt x="47" y="215"/>
                  </a:lnTo>
                  <a:lnTo>
                    <a:pt x="48" y="290"/>
                  </a:lnTo>
                  <a:lnTo>
                    <a:pt x="43" y="291"/>
                  </a:lnTo>
                  <a:lnTo>
                    <a:pt x="38" y="294"/>
                  </a:lnTo>
                  <a:lnTo>
                    <a:pt x="33" y="295"/>
                  </a:lnTo>
                  <a:lnTo>
                    <a:pt x="27" y="297"/>
                  </a:lnTo>
                  <a:lnTo>
                    <a:pt x="26" y="222"/>
                  </a:lnTo>
                  <a:lnTo>
                    <a:pt x="20" y="148"/>
                  </a:lnTo>
                  <a:lnTo>
                    <a:pt x="12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444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40" name="Freeform 316"/>
            <p:cNvSpPr>
              <a:spLocks/>
            </p:cNvSpPr>
            <p:nvPr/>
          </p:nvSpPr>
          <p:spPr bwMode="auto">
            <a:xfrm>
              <a:off x="428" y="1052"/>
              <a:ext cx="24" cy="149"/>
            </a:xfrm>
            <a:custGeom>
              <a:avLst/>
              <a:gdLst>
                <a:gd name="T0" fmla="*/ 0 w 49"/>
                <a:gd name="T1" fmla="*/ 1 h 297"/>
                <a:gd name="T2" fmla="*/ 2 w 49"/>
                <a:gd name="T3" fmla="*/ 1 h 297"/>
                <a:gd name="T4" fmla="*/ 6 w 49"/>
                <a:gd name="T5" fmla="*/ 0 h 297"/>
                <a:gd name="T6" fmla="*/ 8 w 49"/>
                <a:gd name="T7" fmla="*/ 0 h 297"/>
                <a:gd name="T8" fmla="*/ 11 w 49"/>
                <a:gd name="T9" fmla="*/ 0 h 297"/>
                <a:gd name="T10" fmla="*/ 14 w 49"/>
                <a:gd name="T11" fmla="*/ 0 h 297"/>
                <a:gd name="T12" fmla="*/ 17 w 49"/>
                <a:gd name="T13" fmla="*/ 0 h 297"/>
                <a:gd name="T14" fmla="*/ 20 w 49"/>
                <a:gd name="T15" fmla="*/ 0 h 297"/>
                <a:gd name="T16" fmla="*/ 23 w 49"/>
                <a:gd name="T17" fmla="*/ 0 h 297"/>
                <a:gd name="T18" fmla="*/ 35 w 49"/>
                <a:gd name="T19" fmla="*/ 74 h 297"/>
                <a:gd name="T20" fmla="*/ 43 w 49"/>
                <a:gd name="T21" fmla="*/ 145 h 297"/>
                <a:gd name="T22" fmla="*/ 47 w 49"/>
                <a:gd name="T23" fmla="*/ 215 h 297"/>
                <a:gd name="T24" fmla="*/ 49 w 49"/>
                <a:gd name="T25" fmla="*/ 290 h 297"/>
                <a:gd name="T26" fmla="*/ 44 w 49"/>
                <a:gd name="T27" fmla="*/ 291 h 297"/>
                <a:gd name="T28" fmla="*/ 38 w 49"/>
                <a:gd name="T29" fmla="*/ 294 h 297"/>
                <a:gd name="T30" fmla="*/ 34 w 49"/>
                <a:gd name="T31" fmla="*/ 295 h 297"/>
                <a:gd name="T32" fmla="*/ 28 w 49"/>
                <a:gd name="T33" fmla="*/ 297 h 297"/>
                <a:gd name="T34" fmla="*/ 27 w 49"/>
                <a:gd name="T35" fmla="*/ 222 h 297"/>
                <a:gd name="T36" fmla="*/ 21 w 49"/>
                <a:gd name="T37" fmla="*/ 148 h 297"/>
                <a:gd name="T38" fmla="*/ 13 w 49"/>
                <a:gd name="T39" fmla="*/ 75 h 297"/>
                <a:gd name="T40" fmla="*/ 0 w 49"/>
                <a:gd name="T41" fmla="*/ 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" h="297">
                  <a:moveTo>
                    <a:pt x="0" y="1"/>
                  </a:moveTo>
                  <a:lnTo>
                    <a:pt x="2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35" y="74"/>
                  </a:lnTo>
                  <a:lnTo>
                    <a:pt x="43" y="145"/>
                  </a:lnTo>
                  <a:lnTo>
                    <a:pt x="47" y="215"/>
                  </a:lnTo>
                  <a:lnTo>
                    <a:pt x="49" y="290"/>
                  </a:lnTo>
                  <a:lnTo>
                    <a:pt x="44" y="291"/>
                  </a:lnTo>
                  <a:lnTo>
                    <a:pt x="38" y="294"/>
                  </a:lnTo>
                  <a:lnTo>
                    <a:pt x="34" y="295"/>
                  </a:lnTo>
                  <a:lnTo>
                    <a:pt x="28" y="297"/>
                  </a:lnTo>
                  <a:lnTo>
                    <a:pt x="27" y="222"/>
                  </a:lnTo>
                  <a:lnTo>
                    <a:pt x="21" y="148"/>
                  </a:lnTo>
                  <a:lnTo>
                    <a:pt x="13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C4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41" name="Freeform 317"/>
            <p:cNvSpPr>
              <a:spLocks/>
            </p:cNvSpPr>
            <p:nvPr/>
          </p:nvSpPr>
          <p:spPr bwMode="auto">
            <a:xfrm>
              <a:off x="425" y="1052"/>
              <a:ext cx="24" cy="149"/>
            </a:xfrm>
            <a:custGeom>
              <a:avLst/>
              <a:gdLst>
                <a:gd name="T0" fmla="*/ 0 w 48"/>
                <a:gd name="T1" fmla="*/ 1 h 297"/>
                <a:gd name="T2" fmla="*/ 2 w 48"/>
                <a:gd name="T3" fmla="*/ 1 h 297"/>
                <a:gd name="T4" fmla="*/ 5 w 48"/>
                <a:gd name="T5" fmla="*/ 0 h 297"/>
                <a:gd name="T6" fmla="*/ 8 w 48"/>
                <a:gd name="T7" fmla="*/ 0 h 297"/>
                <a:gd name="T8" fmla="*/ 10 w 48"/>
                <a:gd name="T9" fmla="*/ 0 h 297"/>
                <a:gd name="T10" fmla="*/ 13 w 48"/>
                <a:gd name="T11" fmla="*/ 0 h 297"/>
                <a:gd name="T12" fmla="*/ 17 w 48"/>
                <a:gd name="T13" fmla="*/ 0 h 297"/>
                <a:gd name="T14" fmla="*/ 20 w 48"/>
                <a:gd name="T15" fmla="*/ 0 h 297"/>
                <a:gd name="T16" fmla="*/ 23 w 48"/>
                <a:gd name="T17" fmla="*/ 0 h 297"/>
                <a:gd name="T18" fmla="*/ 34 w 48"/>
                <a:gd name="T19" fmla="*/ 74 h 297"/>
                <a:gd name="T20" fmla="*/ 42 w 48"/>
                <a:gd name="T21" fmla="*/ 145 h 297"/>
                <a:gd name="T22" fmla="*/ 47 w 48"/>
                <a:gd name="T23" fmla="*/ 215 h 297"/>
                <a:gd name="T24" fmla="*/ 48 w 48"/>
                <a:gd name="T25" fmla="*/ 290 h 297"/>
                <a:gd name="T26" fmla="*/ 43 w 48"/>
                <a:gd name="T27" fmla="*/ 291 h 297"/>
                <a:gd name="T28" fmla="*/ 38 w 48"/>
                <a:gd name="T29" fmla="*/ 294 h 297"/>
                <a:gd name="T30" fmla="*/ 33 w 48"/>
                <a:gd name="T31" fmla="*/ 295 h 297"/>
                <a:gd name="T32" fmla="*/ 27 w 48"/>
                <a:gd name="T33" fmla="*/ 297 h 297"/>
                <a:gd name="T34" fmla="*/ 26 w 48"/>
                <a:gd name="T35" fmla="*/ 222 h 297"/>
                <a:gd name="T36" fmla="*/ 20 w 48"/>
                <a:gd name="T37" fmla="*/ 148 h 297"/>
                <a:gd name="T38" fmla="*/ 12 w 48"/>
                <a:gd name="T39" fmla="*/ 75 h 297"/>
                <a:gd name="T40" fmla="*/ 0 w 48"/>
                <a:gd name="T41" fmla="*/ 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297">
                  <a:moveTo>
                    <a:pt x="0" y="1"/>
                  </a:moveTo>
                  <a:lnTo>
                    <a:pt x="2" y="1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34" y="74"/>
                  </a:lnTo>
                  <a:lnTo>
                    <a:pt x="42" y="145"/>
                  </a:lnTo>
                  <a:lnTo>
                    <a:pt x="47" y="215"/>
                  </a:lnTo>
                  <a:lnTo>
                    <a:pt x="48" y="290"/>
                  </a:lnTo>
                  <a:lnTo>
                    <a:pt x="43" y="291"/>
                  </a:lnTo>
                  <a:lnTo>
                    <a:pt x="38" y="294"/>
                  </a:lnTo>
                  <a:lnTo>
                    <a:pt x="33" y="295"/>
                  </a:lnTo>
                  <a:lnTo>
                    <a:pt x="27" y="297"/>
                  </a:lnTo>
                  <a:lnTo>
                    <a:pt x="26" y="222"/>
                  </a:lnTo>
                  <a:lnTo>
                    <a:pt x="20" y="148"/>
                  </a:lnTo>
                  <a:lnTo>
                    <a:pt x="12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4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42" name="Freeform 318"/>
            <p:cNvSpPr>
              <a:spLocks/>
            </p:cNvSpPr>
            <p:nvPr/>
          </p:nvSpPr>
          <p:spPr bwMode="auto">
            <a:xfrm>
              <a:off x="424" y="1052"/>
              <a:ext cx="24" cy="149"/>
            </a:xfrm>
            <a:custGeom>
              <a:avLst/>
              <a:gdLst>
                <a:gd name="T0" fmla="*/ 0 w 48"/>
                <a:gd name="T1" fmla="*/ 1 h 297"/>
                <a:gd name="T2" fmla="*/ 2 w 48"/>
                <a:gd name="T3" fmla="*/ 1 h 297"/>
                <a:gd name="T4" fmla="*/ 6 w 48"/>
                <a:gd name="T5" fmla="*/ 0 h 297"/>
                <a:gd name="T6" fmla="*/ 8 w 48"/>
                <a:gd name="T7" fmla="*/ 0 h 297"/>
                <a:gd name="T8" fmla="*/ 10 w 48"/>
                <a:gd name="T9" fmla="*/ 0 h 297"/>
                <a:gd name="T10" fmla="*/ 13 w 48"/>
                <a:gd name="T11" fmla="*/ 0 h 297"/>
                <a:gd name="T12" fmla="*/ 16 w 48"/>
                <a:gd name="T13" fmla="*/ 0 h 297"/>
                <a:gd name="T14" fmla="*/ 20 w 48"/>
                <a:gd name="T15" fmla="*/ 0 h 297"/>
                <a:gd name="T16" fmla="*/ 23 w 48"/>
                <a:gd name="T17" fmla="*/ 0 h 297"/>
                <a:gd name="T18" fmla="*/ 35 w 48"/>
                <a:gd name="T19" fmla="*/ 74 h 297"/>
                <a:gd name="T20" fmla="*/ 43 w 48"/>
                <a:gd name="T21" fmla="*/ 145 h 297"/>
                <a:gd name="T22" fmla="*/ 47 w 48"/>
                <a:gd name="T23" fmla="*/ 215 h 297"/>
                <a:gd name="T24" fmla="*/ 48 w 48"/>
                <a:gd name="T25" fmla="*/ 290 h 297"/>
                <a:gd name="T26" fmla="*/ 43 w 48"/>
                <a:gd name="T27" fmla="*/ 291 h 297"/>
                <a:gd name="T28" fmla="*/ 37 w 48"/>
                <a:gd name="T29" fmla="*/ 294 h 297"/>
                <a:gd name="T30" fmla="*/ 32 w 48"/>
                <a:gd name="T31" fmla="*/ 295 h 297"/>
                <a:gd name="T32" fmla="*/ 27 w 48"/>
                <a:gd name="T33" fmla="*/ 297 h 297"/>
                <a:gd name="T34" fmla="*/ 25 w 48"/>
                <a:gd name="T35" fmla="*/ 222 h 297"/>
                <a:gd name="T36" fmla="*/ 21 w 48"/>
                <a:gd name="T37" fmla="*/ 148 h 297"/>
                <a:gd name="T38" fmla="*/ 12 w 48"/>
                <a:gd name="T39" fmla="*/ 75 h 297"/>
                <a:gd name="T40" fmla="*/ 0 w 48"/>
                <a:gd name="T41" fmla="*/ 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297">
                  <a:moveTo>
                    <a:pt x="0" y="1"/>
                  </a:moveTo>
                  <a:lnTo>
                    <a:pt x="2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35" y="74"/>
                  </a:lnTo>
                  <a:lnTo>
                    <a:pt x="43" y="145"/>
                  </a:lnTo>
                  <a:lnTo>
                    <a:pt x="47" y="215"/>
                  </a:lnTo>
                  <a:lnTo>
                    <a:pt x="48" y="290"/>
                  </a:lnTo>
                  <a:lnTo>
                    <a:pt x="43" y="291"/>
                  </a:lnTo>
                  <a:lnTo>
                    <a:pt x="37" y="294"/>
                  </a:lnTo>
                  <a:lnTo>
                    <a:pt x="32" y="295"/>
                  </a:lnTo>
                  <a:lnTo>
                    <a:pt x="27" y="297"/>
                  </a:lnTo>
                  <a:lnTo>
                    <a:pt x="25" y="222"/>
                  </a:lnTo>
                  <a:lnTo>
                    <a:pt x="21" y="148"/>
                  </a:lnTo>
                  <a:lnTo>
                    <a:pt x="12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24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43" name="Freeform 319"/>
            <p:cNvSpPr>
              <a:spLocks/>
            </p:cNvSpPr>
            <p:nvPr/>
          </p:nvSpPr>
          <p:spPr bwMode="auto">
            <a:xfrm>
              <a:off x="421" y="1052"/>
              <a:ext cx="24" cy="149"/>
            </a:xfrm>
            <a:custGeom>
              <a:avLst/>
              <a:gdLst>
                <a:gd name="T0" fmla="*/ 0 w 49"/>
                <a:gd name="T1" fmla="*/ 1 h 297"/>
                <a:gd name="T2" fmla="*/ 11 w 49"/>
                <a:gd name="T3" fmla="*/ 0 h 297"/>
                <a:gd name="T4" fmla="*/ 24 w 49"/>
                <a:gd name="T5" fmla="*/ 0 h 297"/>
                <a:gd name="T6" fmla="*/ 35 w 49"/>
                <a:gd name="T7" fmla="*/ 74 h 297"/>
                <a:gd name="T8" fmla="*/ 43 w 49"/>
                <a:gd name="T9" fmla="*/ 145 h 297"/>
                <a:gd name="T10" fmla="*/ 48 w 49"/>
                <a:gd name="T11" fmla="*/ 215 h 297"/>
                <a:gd name="T12" fmla="*/ 49 w 49"/>
                <a:gd name="T13" fmla="*/ 290 h 297"/>
                <a:gd name="T14" fmla="*/ 28 w 49"/>
                <a:gd name="T15" fmla="*/ 297 h 297"/>
                <a:gd name="T16" fmla="*/ 27 w 49"/>
                <a:gd name="T17" fmla="*/ 222 h 297"/>
                <a:gd name="T18" fmla="*/ 21 w 49"/>
                <a:gd name="T19" fmla="*/ 148 h 297"/>
                <a:gd name="T20" fmla="*/ 13 w 49"/>
                <a:gd name="T21" fmla="*/ 75 h 297"/>
                <a:gd name="T22" fmla="*/ 0 w 49"/>
                <a:gd name="T23" fmla="*/ 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297">
                  <a:moveTo>
                    <a:pt x="0" y="1"/>
                  </a:moveTo>
                  <a:lnTo>
                    <a:pt x="11" y="0"/>
                  </a:lnTo>
                  <a:lnTo>
                    <a:pt x="24" y="0"/>
                  </a:lnTo>
                  <a:lnTo>
                    <a:pt x="35" y="74"/>
                  </a:lnTo>
                  <a:lnTo>
                    <a:pt x="43" y="145"/>
                  </a:lnTo>
                  <a:lnTo>
                    <a:pt x="48" y="215"/>
                  </a:lnTo>
                  <a:lnTo>
                    <a:pt x="49" y="290"/>
                  </a:lnTo>
                  <a:lnTo>
                    <a:pt x="28" y="297"/>
                  </a:lnTo>
                  <a:lnTo>
                    <a:pt x="27" y="222"/>
                  </a:lnTo>
                  <a:lnTo>
                    <a:pt x="21" y="148"/>
                  </a:lnTo>
                  <a:lnTo>
                    <a:pt x="13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A4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44" name="Freeform 320"/>
            <p:cNvSpPr>
              <a:spLocks/>
            </p:cNvSpPr>
            <p:nvPr/>
          </p:nvSpPr>
          <p:spPr bwMode="auto">
            <a:xfrm>
              <a:off x="443" y="727"/>
              <a:ext cx="471" cy="522"/>
            </a:xfrm>
            <a:custGeom>
              <a:avLst/>
              <a:gdLst>
                <a:gd name="T0" fmla="*/ 0 w 943"/>
                <a:gd name="T1" fmla="*/ 24 h 1045"/>
                <a:gd name="T2" fmla="*/ 233 w 943"/>
                <a:gd name="T3" fmla="*/ 0 h 1045"/>
                <a:gd name="T4" fmla="*/ 932 w 943"/>
                <a:gd name="T5" fmla="*/ 53 h 1045"/>
                <a:gd name="T6" fmla="*/ 943 w 943"/>
                <a:gd name="T7" fmla="*/ 958 h 1045"/>
                <a:gd name="T8" fmla="*/ 839 w 943"/>
                <a:gd name="T9" fmla="*/ 962 h 1045"/>
                <a:gd name="T10" fmla="*/ 233 w 943"/>
                <a:gd name="T11" fmla="*/ 1045 h 1045"/>
                <a:gd name="T12" fmla="*/ 53 w 943"/>
                <a:gd name="T13" fmla="*/ 1004 h 1045"/>
                <a:gd name="T14" fmla="*/ 53 w 943"/>
                <a:gd name="T15" fmla="*/ 970 h 1045"/>
                <a:gd name="T16" fmla="*/ 6 w 943"/>
                <a:gd name="T17" fmla="*/ 970 h 1045"/>
                <a:gd name="T18" fmla="*/ 0 w 943"/>
                <a:gd name="T19" fmla="*/ 24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3" h="1045">
                  <a:moveTo>
                    <a:pt x="0" y="24"/>
                  </a:moveTo>
                  <a:lnTo>
                    <a:pt x="233" y="0"/>
                  </a:lnTo>
                  <a:lnTo>
                    <a:pt x="932" y="53"/>
                  </a:lnTo>
                  <a:lnTo>
                    <a:pt x="943" y="958"/>
                  </a:lnTo>
                  <a:lnTo>
                    <a:pt x="839" y="962"/>
                  </a:lnTo>
                  <a:lnTo>
                    <a:pt x="233" y="1045"/>
                  </a:lnTo>
                  <a:lnTo>
                    <a:pt x="53" y="1004"/>
                  </a:lnTo>
                  <a:lnTo>
                    <a:pt x="53" y="970"/>
                  </a:lnTo>
                  <a:lnTo>
                    <a:pt x="6" y="97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3A4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45" name="Freeform 321"/>
            <p:cNvSpPr>
              <a:spLocks/>
            </p:cNvSpPr>
            <p:nvPr/>
          </p:nvSpPr>
          <p:spPr bwMode="auto">
            <a:xfrm>
              <a:off x="584" y="624"/>
              <a:ext cx="723" cy="671"/>
            </a:xfrm>
            <a:custGeom>
              <a:avLst/>
              <a:gdLst>
                <a:gd name="T0" fmla="*/ 832 w 1447"/>
                <a:gd name="T1" fmla="*/ 8 h 1343"/>
                <a:gd name="T2" fmla="*/ 888 w 1447"/>
                <a:gd name="T3" fmla="*/ 24 h 1343"/>
                <a:gd name="T4" fmla="*/ 937 w 1447"/>
                <a:gd name="T5" fmla="*/ 38 h 1343"/>
                <a:gd name="T6" fmla="*/ 977 w 1447"/>
                <a:gd name="T7" fmla="*/ 55 h 1343"/>
                <a:gd name="T8" fmla="*/ 1013 w 1447"/>
                <a:gd name="T9" fmla="*/ 76 h 1343"/>
                <a:gd name="T10" fmla="*/ 1044 w 1447"/>
                <a:gd name="T11" fmla="*/ 105 h 1343"/>
                <a:gd name="T12" fmla="*/ 1073 w 1447"/>
                <a:gd name="T13" fmla="*/ 143 h 1343"/>
                <a:gd name="T14" fmla="*/ 1102 w 1447"/>
                <a:gd name="T15" fmla="*/ 192 h 1343"/>
                <a:gd name="T16" fmla="*/ 1430 w 1447"/>
                <a:gd name="T17" fmla="*/ 409 h 1343"/>
                <a:gd name="T18" fmla="*/ 1445 w 1447"/>
                <a:gd name="T19" fmla="*/ 564 h 1343"/>
                <a:gd name="T20" fmla="*/ 1446 w 1447"/>
                <a:gd name="T21" fmla="*/ 728 h 1343"/>
                <a:gd name="T22" fmla="*/ 1436 w 1447"/>
                <a:gd name="T23" fmla="*/ 885 h 1343"/>
                <a:gd name="T24" fmla="*/ 1421 w 1447"/>
                <a:gd name="T25" fmla="*/ 1020 h 1343"/>
                <a:gd name="T26" fmla="*/ 972 w 1447"/>
                <a:gd name="T27" fmla="*/ 1138 h 1343"/>
                <a:gd name="T28" fmla="*/ 1020 w 1447"/>
                <a:gd name="T29" fmla="*/ 1154 h 1343"/>
                <a:gd name="T30" fmla="*/ 1058 w 1447"/>
                <a:gd name="T31" fmla="*/ 1171 h 1343"/>
                <a:gd name="T32" fmla="*/ 1085 w 1447"/>
                <a:gd name="T33" fmla="*/ 1190 h 1343"/>
                <a:gd name="T34" fmla="*/ 1103 w 1447"/>
                <a:gd name="T35" fmla="*/ 1210 h 1343"/>
                <a:gd name="T36" fmla="*/ 1107 w 1447"/>
                <a:gd name="T37" fmla="*/ 1231 h 1343"/>
                <a:gd name="T38" fmla="*/ 1099 w 1447"/>
                <a:gd name="T39" fmla="*/ 1253 h 1343"/>
                <a:gd name="T40" fmla="*/ 1076 w 1447"/>
                <a:gd name="T41" fmla="*/ 1275 h 1343"/>
                <a:gd name="T42" fmla="*/ 1037 w 1447"/>
                <a:gd name="T43" fmla="*/ 1298 h 1343"/>
                <a:gd name="T44" fmla="*/ 609 w 1447"/>
                <a:gd name="T45" fmla="*/ 1324 h 1343"/>
                <a:gd name="T46" fmla="*/ 566 w 1447"/>
                <a:gd name="T47" fmla="*/ 1324 h 1343"/>
                <a:gd name="T48" fmla="*/ 516 w 1447"/>
                <a:gd name="T49" fmla="*/ 1326 h 1343"/>
                <a:gd name="T50" fmla="*/ 463 w 1447"/>
                <a:gd name="T51" fmla="*/ 1327 h 1343"/>
                <a:gd name="T52" fmla="*/ 409 w 1447"/>
                <a:gd name="T53" fmla="*/ 1324 h 1343"/>
                <a:gd name="T54" fmla="*/ 356 w 1447"/>
                <a:gd name="T55" fmla="*/ 1319 h 1343"/>
                <a:gd name="T56" fmla="*/ 309 w 1447"/>
                <a:gd name="T57" fmla="*/ 1308 h 1343"/>
                <a:gd name="T58" fmla="*/ 269 w 1447"/>
                <a:gd name="T59" fmla="*/ 1292 h 1343"/>
                <a:gd name="T60" fmla="*/ 238 w 1447"/>
                <a:gd name="T61" fmla="*/ 1267 h 1343"/>
                <a:gd name="T62" fmla="*/ 340 w 1447"/>
                <a:gd name="T63" fmla="*/ 1228 h 1343"/>
                <a:gd name="T64" fmla="*/ 353 w 1447"/>
                <a:gd name="T65" fmla="*/ 1163 h 1343"/>
                <a:gd name="T66" fmla="*/ 276 w 1447"/>
                <a:gd name="T67" fmla="*/ 1121 h 1343"/>
                <a:gd name="T68" fmla="*/ 249 w 1447"/>
                <a:gd name="T69" fmla="*/ 1117 h 1343"/>
                <a:gd name="T70" fmla="*/ 220 w 1447"/>
                <a:gd name="T71" fmla="*/ 1113 h 1343"/>
                <a:gd name="T72" fmla="*/ 190 w 1447"/>
                <a:gd name="T73" fmla="*/ 1106 h 1343"/>
                <a:gd name="T74" fmla="*/ 158 w 1447"/>
                <a:gd name="T75" fmla="*/ 1098 h 1343"/>
                <a:gd name="T76" fmla="*/ 124 w 1447"/>
                <a:gd name="T77" fmla="*/ 1086 h 1343"/>
                <a:gd name="T78" fmla="*/ 87 w 1447"/>
                <a:gd name="T79" fmla="*/ 1072 h 1343"/>
                <a:gd name="T80" fmla="*/ 48 w 1447"/>
                <a:gd name="T81" fmla="*/ 1056 h 1343"/>
                <a:gd name="T82" fmla="*/ 10 w 1447"/>
                <a:gd name="T83" fmla="*/ 934 h 1343"/>
                <a:gd name="T84" fmla="*/ 1 w 1447"/>
                <a:gd name="T85" fmla="*/ 727 h 1343"/>
                <a:gd name="T86" fmla="*/ 1 w 1447"/>
                <a:gd name="T87" fmla="*/ 532 h 1343"/>
                <a:gd name="T88" fmla="*/ 14 w 1447"/>
                <a:gd name="T89" fmla="*/ 339 h 1343"/>
                <a:gd name="T90" fmla="*/ 45 w 1447"/>
                <a:gd name="T91" fmla="*/ 135 h 1343"/>
                <a:gd name="T92" fmla="*/ 92 w 1447"/>
                <a:gd name="T93" fmla="*/ 124 h 1343"/>
                <a:gd name="T94" fmla="*/ 139 w 1447"/>
                <a:gd name="T95" fmla="*/ 114 h 1343"/>
                <a:gd name="T96" fmla="*/ 186 w 1447"/>
                <a:gd name="T97" fmla="*/ 104 h 1343"/>
                <a:gd name="T98" fmla="*/ 233 w 1447"/>
                <a:gd name="T99" fmla="*/ 94 h 1343"/>
                <a:gd name="T100" fmla="*/ 280 w 1447"/>
                <a:gd name="T101" fmla="*/ 86 h 1343"/>
                <a:gd name="T102" fmla="*/ 327 w 1447"/>
                <a:gd name="T103" fmla="*/ 77 h 1343"/>
                <a:gd name="T104" fmla="*/ 375 w 1447"/>
                <a:gd name="T105" fmla="*/ 69 h 1343"/>
                <a:gd name="T106" fmla="*/ 422 w 1447"/>
                <a:gd name="T107" fmla="*/ 61 h 1343"/>
                <a:gd name="T108" fmla="*/ 469 w 1447"/>
                <a:gd name="T109" fmla="*/ 53 h 1343"/>
                <a:gd name="T110" fmla="*/ 516 w 1447"/>
                <a:gd name="T111" fmla="*/ 45 h 1343"/>
                <a:gd name="T112" fmla="*/ 564 w 1447"/>
                <a:gd name="T113" fmla="*/ 38 h 1343"/>
                <a:gd name="T114" fmla="*/ 611 w 1447"/>
                <a:gd name="T115" fmla="*/ 30 h 1343"/>
                <a:gd name="T116" fmla="*/ 658 w 1447"/>
                <a:gd name="T117" fmla="*/ 23 h 1343"/>
                <a:gd name="T118" fmla="*/ 705 w 1447"/>
                <a:gd name="T119" fmla="*/ 15 h 1343"/>
                <a:gd name="T120" fmla="*/ 752 w 1447"/>
                <a:gd name="T121" fmla="*/ 8 h 1343"/>
                <a:gd name="T122" fmla="*/ 800 w 1447"/>
                <a:gd name="T123" fmla="*/ 0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47" h="1343">
                  <a:moveTo>
                    <a:pt x="800" y="0"/>
                  </a:moveTo>
                  <a:lnTo>
                    <a:pt x="832" y="8"/>
                  </a:lnTo>
                  <a:lnTo>
                    <a:pt x="862" y="16"/>
                  </a:lnTo>
                  <a:lnTo>
                    <a:pt x="888" y="24"/>
                  </a:lnTo>
                  <a:lnTo>
                    <a:pt x="914" y="31"/>
                  </a:lnTo>
                  <a:lnTo>
                    <a:pt x="937" y="38"/>
                  </a:lnTo>
                  <a:lnTo>
                    <a:pt x="958" y="46"/>
                  </a:lnTo>
                  <a:lnTo>
                    <a:pt x="977" y="55"/>
                  </a:lnTo>
                  <a:lnTo>
                    <a:pt x="996" y="64"/>
                  </a:lnTo>
                  <a:lnTo>
                    <a:pt x="1013" y="76"/>
                  </a:lnTo>
                  <a:lnTo>
                    <a:pt x="1029" y="89"/>
                  </a:lnTo>
                  <a:lnTo>
                    <a:pt x="1044" y="105"/>
                  </a:lnTo>
                  <a:lnTo>
                    <a:pt x="1059" y="122"/>
                  </a:lnTo>
                  <a:lnTo>
                    <a:pt x="1073" y="143"/>
                  </a:lnTo>
                  <a:lnTo>
                    <a:pt x="1088" y="166"/>
                  </a:lnTo>
                  <a:lnTo>
                    <a:pt x="1102" y="192"/>
                  </a:lnTo>
                  <a:lnTo>
                    <a:pt x="1115" y="223"/>
                  </a:lnTo>
                  <a:lnTo>
                    <a:pt x="1430" y="409"/>
                  </a:lnTo>
                  <a:lnTo>
                    <a:pt x="1439" y="485"/>
                  </a:lnTo>
                  <a:lnTo>
                    <a:pt x="1445" y="564"/>
                  </a:lnTo>
                  <a:lnTo>
                    <a:pt x="1447" y="646"/>
                  </a:lnTo>
                  <a:lnTo>
                    <a:pt x="1446" y="728"/>
                  </a:lnTo>
                  <a:lnTo>
                    <a:pt x="1441" y="809"/>
                  </a:lnTo>
                  <a:lnTo>
                    <a:pt x="1436" y="885"/>
                  </a:lnTo>
                  <a:lnTo>
                    <a:pt x="1429" y="956"/>
                  </a:lnTo>
                  <a:lnTo>
                    <a:pt x="1421" y="1020"/>
                  </a:lnTo>
                  <a:lnTo>
                    <a:pt x="1128" y="1075"/>
                  </a:lnTo>
                  <a:lnTo>
                    <a:pt x="972" y="1138"/>
                  </a:lnTo>
                  <a:lnTo>
                    <a:pt x="997" y="1146"/>
                  </a:lnTo>
                  <a:lnTo>
                    <a:pt x="1020" y="1154"/>
                  </a:lnTo>
                  <a:lnTo>
                    <a:pt x="1039" y="1162"/>
                  </a:lnTo>
                  <a:lnTo>
                    <a:pt x="1058" y="1171"/>
                  </a:lnTo>
                  <a:lnTo>
                    <a:pt x="1073" y="1181"/>
                  </a:lnTo>
                  <a:lnTo>
                    <a:pt x="1085" y="1190"/>
                  </a:lnTo>
                  <a:lnTo>
                    <a:pt x="1096" y="1200"/>
                  </a:lnTo>
                  <a:lnTo>
                    <a:pt x="1103" y="1210"/>
                  </a:lnTo>
                  <a:lnTo>
                    <a:pt x="1107" y="1221"/>
                  </a:lnTo>
                  <a:lnTo>
                    <a:pt x="1107" y="1231"/>
                  </a:lnTo>
                  <a:lnTo>
                    <a:pt x="1105" y="1243"/>
                  </a:lnTo>
                  <a:lnTo>
                    <a:pt x="1099" y="1253"/>
                  </a:lnTo>
                  <a:lnTo>
                    <a:pt x="1090" y="1265"/>
                  </a:lnTo>
                  <a:lnTo>
                    <a:pt x="1076" y="1275"/>
                  </a:lnTo>
                  <a:lnTo>
                    <a:pt x="1059" y="1286"/>
                  </a:lnTo>
                  <a:lnTo>
                    <a:pt x="1037" y="1298"/>
                  </a:lnTo>
                  <a:lnTo>
                    <a:pt x="879" y="1343"/>
                  </a:lnTo>
                  <a:lnTo>
                    <a:pt x="609" y="1324"/>
                  </a:lnTo>
                  <a:lnTo>
                    <a:pt x="588" y="1324"/>
                  </a:lnTo>
                  <a:lnTo>
                    <a:pt x="566" y="1324"/>
                  </a:lnTo>
                  <a:lnTo>
                    <a:pt x="542" y="1326"/>
                  </a:lnTo>
                  <a:lnTo>
                    <a:pt x="516" y="1326"/>
                  </a:lnTo>
                  <a:lnTo>
                    <a:pt x="490" y="1327"/>
                  </a:lnTo>
                  <a:lnTo>
                    <a:pt x="463" y="1327"/>
                  </a:lnTo>
                  <a:lnTo>
                    <a:pt x="436" y="1326"/>
                  </a:lnTo>
                  <a:lnTo>
                    <a:pt x="409" y="1324"/>
                  </a:lnTo>
                  <a:lnTo>
                    <a:pt x="383" y="1322"/>
                  </a:lnTo>
                  <a:lnTo>
                    <a:pt x="356" y="1319"/>
                  </a:lnTo>
                  <a:lnTo>
                    <a:pt x="332" y="1315"/>
                  </a:lnTo>
                  <a:lnTo>
                    <a:pt x="309" y="1308"/>
                  </a:lnTo>
                  <a:lnTo>
                    <a:pt x="287" y="1301"/>
                  </a:lnTo>
                  <a:lnTo>
                    <a:pt x="269" y="1292"/>
                  </a:lnTo>
                  <a:lnTo>
                    <a:pt x="251" y="1281"/>
                  </a:lnTo>
                  <a:lnTo>
                    <a:pt x="238" y="1267"/>
                  </a:lnTo>
                  <a:lnTo>
                    <a:pt x="271" y="1248"/>
                  </a:lnTo>
                  <a:lnTo>
                    <a:pt x="340" y="1228"/>
                  </a:lnTo>
                  <a:lnTo>
                    <a:pt x="390" y="1191"/>
                  </a:lnTo>
                  <a:lnTo>
                    <a:pt x="353" y="1163"/>
                  </a:lnTo>
                  <a:lnTo>
                    <a:pt x="288" y="1122"/>
                  </a:lnTo>
                  <a:lnTo>
                    <a:pt x="276" y="1121"/>
                  </a:lnTo>
                  <a:lnTo>
                    <a:pt x="263" y="1118"/>
                  </a:lnTo>
                  <a:lnTo>
                    <a:pt x="249" y="1117"/>
                  </a:lnTo>
                  <a:lnTo>
                    <a:pt x="235" y="1115"/>
                  </a:lnTo>
                  <a:lnTo>
                    <a:pt x="220" y="1113"/>
                  </a:lnTo>
                  <a:lnTo>
                    <a:pt x="205" y="1109"/>
                  </a:lnTo>
                  <a:lnTo>
                    <a:pt x="190" y="1106"/>
                  </a:lnTo>
                  <a:lnTo>
                    <a:pt x="174" y="1102"/>
                  </a:lnTo>
                  <a:lnTo>
                    <a:pt x="158" y="1098"/>
                  </a:lnTo>
                  <a:lnTo>
                    <a:pt x="141" y="1092"/>
                  </a:lnTo>
                  <a:lnTo>
                    <a:pt x="124" y="1086"/>
                  </a:lnTo>
                  <a:lnTo>
                    <a:pt x="105" y="1080"/>
                  </a:lnTo>
                  <a:lnTo>
                    <a:pt x="87" y="1072"/>
                  </a:lnTo>
                  <a:lnTo>
                    <a:pt x="67" y="1064"/>
                  </a:lnTo>
                  <a:lnTo>
                    <a:pt x="48" y="1056"/>
                  </a:lnTo>
                  <a:lnTo>
                    <a:pt x="27" y="1046"/>
                  </a:lnTo>
                  <a:lnTo>
                    <a:pt x="10" y="934"/>
                  </a:lnTo>
                  <a:lnTo>
                    <a:pt x="5" y="828"/>
                  </a:lnTo>
                  <a:lnTo>
                    <a:pt x="1" y="727"/>
                  </a:lnTo>
                  <a:lnTo>
                    <a:pt x="0" y="629"/>
                  </a:lnTo>
                  <a:lnTo>
                    <a:pt x="1" y="532"/>
                  </a:lnTo>
                  <a:lnTo>
                    <a:pt x="5" y="436"/>
                  </a:lnTo>
                  <a:lnTo>
                    <a:pt x="14" y="339"/>
                  </a:lnTo>
                  <a:lnTo>
                    <a:pt x="27" y="238"/>
                  </a:lnTo>
                  <a:lnTo>
                    <a:pt x="45" y="135"/>
                  </a:lnTo>
                  <a:lnTo>
                    <a:pt x="68" y="129"/>
                  </a:lnTo>
                  <a:lnTo>
                    <a:pt x="92" y="124"/>
                  </a:lnTo>
                  <a:lnTo>
                    <a:pt x="115" y="119"/>
                  </a:lnTo>
                  <a:lnTo>
                    <a:pt x="139" y="114"/>
                  </a:lnTo>
                  <a:lnTo>
                    <a:pt x="163" y="109"/>
                  </a:lnTo>
                  <a:lnTo>
                    <a:pt x="186" y="104"/>
                  </a:lnTo>
                  <a:lnTo>
                    <a:pt x="210" y="99"/>
                  </a:lnTo>
                  <a:lnTo>
                    <a:pt x="233" y="94"/>
                  </a:lnTo>
                  <a:lnTo>
                    <a:pt x="257" y="90"/>
                  </a:lnTo>
                  <a:lnTo>
                    <a:pt x="280" y="86"/>
                  </a:lnTo>
                  <a:lnTo>
                    <a:pt x="303" y="82"/>
                  </a:lnTo>
                  <a:lnTo>
                    <a:pt x="327" y="77"/>
                  </a:lnTo>
                  <a:lnTo>
                    <a:pt x="350" y="73"/>
                  </a:lnTo>
                  <a:lnTo>
                    <a:pt x="375" y="69"/>
                  </a:lnTo>
                  <a:lnTo>
                    <a:pt x="398" y="64"/>
                  </a:lnTo>
                  <a:lnTo>
                    <a:pt x="422" y="61"/>
                  </a:lnTo>
                  <a:lnTo>
                    <a:pt x="445" y="56"/>
                  </a:lnTo>
                  <a:lnTo>
                    <a:pt x="469" y="53"/>
                  </a:lnTo>
                  <a:lnTo>
                    <a:pt x="492" y="50"/>
                  </a:lnTo>
                  <a:lnTo>
                    <a:pt x="516" y="45"/>
                  </a:lnTo>
                  <a:lnTo>
                    <a:pt x="539" y="41"/>
                  </a:lnTo>
                  <a:lnTo>
                    <a:pt x="564" y="38"/>
                  </a:lnTo>
                  <a:lnTo>
                    <a:pt x="587" y="35"/>
                  </a:lnTo>
                  <a:lnTo>
                    <a:pt x="611" y="30"/>
                  </a:lnTo>
                  <a:lnTo>
                    <a:pt x="634" y="26"/>
                  </a:lnTo>
                  <a:lnTo>
                    <a:pt x="658" y="23"/>
                  </a:lnTo>
                  <a:lnTo>
                    <a:pt x="681" y="20"/>
                  </a:lnTo>
                  <a:lnTo>
                    <a:pt x="705" y="15"/>
                  </a:lnTo>
                  <a:lnTo>
                    <a:pt x="728" y="12"/>
                  </a:lnTo>
                  <a:lnTo>
                    <a:pt x="752" y="8"/>
                  </a:lnTo>
                  <a:lnTo>
                    <a:pt x="776" y="3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rgbClr val="473A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46" name="Freeform 322"/>
            <p:cNvSpPr>
              <a:spLocks/>
            </p:cNvSpPr>
            <p:nvPr/>
          </p:nvSpPr>
          <p:spPr bwMode="auto">
            <a:xfrm>
              <a:off x="1027" y="637"/>
              <a:ext cx="8" cy="512"/>
            </a:xfrm>
            <a:custGeom>
              <a:avLst/>
              <a:gdLst>
                <a:gd name="T0" fmla="*/ 6 w 16"/>
                <a:gd name="T1" fmla="*/ 0 h 1024"/>
                <a:gd name="T2" fmla="*/ 2 w 16"/>
                <a:gd name="T3" fmla="*/ 159 h 1024"/>
                <a:gd name="T4" fmla="*/ 0 w 16"/>
                <a:gd name="T5" fmla="*/ 512 h 1024"/>
                <a:gd name="T6" fmla="*/ 0 w 16"/>
                <a:gd name="T7" fmla="*/ 864 h 1024"/>
                <a:gd name="T8" fmla="*/ 4 w 16"/>
                <a:gd name="T9" fmla="*/ 1024 h 1024"/>
                <a:gd name="T10" fmla="*/ 16 w 16"/>
                <a:gd name="T11" fmla="*/ 1023 h 1024"/>
                <a:gd name="T12" fmla="*/ 12 w 16"/>
                <a:gd name="T13" fmla="*/ 793 h 1024"/>
                <a:gd name="T14" fmla="*/ 12 w 16"/>
                <a:gd name="T15" fmla="*/ 569 h 1024"/>
                <a:gd name="T16" fmla="*/ 14 w 16"/>
                <a:gd name="T17" fmla="*/ 318 h 1024"/>
                <a:gd name="T18" fmla="*/ 16 w 16"/>
                <a:gd name="T19" fmla="*/ 3 h 1024"/>
                <a:gd name="T20" fmla="*/ 6 w 16"/>
                <a:gd name="T21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024">
                  <a:moveTo>
                    <a:pt x="6" y="0"/>
                  </a:moveTo>
                  <a:lnTo>
                    <a:pt x="2" y="159"/>
                  </a:lnTo>
                  <a:lnTo>
                    <a:pt x="0" y="512"/>
                  </a:lnTo>
                  <a:lnTo>
                    <a:pt x="0" y="864"/>
                  </a:lnTo>
                  <a:lnTo>
                    <a:pt x="4" y="1024"/>
                  </a:lnTo>
                  <a:lnTo>
                    <a:pt x="16" y="1023"/>
                  </a:lnTo>
                  <a:lnTo>
                    <a:pt x="12" y="793"/>
                  </a:lnTo>
                  <a:lnTo>
                    <a:pt x="12" y="569"/>
                  </a:lnTo>
                  <a:lnTo>
                    <a:pt x="14" y="318"/>
                  </a:lnTo>
                  <a:lnTo>
                    <a:pt x="16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7C4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47" name="Freeform 323"/>
            <p:cNvSpPr>
              <a:spLocks/>
            </p:cNvSpPr>
            <p:nvPr/>
          </p:nvSpPr>
          <p:spPr bwMode="auto">
            <a:xfrm>
              <a:off x="1024" y="636"/>
              <a:ext cx="8" cy="512"/>
            </a:xfrm>
            <a:custGeom>
              <a:avLst/>
              <a:gdLst>
                <a:gd name="T0" fmla="*/ 6 w 16"/>
                <a:gd name="T1" fmla="*/ 0 h 1024"/>
                <a:gd name="T2" fmla="*/ 3 w 16"/>
                <a:gd name="T3" fmla="*/ 159 h 1024"/>
                <a:gd name="T4" fmla="*/ 0 w 16"/>
                <a:gd name="T5" fmla="*/ 512 h 1024"/>
                <a:gd name="T6" fmla="*/ 0 w 16"/>
                <a:gd name="T7" fmla="*/ 864 h 1024"/>
                <a:gd name="T8" fmla="*/ 4 w 16"/>
                <a:gd name="T9" fmla="*/ 1024 h 1024"/>
                <a:gd name="T10" fmla="*/ 6 w 16"/>
                <a:gd name="T11" fmla="*/ 1023 h 1024"/>
                <a:gd name="T12" fmla="*/ 10 w 16"/>
                <a:gd name="T13" fmla="*/ 1023 h 1024"/>
                <a:gd name="T14" fmla="*/ 13 w 16"/>
                <a:gd name="T15" fmla="*/ 1023 h 1024"/>
                <a:gd name="T16" fmla="*/ 16 w 16"/>
                <a:gd name="T17" fmla="*/ 1023 h 1024"/>
                <a:gd name="T18" fmla="*/ 12 w 16"/>
                <a:gd name="T19" fmla="*/ 793 h 1024"/>
                <a:gd name="T20" fmla="*/ 12 w 16"/>
                <a:gd name="T21" fmla="*/ 570 h 1024"/>
                <a:gd name="T22" fmla="*/ 13 w 16"/>
                <a:gd name="T23" fmla="*/ 319 h 1024"/>
                <a:gd name="T24" fmla="*/ 16 w 16"/>
                <a:gd name="T25" fmla="*/ 4 h 1024"/>
                <a:gd name="T26" fmla="*/ 14 w 16"/>
                <a:gd name="T27" fmla="*/ 2 h 1024"/>
                <a:gd name="T28" fmla="*/ 12 w 16"/>
                <a:gd name="T29" fmla="*/ 1 h 1024"/>
                <a:gd name="T30" fmla="*/ 8 w 16"/>
                <a:gd name="T31" fmla="*/ 1 h 1024"/>
                <a:gd name="T32" fmla="*/ 6 w 16"/>
                <a:gd name="T33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024">
                  <a:moveTo>
                    <a:pt x="6" y="0"/>
                  </a:moveTo>
                  <a:lnTo>
                    <a:pt x="3" y="159"/>
                  </a:lnTo>
                  <a:lnTo>
                    <a:pt x="0" y="512"/>
                  </a:lnTo>
                  <a:lnTo>
                    <a:pt x="0" y="864"/>
                  </a:lnTo>
                  <a:lnTo>
                    <a:pt x="4" y="1024"/>
                  </a:lnTo>
                  <a:lnTo>
                    <a:pt x="6" y="1023"/>
                  </a:lnTo>
                  <a:lnTo>
                    <a:pt x="10" y="1023"/>
                  </a:lnTo>
                  <a:lnTo>
                    <a:pt x="13" y="1023"/>
                  </a:lnTo>
                  <a:lnTo>
                    <a:pt x="16" y="1023"/>
                  </a:lnTo>
                  <a:lnTo>
                    <a:pt x="12" y="793"/>
                  </a:lnTo>
                  <a:lnTo>
                    <a:pt x="12" y="570"/>
                  </a:lnTo>
                  <a:lnTo>
                    <a:pt x="13" y="319"/>
                  </a:lnTo>
                  <a:lnTo>
                    <a:pt x="16" y="4"/>
                  </a:lnTo>
                  <a:lnTo>
                    <a:pt x="14" y="2"/>
                  </a:lnTo>
                  <a:lnTo>
                    <a:pt x="12" y="1"/>
                  </a:lnTo>
                  <a:lnTo>
                    <a:pt x="8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774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48" name="Freeform 324"/>
            <p:cNvSpPr>
              <a:spLocks/>
            </p:cNvSpPr>
            <p:nvPr/>
          </p:nvSpPr>
          <p:spPr bwMode="auto">
            <a:xfrm>
              <a:off x="1020" y="636"/>
              <a:ext cx="9" cy="511"/>
            </a:xfrm>
            <a:custGeom>
              <a:avLst/>
              <a:gdLst>
                <a:gd name="T0" fmla="*/ 7 w 18"/>
                <a:gd name="T1" fmla="*/ 0 h 1024"/>
                <a:gd name="T2" fmla="*/ 3 w 18"/>
                <a:gd name="T3" fmla="*/ 159 h 1024"/>
                <a:gd name="T4" fmla="*/ 0 w 18"/>
                <a:gd name="T5" fmla="*/ 511 h 1024"/>
                <a:gd name="T6" fmla="*/ 0 w 18"/>
                <a:gd name="T7" fmla="*/ 864 h 1024"/>
                <a:gd name="T8" fmla="*/ 4 w 18"/>
                <a:gd name="T9" fmla="*/ 1024 h 1024"/>
                <a:gd name="T10" fmla="*/ 7 w 18"/>
                <a:gd name="T11" fmla="*/ 1023 h 1024"/>
                <a:gd name="T12" fmla="*/ 11 w 18"/>
                <a:gd name="T13" fmla="*/ 1023 h 1024"/>
                <a:gd name="T14" fmla="*/ 14 w 18"/>
                <a:gd name="T15" fmla="*/ 1023 h 1024"/>
                <a:gd name="T16" fmla="*/ 18 w 18"/>
                <a:gd name="T17" fmla="*/ 1022 h 1024"/>
                <a:gd name="T18" fmla="*/ 13 w 18"/>
                <a:gd name="T19" fmla="*/ 791 h 1024"/>
                <a:gd name="T20" fmla="*/ 13 w 18"/>
                <a:gd name="T21" fmla="*/ 569 h 1024"/>
                <a:gd name="T22" fmla="*/ 14 w 18"/>
                <a:gd name="T23" fmla="*/ 319 h 1024"/>
                <a:gd name="T24" fmla="*/ 18 w 18"/>
                <a:gd name="T25" fmla="*/ 3 h 1024"/>
                <a:gd name="T26" fmla="*/ 15 w 18"/>
                <a:gd name="T27" fmla="*/ 2 h 1024"/>
                <a:gd name="T28" fmla="*/ 13 w 18"/>
                <a:gd name="T29" fmla="*/ 1 h 1024"/>
                <a:gd name="T30" fmla="*/ 10 w 18"/>
                <a:gd name="T31" fmla="*/ 1 h 1024"/>
                <a:gd name="T32" fmla="*/ 7 w 18"/>
                <a:gd name="T33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024">
                  <a:moveTo>
                    <a:pt x="7" y="0"/>
                  </a:moveTo>
                  <a:lnTo>
                    <a:pt x="3" y="159"/>
                  </a:lnTo>
                  <a:lnTo>
                    <a:pt x="0" y="511"/>
                  </a:lnTo>
                  <a:lnTo>
                    <a:pt x="0" y="864"/>
                  </a:lnTo>
                  <a:lnTo>
                    <a:pt x="4" y="1024"/>
                  </a:lnTo>
                  <a:lnTo>
                    <a:pt x="7" y="1023"/>
                  </a:lnTo>
                  <a:lnTo>
                    <a:pt x="11" y="1023"/>
                  </a:lnTo>
                  <a:lnTo>
                    <a:pt x="14" y="1023"/>
                  </a:lnTo>
                  <a:lnTo>
                    <a:pt x="18" y="1022"/>
                  </a:lnTo>
                  <a:lnTo>
                    <a:pt x="13" y="791"/>
                  </a:lnTo>
                  <a:lnTo>
                    <a:pt x="13" y="569"/>
                  </a:lnTo>
                  <a:lnTo>
                    <a:pt x="14" y="319"/>
                  </a:lnTo>
                  <a:lnTo>
                    <a:pt x="18" y="3"/>
                  </a:lnTo>
                  <a:lnTo>
                    <a:pt x="15" y="2"/>
                  </a:lnTo>
                  <a:lnTo>
                    <a:pt x="13" y="1"/>
                  </a:lnTo>
                  <a:lnTo>
                    <a:pt x="10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49" name="Freeform 325"/>
            <p:cNvSpPr>
              <a:spLocks/>
            </p:cNvSpPr>
            <p:nvPr/>
          </p:nvSpPr>
          <p:spPr bwMode="auto">
            <a:xfrm>
              <a:off x="1017" y="635"/>
              <a:ext cx="10" cy="511"/>
            </a:xfrm>
            <a:custGeom>
              <a:avLst/>
              <a:gdLst>
                <a:gd name="T0" fmla="*/ 7 w 18"/>
                <a:gd name="T1" fmla="*/ 0 h 1023"/>
                <a:gd name="T2" fmla="*/ 2 w 18"/>
                <a:gd name="T3" fmla="*/ 159 h 1023"/>
                <a:gd name="T4" fmla="*/ 0 w 18"/>
                <a:gd name="T5" fmla="*/ 511 h 1023"/>
                <a:gd name="T6" fmla="*/ 0 w 18"/>
                <a:gd name="T7" fmla="*/ 863 h 1023"/>
                <a:gd name="T8" fmla="*/ 3 w 18"/>
                <a:gd name="T9" fmla="*/ 1023 h 1023"/>
                <a:gd name="T10" fmla="*/ 7 w 18"/>
                <a:gd name="T11" fmla="*/ 1023 h 1023"/>
                <a:gd name="T12" fmla="*/ 10 w 18"/>
                <a:gd name="T13" fmla="*/ 1021 h 1023"/>
                <a:gd name="T14" fmla="*/ 13 w 18"/>
                <a:gd name="T15" fmla="*/ 1021 h 1023"/>
                <a:gd name="T16" fmla="*/ 18 w 18"/>
                <a:gd name="T17" fmla="*/ 1021 h 1023"/>
                <a:gd name="T18" fmla="*/ 12 w 18"/>
                <a:gd name="T19" fmla="*/ 791 h 1023"/>
                <a:gd name="T20" fmla="*/ 12 w 18"/>
                <a:gd name="T21" fmla="*/ 569 h 1023"/>
                <a:gd name="T22" fmla="*/ 15 w 18"/>
                <a:gd name="T23" fmla="*/ 319 h 1023"/>
                <a:gd name="T24" fmla="*/ 18 w 18"/>
                <a:gd name="T25" fmla="*/ 3 h 1023"/>
                <a:gd name="T26" fmla="*/ 15 w 18"/>
                <a:gd name="T27" fmla="*/ 2 h 1023"/>
                <a:gd name="T28" fmla="*/ 12 w 18"/>
                <a:gd name="T29" fmla="*/ 1 h 1023"/>
                <a:gd name="T30" fmla="*/ 9 w 18"/>
                <a:gd name="T31" fmla="*/ 1 h 1023"/>
                <a:gd name="T32" fmla="*/ 7 w 18"/>
                <a:gd name="T33" fmla="*/ 0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023">
                  <a:moveTo>
                    <a:pt x="7" y="0"/>
                  </a:moveTo>
                  <a:lnTo>
                    <a:pt x="2" y="159"/>
                  </a:lnTo>
                  <a:lnTo>
                    <a:pt x="0" y="511"/>
                  </a:lnTo>
                  <a:lnTo>
                    <a:pt x="0" y="863"/>
                  </a:lnTo>
                  <a:lnTo>
                    <a:pt x="3" y="1023"/>
                  </a:lnTo>
                  <a:lnTo>
                    <a:pt x="7" y="1023"/>
                  </a:lnTo>
                  <a:lnTo>
                    <a:pt x="10" y="1021"/>
                  </a:lnTo>
                  <a:lnTo>
                    <a:pt x="13" y="1021"/>
                  </a:lnTo>
                  <a:lnTo>
                    <a:pt x="18" y="1021"/>
                  </a:lnTo>
                  <a:lnTo>
                    <a:pt x="12" y="791"/>
                  </a:lnTo>
                  <a:lnTo>
                    <a:pt x="12" y="569"/>
                  </a:lnTo>
                  <a:lnTo>
                    <a:pt x="15" y="319"/>
                  </a:lnTo>
                  <a:lnTo>
                    <a:pt x="18" y="3"/>
                  </a:lnTo>
                  <a:lnTo>
                    <a:pt x="15" y="2"/>
                  </a:lnTo>
                  <a:lnTo>
                    <a:pt x="12" y="1"/>
                  </a:lnTo>
                  <a:lnTo>
                    <a:pt x="9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6D3F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50" name="Freeform 326"/>
            <p:cNvSpPr>
              <a:spLocks/>
            </p:cNvSpPr>
            <p:nvPr/>
          </p:nvSpPr>
          <p:spPr bwMode="auto">
            <a:xfrm>
              <a:off x="1014" y="634"/>
              <a:ext cx="9" cy="512"/>
            </a:xfrm>
            <a:custGeom>
              <a:avLst/>
              <a:gdLst>
                <a:gd name="T0" fmla="*/ 6 w 17"/>
                <a:gd name="T1" fmla="*/ 0 h 1022"/>
                <a:gd name="T2" fmla="*/ 2 w 17"/>
                <a:gd name="T3" fmla="*/ 159 h 1022"/>
                <a:gd name="T4" fmla="*/ 0 w 17"/>
                <a:gd name="T5" fmla="*/ 511 h 1022"/>
                <a:gd name="T6" fmla="*/ 0 w 17"/>
                <a:gd name="T7" fmla="*/ 862 h 1022"/>
                <a:gd name="T8" fmla="*/ 3 w 17"/>
                <a:gd name="T9" fmla="*/ 1022 h 1022"/>
                <a:gd name="T10" fmla="*/ 7 w 17"/>
                <a:gd name="T11" fmla="*/ 1022 h 1022"/>
                <a:gd name="T12" fmla="*/ 10 w 17"/>
                <a:gd name="T13" fmla="*/ 1021 h 1022"/>
                <a:gd name="T14" fmla="*/ 14 w 17"/>
                <a:gd name="T15" fmla="*/ 1021 h 1022"/>
                <a:gd name="T16" fmla="*/ 17 w 17"/>
                <a:gd name="T17" fmla="*/ 1021 h 1022"/>
                <a:gd name="T18" fmla="*/ 13 w 17"/>
                <a:gd name="T19" fmla="*/ 791 h 1022"/>
                <a:gd name="T20" fmla="*/ 11 w 17"/>
                <a:gd name="T21" fmla="*/ 569 h 1022"/>
                <a:gd name="T22" fmla="*/ 14 w 17"/>
                <a:gd name="T23" fmla="*/ 319 h 1022"/>
                <a:gd name="T24" fmla="*/ 16 w 17"/>
                <a:gd name="T25" fmla="*/ 3 h 1022"/>
                <a:gd name="T26" fmla="*/ 14 w 17"/>
                <a:gd name="T27" fmla="*/ 2 h 1022"/>
                <a:gd name="T28" fmla="*/ 11 w 17"/>
                <a:gd name="T29" fmla="*/ 1 h 1022"/>
                <a:gd name="T30" fmla="*/ 8 w 17"/>
                <a:gd name="T31" fmla="*/ 1 h 1022"/>
                <a:gd name="T32" fmla="*/ 6 w 17"/>
                <a:gd name="T33" fmla="*/ 0 h 1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022">
                  <a:moveTo>
                    <a:pt x="6" y="0"/>
                  </a:moveTo>
                  <a:lnTo>
                    <a:pt x="2" y="159"/>
                  </a:lnTo>
                  <a:lnTo>
                    <a:pt x="0" y="511"/>
                  </a:lnTo>
                  <a:lnTo>
                    <a:pt x="0" y="862"/>
                  </a:lnTo>
                  <a:lnTo>
                    <a:pt x="3" y="1022"/>
                  </a:lnTo>
                  <a:lnTo>
                    <a:pt x="7" y="1022"/>
                  </a:lnTo>
                  <a:lnTo>
                    <a:pt x="10" y="1021"/>
                  </a:lnTo>
                  <a:lnTo>
                    <a:pt x="14" y="1021"/>
                  </a:lnTo>
                  <a:lnTo>
                    <a:pt x="17" y="1021"/>
                  </a:lnTo>
                  <a:lnTo>
                    <a:pt x="13" y="791"/>
                  </a:lnTo>
                  <a:lnTo>
                    <a:pt x="11" y="569"/>
                  </a:lnTo>
                  <a:lnTo>
                    <a:pt x="14" y="319"/>
                  </a:lnTo>
                  <a:lnTo>
                    <a:pt x="16" y="3"/>
                  </a:lnTo>
                  <a:lnTo>
                    <a:pt x="14" y="2"/>
                  </a:lnTo>
                  <a:lnTo>
                    <a:pt x="11" y="1"/>
                  </a:lnTo>
                  <a:lnTo>
                    <a:pt x="8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3F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51" name="Freeform 327"/>
            <p:cNvSpPr>
              <a:spLocks/>
            </p:cNvSpPr>
            <p:nvPr/>
          </p:nvSpPr>
          <p:spPr bwMode="auto">
            <a:xfrm>
              <a:off x="1012" y="634"/>
              <a:ext cx="8" cy="511"/>
            </a:xfrm>
            <a:custGeom>
              <a:avLst/>
              <a:gdLst>
                <a:gd name="T0" fmla="*/ 7 w 16"/>
                <a:gd name="T1" fmla="*/ 0 h 1022"/>
                <a:gd name="T2" fmla="*/ 2 w 16"/>
                <a:gd name="T3" fmla="*/ 159 h 1022"/>
                <a:gd name="T4" fmla="*/ 0 w 16"/>
                <a:gd name="T5" fmla="*/ 510 h 1022"/>
                <a:gd name="T6" fmla="*/ 0 w 16"/>
                <a:gd name="T7" fmla="*/ 862 h 1022"/>
                <a:gd name="T8" fmla="*/ 4 w 16"/>
                <a:gd name="T9" fmla="*/ 1022 h 1022"/>
                <a:gd name="T10" fmla="*/ 7 w 16"/>
                <a:gd name="T11" fmla="*/ 1021 h 1022"/>
                <a:gd name="T12" fmla="*/ 11 w 16"/>
                <a:gd name="T13" fmla="*/ 1021 h 1022"/>
                <a:gd name="T14" fmla="*/ 14 w 16"/>
                <a:gd name="T15" fmla="*/ 1021 h 1022"/>
                <a:gd name="T16" fmla="*/ 16 w 16"/>
                <a:gd name="T17" fmla="*/ 1020 h 1022"/>
                <a:gd name="T18" fmla="*/ 12 w 16"/>
                <a:gd name="T19" fmla="*/ 790 h 1022"/>
                <a:gd name="T20" fmla="*/ 12 w 16"/>
                <a:gd name="T21" fmla="*/ 569 h 1022"/>
                <a:gd name="T22" fmla="*/ 14 w 16"/>
                <a:gd name="T23" fmla="*/ 319 h 1022"/>
                <a:gd name="T24" fmla="*/ 16 w 16"/>
                <a:gd name="T25" fmla="*/ 3 h 1022"/>
                <a:gd name="T26" fmla="*/ 14 w 16"/>
                <a:gd name="T27" fmla="*/ 2 h 1022"/>
                <a:gd name="T28" fmla="*/ 12 w 16"/>
                <a:gd name="T29" fmla="*/ 1 h 1022"/>
                <a:gd name="T30" fmla="*/ 9 w 16"/>
                <a:gd name="T31" fmla="*/ 1 h 1022"/>
                <a:gd name="T32" fmla="*/ 7 w 16"/>
                <a:gd name="T33" fmla="*/ 0 h 1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022">
                  <a:moveTo>
                    <a:pt x="7" y="0"/>
                  </a:moveTo>
                  <a:lnTo>
                    <a:pt x="2" y="159"/>
                  </a:lnTo>
                  <a:lnTo>
                    <a:pt x="0" y="510"/>
                  </a:lnTo>
                  <a:lnTo>
                    <a:pt x="0" y="862"/>
                  </a:lnTo>
                  <a:lnTo>
                    <a:pt x="4" y="1022"/>
                  </a:lnTo>
                  <a:lnTo>
                    <a:pt x="7" y="1021"/>
                  </a:lnTo>
                  <a:lnTo>
                    <a:pt x="11" y="1021"/>
                  </a:lnTo>
                  <a:lnTo>
                    <a:pt x="14" y="1021"/>
                  </a:lnTo>
                  <a:lnTo>
                    <a:pt x="16" y="1020"/>
                  </a:lnTo>
                  <a:lnTo>
                    <a:pt x="12" y="790"/>
                  </a:lnTo>
                  <a:lnTo>
                    <a:pt x="12" y="569"/>
                  </a:lnTo>
                  <a:lnTo>
                    <a:pt x="14" y="319"/>
                  </a:lnTo>
                  <a:lnTo>
                    <a:pt x="16" y="3"/>
                  </a:lnTo>
                  <a:lnTo>
                    <a:pt x="14" y="2"/>
                  </a:lnTo>
                  <a:lnTo>
                    <a:pt x="12" y="1"/>
                  </a:lnTo>
                  <a:lnTo>
                    <a:pt x="9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663F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52" name="Freeform 328"/>
            <p:cNvSpPr>
              <a:spLocks/>
            </p:cNvSpPr>
            <p:nvPr/>
          </p:nvSpPr>
          <p:spPr bwMode="auto">
            <a:xfrm>
              <a:off x="1009" y="633"/>
              <a:ext cx="8" cy="511"/>
            </a:xfrm>
            <a:custGeom>
              <a:avLst/>
              <a:gdLst>
                <a:gd name="T0" fmla="*/ 6 w 17"/>
                <a:gd name="T1" fmla="*/ 0 h 1022"/>
                <a:gd name="T2" fmla="*/ 3 w 17"/>
                <a:gd name="T3" fmla="*/ 159 h 1022"/>
                <a:gd name="T4" fmla="*/ 0 w 17"/>
                <a:gd name="T5" fmla="*/ 511 h 1022"/>
                <a:gd name="T6" fmla="*/ 0 w 17"/>
                <a:gd name="T7" fmla="*/ 863 h 1022"/>
                <a:gd name="T8" fmla="*/ 4 w 17"/>
                <a:gd name="T9" fmla="*/ 1022 h 1022"/>
                <a:gd name="T10" fmla="*/ 7 w 17"/>
                <a:gd name="T11" fmla="*/ 1022 h 1022"/>
                <a:gd name="T12" fmla="*/ 11 w 17"/>
                <a:gd name="T13" fmla="*/ 1022 h 1022"/>
                <a:gd name="T14" fmla="*/ 13 w 17"/>
                <a:gd name="T15" fmla="*/ 1022 h 1022"/>
                <a:gd name="T16" fmla="*/ 17 w 17"/>
                <a:gd name="T17" fmla="*/ 1021 h 1022"/>
                <a:gd name="T18" fmla="*/ 12 w 17"/>
                <a:gd name="T19" fmla="*/ 791 h 1022"/>
                <a:gd name="T20" fmla="*/ 12 w 17"/>
                <a:gd name="T21" fmla="*/ 569 h 1022"/>
                <a:gd name="T22" fmla="*/ 13 w 17"/>
                <a:gd name="T23" fmla="*/ 319 h 1022"/>
                <a:gd name="T24" fmla="*/ 17 w 17"/>
                <a:gd name="T25" fmla="*/ 4 h 1022"/>
                <a:gd name="T26" fmla="*/ 14 w 17"/>
                <a:gd name="T27" fmla="*/ 3 h 1022"/>
                <a:gd name="T28" fmla="*/ 12 w 17"/>
                <a:gd name="T29" fmla="*/ 2 h 1022"/>
                <a:gd name="T30" fmla="*/ 8 w 17"/>
                <a:gd name="T31" fmla="*/ 2 h 1022"/>
                <a:gd name="T32" fmla="*/ 6 w 17"/>
                <a:gd name="T33" fmla="*/ 0 h 1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022">
                  <a:moveTo>
                    <a:pt x="6" y="0"/>
                  </a:moveTo>
                  <a:lnTo>
                    <a:pt x="3" y="159"/>
                  </a:lnTo>
                  <a:lnTo>
                    <a:pt x="0" y="511"/>
                  </a:lnTo>
                  <a:lnTo>
                    <a:pt x="0" y="863"/>
                  </a:lnTo>
                  <a:lnTo>
                    <a:pt x="4" y="1022"/>
                  </a:lnTo>
                  <a:lnTo>
                    <a:pt x="7" y="1022"/>
                  </a:lnTo>
                  <a:lnTo>
                    <a:pt x="11" y="1022"/>
                  </a:lnTo>
                  <a:lnTo>
                    <a:pt x="13" y="1022"/>
                  </a:lnTo>
                  <a:lnTo>
                    <a:pt x="17" y="1021"/>
                  </a:lnTo>
                  <a:lnTo>
                    <a:pt x="12" y="791"/>
                  </a:lnTo>
                  <a:lnTo>
                    <a:pt x="12" y="569"/>
                  </a:lnTo>
                  <a:lnTo>
                    <a:pt x="13" y="319"/>
                  </a:lnTo>
                  <a:lnTo>
                    <a:pt x="17" y="4"/>
                  </a:lnTo>
                  <a:lnTo>
                    <a:pt x="14" y="3"/>
                  </a:lnTo>
                  <a:lnTo>
                    <a:pt x="12" y="2"/>
                  </a:lnTo>
                  <a:lnTo>
                    <a:pt x="8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5E3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53" name="Freeform 329"/>
            <p:cNvSpPr>
              <a:spLocks/>
            </p:cNvSpPr>
            <p:nvPr/>
          </p:nvSpPr>
          <p:spPr bwMode="auto">
            <a:xfrm>
              <a:off x="1005" y="633"/>
              <a:ext cx="9" cy="510"/>
            </a:xfrm>
            <a:custGeom>
              <a:avLst/>
              <a:gdLst>
                <a:gd name="T0" fmla="*/ 7 w 18"/>
                <a:gd name="T1" fmla="*/ 0 h 1022"/>
                <a:gd name="T2" fmla="*/ 3 w 18"/>
                <a:gd name="T3" fmla="*/ 159 h 1022"/>
                <a:gd name="T4" fmla="*/ 0 w 18"/>
                <a:gd name="T5" fmla="*/ 510 h 1022"/>
                <a:gd name="T6" fmla="*/ 0 w 18"/>
                <a:gd name="T7" fmla="*/ 863 h 1022"/>
                <a:gd name="T8" fmla="*/ 4 w 18"/>
                <a:gd name="T9" fmla="*/ 1022 h 1022"/>
                <a:gd name="T10" fmla="*/ 7 w 18"/>
                <a:gd name="T11" fmla="*/ 1022 h 1022"/>
                <a:gd name="T12" fmla="*/ 11 w 18"/>
                <a:gd name="T13" fmla="*/ 1021 h 1022"/>
                <a:gd name="T14" fmla="*/ 14 w 18"/>
                <a:gd name="T15" fmla="*/ 1021 h 1022"/>
                <a:gd name="T16" fmla="*/ 18 w 18"/>
                <a:gd name="T17" fmla="*/ 1021 h 1022"/>
                <a:gd name="T18" fmla="*/ 13 w 18"/>
                <a:gd name="T19" fmla="*/ 790 h 1022"/>
                <a:gd name="T20" fmla="*/ 13 w 18"/>
                <a:gd name="T21" fmla="*/ 569 h 1022"/>
                <a:gd name="T22" fmla="*/ 14 w 18"/>
                <a:gd name="T23" fmla="*/ 319 h 1022"/>
                <a:gd name="T24" fmla="*/ 18 w 18"/>
                <a:gd name="T25" fmla="*/ 4 h 1022"/>
                <a:gd name="T26" fmla="*/ 15 w 18"/>
                <a:gd name="T27" fmla="*/ 3 h 1022"/>
                <a:gd name="T28" fmla="*/ 13 w 18"/>
                <a:gd name="T29" fmla="*/ 1 h 1022"/>
                <a:gd name="T30" fmla="*/ 10 w 18"/>
                <a:gd name="T31" fmla="*/ 1 h 1022"/>
                <a:gd name="T32" fmla="*/ 7 w 18"/>
                <a:gd name="T33" fmla="*/ 0 h 1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022">
                  <a:moveTo>
                    <a:pt x="7" y="0"/>
                  </a:moveTo>
                  <a:lnTo>
                    <a:pt x="3" y="159"/>
                  </a:lnTo>
                  <a:lnTo>
                    <a:pt x="0" y="510"/>
                  </a:lnTo>
                  <a:lnTo>
                    <a:pt x="0" y="863"/>
                  </a:lnTo>
                  <a:lnTo>
                    <a:pt x="4" y="1022"/>
                  </a:lnTo>
                  <a:lnTo>
                    <a:pt x="7" y="1022"/>
                  </a:lnTo>
                  <a:lnTo>
                    <a:pt x="11" y="1021"/>
                  </a:lnTo>
                  <a:lnTo>
                    <a:pt x="14" y="1021"/>
                  </a:lnTo>
                  <a:lnTo>
                    <a:pt x="18" y="1021"/>
                  </a:lnTo>
                  <a:lnTo>
                    <a:pt x="13" y="790"/>
                  </a:lnTo>
                  <a:lnTo>
                    <a:pt x="13" y="569"/>
                  </a:lnTo>
                  <a:lnTo>
                    <a:pt x="14" y="319"/>
                  </a:lnTo>
                  <a:lnTo>
                    <a:pt x="18" y="4"/>
                  </a:lnTo>
                  <a:lnTo>
                    <a:pt x="15" y="3"/>
                  </a:lnTo>
                  <a:lnTo>
                    <a:pt x="13" y="1"/>
                  </a:lnTo>
                  <a:lnTo>
                    <a:pt x="10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5B3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54" name="Freeform 330"/>
            <p:cNvSpPr>
              <a:spLocks/>
            </p:cNvSpPr>
            <p:nvPr/>
          </p:nvSpPr>
          <p:spPr bwMode="auto">
            <a:xfrm>
              <a:off x="1002" y="632"/>
              <a:ext cx="9" cy="511"/>
            </a:xfrm>
            <a:custGeom>
              <a:avLst/>
              <a:gdLst>
                <a:gd name="T0" fmla="*/ 7 w 17"/>
                <a:gd name="T1" fmla="*/ 0 h 1022"/>
                <a:gd name="T2" fmla="*/ 2 w 17"/>
                <a:gd name="T3" fmla="*/ 159 h 1022"/>
                <a:gd name="T4" fmla="*/ 0 w 17"/>
                <a:gd name="T5" fmla="*/ 510 h 1022"/>
                <a:gd name="T6" fmla="*/ 0 w 17"/>
                <a:gd name="T7" fmla="*/ 862 h 1022"/>
                <a:gd name="T8" fmla="*/ 3 w 17"/>
                <a:gd name="T9" fmla="*/ 1022 h 1022"/>
                <a:gd name="T10" fmla="*/ 7 w 17"/>
                <a:gd name="T11" fmla="*/ 1021 h 1022"/>
                <a:gd name="T12" fmla="*/ 10 w 17"/>
                <a:gd name="T13" fmla="*/ 1021 h 1022"/>
                <a:gd name="T14" fmla="*/ 14 w 17"/>
                <a:gd name="T15" fmla="*/ 1021 h 1022"/>
                <a:gd name="T16" fmla="*/ 17 w 17"/>
                <a:gd name="T17" fmla="*/ 1021 h 1022"/>
                <a:gd name="T18" fmla="*/ 12 w 17"/>
                <a:gd name="T19" fmla="*/ 790 h 1022"/>
                <a:gd name="T20" fmla="*/ 12 w 17"/>
                <a:gd name="T21" fmla="*/ 569 h 1022"/>
                <a:gd name="T22" fmla="*/ 14 w 17"/>
                <a:gd name="T23" fmla="*/ 319 h 1022"/>
                <a:gd name="T24" fmla="*/ 17 w 17"/>
                <a:gd name="T25" fmla="*/ 5 h 1022"/>
                <a:gd name="T26" fmla="*/ 15 w 17"/>
                <a:gd name="T27" fmla="*/ 4 h 1022"/>
                <a:gd name="T28" fmla="*/ 12 w 17"/>
                <a:gd name="T29" fmla="*/ 2 h 1022"/>
                <a:gd name="T30" fmla="*/ 9 w 17"/>
                <a:gd name="T31" fmla="*/ 1 h 1022"/>
                <a:gd name="T32" fmla="*/ 7 w 17"/>
                <a:gd name="T33" fmla="*/ 0 h 1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022">
                  <a:moveTo>
                    <a:pt x="7" y="0"/>
                  </a:moveTo>
                  <a:lnTo>
                    <a:pt x="2" y="159"/>
                  </a:lnTo>
                  <a:lnTo>
                    <a:pt x="0" y="510"/>
                  </a:lnTo>
                  <a:lnTo>
                    <a:pt x="0" y="862"/>
                  </a:lnTo>
                  <a:lnTo>
                    <a:pt x="3" y="1022"/>
                  </a:lnTo>
                  <a:lnTo>
                    <a:pt x="7" y="1021"/>
                  </a:lnTo>
                  <a:lnTo>
                    <a:pt x="10" y="1021"/>
                  </a:lnTo>
                  <a:lnTo>
                    <a:pt x="14" y="1021"/>
                  </a:lnTo>
                  <a:lnTo>
                    <a:pt x="17" y="1021"/>
                  </a:lnTo>
                  <a:lnTo>
                    <a:pt x="12" y="790"/>
                  </a:lnTo>
                  <a:lnTo>
                    <a:pt x="12" y="569"/>
                  </a:lnTo>
                  <a:lnTo>
                    <a:pt x="14" y="319"/>
                  </a:lnTo>
                  <a:lnTo>
                    <a:pt x="17" y="5"/>
                  </a:lnTo>
                  <a:lnTo>
                    <a:pt x="15" y="4"/>
                  </a:lnTo>
                  <a:lnTo>
                    <a:pt x="12" y="2"/>
                  </a:lnTo>
                  <a:lnTo>
                    <a:pt x="9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563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55" name="Freeform 331"/>
            <p:cNvSpPr>
              <a:spLocks/>
            </p:cNvSpPr>
            <p:nvPr/>
          </p:nvSpPr>
          <p:spPr bwMode="auto">
            <a:xfrm>
              <a:off x="999" y="631"/>
              <a:ext cx="9" cy="511"/>
            </a:xfrm>
            <a:custGeom>
              <a:avLst/>
              <a:gdLst>
                <a:gd name="T0" fmla="*/ 6 w 17"/>
                <a:gd name="T1" fmla="*/ 0 h 1020"/>
                <a:gd name="T2" fmla="*/ 2 w 17"/>
                <a:gd name="T3" fmla="*/ 159 h 1020"/>
                <a:gd name="T4" fmla="*/ 0 w 17"/>
                <a:gd name="T5" fmla="*/ 510 h 1020"/>
                <a:gd name="T6" fmla="*/ 0 w 17"/>
                <a:gd name="T7" fmla="*/ 861 h 1020"/>
                <a:gd name="T8" fmla="*/ 5 w 17"/>
                <a:gd name="T9" fmla="*/ 1020 h 1020"/>
                <a:gd name="T10" fmla="*/ 7 w 17"/>
                <a:gd name="T11" fmla="*/ 1020 h 1020"/>
                <a:gd name="T12" fmla="*/ 10 w 17"/>
                <a:gd name="T13" fmla="*/ 1020 h 1020"/>
                <a:gd name="T14" fmla="*/ 14 w 17"/>
                <a:gd name="T15" fmla="*/ 1020 h 1020"/>
                <a:gd name="T16" fmla="*/ 17 w 17"/>
                <a:gd name="T17" fmla="*/ 1019 h 1020"/>
                <a:gd name="T18" fmla="*/ 13 w 17"/>
                <a:gd name="T19" fmla="*/ 790 h 1020"/>
                <a:gd name="T20" fmla="*/ 11 w 17"/>
                <a:gd name="T21" fmla="*/ 569 h 1020"/>
                <a:gd name="T22" fmla="*/ 14 w 17"/>
                <a:gd name="T23" fmla="*/ 319 h 1020"/>
                <a:gd name="T24" fmla="*/ 16 w 17"/>
                <a:gd name="T25" fmla="*/ 5 h 1020"/>
                <a:gd name="T26" fmla="*/ 14 w 17"/>
                <a:gd name="T27" fmla="*/ 3 h 1020"/>
                <a:gd name="T28" fmla="*/ 11 w 17"/>
                <a:gd name="T29" fmla="*/ 2 h 1020"/>
                <a:gd name="T30" fmla="*/ 8 w 17"/>
                <a:gd name="T31" fmla="*/ 1 h 1020"/>
                <a:gd name="T32" fmla="*/ 6 w 17"/>
                <a:gd name="T33" fmla="*/ 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020">
                  <a:moveTo>
                    <a:pt x="6" y="0"/>
                  </a:moveTo>
                  <a:lnTo>
                    <a:pt x="2" y="159"/>
                  </a:lnTo>
                  <a:lnTo>
                    <a:pt x="0" y="510"/>
                  </a:lnTo>
                  <a:lnTo>
                    <a:pt x="0" y="861"/>
                  </a:lnTo>
                  <a:lnTo>
                    <a:pt x="5" y="1020"/>
                  </a:lnTo>
                  <a:lnTo>
                    <a:pt x="7" y="1020"/>
                  </a:lnTo>
                  <a:lnTo>
                    <a:pt x="10" y="1020"/>
                  </a:lnTo>
                  <a:lnTo>
                    <a:pt x="14" y="1020"/>
                  </a:lnTo>
                  <a:lnTo>
                    <a:pt x="17" y="1019"/>
                  </a:lnTo>
                  <a:lnTo>
                    <a:pt x="13" y="790"/>
                  </a:lnTo>
                  <a:lnTo>
                    <a:pt x="11" y="569"/>
                  </a:lnTo>
                  <a:lnTo>
                    <a:pt x="14" y="319"/>
                  </a:lnTo>
                  <a:lnTo>
                    <a:pt x="16" y="5"/>
                  </a:lnTo>
                  <a:lnTo>
                    <a:pt x="14" y="3"/>
                  </a:lnTo>
                  <a:lnTo>
                    <a:pt x="11" y="2"/>
                  </a:lnTo>
                  <a:lnTo>
                    <a:pt x="8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513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56" name="Freeform 332"/>
            <p:cNvSpPr>
              <a:spLocks/>
            </p:cNvSpPr>
            <p:nvPr/>
          </p:nvSpPr>
          <p:spPr bwMode="auto">
            <a:xfrm>
              <a:off x="997" y="631"/>
              <a:ext cx="8" cy="510"/>
            </a:xfrm>
            <a:custGeom>
              <a:avLst/>
              <a:gdLst>
                <a:gd name="T0" fmla="*/ 6 w 16"/>
                <a:gd name="T1" fmla="*/ 0 h 1020"/>
                <a:gd name="T2" fmla="*/ 3 w 16"/>
                <a:gd name="T3" fmla="*/ 159 h 1020"/>
                <a:gd name="T4" fmla="*/ 0 w 16"/>
                <a:gd name="T5" fmla="*/ 510 h 1020"/>
                <a:gd name="T6" fmla="*/ 0 w 16"/>
                <a:gd name="T7" fmla="*/ 861 h 1020"/>
                <a:gd name="T8" fmla="*/ 4 w 16"/>
                <a:gd name="T9" fmla="*/ 1020 h 1020"/>
                <a:gd name="T10" fmla="*/ 7 w 16"/>
                <a:gd name="T11" fmla="*/ 1020 h 1020"/>
                <a:gd name="T12" fmla="*/ 11 w 16"/>
                <a:gd name="T13" fmla="*/ 1019 h 1020"/>
                <a:gd name="T14" fmla="*/ 14 w 16"/>
                <a:gd name="T15" fmla="*/ 1019 h 1020"/>
                <a:gd name="T16" fmla="*/ 16 w 16"/>
                <a:gd name="T17" fmla="*/ 1019 h 1020"/>
                <a:gd name="T18" fmla="*/ 12 w 16"/>
                <a:gd name="T19" fmla="*/ 790 h 1020"/>
                <a:gd name="T20" fmla="*/ 12 w 16"/>
                <a:gd name="T21" fmla="*/ 569 h 1020"/>
                <a:gd name="T22" fmla="*/ 13 w 16"/>
                <a:gd name="T23" fmla="*/ 319 h 1020"/>
                <a:gd name="T24" fmla="*/ 16 w 16"/>
                <a:gd name="T25" fmla="*/ 4 h 1020"/>
                <a:gd name="T26" fmla="*/ 14 w 16"/>
                <a:gd name="T27" fmla="*/ 3 h 1020"/>
                <a:gd name="T28" fmla="*/ 12 w 16"/>
                <a:gd name="T29" fmla="*/ 2 h 1020"/>
                <a:gd name="T30" fmla="*/ 9 w 16"/>
                <a:gd name="T31" fmla="*/ 1 h 1020"/>
                <a:gd name="T32" fmla="*/ 6 w 16"/>
                <a:gd name="T33" fmla="*/ 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020">
                  <a:moveTo>
                    <a:pt x="6" y="0"/>
                  </a:moveTo>
                  <a:lnTo>
                    <a:pt x="3" y="159"/>
                  </a:lnTo>
                  <a:lnTo>
                    <a:pt x="0" y="510"/>
                  </a:lnTo>
                  <a:lnTo>
                    <a:pt x="0" y="861"/>
                  </a:lnTo>
                  <a:lnTo>
                    <a:pt x="4" y="1020"/>
                  </a:lnTo>
                  <a:lnTo>
                    <a:pt x="7" y="1020"/>
                  </a:lnTo>
                  <a:lnTo>
                    <a:pt x="11" y="1019"/>
                  </a:lnTo>
                  <a:lnTo>
                    <a:pt x="14" y="1019"/>
                  </a:lnTo>
                  <a:lnTo>
                    <a:pt x="16" y="1019"/>
                  </a:lnTo>
                  <a:lnTo>
                    <a:pt x="12" y="790"/>
                  </a:lnTo>
                  <a:lnTo>
                    <a:pt x="12" y="569"/>
                  </a:lnTo>
                  <a:lnTo>
                    <a:pt x="13" y="319"/>
                  </a:lnTo>
                  <a:lnTo>
                    <a:pt x="16" y="4"/>
                  </a:lnTo>
                  <a:lnTo>
                    <a:pt x="14" y="3"/>
                  </a:lnTo>
                  <a:lnTo>
                    <a:pt x="12" y="2"/>
                  </a:lnTo>
                  <a:lnTo>
                    <a:pt x="9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4C3A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57" name="Freeform 333"/>
            <p:cNvSpPr>
              <a:spLocks/>
            </p:cNvSpPr>
            <p:nvPr/>
          </p:nvSpPr>
          <p:spPr bwMode="auto">
            <a:xfrm>
              <a:off x="994" y="630"/>
              <a:ext cx="8" cy="511"/>
            </a:xfrm>
            <a:custGeom>
              <a:avLst/>
              <a:gdLst>
                <a:gd name="T0" fmla="*/ 6 w 17"/>
                <a:gd name="T1" fmla="*/ 0 h 1020"/>
                <a:gd name="T2" fmla="*/ 3 w 17"/>
                <a:gd name="T3" fmla="*/ 159 h 1020"/>
                <a:gd name="T4" fmla="*/ 0 w 17"/>
                <a:gd name="T5" fmla="*/ 510 h 1020"/>
                <a:gd name="T6" fmla="*/ 0 w 17"/>
                <a:gd name="T7" fmla="*/ 861 h 1020"/>
                <a:gd name="T8" fmla="*/ 4 w 17"/>
                <a:gd name="T9" fmla="*/ 1020 h 1020"/>
                <a:gd name="T10" fmla="*/ 17 w 17"/>
                <a:gd name="T11" fmla="*/ 1019 h 1020"/>
                <a:gd name="T12" fmla="*/ 12 w 17"/>
                <a:gd name="T13" fmla="*/ 790 h 1020"/>
                <a:gd name="T14" fmla="*/ 12 w 17"/>
                <a:gd name="T15" fmla="*/ 569 h 1020"/>
                <a:gd name="T16" fmla="*/ 13 w 17"/>
                <a:gd name="T17" fmla="*/ 319 h 1020"/>
                <a:gd name="T18" fmla="*/ 17 w 17"/>
                <a:gd name="T19" fmla="*/ 4 h 1020"/>
                <a:gd name="T20" fmla="*/ 6 w 17"/>
                <a:gd name="T21" fmla="*/ 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020">
                  <a:moveTo>
                    <a:pt x="6" y="0"/>
                  </a:moveTo>
                  <a:lnTo>
                    <a:pt x="3" y="159"/>
                  </a:lnTo>
                  <a:lnTo>
                    <a:pt x="0" y="510"/>
                  </a:lnTo>
                  <a:lnTo>
                    <a:pt x="0" y="861"/>
                  </a:lnTo>
                  <a:lnTo>
                    <a:pt x="4" y="1020"/>
                  </a:lnTo>
                  <a:lnTo>
                    <a:pt x="17" y="1019"/>
                  </a:lnTo>
                  <a:lnTo>
                    <a:pt x="12" y="790"/>
                  </a:lnTo>
                  <a:lnTo>
                    <a:pt x="12" y="569"/>
                  </a:lnTo>
                  <a:lnTo>
                    <a:pt x="13" y="319"/>
                  </a:lnTo>
                  <a:lnTo>
                    <a:pt x="17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473A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58" name="Freeform 334"/>
            <p:cNvSpPr>
              <a:spLocks/>
            </p:cNvSpPr>
            <p:nvPr/>
          </p:nvSpPr>
          <p:spPr bwMode="auto">
            <a:xfrm>
              <a:off x="1032" y="638"/>
              <a:ext cx="8" cy="510"/>
            </a:xfrm>
            <a:custGeom>
              <a:avLst/>
              <a:gdLst>
                <a:gd name="T0" fmla="*/ 6 w 17"/>
                <a:gd name="T1" fmla="*/ 0 h 1020"/>
                <a:gd name="T2" fmla="*/ 3 w 17"/>
                <a:gd name="T3" fmla="*/ 159 h 1020"/>
                <a:gd name="T4" fmla="*/ 0 w 17"/>
                <a:gd name="T5" fmla="*/ 510 h 1020"/>
                <a:gd name="T6" fmla="*/ 0 w 17"/>
                <a:gd name="T7" fmla="*/ 861 h 1020"/>
                <a:gd name="T8" fmla="*/ 4 w 17"/>
                <a:gd name="T9" fmla="*/ 1020 h 1020"/>
                <a:gd name="T10" fmla="*/ 17 w 17"/>
                <a:gd name="T11" fmla="*/ 1019 h 1020"/>
                <a:gd name="T12" fmla="*/ 12 w 17"/>
                <a:gd name="T13" fmla="*/ 790 h 1020"/>
                <a:gd name="T14" fmla="*/ 12 w 17"/>
                <a:gd name="T15" fmla="*/ 569 h 1020"/>
                <a:gd name="T16" fmla="*/ 14 w 17"/>
                <a:gd name="T17" fmla="*/ 319 h 1020"/>
                <a:gd name="T18" fmla="*/ 17 w 17"/>
                <a:gd name="T19" fmla="*/ 4 h 1020"/>
                <a:gd name="T20" fmla="*/ 6 w 17"/>
                <a:gd name="T21" fmla="*/ 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020">
                  <a:moveTo>
                    <a:pt x="6" y="0"/>
                  </a:moveTo>
                  <a:lnTo>
                    <a:pt x="3" y="159"/>
                  </a:lnTo>
                  <a:lnTo>
                    <a:pt x="0" y="510"/>
                  </a:lnTo>
                  <a:lnTo>
                    <a:pt x="0" y="861"/>
                  </a:lnTo>
                  <a:lnTo>
                    <a:pt x="4" y="1020"/>
                  </a:lnTo>
                  <a:lnTo>
                    <a:pt x="17" y="1019"/>
                  </a:lnTo>
                  <a:lnTo>
                    <a:pt x="12" y="790"/>
                  </a:lnTo>
                  <a:lnTo>
                    <a:pt x="12" y="569"/>
                  </a:lnTo>
                  <a:lnTo>
                    <a:pt x="14" y="319"/>
                  </a:lnTo>
                  <a:lnTo>
                    <a:pt x="17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59" name="Freeform 335"/>
            <p:cNvSpPr>
              <a:spLocks/>
            </p:cNvSpPr>
            <p:nvPr/>
          </p:nvSpPr>
          <p:spPr bwMode="auto">
            <a:xfrm>
              <a:off x="442" y="726"/>
              <a:ext cx="117" cy="511"/>
            </a:xfrm>
            <a:custGeom>
              <a:avLst/>
              <a:gdLst>
                <a:gd name="T0" fmla="*/ 0 w 234"/>
                <a:gd name="T1" fmla="*/ 24 h 1023"/>
                <a:gd name="T2" fmla="*/ 233 w 234"/>
                <a:gd name="T3" fmla="*/ 0 h 1023"/>
                <a:gd name="T4" fmla="*/ 234 w 234"/>
                <a:gd name="T5" fmla="*/ 1004 h 1023"/>
                <a:gd name="T6" fmla="*/ 234 w 234"/>
                <a:gd name="T7" fmla="*/ 1023 h 1023"/>
                <a:gd name="T8" fmla="*/ 45 w 234"/>
                <a:gd name="T9" fmla="*/ 1021 h 1023"/>
                <a:gd name="T10" fmla="*/ 43 w 234"/>
                <a:gd name="T11" fmla="*/ 983 h 1023"/>
                <a:gd name="T12" fmla="*/ 1 w 234"/>
                <a:gd name="T13" fmla="*/ 977 h 1023"/>
                <a:gd name="T14" fmla="*/ 0 w 234"/>
                <a:gd name="T15" fmla="*/ 2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4" h="1023">
                  <a:moveTo>
                    <a:pt x="0" y="24"/>
                  </a:moveTo>
                  <a:lnTo>
                    <a:pt x="233" y="0"/>
                  </a:lnTo>
                  <a:lnTo>
                    <a:pt x="234" y="1004"/>
                  </a:lnTo>
                  <a:lnTo>
                    <a:pt x="234" y="1023"/>
                  </a:lnTo>
                  <a:lnTo>
                    <a:pt x="45" y="1021"/>
                  </a:lnTo>
                  <a:lnTo>
                    <a:pt x="43" y="983"/>
                  </a:lnTo>
                  <a:lnTo>
                    <a:pt x="1" y="977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AA8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60" name="Freeform 336"/>
            <p:cNvSpPr>
              <a:spLocks/>
            </p:cNvSpPr>
            <p:nvPr/>
          </p:nvSpPr>
          <p:spPr bwMode="auto">
            <a:xfrm>
              <a:off x="442" y="726"/>
              <a:ext cx="117" cy="474"/>
            </a:xfrm>
            <a:custGeom>
              <a:avLst/>
              <a:gdLst>
                <a:gd name="T0" fmla="*/ 0 w 234"/>
                <a:gd name="T1" fmla="*/ 24 h 949"/>
                <a:gd name="T2" fmla="*/ 15 w 234"/>
                <a:gd name="T3" fmla="*/ 23 h 949"/>
                <a:gd name="T4" fmla="*/ 29 w 234"/>
                <a:gd name="T5" fmla="*/ 21 h 949"/>
                <a:gd name="T6" fmla="*/ 44 w 234"/>
                <a:gd name="T7" fmla="*/ 19 h 949"/>
                <a:gd name="T8" fmla="*/ 58 w 234"/>
                <a:gd name="T9" fmla="*/ 18 h 949"/>
                <a:gd name="T10" fmla="*/ 73 w 234"/>
                <a:gd name="T11" fmla="*/ 16 h 949"/>
                <a:gd name="T12" fmla="*/ 87 w 234"/>
                <a:gd name="T13" fmla="*/ 15 h 949"/>
                <a:gd name="T14" fmla="*/ 101 w 234"/>
                <a:gd name="T15" fmla="*/ 14 h 949"/>
                <a:gd name="T16" fmla="*/ 116 w 234"/>
                <a:gd name="T17" fmla="*/ 11 h 949"/>
                <a:gd name="T18" fmla="*/ 131 w 234"/>
                <a:gd name="T19" fmla="*/ 10 h 949"/>
                <a:gd name="T20" fmla="*/ 145 w 234"/>
                <a:gd name="T21" fmla="*/ 9 h 949"/>
                <a:gd name="T22" fmla="*/ 160 w 234"/>
                <a:gd name="T23" fmla="*/ 8 h 949"/>
                <a:gd name="T24" fmla="*/ 175 w 234"/>
                <a:gd name="T25" fmla="*/ 6 h 949"/>
                <a:gd name="T26" fmla="*/ 189 w 234"/>
                <a:gd name="T27" fmla="*/ 4 h 949"/>
                <a:gd name="T28" fmla="*/ 204 w 234"/>
                <a:gd name="T29" fmla="*/ 3 h 949"/>
                <a:gd name="T30" fmla="*/ 218 w 234"/>
                <a:gd name="T31" fmla="*/ 1 h 949"/>
                <a:gd name="T32" fmla="*/ 233 w 234"/>
                <a:gd name="T33" fmla="*/ 0 h 949"/>
                <a:gd name="T34" fmla="*/ 233 w 234"/>
                <a:gd name="T35" fmla="*/ 232 h 949"/>
                <a:gd name="T36" fmla="*/ 234 w 234"/>
                <a:gd name="T37" fmla="*/ 465 h 949"/>
                <a:gd name="T38" fmla="*/ 234 w 234"/>
                <a:gd name="T39" fmla="*/ 699 h 949"/>
                <a:gd name="T40" fmla="*/ 234 w 234"/>
                <a:gd name="T41" fmla="*/ 932 h 949"/>
                <a:gd name="T42" fmla="*/ 234 w 234"/>
                <a:gd name="T43" fmla="*/ 936 h 949"/>
                <a:gd name="T44" fmla="*/ 234 w 234"/>
                <a:gd name="T45" fmla="*/ 940 h 949"/>
                <a:gd name="T46" fmla="*/ 234 w 234"/>
                <a:gd name="T47" fmla="*/ 944 h 949"/>
                <a:gd name="T48" fmla="*/ 234 w 234"/>
                <a:gd name="T49" fmla="*/ 949 h 949"/>
                <a:gd name="T50" fmla="*/ 222 w 234"/>
                <a:gd name="T51" fmla="*/ 949 h 949"/>
                <a:gd name="T52" fmla="*/ 211 w 234"/>
                <a:gd name="T53" fmla="*/ 949 h 949"/>
                <a:gd name="T54" fmla="*/ 199 w 234"/>
                <a:gd name="T55" fmla="*/ 949 h 949"/>
                <a:gd name="T56" fmla="*/ 187 w 234"/>
                <a:gd name="T57" fmla="*/ 949 h 949"/>
                <a:gd name="T58" fmla="*/ 175 w 234"/>
                <a:gd name="T59" fmla="*/ 949 h 949"/>
                <a:gd name="T60" fmla="*/ 164 w 234"/>
                <a:gd name="T61" fmla="*/ 949 h 949"/>
                <a:gd name="T62" fmla="*/ 152 w 234"/>
                <a:gd name="T63" fmla="*/ 949 h 949"/>
                <a:gd name="T64" fmla="*/ 139 w 234"/>
                <a:gd name="T65" fmla="*/ 948 h 949"/>
                <a:gd name="T66" fmla="*/ 128 w 234"/>
                <a:gd name="T67" fmla="*/ 948 h 949"/>
                <a:gd name="T68" fmla="*/ 116 w 234"/>
                <a:gd name="T69" fmla="*/ 948 h 949"/>
                <a:gd name="T70" fmla="*/ 105 w 234"/>
                <a:gd name="T71" fmla="*/ 948 h 949"/>
                <a:gd name="T72" fmla="*/ 92 w 234"/>
                <a:gd name="T73" fmla="*/ 948 h 949"/>
                <a:gd name="T74" fmla="*/ 81 w 234"/>
                <a:gd name="T75" fmla="*/ 948 h 949"/>
                <a:gd name="T76" fmla="*/ 69 w 234"/>
                <a:gd name="T77" fmla="*/ 948 h 949"/>
                <a:gd name="T78" fmla="*/ 56 w 234"/>
                <a:gd name="T79" fmla="*/ 948 h 949"/>
                <a:gd name="T80" fmla="*/ 45 w 234"/>
                <a:gd name="T81" fmla="*/ 948 h 949"/>
                <a:gd name="T82" fmla="*/ 44 w 234"/>
                <a:gd name="T83" fmla="*/ 938 h 949"/>
                <a:gd name="T84" fmla="*/ 44 w 234"/>
                <a:gd name="T85" fmla="*/ 930 h 949"/>
                <a:gd name="T86" fmla="*/ 43 w 234"/>
                <a:gd name="T87" fmla="*/ 921 h 949"/>
                <a:gd name="T88" fmla="*/ 43 w 234"/>
                <a:gd name="T89" fmla="*/ 912 h 949"/>
                <a:gd name="T90" fmla="*/ 38 w 234"/>
                <a:gd name="T91" fmla="*/ 912 h 949"/>
                <a:gd name="T92" fmla="*/ 32 w 234"/>
                <a:gd name="T93" fmla="*/ 911 h 949"/>
                <a:gd name="T94" fmla="*/ 28 w 234"/>
                <a:gd name="T95" fmla="*/ 911 h 949"/>
                <a:gd name="T96" fmla="*/ 22 w 234"/>
                <a:gd name="T97" fmla="*/ 910 h 949"/>
                <a:gd name="T98" fmla="*/ 17 w 234"/>
                <a:gd name="T99" fmla="*/ 909 h 949"/>
                <a:gd name="T100" fmla="*/ 11 w 234"/>
                <a:gd name="T101" fmla="*/ 907 h 949"/>
                <a:gd name="T102" fmla="*/ 7 w 234"/>
                <a:gd name="T103" fmla="*/ 907 h 949"/>
                <a:gd name="T104" fmla="*/ 1 w 234"/>
                <a:gd name="T105" fmla="*/ 906 h 949"/>
                <a:gd name="T106" fmla="*/ 1 w 234"/>
                <a:gd name="T107" fmla="*/ 686 h 949"/>
                <a:gd name="T108" fmla="*/ 1 w 234"/>
                <a:gd name="T109" fmla="*/ 465 h 949"/>
                <a:gd name="T110" fmla="*/ 1 w 234"/>
                <a:gd name="T111" fmla="*/ 244 h 949"/>
                <a:gd name="T112" fmla="*/ 0 w 234"/>
                <a:gd name="T113" fmla="*/ 24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" h="949">
                  <a:moveTo>
                    <a:pt x="0" y="24"/>
                  </a:moveTo>
                  <a:lnTo>
                    <a:pt x="15" y="23"/>
                  </a:lnTo>
                  <a:lnTo>
                    <a:pt x="29" y="21"/>
                  </a:lnTo>
                  <a:lnTo>
                    <a:pt x="44" y="19"/>
                  </a:lnTo>
                  <a:lnTo>
                    <a:pt x="58" y="18"/>
                  </a:lnTo>
                  <a:lnTo>
                    <a:pt x="73" y="16"/>
                  </a:lnTo>
                  <a:lnTo>
                    <a:pt x="87" y="15"/>
                  </a:lnTo>
                  <a:lnTo>
                    <a:pt x="101" y="14"/>
                  </a:lnTo>
                  <a:lnTo>
                    <a:pt x="116" y="11"/>
                  </a:lnTo>
                  <a:lnTo>
                    <a:pt x="131" y="10"/>
                  </a:lnTo>
                  <a:lnTo>
                    <a:pt x="145" y="9"/>
                  </a:lnTo>
                  <a:lnTo>
                    <a:pt x="160" y="8"/>
                  </a:lnTo>
                  <a:lnTo>
                    <a:pt x="175" y="6"/>
                  </a:lnTo>
                  <a:lnTo>
                    <a:pt x="189" y="4"/>
                  </a:lnTo>
                  <a:lnTo>
                    <a:pt x="204" y="3"/>
                  </a:lnTo>
                  <a:lnTo>
                    <a:pt x="218" y="1"/>
                  </a:lnTo>
                  <a:lnTo>
                    <a:pt x="233" y="0"/>
                  </a:lnTo>
                  <a:lnTo>
                    <a:pt x="233" y="232"/>
                  </a:lnTo>
                  <a:lnTo>
                    <a:pt x="234" y="465"/>
                  </a:lnTo>
                  <a:lnTo>
                    <a:pt x="234" y="699"/>
                  </a:lnTo>
                  <a:lnTo>
                    <a:pt x="234" y="932"/>
                  </a:lnTo>
                  <a:lnTo>
                    <a:pt x="234" y="936"/>
                  </a:lnTo>
                  <a:lnTo>
                    <a:pt x="234" y="940"/>
                  </a:lnTo>
                  <a:lnTo>
                    <a:pt x="234" y="944"/>
                  </a:lnTo>
                  <a:lnTo>
                    <a:pt x="234" y="949"/>
                  </a:lnTo>
                  <a:lnTo>
                    <a:pt x="222" y="949"/>
                  </a:lnTo>
                  <a:lnTo>
                    <a:pt x="211" y="949"/>
                  </a:lnTo>
                  <a:lnTo>
                    <a:pt x="199" y="949"/>
                  </a:lnTo>
                  <a:lnTo>
                    <a:pt x="187" y="949"/>
                  </a:lnTo>
                  <a:lnTo>
                    <a:pt x="175" y="949"/>
                  </a:lnTo>
                  <a:lnTo>
                    <a:pt x="164" y="949"/>
                  </a:lnTo>
                  <a:lnTo>
                    <a:pt x="152" y="949"/>
                  </a:lnTo>
                  <a:lnTo>
                    <a:pt x="139" y="948"/>
                  </a:lnTo>
                  <a:lnTo>
                    <a:pt x="128" y="948"/>
                  </a:lnTo>
                  <a:lnTo>
                    <a:pt x="116" y="948"/>
                  </a:lnTo>
                  <a:lnTo>
                    <a:pt x="105" y="948"/>
                  </a:lnTo>
                  <a:lnTo>
                    <a:pt x="92" y="948"/>
                  </a:lnTo>
                  <a:lnTo>
                    <a:pt x="81" y="948"/>
                  </a:lnTo>
                  <a:lnTo>
                    <a:pt x="69" y="948"/>
                  </a:lnTo>
                  <a:lnTo>
                    <a:pt x="56" y="948"/>
                  </a:lnTo>
                  <a:lnTo>
                    <a:pt x="45" y="948"/>
                  </a:lnTo>
                  <a:lnTo>
                    <a:pt x="44" y="938"/>
                  </a:lnTo>
                  <a:lnTo>
                    <a:pt x="44" y="930"/>
                  </a:lnTo>
                  <a:lnTo>
                    <a:pt x="43" y="921"/>
                  </a:lnTo>
                  <a:lnTo>
                    <a:pt x="43" y="912"/>
                  </a:lnTo>
                  <a:lnTo>
                    <a:pt x="38" y="912"/>
                  </a:lnTo>
                  <a:lnTo>
                    <a:pt x="32" y="911"/>
                  </a:lnTo>
                  <a:lnTo>
                    <a:pt x="28" y="911"/>
                  </a:lnTo>
                  <a:lnTo>
                    <a:pt x="22" y="910"/>
                  </a:lnTo>
                  <a:lnTo>
                    <a:pt x="17" y="909"/>
                  </a:lnTo>
                  <a:lnTo>
                    <a:pt x="11" y="907"/>
                  </a:lnTo>
                  <a:lnTo>
                    <a:pt x="7" y="907"/>
                  </a:lnTo>
                  <a:lnTo>
                    <a:pt x="1" y="906"/>
                  </a:lnTo>
                  <a:lnTo>
                    <a:pt x="1" y="686"/>
                  </a:lnTo>
                  <a:lnTo>
                    <a:pt x="1" y="465"/>
                  </a:lnTo>
                  <a:lnTo>
                    <a:pt x="1" y="24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AF96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61" name="Freeform 337"/>
            <p:cNvSpPr>
              <a:spLocks/>
            </p:cNvSpPr>
            <p:nvPr/>
          </p:nvSpPr>
          <p:spPr bwMode="auto">
            <a:xfrm>
              <a:off x="442" y="727"/>
              <a:ext cx="117" cy="437"/>
            </a:xfrm>
            <a:custGeom>
              <a:avLst/>
              <a:gdLst>
                <a:gd name="T0" fmla="*/ 0 w 234"/>
                <a:gd name="T1" fmla="*/ 22 h 874"/>
                <a:gd name="T2" fmla="*/ 15 w 234"/>
                <a:gd name="T3" fmla="*/ 21 h 874"/>
                <a:gd name="T4" fmla="*/ 29 w 234"/>
                <a:gd name="T5" fmla="*/ 20 h 874"/>
                <a:gd name="T6" fmla="*/ 44 w 234"/>
                <a:gd name="T7" fmla="*/ 18 h 874"/>
                <a:gd name="T8" fmla="*/ 58 w 234"/>
                <a:gd name="T9" fmla="*/ 16 h 874"/>
                <a:gd name="T10" fmla="*/ 73 w 234"/>
                <a:gd name="T11" fmla="*/ 15 h 874"/>
                <a:gd name="T12" fmla="*/ 87 w 234"/>
                <a:gd name="T13" fmla="*/ 14 h 874"/>
                <a:gd name="T14" fmla="*/ 101 w 234"/>
                <a:gd name="T15" fmla="*/ 13 h 874"/>
                <a:gd name="T16" fmla="*/ 116 w 234"/>
                <a:gd name="T17" fmla="*/ 12 h 874"/>
                <a:gd name="T18" fmla="*/ 131 w 234"/>
                <a:gd name="T19" fmla="*/ 10 h 874"/>
                <a:gd name="T20" fmla="*/ 145 w 234"/>
                <a:gd name="T21" fmla="*/ 9 h 874"/>
                <a:gd name="T22" fmla="*/ 160 w 234"/>
                <a:gd name="T23" fmla="*/ 7 h 874"/>
                <a:gd name="T24" fmla="*/ 175 w 234"/>
                <a:gd name="T25" fmla="*/ 6 h 874"/>
                <a:gd name="T26" fmla="*/ 189 w 234"/>
                <a:gd name="T27" fmla="*/ 5 h 874"/>
                <a:gd name="T28" fmla="*/ 204 w 234"/>
                <a:gd name="T29" fmla="*/ 3 h 874"/>
                <a:gd name="T30" fmla="*/ 218 w 234"/>
                <a:gd name="T31" fmla="*/ 1 h 874"/>
                <a:gd name="T32" fmla="*/ 233 w 234"/>
                <a:gd name="T33" fmla="*/ 0 h 874"/>
                <a:gd name="T34" fmla="*/ 233 w 234"/>
                <a:gd name="T35" fmla="*/ 214 h 874"/>
                <a:gd name="T36" fmla="*/ 234 w 234"/>
                <a:gd name="T37" fmla="*/ 428 h 874"/>
                <a:gd name="T38" fmla="*/ 234 w 234"/>
                <a:gd name="T39" fmla="*/ 644 h 874"/>
                <a:gd name="T40" fmla="*/ 234 w 234"/>
                <a:gd name="T41" fmla="*/ 858 h 874"/>
                <a:gd name="T42" fmla="*/ 234 w 234"/>
                <a:gd name="T43" fmla="*/ 863 h 874"/>
                <a:gd name="T44" fmla="*/ 234 w 234"/>
                <a:gd name="T45" fmla="*/ 866 h 874"/>
                <a:gd name="T46" fmla="*/ 234 w 234"/>
                <a:gd name="T47" fmla="*/ 870 h 874"/>
                <a:gd name="T48" fmla="*/ 234 w 234"/>
                <a:gd name="T49" fmla="*/ 874 h 874"/>
                <a:gd name="T50" fmla="*/ 222 w 234"/>
                <a:gd name="T51" fmla="*/ 874 h 874"/>
                <a:gd name="T52" fmla="*/ 211 w 234"/>
                <a:gd name="T53" fmla="*/ 874 h 874"/>
                <a:gd name="T54" fmla="*/ 199 w 234"/>
                <a:gd name="T55" fmla="*/ 874 h 874"/>
                <a:gd name="T56" fmla="*/ 187 w 234"/>
                <a:gd name="T57" fmla="*/ 874 h 874"/>
                <a:gd name="T58" fmla="*/ 175 w 234"/>
                <a:gd name="T59" fmla="*/ 874 h 874"/>
                <a:gd name="T60" fmla="*/ 164 w 234"/>
                <a:gd name="T61" fmla="*/ 874 h 874"/>
                <a:gd name="T62" fmla="*/ 152 w 234"/>
                <a:gd name="T63" fmla="*/ 874 h 874"/>
                <a:gd name="T64" fmla="*/ 139 w 234"/>
                <a:gd name="T65" fmla="*/ 873 h 874"/>
                <a:gd name="T66" fmla="*/ 128 w 234"/>
                <a:gd name="T67" fmla="*/ 873 h 874"/>
                <a:gd name="T68" fmla="*/ 116 w 234"/>
                <a:gd name="T69" fmla="*/ 873 h 874"/>
                <a:gd name="T70" fmla="*/ 105 w 234"/>
                <a:gd name="T71" fmla="*/ 873 h 874"/>
                <a:gd name="T72" fmla="*/ 92 w 234"/>
                <a:gd name="T73" fmla="*/ 873 h 874"/>
                <a:gd name="T74" fmla="*/ 81 w 234"/>
                <a:gd name="T75" fmla="*/ 873 h 874"/>
                <a:gd name="T76" fmla="*/ 69 w 234"/>
                <a:gd name="T77" fmla="*/ 873 h 874"/>
                <a:gd name="T78" fmla="*/ 56 w 234"/>
                <a:gd name="T79" fmla="*/ 873 h 874"/>
                <a:gd name="T80" fmla="*/ 45 w 234"/>
                <a:gd name="T81" fmla="*/ 873 h 874"/>
                <a:gd name="T82" fmla="*/ 44 w 234"/>
                <a:gd name="T83" fmla="*/ 865 h 874"/>
                <a:gd name="T84" fmla="*/ 44 w 234"/>
                <a:gd name="T85" fmla="*/ 857 h 874"/>
                <a:gd name="T86" fmla="*/ 43 w 234"/>
                <a:gd name="T87" fmla="*/ 849 h 874"/>
                <a:gd name="T88" fmla="*/ 43 w 234"/>
                <a:gd name="T89" fmla="*/ 841 h 874"/>
                <a:gd name="T90" fmla="*/ 38 w 234"/>
                <a:gd name="T91" fmla="*/ 840 h 874"/>
                <a:gd name="T92" fmla="*/ 32 w 234"/>
                <a:gd name="T93" fmla="*/ 840 h 874"/>
                <a:gd name="T94" fmla="*/ 28 w 234"/>
                <a:gd name="T95" fmla="*/ 838 h 874"/>
                <a:gd name="T96" fmla="*/ 22 w 234"/>
                <a:gd name="T97" fmla="*/ 837 h 874"/>
                <a:gd name="T98" fmla="*/ 17 w 234"/>
                <a:gd name="T99" fmla="*/ 837 h 874"/>
                <a:gd name="T100" fmla="*/ 11 w 234"/>
                <a:gd name="T101" fmla="*/ 836 h 874"/>
                <a:gd name="T102" fmla="*/ 7 w 234"/>
                <a:gd name="T103" fmla="*/ 836 h 874"/>
                <a:gd name="T104" fmla="*/ 1 w 234"/>
                <a:gd name="T105" fmla="*/ 835 h 874"/>
                <a:gd name="T106" fmla="*/ 1 w 234"/>
                <a:gd name="T107" fmla="*/ 632 h 874"/>
                <a:gd name="T108" fmla="*/ 1 w 234"/>
                <a:gd name="T109" fmla="*/ 428 h 874"/>
                <a:gd name="T110" fmla="*/ 1 w 234"/>
                <a:gd name="T111" fmla="*/ 226 h 874"/>
                <a:gd name="T112" fmla="*/ 0 w 234"/>
                <a:gd name="T113" fmla="*/ 22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" h="874">
                  <a:moveTo>
                    <a:pt x="0" y="22"/>
                  </a:moveTo>
                  <a:lnTo>
                    <a:pt x="15" y="21"/>
                  </a:lnTo>
                  <a:lnTo>
                    <a:pt x="29" y="20"/>
                  </a:lnTo>
                  <a:lnTo>
                    <a:pt x="44" y="18"/>
                  </a:lnTo>
                  <a:lnTo>
                    <a:pt x="58" y="16"/>
                  </a:lnTo>
                  <a:lnTo>
                    <a:pt x="73" y="15"/>
                  </a:lnTo>
                  <a:lnTo>
                    <a:pt x="87" y="14"/>
                  </a:lnTo>
                  <a:lnTo>
                    <a:pt x="101" y="13"/>
                  </a:lnTo>
                  <a:lnTo>
                    <a:pt x="116" y="12"/>
                  </a:lnTo>
                  <a:lnTo>
                    <a:pt x="131" y="10"/>
                  </a:lnTo>
                  <a:lnTo>
                    <a:pt x="145" y="9"/>
                  </a:lnTo>
                  <a:lnTo>
                    <a:pt x="160" y="7"/>
                  </a:lnTo>
                  <a:lnTo>
                    <a:pt x="175" y="6"/>
                  </a:lnTo>
                  <a:lnTo>
                    <a:pt x="189" y="5"/>
                  </a:lnTo>
                  <a:lnTo>
                    <a:pt x="204" y="3"/>
                  </a:lnTo>
                  <a:lnTo>
                    <a:pt x="218" y="1"/>
                  </a:lnTo>
                  <a:lnTo>
                    <a:pt x="233" y="0"/>
                  </a:lnTo>
                  <a:lnTo>
                    <a:pt x="233" y="214"/>
                  </a:lnTo>
                  <a:lnTo>
                    <a:pt x="234" y="428"/>
                  </a:lnTo>
                  <a:lnTo>
                    <a:pt x="234" y="644"/>
                  </a:lnTo>
                  <a:lnTo>
                    <a:pt x="234" y="858"/>
                  </a:lnTo>
                  <a:lnTo>
                    <a:pt x="234" y="863"/>
                  </a:lnTo>
                  <a:lnTo>
                    <a:pt x="234" y="866"/>
                  </a:lnTo>
                  <a:lnTo>
                    <a:pt x="234" y="870"/>
                  </a:lnTo>
                  <a:lnTo>
                    <a:pt x="234" y="874"/>
                  </a:lnTo>
                  <a:lnTo>
                    <a:pt x="222" y="874"/>
                  </a:lnTo>
                  <a:lnTo>
                    <a:pt x="211" y="874"/>
                  </a:lnTo>
                  <a:lnTo>
                    <a:pt x="199" y="874"/>
                  </a:lnTo>
                  <a:lnTo>
                    <a:pt x="187" y="874"/>
                  </a:lnTo>
                  <a:lnTo>
                    <a:pt x="175" y="874"/>
                  </a:lnTo>
                  <a:lnTo>
                    <a:pt x="164" y="874"/>
                  </a:lnTo>
                  <a:lnTo>
                    <a:pt x="152" y="874"/>
                  </a:lnTo>
                  <a:lnTo>
                    <a:pt x="139" y="873"/>
                  </a:lnTo>
                  <a:lnTo>
                    <a:pt x="128" y="873"/>
                  </a:lnTo>
                  <a:lnTo>
                    <a:pt x="116" y="873"/>
                  </a:lnTo>
                  <a:lnTo>
                    <a:pt x="105" y="873"/>
                  </a:lnTo>
                  <a:lnTo>
                    <a:pt x="92" y="873"/>
                  </a:lnTo>
                  <a:lnTo>
                    <a:pt x="81" y="873"/>
                  </a:lnTo>
                  <a:lnTo>
                    <a:pt x="69" y="873"/>
                  </a:lnTo>
                  <a:lnTo>
                    <a:pt x="56" y="873"/>
                  </a:lnTo>
                  <a:lnTo>
                    <a:pt x="45" y="873"/>
                  </a:lnTo>
                  <a:lnTo>
                    <a:pt x="44" y="865"/>
                  </a:lnTo>
                  <a:lnTo>
                    <a:pt x="44" y="857"/>
                  </a:lnTo>
                  <a:lnTo>
                    <a:pt x="43" y="849"/>
                  </a:lnTo>
                  <a:lnTo>
                    <a:pt x="43" y="841"/>
                  </a:lnTo>
                  <a:lnTo>
                    <a:pt x="38" y="840"/>
                  </a:lnTo>
                  <a:lnTo>
                    <a:pt x="32" y="840"/>
                  </a:lnTo>
                  <a:lnTo>
                    <a:pt x="28" y="838"/>
                  </a:lnTo>
                  <a:lnTo>
                    <a:pt x="22" y="837"/>
                  </a:lnTo>
                  <a:lnTo>
                    <a:pt x="17" y="837"/>
                  </a:lnTo>
                  <a:lnTo>
                    <a:pt x="11" y="836"/>
                  </a:lnTo>
                  <a:lnTo>
                    <a:pt x="7" y="836"/>
                  </a:lnTo>
                  <a:lnTo>
                    <a:pt x="1" y="835"/>
                  </a:lnTo>
                  <a:lnTo>
                    <a:pt x="1" y="632"/>
                  </a:lnTo>
                  <a:lnTo>
                    <a:pt x="1" y="428"/>
                  </a:lnTo>
                  <a:lnTo>
                    <a:pt x="1" y="226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B79E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62" name="Freeform 338"/>
            <p:cNvSpPr>
              <a:spLocks/>
            </p:cNvSpPr>
            <p:nvPr/>
          </p:nvSpPr>
          <p:spPr bwMode="auto">
            <a:xfrm>
              <a:off x="442" y="727"/>
              <a:ext cx="117" cy="400"/>
            </a:xfrm>
            <a:custGeom>
              <a:avLst/>
              <a:gdLst>
                <a:gd name="T0" fmla="*/ 0 w 234"/>
                <a:gd name="T1" fmla="*/ 21 h 799"/>
                <a:gd name="T2" fmla="*/ 15 w 234"/>
                <a:gd name="T3" fmla="*/ 20 h 799"/>
                <a:gd name="T4" fmla="*/ 29 w 234"/>
                <a:gd name="T5" fmla="*/ 19 h 799"/>
                <a:gd name="T6" fmla="*/ 44 w 234"/>
                <a:gd name="T7" fmla="*/ 17 h 799"/>
                <a:gd name="T8" fmla="*/ 58 w 234"/>
                <a:gd name="T9" fmla="*/ 15 h 799"/>
                <a:gd name="T10" fmla="*/ 73 w 234"/>
                <a:gd name="T11" fmla="*/ 14 h 799"/>
                <a:gd name="T12" fmla="*/ 87 w 234"/>
                <a:gd name="T13" fmla="*/ 13 h 799"/>
                <a:gd name="T14" fmla="*/ 101 w 234"/>
                <a:gd name="T15" fmla="*/ 12 h 799"/>
                <a:gd name="T16" fmla="*/ 116 w 234"/>
                <a:gd name="T17" fmla="*/ 11 h 799"/>
                <a:gd name="T18" fmla="*/ 131 w 234"/>
                <a:gd name="T19" fmla="*/ 9 h 799"/>
                <a:gd name="T20" fmla="*/ 145 w 234"/>
                <a:gd name="T21" fmla="*/ 8 h 799"/>
                <a:gd name="T22" fmla="*/ 160 w 234"/>
                <a:gd name="T23" fmla="*/ 7 h 799"/>
                <a:gd name="T24" fmla="*/ 175 w 234"/>
                <a:gd name="T25" fmla="*/ 5 h 799"/>
                <a:gd name="T26" fmla="*/ 189 w 234"/>
                <a:gd name="T27" fmla="*/ 4 h 799"/>
                <a:gd name="T28" fmla="*/ 204 w 234"/>
                <a:gd name="T29" fmla="*/ 2 h 799"/>
                <a:gd name="T30" fmla="*/ 218 w 234"/>
                <a:gd name="T31" fmla="*/ 1 h 799"/>
                <a:gd name="T32" fmla="*/ 233 w 234"/>
                <a:gd name="T33" fmla="*/ 0 h 799"/>
                <a:gd name="T34" fmla="*/ 233 w 234"/>
                <a:gd name="T35" fmla="*/ 196 h 799"/>
                <a:gd name="T36" fmla="*/ 234 w 234"/>
                <a:gd name="T37" fmla="*/ 392 h 799"/>
                <a:gd name="T38" fmla="*/ 234 w 234"/>
                <a:gd name="T39" fmla="*/ 589 h 799"/>
                <a:gd name="T40" fmla="*/ 234 w 234"/>
                <a:gd name="T41" fmla="*/ 784 h 799"/>
                <a:gd name="T42" fmla="*/ 234 w 234"/>
                <a:gd name="T43" fmla="*/ 788 h 799"/>
                <a:gd name="T44" fmla="*/ 234 w 234"/>
                <a:gd name="T45" fmla="*/ 791 h 799"/>
                <a:gd name="T46" fmla="*/ 234 w 234"/>
                <a:gd name="T47" fmla="*/ 796 h 799"/>
                <a:gd name="T48" fmla="*/ 234 w 234"/>
                <a:gd name="T49" fmla="*/ 799 h 799"/>
                <a:gd name="T50" fmla="*/ 222 w 234"/>
                <a:gd name="T51" fmla="*/ 799 h 799"/>
                <a:gd name="T52" fmla="*/ 211 w 234"/>
                <a:gd name="T53" fmla="*/ 799 h 799"/>
                <a:gd name="T54" fmla="*/ 199 w 234"/>
                <a:gd name="T55" fmla="*/ 799 h 799"/>
                <a:gd name="T56" fmla="*/ 187 w 234"/>
                <a:gd name="T57" fmla="*/ 799 h 799"/>
                <a:gd name="T58" fmla="*/ 175 w 234"/>
                <a:gd name="T59" fmla="*/ 799 h 799"/>
                <a:gd name="T60" fmla="*/ 164 w 234"/>
                <a:gd name="T61" fmla="*/ 799 h 799"/>
                <a:gd name="T62" fmla="*/ 152 w 234"/>
                <a:gd name="T63" fmla="*/ 799 h 799"/>
                <a:gd name="T64" fmla="*/ 139 w 234"/>
                <a:gd name="T65" fmla="*/ 799 h 799"/>
                <a:gd name="T66" fmla="*/ 128 w 234"/>
                <a:gd name="T67" fmla="*/ 799 h 799"/>
                <a:gd name="T68" fmla="*/ 116 w 234"/>
                <a:gd name="T69" fmla="*/ 799 h 799"/>
                <a:gd name="T70" fmla="*/ 105 w 234"/>
                <a:gd name="T71" fmla="*/ 799 h 799"/>
                <a:gd name="T72" fmla="*/ 92 w 234"/>
                <a:gd name="T73" fmla="*/ 799 h 799"/>
                <a:gd name="T74" fmla="*/ 81 w 234"/>
                <a:gd name="T75" fmla="*/ 798 h 799"/>
                <a:gd name="T76" fmla="*/ 69 w 234"/>
                <a:gd name="T77" fmla="*/ 798 h 799"/>
                <a:gd name="T78" fmla="*/ 56 w 234"/>
                <a:gd name="T79" fmla="*/ 798 h 799"/>
                <a:gd name="T80" fmla="*/ 45 w 234"/>
                <a:gd name="T81" fmla="*/ 798 h 799"/>
                <a:gd name="T82" fmla="*/ 44 w 234"/>
                <a:gd name="T83" fmla="*/ 791 h 799"/>
                <a:gd name="T84" fmla="*/ 44 w 234"/>
                <a:gd name="T85" fmla="*/ 783 h 799"/>
                <a:gd name="T86" fmla="*/ 43 w 234"/>
                <a:gd name="T87" fmla="*/ 776 h 799"/>
                <a:gd name="T88" fmla="*/ 43 w 234"/>
                <a:gd name="T89" fmla="*/ 770 h 799"/>
                <a:gd name="T90" fmla="*/ 38 w 234"/>
                <a:gd name="T91" fmla="*/ 768 h 799"/>
                <a:gd name="T92" fmla="*/ 32 w 234"/>
                <a:gd name="T93" fmla="*/ 768 h 799"/>
                <a:gd name="T94" fmla="*/ 28 w 234"/>
                <a:gd name="T95" fmla="*/ 767 h 799"/>
                <a:gd name="T96" fmla="*/ 22 w 234"/>
                <a:gd name="T97" fmla="*/ 766 h 799"/>
                <a:gd name="T98" fmla="*/ 17 w 234"/>
                <a:gd name="T99" fmla="*/ 766 h 799"/>
                <a:gd name="T100" fmla="*/ 11 w 234"/>
                <a:gd name="T101" fmla="*/ 765 h 799"/>
                <a:gd name="T102" fmla="*/ 7 w 234"/>
                <a:gd name="T103" fmla="*/ 765 h 799"/>
                <a:gd name="T104" fmla="*/ 1 w 234"/>
                <a:gd name="T105" fmla="*/ 764 h 799"/>
                <a:gd name="T106" fmla="*/ 1 w 234"/>
                <a:gd name="T107" fmla="*/ 578 h 799"/>
                <a:gd name="T108" fmla="*/ 1 w 234"/>
                <a:gd name="T109" fmla="*/ 392 h 799"/>
                <a:gd name="T110" fmla="*/ 1 w 234"/>
                <a:gd name="T111" fmla="*/ 206 h 799"/>
                <a:gd name="T112" fmla="*/ 0 w 234"/>
                <a:gd name="T113" fmla="*/ 21 h 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" h="799">
                  <a:moveTo>
                    <a:pt x="0" y="21"/>
                  </a:moveTo>
                  <a:lnTo>
                    <a:pt x="15" y="20"/>
                  </a:lnTo>
                  <a:lnTo>
                    <a:pt x="29" y="19"/>
                  </a:lnTo>
                  <a:lnTo>
                    <a:pt x="44" y="17"/>
                  </a:lnTo>
                  <a:lnTo>
                    <a:pt x="58" y="15"/>
                  </a:lnTo>
                  <a:lnTo>
                    <a:pt x="73" y="14"/>
                  </a:lnTo>
                  <a:lnTo>
                    <a:pt x="87" y="13"/>
                  </a:lnTo>
                  <a:lnTo>
                    <a:pt x="101" y="12"/>
                  </a:lnTo>
                  <a:lnTo>
                    <a:pt x="116" y="11"/>
                  </a:lnTo>
                  <a:lnTo>
                    <a:pt x="131" y="9"/>
                  </a:lnTo>
                  <a:lnTo>
                    <a:pt x="145" y="8"/>
                  </a:lnTo>
                  <a:lnTo>
                    <a:pt x="160" y="7"/>
                  </a:lnTo>
                  <a:lnTo>
                    <a:pt x="175" y="5"/>
                  </a:lnTo>
                  <a:lnTo>
                    <a:pt x="189" y="4"/>
                  </a:lnTo>
                  <a:lnTo>
                    <a:pt x="204" y="2"/>
                  </a:lnTo>
                  <a:lnTo>
                    <a:pt x="218" y="1"/>
                  </a:lnTo>
                  <a:lnTo>
                    <a:pt x="233" y="0"/>
                  </a:lnTo>
                  <a:lnTo>
                    <a:pt x="233" y="196"/>
                  </a:lnTo>
                  <a:lnTo>
                    <a:pt x="234" y="392"/>
                  </a:lnTo>
                  <a:lnTo>
                    <a:pt x="234" y="589"/>
                  </a:lnTo>
                  <a:lnTo>
                    <a:pt x="234" y="784"/>
                  </a:lnTo>
                  <a:lnTo>
                    <a:pt x="234" y="788"/>
                  </a:lnTo>
                  <a:lnTo>
                    <a:pt x="234" y="791"/>
                  </a:lnTo>
                  <a:lnTo>
                    <a:pt x="234" y="796"/>
                  </a:lnTo>
                  <a:lnTo>
                    <a:pt x="234" y="799"/>
                  </a:lnTo>
                  <a:lnTo>
                    <a:pt x="222" y="799"/>
                  </a:lnTo>
                  <a:lnTo>
                    <a:pt x="211" y="799"/>
                  </a:lnTo>
                  <a:lnTo>
                    <a:pt x="199" y="799"/>
                  </a:lnTo>
                  <a:lnTo>
                    <a:pt x="187" y="799"/>
                  </a:lnTo>
                  <a:lnTo>
                    <a:pt x="175" y="799"/>
                  </a:lnTo>
                  <a:lnTo>
                    <a:pt x="164" y="799"/>
                  </a:lnTo>
                  <a:lnTo>
                    <a:pt x="152" y="799"/>
                  </a:lnTo>
                  <a:lnTo>
                    <a:pt x="139" y="799"/>
                  </a:lnTo>
                  <a:lnTo>
                    <a:pt x="128" y="799"/>
                  </a:lnTo>
                  <a:lnTo>
                    <a:pt x="116" y="799"/>
                  </a:lnTo>
                  <a:lnTo>
                    <a:pt x="105" y="799"/>
                  </a:lnTo>
                  <a:lnTo>
                    <a:pt x="92" y="799"/>
                  </a:lnTo>
                  <a:lnTo>
                    <a:pt x="81" y="798"/>
                  </a:lnTo>
                  <a:lnTo>
                    <a:pt x="69" y="798"/>
                  </a:lnTo>
                  <a:lnTo>
                    <a:pt x="56" y="798"/>
                  </a:lnTo>
                  <a:lnTo>
                    <a:pt x="45" y="798"/>
                  </a:lnTo>
                  <a:lnTo>
                    <a:pt x="44" y="791"/>
                  </a:lnTo>
                  <a:lnTo>
                    <a:pt x="44" y="783"/>
                  </a:lnTo>
                  <a:lnTo>
                    <a:pt x="43" y="776"/>
                  </a:lnTo>
                  <a:lnTo>
                    <a:pt x="43" y="770"/>
                  </a:lnTo>
                  <a:lnTo>
                    <a:pt x="38" y="768"/>
                  </a:lnTo>
                  <a:lnTo>
                    <a:pt x="32" y="768"/>
                  </a:lnTo>
                  <a:lnTo>
                    <a:pt x="28" y="767"/>
                  </a:lnTo>
                  <a:lnTo>
                    <a:pt x="22" y="766"/>
                  </a:lnTo>
                  <a:lnTo>
                    <a:pt x="17" y="766"/>
                  </a:lnTo>
                  <a:lnTo>
                    <a:pt x="11" y="765"/>
                  </a:lnTo>
                  <a:lnTo>
                    <a:pt x="7" y="765"/>
                  </a:lnTo>
                  <a:lnTo>
                    <a:pt x="1" y="764"/>
                  </a:lnTo>
                  <a:lnTo>
                    <a:pt x="1" y="578"/>
                  </a:lnTo>
                  <a:lnTo>
                    <a:pt x="1" y="392"/>
                  </a:lnTo>
                  <a:lnTo>
                    <a:pt x="1" y="206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BCA5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63" name="Freeform 339"/>
            <p:cNvSpPr>
              <a:spLocks/>
            </p:cNvSpPr>
            <p:nvPr/>
          </p:nvSpPr>
          <p:spPr bwMode="auto">
            <a:xfrm>
              <a:off x="442" y="727"/>
              <a:ext cx="117" cy="363"/>
            </a:xfrm>
            <a:custGeom>
              <a:avLst/>
              <a:gdLst>
                <a:gd name="T0" fmla="*/ 0 w 234"/>
                <a:gd name="T1" fmla="*/ 21 h 726"/>
                <a:gd name="T2" fmla="*/ 15 w 234"/>
                <a:gd name="T3" fmla="*/ 20 h 726"/>
                <a:gd name="T4" fmla="*/ 29 w 234"/>
                <a:gd name="T5" fmla="*/ 19 h 726"/>
                <a:gd name="T6" fmla="*/ 44 w 234"/>
                <a:gd name="T7" fmla="*/ 17 h 726"/>
                <a:gd name="T8" fmla="*/ 58 w 234"/>
                <a:gd name="T9" fmla="*/ 15 h 726"/>
                <a:gd name="T10" fmla="*/ 73 w 234"/>
                <a:gd name="T11" fmla="*/ 14 h 726"/>
                <a:gd name="T12" fmla="*/ 87 w 234"/>
                <a:gd name="T13" fmla="*/ 13 h 726"/>
                <a:gd name="T14" fmla="*/ 101 w 234"/>
                <a:gd name="T15" fmla="*/ 12 h 726"/>
                <a:gd name="T16" fmla="*/ 116 w 234"/>
                <a:gd name="T17" fmla="*/ 11 h 726"/>
                <a:gd name="T18" fmla="*/ 131 w 234"/>
                <a:gd name="T19" fmla="*/ 9 h 726"/>
                <a:gd name="T20" fmla="*/ 145 w 234"/>
                <a:gd name="T21" fmla="*/ 8 h 726"/>
                <a:gd name="T22" fmla="*/ 160 w 234"/>
                <a:gd name="T23" fmla="*/ 7 h 726"/>
                <a:gd name="T24" fmla="*/ 175 w 234"/>
                <a:gd name="T25" fmla="*/ 5 h 726"/>
                <a:gd name="T26" fmla="*/ 189 w 234"/>
                <a:gd name="T27" fmla="*/ 4 h 726"/>
                <a:gd name="T28" fmla="*/ 204 w 234"/>
                <a:gd name="T29" fmla="*/ 2 h 726"/>
                <a:gd name="T30" fmla="*/ 218 w 234"/>
                <a:gd name="T31" fmla="*/ 1 h 726"/>
                <a:gd name="T32" fmla="*/ 233 w 234"/>
                <a:gd name="T33" fmla="*/ 0 h 726"/>
                <a:gd name="T34" fmla="*/ 233 w 234"/>
                <a:gd name="T35" fmla="*/ 178 h 726"/>
                <a:gd name="T36" fmla="*/ 234 w 234"/>
                <a:gd name="T37" fmla="*/ 356 h 726"/>
                <a:gd name="T38" fmla="*/ 234 w 234"/>
                <a:gd name="T39" fmla="*/ 533 h 726"/>
                <a:gd name="T40" fmla="*/ 234 w 234"/>
                <a:gd name="T41" fmla="*/ 712 h 726"/>
                <a:gd name="T42" fmla="*/ 234 w 234"/>
                <a:gd name="T43" fmla="*/ 715 h 726"/>
                <a:gd name="T44" fmla="*/ 234 w 234"/>
                <a:gd name="T45" fmla="*/ 719 h 726"/>
                <a:gd name="T46" fmla="*/ 234 w 234"/>
                <a:gd name="T47" fmla="*/ 722 h 726"/>
                <a:gd name="T48" fmla="*/ 234 w 234"/>
                <a:gd name="T49" fmla="*/ 726 h 726"/>
                <a:gd name="T50" fmla="*/ 222 w 234"/>
                <a:gd name="T51" fmla="*/ 726 h 726"/>
                <a:gd name="T52" fmla="*/ 211 w 234"/>
                <a:gd name="T53" fmla="*/ 726 h 726"/>
                <a:gd name="T54" fmla="*/ 199 w 234"/>
                <a:gd name="T55" fmla="*/ 726 h 726"/>
                <a:gd name="T56" fmla="*/ 187 w 234"/>
                <a:gd name="T57" fmla="*/ 726 h 726"/>
                <a:gd name="T58" fmla="*/ 175 w 234"/>
                <a:gd name="T59" fmla="*/ 726 h 726"/>
                <a:gd name="T60" fmla="*/ 164 w 234"/>
                <a:gd name="T61" fmla="*/ 726 h 726"/>
                <a:gd name="T62" fmla="*/ 152 w 234"/>
                <a:gd name="T63" fmla="*/ 726 h 726"/>
                <a:gd name="T64" fmla="*/ 139 w 234"/>
                <a:gd name="T65" fmla="*/ 726 h 726"/>
                <a:gd name="T66" fmla="*/ 128 w 234"/>
                <a:gd name="T67" fmla="*/ 726 h 726"/>
                <a:gd name="T68" fmla="*/ 116 w 234"/>
                <a:gd name="T69" fmla="*/ 726 h 726"/>
                <a:gd name="T70" fmla="*/ 105 w 234"/>
                <a:gd name="T71" fmla="*/ 726 h 726"/>
                <a:gd name="T72" fmla="*/ 92 w 234"/>
                <a:gd name="T73" fmla="*/ 726 h 726"/>
                <a:gd name="T74" fmla="*/ 81 w 234"/>
                <a:gd name="T75" fmla="*/ 725 h 726"/>
                <a:gd name="T76" fmla="*/ 69 w 234"/>
                <a:gd name="T77" fmla="*/ 725 h 726"/>
                <a:gd name="T78" fmla="*/ 56 w 234"/>
                <a:gd name="T79" fmla="*/ 725 h 726"/>
                <a:gd name="T80" fmla="*/ 45 w 234"/>
                <a:gd name="T81" fmla="*/ 725 h 726"/>
                <a:gd name="T82" fmla="*/ 44 w 234"/>
                <a:gd name="T83" fmla="*/ 719 h 726"/>
                <a:gd name="T84" fmla="*/ 44 w 234"/>
                <a:gd name="T85" fmla="*/ 712 h 726"/>
                <a:gd name="T86" fmla="*/ 43 w 234"/>
                <a:gd name="T87" fmla="*/ 705 h 726"/>
                <a:gd name="T88" fmla="*/ 43 w 234"/>
                <a:gd name="T89" fmla="*/ 698 h 726"/>
                <a:gd name="T90" fmla="*/ 38 w 234"/>
                <a:gd name="T91" fmla="*/ 698 h 726"/>
                <a:gd name="T92" fmla="*/ 32 w 234"/>
                <a:gd name="T93" fmla="*/ 697 h 726"/>
                <a:gd name="T94" fmla="*/ 28 w 234"/>
                <a:gd name="T95" fmla="*/ 697 h 726"/>
                <a:gd name="T96" fmla="*/ 22 w 234"/>
                <a:gd name="T97" fmla="*/ 696 h 726"/>
                <a:gd name="T98" fmla="*/ 17 w 234"/>
                <a:gd name="T99" fmla="*/ 696 h 726"/>
                <a:gd name="T100" fmla="*/ 11 w 234"/>
                <a:gd name="T101" fmla="*/ 696 h 726"/>
                <a:gd name="T102" fmla="*/ 7 w 234"/>
                <a:gd name="T103" fmla="*/ 695 h 726"/>
                <a:gd name="T104" fmla="*/ 1 w 234"/>
                <a:gd name="T105" fmla="*/ 695 h 726"/>
                <a:gd name="T106" fmla="*/ 1 w 234"/>
                <a:gd name="T107" fmla="*/ 526 h 726"/>
                <a:gd name="T108" fmla="*/ 1 w 234"/>
                <a:gd name="T109" fmla="*/ 357 h 726"/>
                <a:gd name="T110" fmla="*/ 1 w 234"/>
                <a:gd name="T111" fmla="*/ 189 h 726"/>
                <a:gd name="T112" fmla="*/ 0 w 234"/>
                <a:gd name="T113" fmla="*/ 21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" h="726">
                  <a:moveTo>
                    <a:pt x="0" y="21"/>
                  </a:moveTo>
                  <a:lnTo>
                    <a:pt x="15" y="20"/>
                  </a:lnTo>
                  <a:lnTo>
                    <a:pt x="29" y="19"/>
                  </a:lnTo>
                  <a:lnTo>
                    <a:pt x="44" y="17"/>
                  </a:lnTo>
                  <a:lnTo>
                    <a:pt x="58" y="15"/>
                  </a:lnTo>
                  <a:lnTo>
                    <a:pt x="73" y="14"/>
                  </a:lnTo>
                  <a:lnTo>
                    <a:pt x="87" y="13"/>
                  </a:lnTo>
                  <a:lnTo>
                    <a:pt x="101" y="12"/>
                  </a:lnTo>
                  <a:lnTo>
                    <a:pt x="116" y="11"/>
                  </a:lnTo>
                  <a:lnTo>
                    <a:pt x="131" y="9"/>
                  </a:lnTo>
                  <a:lnTo>
                    <a:pt x="145" y="8"/>
                  </a:lnTo>
                  <a:lnTo>
                    <a:pt x="160" y="7"/>
                  </a:lnTo>
                  <a:lnTo>
                    <a:pt x="175" y="5"/>
                  </a:lnTo>
                  <a:lnTo>
                    <a:pt x="189" y="4"/>
                  </a:lnTo>
                  <a:lnTo>
                    <a:pt x="204" y="2"/>
                  </a:lnTo>
                  <a:lnTo>
                    <a:pt x="218" y="1"/>
                  </a:lnTo>
                  <a:lnTo>
                    <a:pt x="233" y="0"/>
                  </a:lnTo>
                  <a:lnTo>
                    <a:pt x="233" y="178"/>
                  </a:lnTo>
                  <a:lnTo>
                    <a:pt x="234" y="356"/>
                  </a:lnTo>
                  <a:lnTo>
                    <a:pt x="234" y="533"/>
                  </a:lnTo>
                  <a:lnTo>
                    <a:pt x="234" y="712"/>
                  </a:lnTo>
                  <a:lnTo>
                    <a:pt x="234" y="715"/>
                  </a:lnTo>
                  <a:lnTo>
                    <a:pt x="234" y="719"/>
                  </a:lnTo>
                  <a:lnTo>
                    <a:pt x="234" y="722"/>
                  </a:lnTo>
                  <a:lnTo>
                    <a:pt x="234" y="726"/>
                  </a:lnTo>
                  <a:lnTo>
                    <a:pt x="222" y="726"/>
                  </a:lnTo>
                  <a:lnTo>
                    <a:pt x="211" y="726"/>
                  </a:lnTo>
                  <a:lnTo>
                    <a:pt x="199" y="726"/>
                  </a:lnTo>
                  <a:lnTo>
                    <a:pt x="187" y="726"/>
                  </a:lnTo>
                  <a:lnTo>
                    <a:pt x="175" y="726"/>
                  </a:lnTo>
                  <a:lnTo>
                    <a:pt x="164" y="726"/>
                  </a:lnTo>
                  <a:lnTo>
                    <a:pt x="152" y="726"/>
                  </a:lnTo>
                  <a:lnTo>
                    <a:pt x="139" y="726"/>
                  </a:lnTo>
                  <a:lnTo>
                    <a:pt x="128" y="726"/>
                  </a:lnTo>
                  <a:lnTo>
                    <a:pt x="116" y="726"/>
                  </a:lnTo>
                  <a:lnTo>
                    <a:pt x="105" y="726"/>
                  </a:lnTo>
                  <a:lnTo>
                    <a:pt x="92" y="726"/>
                  </a:lnTo>
                  <a:lnTo>
                    <a:pt x="81" y="725"/>
                  </a:lnTo>
                  <a:lnTo>
                    <a:pt x="69" y="725"/>
                  </a:lnTo>
                  <a:lnTo>
                    <a:pt x="56" y="725"/>
                  </a:lnTo>
                  <a:lnTo>
                    <a:pt x="45" y="725"/>
                  </a:lnTo>
                  <a:lnTo>
                    <a:pt x="44" y="719"/>
                  </a:lnTo>
                  <a:lnTo>
                    <a:pt x="44" y="712"/>
                  </a:lnTo>
                  <a:lnTo>
                    <a:pt x="43" y="705"/>
                  </a:lnTo>
                  <a:lnTo>
                    <a:pt x="43" y="698"/>
                  </a:lnTo>
                  <a:lnTo>
                    <a:pt x="38" y="698"/>
                  </a:lnTo>
                  <a:lnTo>
                    <a:pt x="32" y="697"/>
                  </a:lnTo>
                  <a:lnTo>
                    <a:pt x="28" y="697"/>
                  </a:lnTo>
                  <a:lnTo>
                    <a:pt x="22" y="696"/>
                  </a:lnTo>
                  <a:lnTo>
                    <a:pt x="17" y="696"/>
                  </a:lnTo>
                  <a:lnTo>
                    <a:pt x="11" y="696"/>
                  </a:lnTo>
                  <a:lnTo>
                    <a:pt x="7" y="695"/>
                  </a:lnTo>
                  <a:lnTo>
                    <a:pt x="1" y="695"/>
                  </a:lnTo>
                  <a:lnTo>
                    <a:pt x="1" y="526"/>
                  </a:lnTo>
                  <a:lnTo>
                    <a:pt x="1" y="357"/>
                  </a:lnTo>
                  <a:lnTo>
                    <a:pt x="1" y="189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C1AD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64" name="Freeform 340"/>
            <p:cNvSpPr>
              <a:spLocks/>
            </p:cNvSpPr>
            <p:nvPr/>
          </p:nvSpPr>
          <p:spPr bwMode="auto">
            <a:xfrm>
              <a:off x="442" y="728"/>
              <a:ext cx="117" cy="325"/>
            </a:xfrm>
            <a:custGeom>
              <a:avLst/>
              <a:gdLst>
                <a:gd name="T0" fmla="*/ 0 w 234"/>
                <a:gd name="T1" fmla="*/ 19 h 651"/>
                <a:gd name="T2" fmla="*/ 15 w 234"/>
                <a:gd name="T3" fmla="*/ 18 h 651"/>
                <a:gd name="T4" fmla="*/ 29 w 234"/>
                <a:gd name="T5" fmla="*/ 16 h 651"/>
                <a:gd name="T6" fmla="*/ 44 w 234"/>
                <a:gd name="T7" fmla="*/ 15 h 651"/>
                <a:gd name="T8" fmla="*/ 58 w 234"/>
                <a:gd name="T9" fmla="*/ 14 h 651"/>
                <a:gd name="T10" fmla="*/ 73 w 234"/>
                <a:gd name="T11" fmla="*/ 13 h 651"/>
                <a:gd name="T12" fmla="*/ 87 w 234"/>
                <a:gd name="T13" fmla="*/ 12 h 651"/>
                <a:gd name="T14" fmla="*/ 101 w 234"/>
                <a:gd name="T15" fmla="*/ 11 h 651"/>
                <a:gd name="T16" fmla="*/ 116 w 234"/>
                <a:gd name="T17" fmla="*/ 10 h 651"/>
                <a:gd name="T18" fmla="*/ 131 w 234"/>
                <a:gd name="T19" fmla="*/ 8 h 651"/>
                <a:gd name="T20" fmla="*/ 145 w 234"/>
                <a:gd name="T21" fmla="*/ 7 h 651"/>
                <a:gd name="T22" fmla="*/ 160 w 234"/>
                <a:gd name="T23" fmla="*/ 6 h 651"/>
                <a:gd name="T24" fmla="*/ 175 w 234"/>
                <a:gd name="T25" fmla="*/ 5 h 651"/>
                <a:gd name="T26" fmla="*/ 189 w 234"/>
                <a:gd name="T27" fmla="*/ 4 h 651"/>
                <a:gd name="T28" fmla="*/ 204 w 234"/>
                <a:gd name="T29" fmla="*/ 3 h 651"/>
                <a:gd name="T30" fmla="*/ 218 w 234"/>
                <a:gd name="T31" fmla="*/ 1 h 651"/>
                <a:gd name="T32" fmla="*/ 233 w 234"/>
                <a:gd name="T33" fmla="*/ 0 h 651"/>
                <a:gd name="T34" fmla="*/ 233 w 234"/>
                <a:gd name="T35" fmla="*/ 160 h 651"/>
                <a:gd name="T36" fmla="*/ 234 w 234"/>
                <a:gd name="T37" fmla="*/ 319 h 651"/>
                <a:gd name="T38" fmla="*/ 234 w 234"/>
                <a:gd name="T39" fmla="*/ 478 h 651"/>
                <a:gd name="T40" fmla="*/ 234 w 234"/>
                <a:gd name="T41" fmla="*/ 638 h 651"/>
                <a:gd name="T42" fmla="*/ 234 w 234"/>
                <a:gd name="T43" fmla="*/ 642 h 651"/>
                <a:gd name="T44" fmla="*/ 234 w 234"/>
                <a:gd name="T45" fmla="*/ 645 h 651"/>
                <a:gd name="T46" fmla="*/ 234 w 234"/>
                <a:gd name="T47" fmla="*/ 649 h 651"/>
                <a:gd name="T48" fmla="*/ 234 w 234"/>
                <a:gd name="T49" fmla="*/ 651 h 651"/>
                <a:gd name="T50" fmla="*/ 222 w 234"/>
                <a:gd name="T51" fmla="*/ 651 h 651"/>
                <a:gd name="T52" fmla="*/ 211 w 234"/>
                <a:gd name="T53" fmla="*/ 651 h 651"/>
                <a:gd name="T54" fmla="*/ 199 w 234"/>
                <a:gd name="T55" fmla="*/ 651 h 651"/>
                <a:gd name="T56" fmla="*/ 187 w 234"/>
                <a:gd name="T57" fmla="*/ 651 h 651"/>
                <a:gd name="T58" fmla="*/ 175 w 234"/>
                <a:gd name="T59" fmla="*/ 651 h 651"/>
                <a:gd name="T60" fmla="*/ 164 w 234"/>
                <a:gd name="T61" fmla="*/ 651 h 651"/>
                <a:gd name="T62" fmla="*/ 152 w 234"/>
                <a:gd name="T63" fmla="*/ 651 h 651"/>
                <a:gd name="T64" fmla="*/ 139 w 234"/>
                <a:gd name="T65" fmla="*/ 651 h 651"/>
                <a:gd name="T66" fmla="*/ 128 w 234"/>
                <a:gd name="T67" fmla="*/ 651 h 651"/>
                <a:gd name="T68" fmla="*/ 116 w 234"/>
                <a:gd name="T69" fmla="*/ 651 h 651"/>
                <a:gd name="T70" fmla="*/ 105 w 234"/>
                <a:gd name="T71" fmla="*/ 651 h 651"/>
                <a:gd name="T72" fmla="*/ 92 w 234"/>
                <a:gd name="T73" fmla="*/ 651 h 651"/>
                <a:gd name="T74" fmla="*/ 81 w 234"/>
                <a:gd name="T75" fmla="*/ 651 h 651"/>
                <a:gd name="T76" fmla="*/ 69 w 234"/>
                <a:gd name="T77" fmla="*/ 651 h 651"/>
                <a:gd name="T78" fmla="*/ 56 w 234"/>
                <a:gd name="T79" fmla="*/ 651 h 651"/>
                <a:gd name="T80" fmla="*/ 45 w 234"/>
                <a:gd name="T81" fmla="*/ 651 h 651"/>
                <a:gd name="T82" fmla="*/ 44 w 234"/>
                <a:gd name="T83" fmla="*/ 645 h 651"/>
                <a:gd name="T84" fmla="*/ 44 w 234"/>
                <a:gd name="T85" fmla="*/ 638 h 651"/>
                <a:gd name="T86" fmla="*/ 43 w 234"/>
                <a:gd name="T87" fmla="*/ 633 h 651"/>
                <a:gd name="T88" fmla="*/ 43 w 234"/>
                <a:gd name="T89" fmla="*/ 627 h 651"/>
                <a:gd name="T90" fmla="*/ 38 w 234"/>
                <a:gd name="T91" fmla="*/ 627 h 651"/>
                <a:gd name="T92" fmla="*/ 32 w 234"/>
                <a:gd name="T93" fmla="*/ 626 h 651"/>
                <a:gd name="T94" fmla="*/ 28 w 234"/>
                <a:gd name="T95" fmla="*/ 626 h 651"/>
                <a:gd name="T96" fmla="*/ 22 w 234"/>
                <a:gd name="T97" fmla="*/ 625 h 651"/>
                <a:gd name="T98" fmla="*/ 17 w 234"/>
                <a:gd name="T99" fmla="*/ 625 h 651"/>
                <a:gd name="T100" fmla="*/ 11 w 234"/>
                <a:gd name="T101" fmla="*/ 625 h 651"/>
                <a:gd name="T102" fmla="*/ 7 w 234"/>
                <a:gd name="T103" fmla="*/ 623 h 651"/>
                <a:gd name="T104" fmla="*/ 1 w 234"/>
                <a:gd name="T105" fmla="*/ 623 h 651"/>
                <a:gd name="T106" fmla="*/ 1 w 234"/>
                <a:gd name="T107" fmla="*/ 473 h 651"/>
                <a:gd name="T108" fmla="*/ 1 w 234"/>
                <a:gd name="T109" fmla="*/ 320 h 651"/>
                <a:gd name="T110" fmla="*/ 1 w 234"/>
                <a:gd name="T111" fmla="*/ 170 h 651"/>
                <a:gd name="T112" fmla="*/ 0 w 234"/>
                <a:gd name="T113" fmla="*/ 19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" h="651">
                  <a:moveTo>
                    <a:pt x="0" y="19"/>
                  </a:moveTo>
                  <a:lnTo>
                    <a:pt x="15" y="18"/>
                  </a:lnTo>
                  <a:lnTo>
                    <a:pt x="29" y="16"/>
                  </a:lnTo>
                  <a:lnTo>
                    <a:pt x="44" y="15"/>
                  </a:lnTo>
                  <a:lnTo>
                    <a:pt x="58" y="14"/>
                  </a:lnTo>
                  <a:lnTo>
                    <a:pt x="73" y="13"/>
                  </a:lnTo>
                  <a:lnTo>
                    <a:pt x="87" y="12"/>
                  </a:lnTo>
                  <a:lnTo>
                    <a:pt x="101" y="11"/>
                  </a:lnTo>
                  <a:lnTo>
                    <a:pt x="116" y="10"/>
                  </a:lnTo>
                  <a:lnTo>
                    <a:pt x="131" y="8"/>
                  </a:lnTo>
                  <a:lnTo>
                    <a:pt x="145" y="7"/>
                  </a:lnTo>
                  <a:lnTo>
                    <a:pt x="160" y="6"/>
                  </a:lnTo>
                  <a:lnTo>
                    <a:pt x="175" y="5"/>
                  </a:lnTo>
                  <a:lnTo>
                    <a:pt x="189" y="4"/>
                  </a:lnTo>
                  <a:lnTo>
                    <a:pt x="204" y="3"/>
                  </a:lnTo>
                  <a:lnTo>
                    <a:pt x="218" y="1"/>
                  </a:lnTo>
                  <a:lnTo>
                    <a:pt x="233" y="0"/>
                  </a:lnTo>
                  <a:lnTo>
                    <a:pt x="233" y="160"/>
                  </a:lnTo>
                  <a:lnTo>
                    <a:pt x="234" y="319"/>
                  </a:lnTo>
                  <a:lnTo>
                    <a:pt x="234" y="478"/>
                  </a:lnTo>
                  <a:lnTo>
                    <a:pt x="234" y="638"/>
                  </a:lnTo>
                  <a:lnTo>
                    <a:pt x="234" y="642"/>
                  </a:lnTo>
                  <a:lnTo>
                    <a:pt x="234" y="645"/>
                  </a:lnTo>
                  <a:lnTo>
                    <a:pt x="234" y="649"/>
                  </a:lnTo>
                  <a:lnTo>
                    <a:pt x="234" y="651"/>
                  </a:lnTo>
                  <a:lnTo>
                    <a:pt x="222" y="651"/>
                  </a:lnTo>
                  <a:lnTo>
                    <a:pt x="211" y="651"/>
                  </a:lnTo>
                  <a:lnTo>
                    <a:pt x="199" y="651"/>
                  </a:lnTo>
                  <a:lnTo>
                    <a:pt x="187" y="651"/>
                  </a:lnTo>
                  <a:lnTo>
                    <a:pt x="175" y="651"/>
                  </a:lnTo>
                  <a:lnTo>
                    <a:pt x="164" y="651"/>
                  </a:lnTo>
                  <a:lnTo>
                    <a:pt x="152" y="651"/>
                  </a:lnTo>
                  <a:lnTo>
                    <a:pt x="139" y="651"/>
                  </a:lnTo>
                  <a:lnTo>
                    <a:pt x="128" y="651"/>
                  </a:lnTo>
                  <a:lnTo>
                    <a:pt x="116" y="651"/>
                  </a:lnTo>
                  <a:lnTo>
                    <a:pt x="105" y="651"/>
                  </a:lnTo>
                  <a:lnTo>
                    <a:pt x="92" y="651"/>
                  </a:lnTo>
                  <a:lnTo>
                    <a:pt x="81" y="651"/>
                  </a:lnTo>
                  <a:lnTo>
                    <a:pt x="69" y="651"/>
                  </a:lnTo>
                  <a:lnTo>
                    <a:pt x="56" y="651"/>
                  </a:lnTo>
                  <a:lnTo>
                    <a:pt x="45" y="651"/>
                  </a:lnTo>
                  <a:lnTo>
                    <a:pt x="44" y="645"/>
                  </a:lnTo>
                  <a:lnTo>
                    <a:pt x="44" y="638"/>
                  </a:lnTo>
                  <a:lnTo>
                    <a:pt x="43" y="633"/>
                  </a:lnTo>
                  <a:lnTo>
                    <a:pt x="43" y="627"/>
                  </a:lnTo>
                  <a:lnTo>
                    <a:pt x="38" y="627"/>
                  </a:lnTo>
                  <a:lnTo>
                    <a:pt x="32" y="626"/>
                  </a:lnTo>
                  <a:lnTo>
                    <a:pt x="28" y="626"/>
                  </a:lnTo>
                  <a:lnTo>
                    <a:pt x="22" y="625"/>
                  </a:lnTo>
                  <a:lnTo>
                    <a:pt x="17" y="625"/>
                  </a:lnTo>
                  <a:lnTo>
                    <a:pt x="11" y="625"/>
                  </a:lnTo>
                  <a:lnTo>
                    <a:pt x="7" y="623"/>
                  </a:lnTo>
                  <a:lnTo>
                    <a:pt x="1" y="623"/>
                  </a:lnTo>
                  <a:lnTo>
                    <a:pt x="1" y="473"/>
                  </a:lnTo>
                  <a:lnTo>
                    <a:pt x="1" y="320"/>
                  </a:lnTo>
                  <a:lnTo>
                    <a:pt x="1" y="17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C9B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65" name="Freeform 341"/>
            <p:cNvSpPr>
              <a:spLocks/>
            </p:cNvSpPr>
            <p:nvPr/>
          </p:nvSpPr>
          <p:spPr bwMode="auto">
            <a:xfrm>
              <a:off x="442" y="728"/>
              <a:ext cx="117" cy="289"/>
            </a:xfrm>
            <a:custGeom>
              <a:avLst/>
              <a:gdLst>
                <a:gd name="T0" fmla="*/ 0 w 234"/>
                <a:gd name="T1" fmla="*/ 19 h 578"/>
                <a:gd name="T2" fmla="*/ 15 w 234"/>
                <a:gd name="T3" fmla="*/ 18 h 578"/>
                <a:gd name="T4" fmla="*/ 29 w 234"/>
                <a:gd name="T5" fmla="*/ 16 h 578"/>
                <a:gd name="T6" fmla="*/ 44 w 234"/>
                <a:gd name="T7" fmla="*/ 15 h 578"/>
                <a:gd name="T8" fmla="*/ 58 w 234"/>
                <a:gd name="T9" fmla="*/ 14 h 578"/>
                <a:gd name="T10" fmla="*/ 73 w 234"/>
                <a:gd name="T11" fmla="*/ 13 h 578"/>
                <a:gd name="T12" fmla="*/ 87 w 234"/>
                <a:gd name="T13" fmla="*/ 12 h 578"/>
                <a:gd name="T14" fmla="*/ 101 w 234"/>
                <a:gd name="T15" fmla="*/ 11 h 578"/>
                <a:gd name="T16" fmla="*/ 116 w 234"/>
                <a:gd name="T17" fmla="*/ 10 h 578"/>
                <a:gd name="T18" fmla="*/ 131 w 234"/>
                <a:gd name="T19" fmla="*/ 8 h 578"/>
                <a:gd name="T20" fmla="*/ 145 w 234"/>
                <a:gd name="T21" fmla="*/ 7 h 578"/>
                <a:gd name="T22" fmla="*/ 160 w 234"/>
                <a:gd name="T23" fmla="*/ 6 h 578"/>
                <a:gd name="T24" fmla="*/ 175 w 234"/>
                <a:gd name="T25" fmla="*/ 5 h 578"/>
                <a:gd name="T26" fmla="*/ 189 w 234"/>
                <a:gd name="T27" fmla="*/ 4 h 578"/>
                <a:gd name="T28" fmla="*/ 204 w 234"/>
                <a:gd name="T29" fmla="*/ 3 h 578"/>
                <a:gd name="T30" fmla="*/ 218 w 234"/>
                <a:gd name="T31" fmla="*/ 1 h 578"/>
                <a:gd name="T32" fmla="*/ 233 w 234"/>
                <a:gd name="T33" fmla="*/ 0 h 578"/>
                <a:gd name="T34" fmla="*/ 233 w 234"/>
                <a:gd name="T35" fmla="*/ 142 h 578"/>
                <a:gd name="T36" fmla="*/ 234 w 234"/>
                <a:gd name="T37" fmla="*/ 284 h 578"/>
                <a:gd name="T38" fmla="*/ 234 w 234"/>
                <a:gd name="T39" fmla="*/ 425 h 578"/>
                <a:gd name="T40" fmla="*/ 234 w 234"/>
                <a:gd name="T41" fmla="*/ 566 h 578"/>
                <a:gd name="T42" fmla="*/ 234 w 234"/>
                <a:gd name="T43" fmla="*/ 569 h 578"/>
                <a:gd name="T44" fmla="*/ 234 w 234"/>
                <a:gd name="T45" fmla="*/ 572 h 578"/>
                <a:gd name="T46" fmla="*/ 234 w 234"/>
                <a:gd name="T47" fmla="*/ 575 h 578"/>
                <a:gd name="T48" fmla="*/ 234 w 234"/>
                <a:gd name="T49" fmla="*/ 578 h 578"/>
                <a:gd name="T50" fmla="*/ 222 w 234"/>
                <a:gd name="T51" fmla="*/ 578 h 578"/>
                <a:gd name="T52" fmla="*/ 211 w 234"/>
                <a:gd name="T53" fmla="*/ 578 h 578"/>
                <a:gd name="T54" fmla="*/ 199 w 234"/>
                <a:gd name="T55" fmla="*/ 578 h 578"/>
                <a:gd name="T56" fmla="*/ 187 w 234"/>
                <a:gd name="T57" fmla="*/ 577 h 578"/>
                <a:gd name="T58" fmla="*/ 175 w 234"/>
                <a:gd name="T59" fmla="*/ 577 h 578"/>
                <a:gd name="T60" fmla="*/ 164 w 234"/>
                <a:gd name="T61" fmla="*/ 577 h 578"/>
                <a:gd name="T62" fmla="*/ 152 w 234"/>
                <a:gd name="T63" fmla="*/ 577 h 578"/>
                <a:gd name="T64" fmla="*/ 139 w 234"/>
                <a:gd name="T65" fmla="*/ 577 h 578"/>
                <a:gd name="T66" fmla="*/ 128 w 234"/>
                <a:gd name="T67" fmla="*/ 577 h 578"/>
                <a:gd name="T68" fmla="*/ 116 w 234"/>
                <a:gd name="T69" fmla="*/ 577 h 578"/>
                <a:gd name="T70" fmla="*/ 105 w 234"/>
                <a:gd name="T71" fmla="*/ 577 h 578"/>
                <a:gd name="T72" fmla="*/ 92 w 234"/>
                <a:gd name="T73" fmla="*/ 577 h 578"/>
                <a:gd name="T74" fmla="*/ 81 w 234"/>
                <a:gd name="T75" fmla="*/ 577 h 578"/>
                <a:gd name="T76" fmla="*/ 69 w 234"/>
                <a:gd name="T77" fmla="*/ 577 h 578"/>
                <a:gd name="T78" fmla="*/ 56 w 234"/>
                <a:gd name="T79" fmla="*/ 577 h 578"/>
                <a:gd name="T80" fmla="*/ 45 w 234"/>
                <a:gd name="T81" fmla="*/ 577 h 578"/>
                <a:gd name="T82" fmla="*/ 44 w 234"/>
                <a:gd name="T83" fmla="*/ 572 h 578"/>
                <a:gd name="T84" fmla="*/ 44 w 234"/>
                <a:gd name="T85" fmla="*/ 567 h 578"/>
                <a:gd name="T86" fmla="*/ 43 w 234"/>
                <a:gd name="T87" fmla="*/ 561 h 578"/>
                <a:gd name="T88" fmla="*/ 43 w 234"/>
                <a:gd name="T89" fmla="*/ 557 h 578"/>
                <a:gd name="T90" fmla="*/ 38 w 234"/>
                <a:gd name="T91" fmla="*/ 557 h 578"/>
                <a:gd name="T92" fmla="*/ 32 w 234"/>
                <a:gd name="T93" fmla="*/ 555 h 578"/>
                <a:gd name="T94" fmla="*/ 28 w 234"/>
                <a:gd name="T95" fmla="*/ 555 h 578"/>
                <a:gd name="T96" fmla="*/ 22 w 234"/>
                <a:gd name="T97" fmla="*/ 554 h 578"/>
                <a:gd name="T98" fmla="*/ 17 w 234"/>
                <a:gd name="T99" fmla="*/ 554 h 578"/>
                <a:gd name="T100" fmla="*/ 11 w 234"/>
                <a:gd name="T101" fmla="*/ 554 h 578"/>
                <a:gd name="T102" fmla="*/ 7 w 234"/>
                <a:gd name="T103" fmla="*/ 553 h 578"/>
                <a:gd name="T104" fmla="*/ 1 w 234"/>
                <a:gd name="T105" fmla="*/ 553 h 578"/>
                <a:gd name="T106" fmla="*/ 1 w 234"/>
                <a:gd name="T107" fmla="*/ 420 h 578"/>
                <a:gd name="T108" fmla="*/ 1 w 234"/>
                <a:gd name="T109" fmla="*/ 286 h 578"/>
                <a:gd name="T110" fmla="*/ 1 w 234"/>
                <a:gd name="T111" fmla="*/ 152 h 578"/>
                <a:gd name="T112" fmla="*/ 0 w 234"/>
                <a:gd name="T113" fmla="*/ 19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" h="578">
                  <a:moveTo>
                    <a:pt x="0" y="19"/>
                  </a:moveTo>
                  <a:lnTo>
                    <a:pt x="15" y="18"/>
                  </a:lnTo>
                  <a:lnTo>
                    <a:pt x="29" y="16"/>
                  </a:lnTo>
                  <a:lnTo>
                    <a:pt x="44" y="15"/>
                  </a:lnTo>
                  <a:lnTo>
                    <a:pt x="58" y="14"/>
                  </a:lnTo>
                  <a:lnTo>
                    <a:pt x="73" y="13"/>
                  </a:lnTo>
                  <a:lnTo>
                    <a:pt x="87" y="12"/>
                  </a:lnTo>
                  <a:lnTo>
                    <a:pt x="101" y="11"/>
                  </a:lnTo>
                  <a:lnTo>
                    <a:pt x="116" y="10"/>
                  </a:lnTo>
                  <a:lnTo>
                    <a:pt x="131" y="8"/>
                  </a:lnTo>
                  <a:lnTo>
                    <a:pt x="145" y="7"/>
                  </a:lnTo>
                  <a:lnTo>
                    <a:pt x="160" y="6"/>
                  </a:lnTo>
                  <a:lnTo>
                    <a:pt x="175" y="5"/>
                  </a:lnTo>
                  <a:lnTo>
                    <a:pt x="189" y="4"/>
                  </a:lnTo>
                  <a:lnTo>
                    <a:pt x="204" y="3"/>
                  </a:lnTo>
                  <a:lnTo>
                    <a:pt x="218" y="1"/>
                  </a:lnTo>
                  <a:lnTo>
                    <a:pt x="233" y="0"/>
                  </a:lnTo>
                  <a:lnTo>
                    <a:pt x="233" y="142"/>
                  </a:lnTo>
                  <a:lnTo>
                    <a:pt x="234" y="284"/>
                  </a:lnTo>
                  <a:lnTo>
                    <a:pt x="234" y="425"/>
                  </a:lnTo>
                  <a:lnTo>
                    <a:pt x="234" y="566"/>
                  </a:lnTo>
                  <a:lnTo>
                    <a:pt x="234" y="569"/>
                  </a:lnTo>
                  <a:lnTo>
                    <a:pt x="234" y="572"/>
                  </a:lnTo>
                  <a:lnTo>
                    <a:pt x="234" y="575"/>
                  </a:lnTo>
                  <a:lnTo>
                    <a:pt x="234" y="578"/>
                  </a:lnTo>
                  <a:lnTo>
                    <a:pt x="222" y="578"/>
                  </a:lnTo>
                  <a:lnTo>
                    <a:pt x="211" y="578"/>
                  </a:lnTo>
                  <a:lnTo>
                    <a:pt x="199" y="578"/>
                  </a:lnTo>
                  <a:lnTo>
                    <a:pt x="187" y="577"/>
                  </a:lnTo>
                  <a:lnTo>
                    <a:pt x="175" y="577"/>
                  </a:lnTo>
                  <a:lnTo>
                    <a:pt x="164" y="577"/>
                  </a:lnTo>
                  <a:lnTo>
                    <a:pt x="152" y="577"/>
                  </a:lnTo>
                  <a:lnTo>
                    <a:pt x="139" y="577"/>
                  </a:lnTo>
                  <a:lnTo>
                    <a:pt x="128" y="577"/>
                  </a:lnTo>
                  <a:lnTo>
                    <a:pt x="116" y="577"/>
                  </a:lnTo>
                  <a:lnTo>
                    <a:pt x="105" y="577"/>
                  </a:lnTo>
                  <a:lnTo>
                    <a:pt x="92" y="577"/>
                  </a:lnTo>
                  <a:lnTo>
                    <a:pt x="81" y="577"/>
                  </a:lnTo>
                  <a:lnTo>
                    <a:pt x="69" y="577"/>
                  </a:lnTo>
                  <a:lnTo>
                    <a:pt x="56" y="577"/>
                  </a:lnTo>
                  <a:lnTo>
                    <a:pt x="45" y="577"/>
                  </a:lnTo>
                  <a:lnTo>
                    <a:pt x="44" y="572"/>
                  </a:lnTo>
                  <a:lnTo>
                    <a:pt x="44" y="567"/>
                  </a:lnTo>
                  <a:lnTo>
                    <a:pt x="43" y="561"/>
                  </a:lnTo>
                  <a:lnTo>
                    <a:pt x="43" y="557"/>
                  </a:lnTo>
                  <a:lnTo>
                    <a:pt x="38" y="557"/>
                  </a:lnTo>
                  <a:lnTo>
                    <a:pt x="32" y="555"/>
                  </a:lnTo>
                  <a:lnTo>
                    <a:pt x="28" y="555"/>
                  </a:lnTo>
                  <a:lnTo>
                    <a:pt x="22" y="554"/>
                  </a:lnTo>
                  <a:lnTo>
                    <a:pt x="17" y="554"/>
                  </a:lnTo>
                  <a:lnTo>
                    <a:pt x="11" y="554"/>
                  </a:lnTo>
                  <a:lnTo>
                    <a:pt x="7" y="553"/>
                  </a:lnTo>
                  <a:lnTo>
                    <a:pt x="1" y="553"/>
                  </a:lnTo>
                  <a:lnTo>
                    <a:pt x="1" y="420"/>
                  </a:lnTo>
                  <a:lnTo>
                    <a:pt x="1" y="286"/>
                  </a:lnTo>
                  <a:lnTo>
                    <a:pt x="1" y="152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CCB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66" name="Freeform 342"/>
            <p:cNvSpPr>
              <a:spLocks/>
            </p:cNvSpPr>
            <p:nvPr/>
          </p:nvSpPr>
          <p:spPr bwMode="auto">
            <a:xfrm>
              <a:off x="442" y="728"/>
              <a:ext cx="117" cy="252"/>
            </a:xfrm>
            <a:custGeom>
              <a:avLst/>
              <a:gdLst>
                <a:gd name="T0" fmla="*/ 0 w 234"/>
                <a:gd name="T1" fmla="*/ 18 h 504"/>
                <a:gd name="T2" fmla="*/ 15 w 234"/>
                <a:gd name="T3" fmla="*/ 17 h 504"/>
                <a:gd name="T4" fmla="*/ 29 w 234"/>
                <a:gd name="T5" fmla="*/ 15 h 504"/>
                <a:gd name="T6" fmla="*/ 44 w 234"/>
                <a:gd name="T7" fmla="*/ 14 h 504"/>
                <a:gd name="T8" fmla="*/ 58 w 234"/>
                <a:gd name="T9" fmla="*/ 13 h 504"/>
                <a:gd name="T10" fmla="*/ 73 w 234"/>
                <a:gd name="T11" fmla="*/ 12 h 504"/>
                <a:gd name="T12" fmla="*/ 87 w 234"/>
                <a:gd name="T13" fmla="*/ 11 h 504"/>
                <a:gd name="T14" fmla="*/ 101 w 234"/>
                <a:gd name="T15" fmla="*/ 10 h 504"/>
                <a:gd name="T16" fmla="*/ 116 w 234"/>
                <a:gd name="T17" fmla="*/ 9 h 504"/>
                <a:gd name="T18" fmla="*/ 131 w 234"/>
                <a:gd name="T19" fmla="*/ 9 h 504"/>
                <a:gd name="T20" fmla="*/ 145 w 234"/>
                <a:gd name="T21" fmla="*/ 7 h 504"/>
                <a:gd name="T22" fmla="*/ 160 w 234"/>
                <a:gd name="T23" fmla="*/ 6 h 504"/>
                <a:gd name="T24" fmla="*/ 175 w 234"/>
                <a:gd name="T25" fmla="*/ 5 h 504"/>
                <a:gd name="T26" fmla="*/ 189 w 234"/>
                <a:gd name="T27" fmla="*/ 4 h 504"/>
                <a:gd name="T28" fmla="*/ 204 w 234"/>
                <a:gd name="T29" fmla="*/ 3 h 504"/>
                <a:gd name="T30" fmla="*/ 218 w 234"/>
                <a:gd name="T31" fmla="*/ 2 h 504"/>
                <a:gd name="T32" fmla="*/ 233 w 234"/>
                <a:gd name="T33" fmla="*/ 0 h 504"/>
                <a:gd name="T34" fmla="*/ 233 w 234"/>
                <a:gd name="T35" fmla="*/ 124 h 504"/>
                <a:gd name="T36" fmla="*/ 234 w 234"/>
                <a:gd name="T37" fmla="*/ 246 h 504"/>
                <a:gd name="T38" fmla="*/ 234 w 234"/>
                <a:gd name="T39" fmla="*/ 369 h 504"/>
                <a:gd name="T40" fmla="*/ 234 w 234"/>
                <a:gd name="T41" fmla="*/ 492 h 504"/>
                <a:gd name="T42" fmla="*/ 234 w 234"/>
                <a:gd name="T43" fmla="*/ 495 h 504"/>
                <a:gd name="T44" fmla="*/ 234 w 234"/>
                <a:gd name="T45" fmla="*/ 498 h 504"/>
                <a:gd name="T46" fmla="*/ 234 w 234"/>
                <a:gd name="T47" fmla="*/ 500 h 504"/>
                <a:gd name="T48" fmla="*/ 234 w 234"/>
                <a:gd name="T49" fmla="*/ 504 h 504"/>
                <a:gd name="T50" fmla="*/ 222 w 234"/>
                <a:gd name="T51" fmla="*/ 504 h 504"/>
                <a:gd name="T52" fmla="*/ 211 w 234"/>
                <a:gd name="T53" fmla="*/ 504 h 504"/>
                <a:gd name="T54" fmla="*/ 199 w 234"/>
                <a:gd name="T55" fmla="*/ 504 h 504"/>
                <a:gd name="T56" fmla="*/ 187 w 234"/>
                <a:gd name="T57" fmla="*/ 503 h 504"/>
                <a:gd name="T58" fmla="*/ 175 w 234"/>
                <a:gd name="T59" fmla="*/ 503 h 504"/>
                <a:gd name="T60" fmla="*/ 164 w 234"/>
                <a:gd name="T61" fmla="*/ 503 h 504"/>
                <a:gd name="T62" fmla="*/ 152 w 234"/>
                <a:gd name="T63" fmla="*/ 503 h 504"/>
                <a:gd name="T64" fmla="*/ 139 w 234"/>
                <a:gd name="T65" fmla="*/ 503 h 504"/>
                <a:gd name="T66" fmla="*/ 128 w 234"/>
                <a:gd name="T67" fmla="*/ 503 h 504"/>
                <a:gd name="T68" fmla="*/ 116 w 234"/>
                <a:gd name="T69" fmla="*/ 503 h 504"/>
                <a:gd name="T70" fmla="*/ 105 w 234"/>
                <a:gd name="T71" fmla="*/ 503 h 504"/>
                <a:gd name="T72" fmla="*/ 92 w 234"/>
                <a:gd name="T73" fmla="*/ 503 h 504"/>
                <a:gd name="T74" fmla="*/ 81 w 234"/>
                <a:gd name="T75" fmla="*/ 503 h 504"/>
                <a:gd name="T76" fmla="*/ 69 w 234"/>
                <a:gd name="T77" fmla="*/ 503 h 504"/>
                <a:gd name="T78" fmla="*/ 56 w 234"/>
                <a:gd name="T79" fmla="*/ 503 h 504"/>
                <a:gd name="T80" fmla="*/ 45 w 234"/>
                <a:gd name="T81" fmla="*/ 503 h 504"/>
                <a:gd name="T82" fmla="*/ 44 w 234"/>
                <a:gd name="T83" fmla="*/ 498 h 504"/>
                <a:gd name="T84" fmla="*/ 44 w 234"/>
                <a:gd name="T85" fmla="*/ 493 h 504"/>
                <a:gd name="T86" fmla="*/ 43 w 234"/>
                <a:gd name="T87" fmla="*/ 489 h 504"/>
                <a:gd name="T88" fmla="*/ 43 w 234"/>
                <a:gd name="T89" fmla="*/ 484 h 504"/>
                <a:gd name="T90" fmla="*/ 38 w 234"/>
                <a:gd name="T91" fmla="*/ 484 h 504"/>
                <a:gd name="T92" fmla="*/ 32 w 234"/>
                <a:gd name="T93" fmla="*/ 483 h 504"/>
                <a:gd name="T94" fmla="*/ 28 w 234"/>
                <a:gd name="T95" fmla="*/ 483 h 504"/>
                <a:gd name="T96" fmla="*/ 22 w 234"/>
                <a:gd name="T97" fmla="*/ 483 h 504"/>
                <a:gd name="T98" fmla="*/ 17 w 234"/>
                <a:gd name="T99" fmla="*/ 483 h 504"/>
                <a:gd name="T100" fmla="*/ 11 w 234"/>
                <a:gd name="T101" fmla="*/ 483 h 504"/>
                <a:gd name="T102" fmla="*/ 7 w 234"/>
                <a:gd name="T103" fmla="*/ 482 h 504"/>
                <a:gd name="T104" fmla="*/ 1 w 234"/>
                <a:gd name="T105" fmla="*/ 482 h 504"/>
                <a:gd name="T106" fmla="*/ 1 w 234"/>
                <a:gd name="T107" fmla="*/ 366 h 504"/>
                <a:gd name="T108" fmla="*/ 1 w 234"/>
                <a:gd name="T109" fmla="*/ 249 h 504"/>
                <a:gd name="T110" fmla="*/ 1 w 234"/>
                <a:gd name="T111" fmla="*/ 134 h 504"/>
                <a:gd name="T112" fmla="*/ 0 w 234"/>
                <a:gd name="T113" fmla="*/ 18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" h="504">
                  <a:moveTo>
                    <a:pt x="0" y="18"/>
                  </a:moveTo>
                  <a:lnTo>
                    <a:pt x="15" y="17"/>
                  </a:lnTo>
                  <a:lnTo>
                    <a:pt x="29" y="15"/>
                  </a:lnTo>
                  <a:lnTo>
                    <a:pt x="44" y="14"/>
                  </a:lnTo>
                  <a:lnTo>
                    <a:pt x="58" y="13"/>
                  </a:lnTo>
                  <a:lnTo>
                    <a:pt x="73" y="12"/>
                  </a:lnTo>
                  <a:lnTo>
                    <a:pt x="87" y="11"/>
                  </a:lnTo>
                  <a:lnTo>
                    <a:pt x="101" y="10"/>
                  </a:lnTo>
                  <a:lnTo>
                    <a:pt x="116" y="9"/>
                  </a:lnTo>
                  <a:lnTo>
                    <a:pt x="131" y="9"/>
                  </a:lnTo>
                  <a:lnTo>
                    <a:pt x="145" y="7"/>
                  </a:lnTo>
                  <a:lnTo>
                    <a:pt x="160" y="6"/>
                  </a:lnTo>
                  <a:lnTo>
                    <a:pt x="175" y="5"/>
                  </a:lnTo>
                  <a:lnTo>
                    <a:pt x="189" y="4"/>
                  </a:lnTo>
                  <a:lnTo>
                    <a:pt x="204" y="3"/>
                  </a:lnTo>
                  <a:lnTo>
                    <a:pt x="218" y="2"/>
                  </a:lnTo>
                  <a:lnTo>
                    <a:pt x="233" y="0"/>
                  </a:lnTo>
                  <a:lnTo>
                    <a:pt x="233" y="124"/>
                  </a:lnTo>
                  <a:lnTo>
                    <a:pt x="234" y="246"/>
                  </a:lnTo>
                  <a:lnTo>
                    <a:pt x="234" y="369"/>
                  </a:lnTo>
                  <a:lnTo>
                    <a:pt x="234" y="492"/>
                  </a:lnTo>
                  <a:lnTo>
                    <a:pt x="234" y="495"/>
                  </a:lnTo>
                  <a:lnTo>
                    <a:pt x="234" y="498"/>
                  </a:lnTo>
                  <a:lnTo>
                    <a:pt x="234" y="500"/>
                  </a:lnTo>
                  <a:lnTo>
                    <a:pt x="234" y="504"/>
                  </a:lnTo>
                  <a:lnTo>
                    <a:pt x="222" y="504"/>
                  </a:lnTo>
                  <a:lnTo>
                    <a:pt x="211" y="504"/>
                  </a:lnTo>
                  <a:lnTo>
                    <a:pt x="199" y="504"/>
                  </a:lnTo>
                  <a:lnTo>
                    <a:pt x="187" y="503"/>
                  </a:lnTo>
                  <a:lnTo>
                    <a:pt x="175" y="503"/>
                  </a:lnTo>
                  <a:lnTo>
                    <a:pt x="164" y="503"/>
                  </a:lnTo>
                  <a:lnTo>
                    <a:pt x="152" y="503"/>
                  </a:lnTo>
                  <a:lnTo>
                    <a:pt x="139" y="503"/>
                  </a:lnTo>
                  <a:lnTo>
                    <a:pt x="128" y="503"/>
                  </a:lnTo>
                  <a:lnTo>
                    <a:pt x="116" y="503"/>
                  </a:lnTo>
                  <a:lnTo>
                    <a:pt x="105" y="503"/>
                  </a:lnTo>
                  <a:lnTo>
                    <a:pt x="92" y="503"/>
                  </a:lnTo>
                  <a:lnTo>
                    <a:pt x="81" y="503"/>
                  </a:lnTo>
                  <a:lnTo>
                    <a:pt x="69" y="503"/>
                  </a:lnTo>
                  <a:lnTo>
                    <a:pt x="56" y="503"/>
                  </a:lnTo>
                  <a:lnTo>
                    <a:pt x="45" y="503"/>
                  </a:lnTo>
                  <a:lnTo>
                    <a:pt x="44" y="498"/>
                  </a:lnTo>
                  <a:lnTo>
                    <a:pt x="44" y="493"/>
                  </a:lnTo>
                  <a:lnTo>
                    <a:pt x="43" y="489"/>
                  </a:lnTo>
                  <a:lnTo>
                    <a:pt x="43" y="484"/>
                  </a:lnTo>
                  <a:lnTo>
                    <a:pt x="38" y="484"/>
                  </a:lnTo>
                  <a:lnTo>
                    <a:pt x="32" y="483"/>
                  </a:lnTo>
                  <a:lnTo>
                    <a:pt x="28" y="483"/>
                  </a:lnTo>
                  <a:lnTo>
                    <a:pt x="22" y="483"/>
                  </a:lnTo>
                  <a:lnTo>
                    <a:pt x="17" y="483"/>
                  </a:lnTo>
                  <a:lnTo>
                    <a:pt x="11" y="483"/>
                  </a:lnTo>
                  <a:lnTo>
                    <a:pt x="7" y="482"/>
                  </a:lnTo>
                  <a:lnTo>
                    <a:pt x="1" y="482"/>
                  </a:lnTo>
                  <a:lnTo>
                    <a:pt x="1" y="366"/>
                  </a:lnTo>
                  <a:lnTo>
                    <a:pt x="1" y="249"/>
                  </a:lnTo>
                  <a:lnTo>
                    <a:pt x="1" y="134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D3C1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67" name="Freeform 343"/>
            <p:cNvSpPr>
              <a:spLocks/>
            </p:cNvSpPr>
            <p:nvPr/>
          </p:nvSpPr>
          <p:spPr bwMode="auto">
            <a:xfrm>
              <a:off x="442" y="729"/>
              <a:ext cx="117" cy="214"/>
            </a:xfrm>
            <a:custGeom>
              <a:avLst/>
              <a:gdLst>
                <a:gd name="T0" fmla="*/ 0 w 234"/>
                <a:gd name="T1" fmla="*/ 15 h 428"/>
                <a:gd name="T2" fmla="*/ 15 w 234"/>
                <a:gd name="T3" fmla="*/ 13 h 428"/>
                <a:gd name="T4" fmla="*/ 29 w 234"/>
                <a:gd name="T5" fmla="*/ 12 h 428"/>
                <a:gd name="T6" fmla="*/ 44 w 234"/>
                <a:gd name="T7" fmla="*/ 12 h 428"/>
                <a:gd name="T8" fmla="*/ 58 w 234"/>
                <a:gd name="T9" fmla="*/ 11 h 428"/>
                <a:gd name="T10" fmla="*/ 73 w 234"/>
                <a:gd name="T11" fmla="*/ 10 h 428"/>
                <a:gd name="T12" fmla="*/ 87 w 234"/>
                <a:gd name="T13" fmla="*/ 9 h 428"/>
                <a:gd name="T14" fmla="*/ 101 w 234"/>
                <a:gd name="T15" fmla="*/ 8 h 428"/>
                <a:gd name="T16" fmla="*/ 116 w 234"/>
                <a:gd name="T17" fmla="*/ 7 h 428"/>
                <a:gd name="T18" fmla="*/ 131 w 234"/>
                <a:gd name="T19" fmla="*/ 7 h 428"/>
                <a:gd name="T20" fmla="*/ 145 w 234"/>
                <a:gd name="T21" fmla="*/ 5 h 428"/>
                <a:gd name="T22" fmla="*/ 160 w 234"/>
                <a:gd name="T23" fmla="*/ 4 h 428"/>
                <a:gd name="T24" fmla="*/ 175 w 234"/>
                <a:gd name="T25" fmla="*/ 3 h 428"/>
                <a:gd name="T26" fmla="*/ 189 w 234"/>
                <a:gd name="T27" fmla="*/ 2 h 428"/>
                <a:gd name="T28" fmla="*/ 204 w 234"/>
                <a:gd name="T29" fmla="*/ 2 h 428"/>
                <a:gd name="T30" fmla="*/ 218 w 234"/>
                <a:gd name="T31" fmla="*/ 1 h 428"/>
                <a:gd name="T32" fmla="*/ 233 w 234"/>
                <a:gd name="T33" fmla="*/ 0 h 428"/>
                <a:gd name="T34" fmla="*/ 233 w 234"/>
                <a:gd name="T35" fmla="*/ 104 h 428"/>
                <a:gd name="T36" fmla="*/ 234 w 234"/>
                <a:gd name="T37" fmla="*/ 208 h 428"/>
                <a:gd name="T38" fmla="*/ 234 w 234"/>
                <a:gd name="T39" fmla="*/ 313 h 428"/>
                <a:gd name="T40" fmla="*/ 234 w 234"/>
                <a:gd name="T41" fmla="*/ 418 h 428"/>
                <a:gd name="T42" fmla="*/ 234 w 234"/>
                <a:gd name="T43" fmla="*/ 420 h 428"/>
                <a:gd name="T44" fmla="*/ 234 w 234"/>
                <a:gd name="T45" fmla="*/ 422 h 428"/>
                <a:gd name="T46" fmla="*/ 234 w 234"/>
                <a:gd name="T47" fmla="*/ 426 h 428"/>
                <a:gd name="T48" fmla="*/ 234 w 234"/>
                <a:gd name="T49" fmla="*/ 428 h 428"/>
                <a:gd name="T50" fmla="*/ 222 w 234"/>
                <a:gd name="T51" fmla="*/ 428 h 428"/>
                <a:gd name="T52" fmla="*/ 211 w 234"/>
                <a:gd name="T53" fmla="*/ 428 h 428"/>
                <a:gd name="T54" fmla="*/ 199 w 234"/>
                <a:gd name="T55" fmla="*/ 428 h 428"/>
                <a:gd name="T56" fmla="*/ 187 w 234"/>
                <a:gd name="T57" fmla="*/ 428 h 428"/>
                <a:gd name="T58" fmla="*/ 175 w 234"/>
                <a:gd name="T59" fmla="*/ 428 h 428"/>
                <a:gd name="T60" fmla="*/ 164 w 234"/>
                <a:gd name="T61" fmla="*/ 428 h 428"/>
                <a:gd name="T62" fmla="*/ 152 w 234"/>
                <a:gd name="T63" fmla="*/ 428 h 428"/>
                <a:gd name="T64" fmla="*/ 139 w 234"/>
                <a:gd name="T65" fmla="*/ 427 h 428"/>
                <a:gd name="T66" fmla="*/ 128 w 234"/>
                <a:gd name="T67" fmla="*/ 427 h 428"/>
                <a:gd name="T68" fmla="*/ 116 w 234"/>
                <a:gd name="T69" fmla="*/ 427 h 428"/>
                <a:gd name="T70" fmla="*/ 105 w 234"/>
                <a:gd name="T71" fmla="*/ 427 h 428"/>
                <a:gd name="T72" fmla="*/ 92 w 234"/>
                <a:gd name="T73" fmla="*/ 427 h 428"/>
                <a:gd name="T74" fmla="*/ 81 w 234"/>
                <a:gd name="T75" fmla="*/ 427 h 428"/>
                <a:gd name="T76" fmla="*/ 69 w 234"/>
                <a:gd name="T77" fmla="*/ 427 h 428"/>
                <a:gd name="T78" fmla="*/ 56 w 234"/>
                <a:gd name="T79" fmla="*/ 427 h 428"/>
                <a:gd name="T80" fmla="*/ 45 w 234"/>
                <a:gd name="T81" fmla="*/ 427 h 428"/>
                <a:gd name="T82" fmla="*/ 44 w 234"/>
                <a:gd name="T83" fmla="*/ 423 h 428"/>
                <a:gd name="T84" fmla="*/ 44 w 234"/>
                <a:gd name="T85" fmla="*/ 419 h 428"/>
                <a:gd name="T86" fmla="*/ 43 w 234"/>
                <a:gd name="T87" fmla="*/ 415 h 428"/>
                <a:gd name="T88" fmla="*/ 43 w 234"/>
                <a:gd name="T89" fmla="*/ 412 h 428"/>
                <a:gd name="T90" fmla="*/ 38 w 234"/>
                <a:gd name="T91" fmla="*/ 412 h 428"/>
                <a:gd name="T92" fmla="*/ 32 w 234"/>
                <a:gd name="T93" fmla="*/ 411 h 428"/>
                <a:gd name="T94" fmla="*/ 28 w 234"/>
                <a:gd name="T95" fmla="*/ 411 h 428"/>
                <a:gd name="T96" fmla="*/ 22 w 234"/>
                <a:gd name="T97" fmla="*/ 411 h 428"/>
                <a:gd name="T98" fmla="*/ 17 w 234"/>
                <a:gd name="T99" fmla="*/ 411 h 428"/>
                <a:gd name="T100" fmla="*/ 11 w 234"/>
                <a:gd name="T101" fmla="*/ 411 h 428"/>
                <a:gd name="T102" fmla="*/ 7 w 234"/>
                <a:gd name="T103" fmla="*/ 410 h 428"/>
                <a:gd name="T104" fmla="*/ 1 w 234"/>
                <a:gd name="T105" fmla="*/ 410 h 428"/>
                <a:gd name="T106" fmla="*/ 1 w 234"/>
                <a:gd name="T107" fmla="*/ 311 h 428"/>
                <a:gd name="T108" fmla="*/ 1 w 234"/>
                <a:gd name="T109" fmla="*/ 213 h 428"/>
                <a:gd name="T110" fmla="*/ 1 w 234"/>
                <a:gd name="T111" fmla="*/ 114 h 428"/>
                <a:gd name="T112" fmla="*/ 0 w 234"/>
                <a:gd name="T113" fmla="*/ 15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" h="428">
                  <a:moveTo>
                    <a:pt x="0" y="15"/>
                  </a:moveTo>
                  <a:lnTo>
                    <a:pt x="15" y="13"/>
                  </a:lnTo>
                  <a:lnTo>
                    <a:pt x="29" y="12"/>
                  </a:lnTo>
                  <a:lnTo>
                    <a:pt x="44" y="12"/>
                  </a:lnTo>
                  <a:lnTo>
                    <a:pt x="58" y="11"/>
                  </a:lnTo>
                  <a:lnTo>
                    <a:pt x="73" y="10"/>
                  </a:lnTo>
                  <a:lnTo>
                    <a:pt x="87" y="9"/>
                  </a:lnTo>
                  <a:lnTo>
                    <a:pt x="101" y="8"/>
                  </a:lnTo>
                  <a:lnTo>
                    <a:pt x="116" y="7"/>
                  </a:lnTo>
                  <a:lnTo>
                    <a:pt x="131" y="7"/>
                  </a:lnTo>
                  <a:lnTo>
                    <a:pt x="145" y="5"/>
                  </a:lnTo>
                  <a:lnTo>
                    <a:pt x="160" y="4"/>
                  </a:lnTo>
                  <a:lnTo>
                    <a:pt x="175" y="3"/>
                  </a:lnTo>
                  <a:lnTo>
                    <a:pt x="189" y="2"/>
                  </a:lnTo>
                  <a:lnTo>
                    <a:pt x="204" y="2"/>
                  </a:lnTo>
                  <a:lnTo>
                    <a:pt x="218" y="1"/>
                  </a:lnTo>
                  <a:lnTo>
                    <a:pt x="233" y="0"/>
                  </a:lnTo>
                  <a:lnTo>
                    <a:pt x="233" y="104"/>
                  </a:lnTo>
                  <a:lnTo>
                    <a:pt x="234" y="208"/>
                  </a:lnTo>
                  <a:lnTo>
                    <a:pt x="234" y="313"/>
                  </a:lnTo>
                  <a:lnTo>
                    <a:pt x="234" y="418"/>
                  </a:lnTo>
                  <a:lnTo>
                    <a:pt x="234" y="420"/>
                  </a:lnTo>
                  <a:lnTo>
                    <a:pt x="234" y="422"/>
                  </a:lnTo>
                  <a:lnTo>
                    <a:pt x="234" y="426"/>
                  </a:lnTo>
                  <a:lnTo>
                    <a:pt x="234" y="428"/>
                  </a:lnTo>
                  <a:lnTo>
                    <a:pt x="222" y="428"/>
                  </a:lnTo>
                  <a:lnTo>
                    <a:pt x="211" y="428"/>
                  </a:lnTo>
                  <a:lnTo>
                    <a:pt x="199" y="428"/>
                  </a:lnTo>
                  <a:lnTo>
                    <a:pt x="187" y="428"/>
                  </a:lnTo>
                  <a:lnTo>
                    <a:pt x="175" y="428"/>
                  </a:lnTo>
                  <a:lnTo>
                    <a:pt x="164" y="428"/>
                  </a:lnTo>
                  <a:lnTo>
                    <a:pt x="152" y="428"/>
                  </a:lnTo>
                  <a:lnTo>
                    <a:pt x="139" y="427"/>
                  </a:lnTo>
                  <a:lnTo>
                    <a:pt x="128" y="427"/>
                  </a:lnTo>
                  <a:lnTo>
                    <a:pt x="116" y="427"/>
                  </a:lnTo>
                  <a:lnTo>
                    <a:pt x="105" y="427"/>
                  </a:lnTo>
                  <a:lnTo>
                    <a:pt x="92" y="427"/>
                  </a:lnTo>
                  <a:lnTo>
                    <a:pt x="81" y="427"/>
                  </a:lnTo>
                  <a:lnTo>
                    <a:pt x="69" y="427"/>
                  </a:lnTo>
                  <a:lnTo>
                    <a:pt x="56" y="427"/>
                  </a:lnTo>
                  <a:lnTo>
                    <a:pt x="45" y="427"/>
                  </a:lnTo>
                  <a:lnTo>
                    <a:pt x="44" y="423"/>
                  </a:lnTo>
                  <a:lnTo>
                    <a:pt x="44" y="419"/>
                  </a:lnTo>
                  <a:lnTo>
                    <a:pt x="43" y="415"/>
                  </a:lnTo>
                  <a:lnTo>
                    <a:pt x="43" y="412"/>
                  </a:lnTo>
                  <a:lnTo>
                    <a:pt x="38" y="412"/>
                  </a:lnTo>
                  <a:lnTo>
                    <a:pt x="32" y="411"/>
                  </a:lnTo>
                  <a:lnTo>
                    <a:pt x="28" y="411"/>
                  </a:lnTo>
                  <a:lnTo>
                    <a:pt x="22" y="411"/>
                  </a:lnTo>
                  <a:lnTo>
                    <a:pt x="17" y="411"/>
                  </a:lnTo>
                  <a:lnTo>
                    <a:pt x="11" y="411"/>
                  </a:lnTo>
                  <a:lnTo>
                    <a:pt x="7" y="410"/>
                  </a:lnTo>
                  <a:lnTo>
                    <a:pt x="1" y="410"/>
                  </a:lnTo>
                  <a:lnTo>
                    <a:pt x="1" y="311"/>
                  </a:lnTo>
                  <a:lnTo>
                    <a:pt x="1" y="213"/>
                  </a:lnTo>
                  <a:lnTo>
                    <a:pt x="1" y="114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D8C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68" name="Freeform 344"/>
            <p:cNvSpPr>
              <a:spLocks/>
            </p:cNvSpPr>
            <p:nvPr/>
          </p:nvSpPr>
          <p:spPr bwMode="auto">
            <a:xfrm>
              <a:off x="442" y="729"/>
              <a:ext cx="117" cy="177"/>
            </a:xfrm>
            <a:custGeom>
              <a:avLst/>
              <a:gdLst>
                <a:gd name="T0" fmla="*/ 0 w 234"/>
                <a:gd name="T1" fmla="*/ 15 h 354"/>
                <a:gd name="T2" fmla="*/ 15 w 234"/>
                <a:gd name="T3" fmla="*/ 13 h 354"/>
                <a:gd name="T4" fmla="*/ 29 w 234"/>
                <a:gd name="T5" fmla="*/ 12 h 354"/>
                <a:gd name="T6" fmla="*/ 44 w 234"/>
                <a:gd name="T7" fmla="*/ 12 h 354"/>
                <a:gd name="T8" fmla="*/ 58 w 234"/>
                <a:gd name="T9" fmla="*/ 11 h 354"/>
                <a:gd name="T10" fmla="*/ 73 w 234"/>
                <a:gd name="T11" fmla="*/ 10 h 354"/>
                <a:gd name="T12" fmla="*/ 87 w 234"/>
                <a:gd name="T13" fmla="*/ 9 h 354"/>
                <a:gd name="T14" fmla="*/ 101 w 234"/>
                <a:gd name="T15" fmla="*/ 8 h 354"/>
                <a:gd name="T16" fmla="*/ 116 w 234"/>
                <a:gd name="T17" fmla="*/ 7 h 354"/>
                <a:gd name="T18" fmla="*/ 131 w 234"/>
                <a:gd name="T19" fmla="*/ 7 h 354"/>
                <a:gd name="T20" fmla="*/ 145 w 234"/>
                <a:gd name="T21" fmla="*/ 5 h 354"/>
                <a:gd name="T22" fmla="*/ 160 w 234"/>
                <a:gd name="T23" fmla="*/ 4 h 354"/>
                <a:gd name="T24" fmla="*/ 175 w 234"/>
                <a:gd name="T25" fmla="*/ 3 h 354"/>
                <a:gd name="T26" fmla="*/ 189 w 234"/>
                <a:gd name="T27" fmla="*/ 2 h 354"/>
                <a:gd name="T28" fmla="*/ 204 w 234"/>
                <a:gd name="T29" fmla="*/ 2 h 354"/>
                <a:gd name="T30" fmla="*/ 218 w 234"/>
                <a:gd name="T31" fmla="*/ 1 h 354"/>
                <a:gd name="T32" fmla="*/ 233 w 234"/>
                <a:gd name="T33" fmla="*/ 0 h 354"/>
                <a:gd name="T34" fmla="*/ 233 w 234"/>
                <a:gd name="T35" fmla="*/ 86 h 354"/>
                <a:gd name="T36" fmla="*/ 234 w 234"/>
                <a:gd name="T37" fmla="*/ 172 h 354"/>
                <a:gd name="T38" fmla="*/ 234 w 234"/>
                <a:gd name="T39" fmla="*/ 259 h 354"/>
                <a:gd name="T40" fmla="*/ 234 w 234"/>
                <a:gd name="T41" fmla="*/ 345 h 354"/>
                <a:gd name="T42" fmla="*/ 234 w 234"/>
                <a:gd name="T43" fmla="*/ 347 h 354"/>
                <a:gd name="T44" fmla="*/ 234 w 234"/>
                <a:gd name="T45" fmla="*/ 350 h 354"/>
                <a:gd name="T46" fmla="*/ 234 w 234"/>
                <a:gd name="T47" fmla="*/ 352 h 354"/>
                <a:gd name="T48" fmla="*/ 234 w 234"/>
                <a:gd name="T49" fmla="*/ 354 h 354"/>
                <a:gd name="T50" fmla="*/ 222 w 234"/>
                <a:gd name="T51" fmla="*/ 354 h 354"/>
                <a:gd name="T52" fmla="*/ 211 w 234"/>
                <a:gd name="T53" fmla="*/ 354 h 354"/>
                <a:gd name="T54" fmla="*/ 199 w 234"/>
                <a:gd name="T55" fmla="*/ 354 h 354"/>
                <a:gd name="T56" fmla="*/ 187 w 234"/>
                <a:gd name="T57" fmla="*/ 354 h 354"/>
                <a:gd name="T58" fmla="*/ 175 w 234"/>
                <a:gd name="T59" fmla="*/ 354 h 354"/>
                <a:gd name="T60" fmla="*/ 164 w 234"/>
                <a:gd name="T61" fmla="*/ 354 h 354"/>
                <a:gd name="T62" fmla="*/ 152 w 234"/>
                <a:gd name="T63" fmla="*/ 354 h 354"/>
                <a:gd name="T64" fmla="*/ 139 w 234"/>
                <a:gd name="T65" fmla="*/ 354 h 354"/>
                <a:gd name="T66" fmla="*/ 128 w 234"/>
                <a:gd name="T67" fmla="*/ 354 h 354"/>
                <a:gd name="T68" fmla="*/ 116 w 234"/>
                <a:gd name="T69" fmla="*/ 354 h 354"/>
                <a:gd name="T70" fmla="*/ 105 w 234"/>
                <a:gd name="T71" fmla="*/ 354 h 354"/>
                <a:gd name="T72" fmla="*/ 92 w 234"/>
                <a:gd name="T73" fmla="*/ 354 h 354"/>
                <a:gd name="T74" fmla="*/ 81 w 234"/>
                <a:gd name="T75" fmla="*/ 353 h 354"/>
                <a:gd name="T76" fmla="*/ 69 w 234"/>
                <a:gd name="T77" fmla="*/ 353 h 354"/>
                <a:gd name="T78" fmla="*/ 56 w 234"/>
                <a:gd name="T79" fmla="*/ 353 h 354"/>
                <a:gd name="T80" fmla="*/ 45 w 234"/>
                <a:gd name="T81" fmla="*/ 353 h 354"/>
                <a:gd name="T82" fmla="*/ 44 w 234"/>
                <a:gd name="T83" fmla="*/ 351 h 354"/>
                <a:gd name="T84" fmla="*/ 44 w 234"/>
                <a:gd name="T85" fmla="*/ 347 h 354"/>
                <a:gd name="T86" fmla="*/ 43 w 234"/>
                <a:gd name="T87" fmla="*/ 344 h 354"/>
                <a:gd name="T88" fmla="*/ 43 w 234"/>
                <a:gd name="T89" fmla="*/ 341 h 354"/>
                <a:gd name="T90" fmla="*/ 38 w 234"/>
                <a:gd name="T91" fmla="*/ 341 h 354"/>
                <a:gd name="T92" fmla="*/ 32 w 234"/>
                <a:gd name="T93" fmla="*/ 341 h 354"/>
                <a:gd name="T94" fmla="*/ 28 w 234"/>
                <a:gd name="T95" fmla="*/ 341 h 354"/>
                <a:gd name="T96" fmla="*/ 22 w 234"/>
                <a:gd name="T97" fmla="*/ 341 h 354"/>
                <a:gd name="T98" fmla="*/ 17 w 234"/>
                <a:gd name="T99" fmla="*/ 341 h 354"/>
                <a:gd name="T100" fmla="*/ 11 w 234"/>
                <a:gd name="T101" fmla="*/ 341 h 354"/>
                <a:gd name="T102" fmla="*/ 7 w 234"/>
                <a:gd name="T103" fmla="*/ 339 h 354"/>
                <a:gd name="T104" fmla="*/ 1 w 234"/>
                <a:gd name="T105" fmla="*/ 339 h 354"/>
                <a:gd name="T106" fmla="*/ 1 w 234"/>
                <a:gd name="T107" fmla="*/ 258 h 354"/>
                <a:gd name="T108" fmla="*/ 1 w 234"/>
                <a:gd name="T109" fmla="*/ 177 h 354"/>
                <a:gd name="T110" fmla="*/ 1 w 234"/>
                <a:gd name="T111" fmla="*/ 95 h 354"/>
                <a:gd name="T112" fmla="*/ 0 w 234"/>
                <a:gd name="T113" fmla="*/ 1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" h="354">
                  <a:moveTo>
                    <a:pt x="0" y="15"/>
                  </a:moveTo>
                  <a:lnTo>
                    <a:pt x="15" y="13"/>
                  </a:lnTo>
                  <a:lnTo>
                    <a:pt x="29" y="12"/>
                  </a:lnTo>
                  <a:lnTo>
                    <a:pt x="44" y="12"/>
                  </a:lnTo>
                  <a:lnTo>
                    <a:pt x="58" y="11"/>
                  </a:lnTo>
                  <a:lnTo>
                    <a:pt x="73" y="10"/>
                  </a:lnTo>
                  <a:lnTo>
                    <a:pt x="87" y="9"/>
                  </a:lnTo>
                  <a:lnTo>
                    <a:pt x="101" y="8"/>
                  </a:lnTo>
                  <a:lnTo>
                    <a:pt x="116" y="7"/>
                  </a:lnTo>
                  <a:lnTo>
                    <a:pt x="131" y="7"/>
                  </a:lnTo>
                  <a:lnTo>
                    <a:pt x="145" y="5"/>
                  </a:lnTo>
                  <a:lnTo>
                    <a:pt x="160" y="4"/>
                  </a:lnTo>
                  <a:lnTo>
                    <a:pt x="175" y="3"/>
                  </a:lnTo>
                  <a:lnTo>
                    <a:pt x="189" y="2"/>
                  </a:lnTo>
                  <a:lnTo>
                    <a:pt x="204" y="2"/>
                  </a:lnTo>
                  <a:lnTo>
                    <a:pt x="218" y="1"/>
                  </a:lnTo>
                  <a:lnTo>
                    <a:pt x="233" y="0"/>
                  </a:lnTo>
                  <a:lnTo>
                    <a:pt x="233" y="86"/>
                  </a:lnTo>
                  <a:lnTo>
                    <a:pt x="234" y="172"/>
                  </a:lnTo>
                  <a:lnTo>
                    <a:pt x="234" y="259"/>
                  </a:lnTo>
                  <a:lnTo>
                    <a:pt x="234" y="345"/>
                  </a:lnTo>
                  <a:lnTo>
                    <a:pt x="234" y="347"/>
                  </a:lnTo>
                  <a:lnTo>
                    <a:pt x="234" y="350"/>
                  </a:lnTo>
                  <a:lnTo>
                    <a:pt x="234" y="352"/>
                  </a:lnTo>
                  <a:lnTo>
                    <a:pt x="234" y="354"/>
                  </a:lnTo>
                  <a:lnTo>
                    <a:pt x="222" y="354"/>
                  </a:lnTo>
                  <a:lnTo>
                    <a:pt x="211" y="354"/>
                  </a:lnTo>
                  <a:lnTo>
                    <a:pt x="199" y="354"/>
                  </a:lnTo>
                  <a:lnTo>
                    <a:pt x="187" y="354"/>
                  </a:lnTo>
                  <a:lnTo>
                    <a:pt x="175" y="354"/>
                  </a:lnTo>
                  <a:lnTo>
                    <a:pt x="164" y="354"/>
                  </a:lnTo>
                  <a:lnTo>
                    <a:pt x="152" y="354"/>
                  </a:lnTo>
                  <a:lnTo>
                    <a:pt x="139" y="354"/>
                  </a:lnTo>
                  <a:lnTo>
                    <a:pt x="128" y="354"/>
                  </a:lnTo>
                  <a:lnTo>
                    <a:pt x="116" y="354"/>
                  </a:lnTo>
                  <a:lnTo>
                    <a:pt x="105" y="354"/>
                  </a:lnTo>
                  <a:lnTo>
                    <a:pt x="92" y="354"/>
                  </a:lnTo>
                  <a:lnTo>
                    <a:pt x="81" y="353"/>
                  </a:lnTo>
                  <a:lnTo>
                    <a:pt x="69" y="353"/>
                  </a:lnTo>
                  <a:lnTo>
                    <a:pt x="56" y="353"/>
                  </a:lnTo>
                  <a:lnTo>
                    <a:pt x="45" y="353"/>
                  </a:lnTo>
                  <a:lnTo>
                    <a:pt x="44" y="351"/>
                  </a:lnTo>
                  <a:lnTo>
                    <a:pt x="44" y="347"/>
                  </a:lnTo>
                  <a:lnTo>
                    <a:pt x="43" y="344"/>
                  </a:lnTo>
                  <a:lnTo>
                    <a:pt x="43" y="341"/>
                  </a:lnTo>
                  <a:lnTo>
                    <a:pt x="38" y="341"/>
                  </a:lnTo>
                  <a:lnTo>
                    <a:pt x="32" y="341"/>
                  </a:lnTo>
                  <a:lnTo>
                    <a:pt x="28" y="341"/>
                  </a:lnTo>
                  <a:lnTo>
                    <a:pt x="22" y="341"/>
                  </a:lnTo>
                  <a:lnTo>
                    <a:pt x="17" y="341"/>
                  </a:lnTo>
                  <a:lnTo>
                    <a:pt x="11" y="341"/>
                  </a:lnTo>
                  <a:lnTo>
                    <a:pt x="7" y="339"/>
                  </a:lnTo>
                  <a:lnTo>
                    <a:pt x="1" y="339"/>
                  </a:lnTo>
                  <a:lnTo>
                    <a:pt x="1" y="258"/>
                  </a:lnTo>
                  <a:lnTo>
                    <a:pt x="1" y="177"/>
                  </a:lnTo>
                  <a:lnTo>
                    <a:pt x="1" y="9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DDD1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69" name="Freeform 345"/>
            <p:cNvSpPr>
              <a:spLocks/>
            </p:cNvSpPr>
            <p:nvPr/>
          </p:nvSpPr>
          <p:spPr bwMode="auto">
            <a:xfrm>
              <a:off x="442" y="729"/>
              <a:ext cx="117" cy="140"/>
            </a:xfrm>
            <a:custGeom>
              <a:avLst/>
              <a:gdLst>
                <a:gd name="T0" fmla="*/ 0 w 234"/>
                <a:gd name="T1" fmla="*/ 14 h 280"/>
                <a:gd name="T2" fmla="*/ 15 w 234"/>
                <a:gd name="T3" fmla="*/ 12 h 280"/>
                <a:gd name="T4" fmla="*/ 29 w 234"/>
                <a:gd name="T5" fmla="*/ 11 h 280"/>
                <a:gd name="T6" fmla="*/ 44 w 234"/>
                <a:gd name="T7" fmla="*/ 11 h 280"/>
                <a:gd name="T8" fmla="*/ 58 w 234"/>
                <a:gd name="T9" fmla="*/ 10 h 280"/>
                <a:gd name="T10" fmla="*/ 73 w 234"/>
                <a:gd name="T11" fmla="*/ 9 h 280"/>
                <a:gd name="T12" fmla="*/ 87 w 234"/>
                <a:gd name="T13" fmla="*/ 8 h 280"/>
                <a:gd name="T14" fmla="*/ 101 w 234"/>
                <a:gd name="T15" fmla="*/ 8 h 280"/>
                <a:gd name="T16" fmla="*/ 116 w 234"/>
                <a:gd name="T17" fmla="*/ 7 h 280"/>
                <a:gd name="T18" fmla="*/ 131 w 234"/>
                <a:gd name="T19" fmla="*/ 6 h 280"/>
                <a:gd name="T20" fmla="*/ 145 w 234"/>
                <a:gd name="T21" fmla="*/ 4 h 280"/>
                <a:gd name="T22" fmla="*/ 160 w 234"/>
                <a:gd name="T23" fmla="*/ 4 h 280"/>
                <a:gd name="T24" fmla="*/ 175 w 234"/>
                <a:gd name="T25" fmla="*/ 3 h 280"/>
                <a:gd name="T26" fmla="*/ 189 w 234"/>
                <a:gd name="T27" fmla="*/ 2 h 280"/>
                <a:gd name="T28" fmla="*/ 204 w 234"/>
                <a:gd name="T29" fmla="*/ 1 h 280"/>
                <a:gd name="T30" fmla="*/ 218 w 234"/>
                <a:gd name="T31" fmla="*/ 1 h 280"/>
                <a:gd name="T32" fmla="*/ 233 w 234"/>
                <a:gd name="T33" fmla="*/ 0 h 280"/>
                <a:gd name="T34" fmla="*/ 233 w 234"/>
                <a:gd name="T35" fmla="*/ 68 h 280"/>
                <a:gd name="T36" fmla="*/ 234 w 234"/>
                <a:gd name="T37" fmla="*/ 136 h 280"/>
                <a:gd name="T38" fmla="*/ 234 w 234"/>
                <a:gd name="T39" fmla="*/ 204 h 280"/>
                <a:gd name="T40" fmla="*/ 234 w 234"/>
                <a:gd name="T41" fmla="*/ 272 h 280"/>
                <a:gd name="T42" fmla="*/ 234 w 234"/>
                <a:gd name="T43" fmla="*/ 274 h 280"/>
                <a:gd name="T44" fmla="*/ 234 w 234"/>
                <a:gd name="T45" fmla="*/ 276 h 280"/>
                <a:gd name="T46" fmla="*/ 234 w 234"/>
                <a:gd name="T47" fmla="*/ 277 h 280"/>
                <a:gd name="T48" fmla="*/ 234 w 234"/>
                <a:gd name="T49" fmla="*/ 280 h 280"/>
                <a:gd name="T50" fmla="*/ 222 w 234"/>
                <a:gd name="T51" fmla="*/ 280 h 280"/>
                <a:gd name="T52" fmla="*/ 211 w 234"/>
                <a:gd name="T53" fmla="*/ 280 h 280"/>
                <a:gd name="T54" fmla="*/ 199 w 234"/>
                <a:gd name="T55" fmla="*/ 280 h 280"/>
                <a:gd name="T56" fmla="*/ 187 w 234"/>
                <a:gd name="T57" fmla="*/ 280 h 280"/>
                <a:gd name="T58" fmla="*/ 175 w 234"/>
                <a:gd name="T59" fmla="*/ 280 h 280"/>
                <a:gd name="T60" fmla="*/ 164 w 234"/>
                <a:gd name="T61" fmla="*/ 280 h 280"/>
                <a:gd name="T62" fmla="*/ 152 w 234"/>
                <a:gd name="T63" fmla="*/ 280 h 280"/>
                <a:gd name="T64" fmla="*/ 139 w 234"/>
                <a:gd name="T65" fmla="*/ 280 h 280"/>
                <a:gd name="T66" fmla="*/ 128 w 234"/>
                <a:gd name="T67" fmla="*/ 280 h 280"/>
                <a:gd name="T68" fmla="*/ 116 w 234"/>
                <a:gd name="T69" fmla="*/ 280 h 280"/>
                <a:gd name="T70" fmla="*/ 105 w 234"/>
                <a:gd name="T71" fmla="*/ 280 h 280"/>
                <a:gd name="T72" fmla="*/ 92 w 234"/>
                <a:gd name="T73" fmla="*/ 280 h 280"/>
                <a:gd name="T74" fmla="*/ 81 w 234"/>
                <a:gd name="T75" fmla="*/ 280 h 280"/>
                <a:gd name="T76" fmla="*/ 69 w 234"/>
                <a:gd name="T77" fmla="*/ 280 h 280"/>
                <a:gd name="T78" fmla="*/ 56 w 234"/>
                <a:gd name="T79" fmla="*/ 280 h 280"/>
                <a:gd name="T80" fmla="*/ 45 w 234"/>
                <a:gd name="T81" fmla="*/ 280 h 280"/>
                <a:gd name="T82" fmla="*/ 44 w 234"/>
                <a:gd name="T83" fmla="*/ 277 h 280"/>
                <a:gd name="T84" fmla="*/ 44 w 234"/>
                <a:gd name="T85" fmla="*/ 274 h 280"/>
                <a:gd name="T86" fmla="*/ 43 w 234"/>
                <a:gd name="T87" fmla="*/ 272 h 280"/>
                <a:gd name="T88" fmla="*/ 43 w 234"/>
                <a:gd name="T89" fmla="*/ 269 h 280"/>
                <a:gd name="T90" fmla="*/ 38 w 234"/>
                <a:gd name="T91" fmla="*/ 269 h 280"/>
                <a:gd name="T92" fmla="*/ 32 w 234"/>
                <a:gd name="T93" fmla="*/ 269 h 280"/>
                <a:gd name="T94" fmla="*/ 28 w 234"/>
                <a:gd name="T95" fmla="*/ 269 h 280"/>
                <a:gd name="T96" fmla="*/ 22 w 234"/>
                <a:gd name="T97" fmla="*/ 269 h 280"/>
                <a:gd name="T98" fmla="*/ 17 w 234"/>
                <a:gd name="T99" fmla="*/ 269 h 280"/>
                <a:gd name="T100" fmla="*/ 11 w 234"/>
                <a:gd name="T101" fmla="*/ 269 h 280"/>
                <a:gd name="T102" fmla="*/ 7 w 234"/>
                <a:gd name="T103" fmla="*/ 268 h 280"/>
                <a:gd name="T104" fmla="*/ 1 w 234"/>
                <a:gd name="T105" fmla="*/ 268 h 280"/>
                <a:gd name="T106" fmla="*/ 1 w 234"/>
                <a:gd name="T107" fmla="*/ 205 h 280"/>
                <a:gd name="T108" fmla="*/ 1 w 234"/>
                <a:gd name="T109" fmla="*/ 141 h 280"/>
                <a:gd name="T110" fmla="*/ 1 w 234"/>
                <a:gd name="T111" fmla="*/ 77 h 280"/>
                <a:gd name="T112" fmla="*/ 0 w 234"/>
                <a:gd name="T113" fmla="*/ 14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" h="280">
                  <a:moveTo>
                    <a:pt x="0" y="14"/>
                  </a:moveTo>
                  <a:lnTo>
                    <a:pt x="15" y="12"/>
                  </a:lnTo>
                  <a:lnTo>
                    <a:pt x="29" y="11"/>
                  </a:lnTo>
                  <a:lnTo>
                    <a:pt x="44" y="11"/>
                  </a:lnTo>
                  <a:lnTo>
                    <a:pt x="58" y="10"/>
                  </a:lnTo>
                  <a:lnTo>
                    <a:pt x="73" y="9"/>
                  </a:lnTo>
                  <a:lnTo>
                    <a:pt x="87" y="8"/>
                  </a:lnTo>
                  <a:lnTo>
                    <a:pt x="101" y="8"/>
                  </a:lnTo>
                  <a:lnTo>
                    <a:pt x="116" y="7"/>
                  </a:lnTo>
                  <a:lnTo>
                    <a:pt x="131" y="6"/>
                  </a:lnTo>
                  <a:lnTo>
                    <a:pt x="145" y="4"/>
                  </a:lnTo>
                  <a:lnTo>
                    <a:pt x="160" y="4"/>
                  </a:lnTo>
                  <a:lnTo>
                    <a:pt x="175" y="3"/>
                  </a:lnTo>
                  <a:lnTo>
                    <a:pt x="189" y="2"/>
                  </a:lnTo>
                  <a:lnTo>
                    <a:pt x="204" y="1"/>
                  </a:lnTo>
                  <a:lnTo>
                    <a:pt x="218" y="1"/>
                  </a:lnTo>
                  <a:lnTo>
                    <a:pt x="233" y="0"/>
                  </a:lnTo>
                  <a:lnTo>
                    <a:pt x="233" y="68"/>
                  </a:lnTo>
                  <a:lnTo>
                    <a:pt x="234" y="136"/>
                  </a:lnTo>
                  <a:lnTo>
                    <a:pt x="234" y="204"/>
                  </a:lnTo>
                  <a:lnTo>
                    <a:pt x="234" y="272"/>
                  </a:lnTo>
                  <a:lnTo>
                    <a:pt x="234" y="274"/>
                  </a:lnTo>
                  <a:lnTo>
                    <a:pt x="234" y="276"/>
                  </a:lnTo>
                  <a:lnTo>
                    <a:pt x="234" y="277"/>
                  </a:lnTo>
                  <a:lnTo>
                    <a:pt x="234" y="280"/>
                  </a:lnTo>
                  <a:lnTo>
                    <a:pt x="222" y="280"/>
                  </a:lnTo>
                  <a:lnTo>
                    <a:pt x="211" y="280"/>
                  </a:lnTo>
                  <a:lnTo>
                    <a:pt x="199" y="280"/>
                  </a:lnTo>
                  <a:lnTo>
                    <a:pt x="187" y="280"/>
                  </a:lnTo>
                  <a:lnTo>
                    <a:pt x="175" y="280"/>
                  </a:lnTo>
                  <a:lnTo>
                    <a:pt x="164" y="280"/>
                  </a:lnTo>
                  <a:lnTo>
                    <a:pt x="152" y="280"/>
                  </a:lnTo>
                  <a:lnTo>
                    <a:pt x="139" y="280"/>
                  </a:lnTo>
                  <a:lnTo>
                    <a:pt x="128" y="280"/>
                  </a:lnTo>
                  <a:lnTo>
                    <a:pt x="116" y="280"/>
                  </a:lnTo>
                  <a:lnTo>
                    <a:pt x="105" y="280"/>
                  </a:lnTo>
                  <a:lnTo>
                    <a:pt x="92" y="280"/>
                  </a:lnTo>
                  <a:lnTo>
                    <a:pt x="81" y="280"/>
                  </a:lnTo>
                  <a:lnTo>
                    <a:pt x="69" y="280"/>
                  </a:lnTo>
                  <a:lnTo>
                    <a:pt x="56" y="280"/>
                  </a:lnTo>
                  <a:lnTo>
                    <a:pt x="45" y="280"/>
                  </a:lnTo>
                  <a:lnTo>
                    <a:pt x="44" y="277"/>
                  </a:lnTo>
                  <a:lnTo>
                    <a:pt x="44" y="274"/>
                  </a:lnTo>
                  <a:lnTo>
                    <a:pt x="43" y="272"/>
                  </a:lnTo>
                  <a:lnTo>
                    <a:pt x="43" y="269"/>
                  </a:lnTo>
                  <a:lnTo>
                    <a:pt x="38" y="269"/>
                  </a:lnTo>
                  <a:lnTo>
                    <a:pt x="32" y="269"/>
                  </a:lnTo>
                  <a:lnTo>
                    <a:pt x="28" y="269"/>
                  </a:lnTo>
                  <a:lnTo>
                    <a:pt x="22" y="269"/>
                  </a:lnTo>
                  <a:lnTo>
                    <a:pt x="17" y="269"/>
                  </a:lnTo>
                  <a:lnTo>
                    <a:pt x="11" y="269"/>
                  </a:lnTo>
                  <a:lnTo>
                    <a:pt x="7" y="268"/>
                  </a:lnTo>
                  <a:lnTo>
                    <a:pt x="1" y="268"/>
                  </a:lnTo>
                  <a:lnTo>
                    <a:pt x="1" y="205"/>
                  </a:lnTo>
                  <a:lnTo>
                    <a:pt x="1" y="141"/>
                  </a:lnTo>
                  <a:lnTo>
                    <a:pt x="1" y="77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E5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70" name="Freeform 346"/>
            <p:cNvSpPr>
              <a:spLocks/>
            </p:cNvSpPr>
            <p:nvPr/>
          </p:nvSpPr>
          <p:spPr bwMode="auto">
            <a:xfrm>
              <a:off x="442" y="729"/>
              <a:ext cx="117" cy="103"/>
            </a:xfrm>
            <a:custGeom>
              <a:avLst/>
              <a:gdLst>
                <a:gd name="T0" fmla="*/ 0 w 234"/>
                <a:gd name="T1" fmla="*/ 12 h 206"/>
                <a:gd name="T2" fmla="*/ 233 w 234"/>
                <a:gd name="T3" fmla="*/ 0 h 206"/>
                <a:gd name="T4" fmla="*/ 234 w 234"/>
                <a:gd name="T5" fmla="*/ 199 h 206"/>
                <a:gd name="T6" fmla="*/ 234 w 234"/>
                <a:gd name="T7" fmla="*/ 206 h 206"/>
                <a:gd name="T8" fmla="*/ 45 w 234"/>
                <a:gd name="T9" fmla="*/ 206 h 206"/>
                <a:gd name="T10" fmla="*/ 43 w 234"/>
                <a:gd name="T11" fmla="*/ 199 h 206"/>
                <a:gd name="T12" fmla="*/ 1 w 234"/>
                <a:gd name="T13" fmla="*/ 199 h 206"/>
                <a:gd name="T14" fmla="*/ 0 w 234"/>
                <a:gd name="T15" fmla="*/ 12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4" h="206">
                  <a:moveTo>
                    <a:pt x="0" y="12"/>
                  </a:moveTo>
                  <a:lnTo>
                    <a:pt x="233" y="0"/>
                  </a:lnTo>
                  <a:lnTo>
                    <a:pt x="234" y="199"/>
                  </a:lnTo>
                  <a:lnTo>
                    <a:pt x="234" y="206"/>
                  </a:lnTo>
                  <a:lnTo>
                    <a:pt x="45" y="206"/>
                  </a:lnTo>
                  <a:lnTo>
                    <a:pt x="43" y="199"/>
                  </a:lnTo>
                  <a:lnTo>
                    <a:pt x="1" y="199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EAE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71" name="Freeform 347"/>
            <p:cNvSpPr>
              <a:spLocks/>
            </p:cNvSpPr>
            <p:nvPr/>
          </p:nvSpPr>
          <p:spPr bwMode="auto">
            <a:xfrm>
              <a:off x="580" y="624"/>
              <a:ext cx="404" cy="542"/>
            </a:xfrm>
            <a:custGeom>
              <a:avLst/>
              <a:gdLst>
                <a:gd name="T0" fmla="*/ 65 w 809"/>
                <a:gd name="T1" fmla="*/ 112 h 1084"/>
                <a:gd name="T2" fmla="*/ 112 w 809"/>
                <a:gd name="T3" fmla="*/ 99 h 1084"/>
                <a:gd name="T4" fmla="*/ 159 w 809"/>
                <a:gd name="T5" fmla="*/ 88 h 1084"/>
                <a:gd name="T6" fmla="*/ 206 w 809"/>
                <a:gd name="T7" fmla="*/ 77 h 1084"/>
                <a:gd name="T8" fmla="*/ 254 w 809"/>
                <a:gd name="T9" fmla="*/ 67 h 1084"/>
                <a:gd name="T10" fmla="*/ 302 w 809"/>
                <a:gd name="T11" fmla="*/ 58 h 1084"/>
                <a:gd name="T12" fmla="*/ 349 w 809"/>
                <a:gd name="T13" fmla="*/ 48 h 1084"/>
                <a:gd name="T14" fmla="*/ 398 w 809"/>
                <a:gd name="T15" fmla="*/ 40 h 1084"/>
                <a:gd name="T16" fmla="*/ 445 w 809"/>
                <a:gd name="T17" fmla="*/ 33 h 1084"/>
                <a:gd name="T18" fmla="*/ 493 w 809"/>
                <a:gd name="T19" fmla="*/ 26 h 1084"/>
                <a:gd name="T20" fmla="*/ 542 w 809"/>
                <a:gd name="T21" fmla="*/ 21 h 1084"/>
                <a:gd name="T22" fmla="*/ 590 w 809"/>
                <a:gd name="T23" fmla="*/ 15 h 1084"/>
                <a:gd name="T24" fmla="*/ 638 w 809"/>
                <a:gd name="T25" fmla="*/ 10 h 1084"/>
                <a:gd name="T26" fmla="*/ 687 w 809"/>
                <a:gd name="T27" fmla="*/ 7 h 1084"/>
                <a:gd name="T28" fmla="*/ 735 w 809"/>
                <a:gd name="T29" fmla="*/ 3 h 1084"/>
                <a:gd name="T30" fmla="*/ 785 w 809"/>
                <a:gd name="T31" fmla="*/ 1 h 1084"/>
                <a:gd name="T32" fmla="*/ 796 w 809"/>
                <a:gd name="T33" fmla="*/ 264 h 1084"/>
                <a:gd name="T34" fmla="*/ 786 w 809"/>
                <a:gd name="T35" fmla="*/ 788 h 1084"/>
                <a:gd name="T36" fmla="*/ 775 w 809"/>
                <a:gd name="T37" fmla="*/ 1056 h 1084"/>
                <a:gd name="T38" fmla="*/ 739 w 809"/>
                <a:gd name="T39" fmla="*/ 1063 h 1084"/>
                <a:gd name="T40" fmla="*/ 697 w 809"/>
                <a:gd name="T41" fmla="*/ 1070 h 1084"/>
                <a:gd name="T42" fmla="*/ 652 w 809"/>
                <a:gd name="T43" fmla="*/ 1075 h 1084"/>
                <a:gd name="T44" fmla="*/ 604 w 809"/>
                <a:gd name="T45" fmla="*/ 1079 h 1084"/>
                <a:gd name="T46" fmla="*/ 553 w 809"/>
                <a:gd name="T47" fmla="*/ 1081 h 1084"/>
                <a:gd name="T48" fmla="*/ 500 w 809"/>
                <a:gd name="T49" fmla="*/ 1084 h 1084"/>
                <a:gd name="T50" fmla="*/ 446 w 809"/>
                <a:gd name="T51" fmla="*/ 1084 h 1084"/>
                <a:gd name="T52" fmla="*/ 392 w 809"/>
                <a:gd name="T53" fmla="*/ 1083 h 1084"/>
                <a:gd name="T54" fmla="*/ 338 w 809"/>
                <a:gd name="T55" fmla="*/ 1080 h 1084"/>
                <a:gd name="T56" fmla="*/ 284 w 809"/>
                <a:gd name="T57" fmla="*/ 1077 h 1084"/>
                <a:gd name="T58" fmla="*/ 232 w 809"/>
                <a:gd name="T59" fmla="*/ 1072 h 1084"/>
                <a:gd name="T60" fmla="*/ 182 w 809"/>
                <a:gd name="T61" fmla="*/ 1066 h 1084"/>
                <a:gd name="T62" fmla="*/ 135 w 809"/>
                <a:gd name="T63" fmla="*/ 1058 h 1084"/>
                <a:gd name="T64" fmla="*/ 91 w 809"/>
                <a:gd name="T65" fmla="*/ 1050 h 1084"/>
                <a:gd name="T66" fmla="*/ 52 w 809"/>
                <a:gd name="T67" fmla="*/ 1040 h 1084"/>
                <a:gd name="T68" fmla="*/ 19 w 809"/>
                <a:gd name="T69" fmla="*/ 919 h 1084"/>
                <a:gd name="T70" fmla="*/ 1 w 809"/>
                <a:gd name="T71" fmla="*/ 694 h 1084"/>
                <a:gd name="T72" fmla="*/ 3 w 809"/>
                <a:gd name="T73" fmla="*/ 470 h 1084"/>
                <a:gd name="T74" fmla="*/ 23 w 809"/>
                <a:gd name="T75" fmla="*/ 238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09" h="1084">
                  <a:moveTo>
                    <a:pt x="41" y="117"/>
                  </a:moveTo>
                  <a:lnTo>
                    <a:pt x="65" y="112"/>
                  </a:lnTo>
                  <a:lnTo>
                    <a:pt x="88" y="105"/>
                  </a:lnTo>
                  <a:lnTo>
                    <a:pt x="112" y="99"/>
                  </a:lnTo>
                  <a:lnTo>
                    <a:pt x="135" y="93"/>
                  </a:lnTo>
                  <a:lnTo>
                    <a:pt x="159" y="88"/>
                  </a:lnTo>
                  <a:lnTo>
                    <a:pt x="182" y="82"/>
                  </a:lnTo>
                  <a:lnTo>
                    <a:pt x="206" y="77"/>
                  </a:lnTo>
                  <a:lnTo>
                    <a:pt x="231" y="71"/>
                  </a:lnTo>
                  <a:lnTo>
                    <a:pt x="254" y="67"/>
                  </a:lnTo>
                  <a:lnTo>
                    <a:pt x="278" y="62"/>
                  </a:lnTo>
                  <a:lnTo>
                    <a:pt x="302" y="58"/>
                  </a:lnTo>
                  <a:lnTo>
                    <a:pt x="325" y="53"/>
                  </a:lnTo>
                  <a:lnTo>
                    <a:pt x="349" y="48"/>
                  </a:lnTo>
                  <a:lnTo>
                    <a:pt x="373" y="45"/>
                  </a:lnTo>
                  <a:lnTo>
                    <a:pt x="398" y="40"/>
                  </a:lnTo>
                  <a:lnTo>
                    <a:pt x="422" y="37"/>
                  </a:lnTo>
                  <a:lnTo>
                    <a:pt x="445" y="33"/>
                  </a:lnTo>
                  <a:lnTo>
                    <a:pt x="469" y="30"/>
                  </a:lnTo>
                  <a:lnTo>
                    <a:pt x="493" y="26"/>
                  </a:lnTo>
                  <a:lnTo>
                    <a:pt x="517" y="23"/>
                  </a:lnTo>
                  <a:lnTo>
                    <a:pt x="542" y="21"/>
                  </a:lnTo>
                  <a:lnTo>
                    <a:pt x="566" y="17"/>
                  </a:lnTo>
                  <a:lnTo>
                    <a:pt x="590" y="15"/>
                  </a:lnTo>
                  <a:lnTo>
                    <a:pt x="614" y="13"/>
                  </a:lnTo>
                  <a:lnTo>
                    <a:pt x="638" y="10"/>
                  </a:lnTo>
                  <a:lnTo>
                    <a:pt x="663" y="8"/>
                  </a:lnTo>
                  <a:lnTo>
                    <a:pt x="687" y="7"/>
                  </a:lnTo>
                  <a:lnTo>
                    <a:pt x="711" y="5"/>
                  </a:lnTo>
                  <a:lnTo>
                    <a:pt x="735" y="3"/>
                  </a:lnTo>
                  <a:lnTo>
                    <a:pt x="760" y="2"/>
                  </a:lnTo>
                  <a:lnTo>
                    <a:pt x="785" y="1"/>
                  </a:lnTo>
                  <a:lnTo>
                    <a:pt x="809" y="0"/>
                  </a:lnTo>
                  <a:lnTo>
                    <a:pt x="796" y="264"/>
                  </a:lnTo>
                  <a:lnTo>
                    <a:pt x="788" y="525"/>
                  </a:lnTo>
                  <a:lnTo>
                    <a:pt x="786" y="788"/>
                  </a:lnTo>
                  <a:lnTo>
                    <a:pt x="792" y="1052"/>
                  </a:lnTo>
                  <a:lnTo>
                    <a:pt x="775" y="1056"/>
                  </a:lnTo>
                  <a:lnTo>
                    <a:pt x="757" y="1060"/>
                  </a:lnTo>
                  <a:lnTo>
                    <a:pt x="739" y="1063"/>
                  </a:lnTo>
                  <a:lnTo>
                    <a:pt x="718" y="1066"/>
                  </a:lnTo>
                  <a:lnTo>
                    <a:pt x="697" y="1070"/>
                  </a:lnTo>
                  <a:lnTo>
                    <a:pt x="675" y="1072"/>
                  </a:lnTo>
                  <a:lnTo>
                    <a:pt x="652" y="1075"/>
                  </a:lnTo>
                  <a:lnTo>
                    <a:pt x="628" y="1077"/>
                  </a:lnTo>
                  <a:lnTo>
                    <a:pt x="604" y="1079"/>
                  </a:lnTo>
                  <a:lnTo>
                    <a:pt x="578" y="1080"/>
                  </a:lnTo>
                  <a:lnTo>
                    <a:pt x="553" y="1081"/>
                  </a:lnTo>
                  <a:lnTo>
                    <a:pt x="527" y="1083"/>
                  </a:lnTo>
                  <a:lnTo>
                    <a:pt x="500" y="1084"/>
                  </a:lnTo>
                  <a:lnTo>
                    <a:pt x="473" y="1084"/>
                  </a:lnTo>
                  <a:lnTo>
                    <a:pt x="446" y="1084"/>
                  </a:lnTo>
                  <a:lnTo>
                    <a:pt x="418" y="1084"/>
                  </a:lnTo>
                  <a:lnTo>
                    <a:pt x="392" y="1083"/>
                  </a:lnTo>
                  <a:lnTo>
                    <a:pt x="364" y="1081"/>
                  </a:lnTo>
                  <a:lnTo>
                    <a:pt x="338" y="1080"/>
                  </a:lnTo>
                  <a:lnTo>
                    <a:pt x="310" y="1079"/>
                  </a:lnTo>
                  <a:lnTo>
                    <a:pt x="284" y="1077"/>
                  </a:lnTo>
                  <a:lnTo>
                    <a:pt x="257" y="1075"/>
                  </a:lnTo>
                  <a:lnTo>
                    <a:pt x="232" y="1072"/>
                  </a:lnTo>
                  <a:lnTo>
                    <a:pt x="206" y="1070"/>
                  </a:lnTo>
                  <a:lnTo>
                    <a:pt x="182" y="1066"/>
                  </a:lnTo>
                  <a:lnTo>
                    <a:pt x="158" y="1063"/>
                  </a:lnTo>
                  <a:lnTo>
                    <a:pt x="135" y="1058"/>
                  </a:lnTo>
                  <a:lnTo>
                    <a:pt x="113" y="1055"/>
                  </a:lnTo>
                  <a:lnTo>
                    <a:pt x="91" y="1050"/>
                  </a:lnTo>
                  <a:lnTo>
                    <a:pt x="72" y="1046"/>
                  </a:lnTo>
                  <a:lnTo>
                    <a:pt x="52" y="1040"/>
                  </a:lnTo>
                  <a:lnTo>
                    <a:pt x="35" y="1034"/>
                  </a:lnTo>
                  <a:lnTo>
                    <a:pt x="19" y="919"/>
                  </a:lnTo>
                  <a:lnTo>
                    <a:pt x="7" y="806"/>
                  </a:lnTo>
                  <a:lnTo>
                    <a:pt x="1" y="694"/>
                  </a:lnTo>
                  <a:lnTo>
                    <a:pt x="0" y="583"/>
                  </a:lnTo>
                  <a:lnTo>
                    <a:pt x="3" y="470"/>
                  </a:lnTo>
                  <a:lnTo>
                    <a:pt x="11" y="356"/>
                  </a:lnTo>
                  <a:lnTo>
                    <a:pt x="23" y="238"/>
                  </a:lnTo>
                  <a:lnTo>
                    <a:pt x="41" y="117"/>
                  </a:lnTo>
                  <a:close/>
                </a:path>
              </a:pathLst>
            </a:custGeom>
            <a:solidFill>
              <a:srgbClr val="AA8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72" name="Freeform 348"/>
            <p:cNvSpPr>
              <a:spLocks/>
            </p:cNvSpPr>
            <p:nvPr/>
          </p:nvSpPr>
          <p:spPr bwMode="auto">
            <a:xfrm>
              <a:off x="580" y="625"/>
              <a:ext cx="395" cy="522"/>
            </a:xfrm>
            <a:custGeom>
              <a:avLst/>
              <a:gdLst>
                <a:gd name="T0" fmla="*/ 41 w 789"/>
                <a:gd name="T1" fmla="*/ 117 h 1045"/>
                <a:gd name="T2" fmla="*/ 64 w 789"/>
                <a:gd name="T3" fmla="*/ 111 h 1045"/>
                <a:gd name="T4" fmla="*/ 87 w 789"/>
                <a:gd name="T5" fmla="*/ 105 h 1045"/>
                <a:gd name="T6" fmla="*/ 110 w 789"/>
                <a:gd name="T7" fmla="*/ 99 h 1045"/>
                <a:gd name="T8" fmla="*/ 133 w 789"/>
                <a:gd name="T9" fmla="*/ 94 h 1045"/>
                <a:gd name="T10" fmla="*/ 156 w 789"/>
                <a:gd name="T11" fmla="*/ 88 h 1045"/>
                <a:gd name="T12" fmla="*/ 179 w 789"/>
                <a:gd name="T13" fmla="*/ 82 h 1045"/>
                <a:gd name="T14" fmla="*/ 202 w 789"/>
                <a:gd name="T15" fmla="*/ 77 h 1045"/>
                <a:gd name="T16" fmla="*/ 225 w 789"/>
                <a:gd name="T17" fmla="*/ 72 h 1045"/>
                <a:gd name="T18" fmla="*/ 248 w 789"/>
                <a:gd name="T19" fmla="*/ 67 h 1045"/>
                <a:gd name="T20" fmla="*/ 271 w 789"/>
                <a:gd name="T21" fmla="*/ 62 h 1045"/>
                <a:gd name="T22" fmla="*/ 295 w 789"/>
                <a:gd name="T23" fmla="*/ 58 h 1045"/>
                <a:gd name="T24" fmla="*/ 318 w 789"/>
                <a:gd name="T25" fmla="*/ 53 h 1045"/>
                <a:gd name="T26" fmla="*/ 341 w 789"/>
                <a:gd name="T27" fmla="*/ 49 h 1045"/>
                <a:gd name="T28" fmla="*/ 366 w 789"/>
                <a:gd name="T29" fmla="*/ 45 h 1045"/>
                <a:gd name="T30" fmla="*/ 389 w 789"/>
                <a:gd name="T31" fmla="*/ 41 h 1045"/>
                <a:gd name="T32" fmla="*/ 412 w 789"/>
                <a:gd name="T33" fmla="*/ 37 h 1045"/>
                <a:gd name="T34" fmla="*/ 436 w 789"/>
                <a:gd name="T35" fmla="*/ 34 h 1045"/>
                <a:gd name="T36" fmla="*/ 459 w 789"/>
                <a:gd name="T37" fmla="*/ 30 h 1045"/>
                <a:gd name="T38" fmla="*/ 483 w 789"/>
                <a:gd name="T39" fmla="*/ 27 h 1045"/>
                <a:gd name="T40" fmla="*/ 506 w 789"/>
                <a:gd name="T41" fmla="*/ 23 h 1045"/>
                <a:gd name="T42" fmla="*/ 530 w 789"/>
                <a:gd name="T43" fmla="*/ 21 h 1045"/>
                <a:gd name="T44" fmla="*/ 553 w 789"/>
                <a:gd name="T45" fmla="*/ 18 h 1045"/>
                <a:gd name="T46" fmla="*/ 577 w 789"/>
                <a:gd name="T47" fmla="*/ 15 h 1045"/>
                <a:gd name="T48" fmla="*/ 601 w 789"/>
                <a:gd name="T49" fmla="*/ 13 h 1045"/>
                <a:gd name="T50" fmla="*/ 625 w 789"/>
                <a:gd name="T51" fmla="*/ 11 h 1045"/>
                <a:gd name="T52" fmla="*/ 648 w 789"/>
                <a:gd name="T53" fmla="*/ 8 h 1045"/>
                <a:gd name="T54" fmla="*/ 672 w 789"/>
                <a:gd name="T55" fmla="*/ 7 h 1045"/>
                <a:gd name="T56" fmla="*/ 695 w 789"/>
                <a:gd name="T57" fmla="*/ 5 h 1045"/>
                <a:gd name="T58" fmla="*/ 719 w 789"/>
                <a:gd name="T59" fmla="*/ 4 h 1045"/>
                <a:gd name="T60" fmla="*/ 742 w 789"/>
                <a:gd name="T61" fmla="*/ 3 h 1045"/>
                <a:gd name="T62" fmla="*/ 766 w 789"/>
                <a:gd name="T63" fmla="*/ 1 h 1045"/>
                <a:gd name="T64" fmla="*/ 789 w 789"/>
                <a:gd name="T65" fmla="*/ 0 h 1045"/>
                <a:gd name="T66" fmla="*/ 778 w 789"/>
                <a:gd name="T67" fmla="*/ 254 h 1045"/>
                <a:gd name="T68" fmla="*/ 769 w 789"/>
                <a:gd name="T69" fmla="*/ 505 h 1045"/>
                <a:gd name="T70" fmla="*/ 766 w 789"/>
                <a:gd name="T71" fmla="*/ 756 h 1045"/>
                <a:gd name="T72" fmla="*/ 772 w 789"/>
                <a:gd name="T73" fmla="*/ 1009 h 1045"/>
                <a:gd name="T74" fmla="*/ 739 w 789"/>
                <a:gd name="T75" fmla="*/ 1017 h 1045"/>
                <a:gd name="T76" fmla="*/ 701 w 789"/>
                <a:gd name="T77" fmla="*/ 1024 h 1045"/>
                <a:gd name="T78" fmla="*/ 658 w 789"/>
                <a:gd name="T79" fmla="*/ 1031 h 1045"/>
                <a:gd name="T80" fmla="*/ 612 w 789"/>
                <a:gd name="T81" fmla="*/ 1036 h 1045"/>
                <a:gd name="T82" fmla="*/ 564 w 789"/>
                <a:gd name="T83" fmla="*/ 1040 h 1045"/>
                <a:gd name="T84" fmla="*/ 514 w 789"/>
                <a:gd name="T85" fmla="*/ 1043 h 1045"/>
                <a:gd name="T86" fmla="*/ 461 w 789"/>
                <a:gd name="T87" fmla="*/ 1044 h 1045"/>
                <a:gd name="T88" fmla="*/ 409 w 789"/>
                <a:gd name="T89" fmla="*/ 1045 h 1045"/>
                <a:gd name="T90" fmla="*/ 355 w 789"/>
                <a:gd name="T91" fmla="*/ 1044 h 1045"/>
                <a:gd name="T92" fmla="*/ 303 w 789"/>
                <a:gd name="T93" fmla="*/ 1041 h 1045"/>
                <a:gd name="T94" fmla="*/ 252 w 789"/>
                <a:gd name="T95" fmla="*/ 1038 h 1045"/>
                <a:gd name="T96" fmla="*/ 202 w 789"/>
                <a:gd name="T97" fmla="*/ 1033 h 1045"/>
                <a:gd name="T98" fmla="*/ 155 w 789"/>
                <a:gd name="T99" fmla="*/ 1026 h 1045"/>
                <a:gd name="T100" fmla="*/ 111 w 789"/>
                <a:gd name="T101" fmla="*/ 1020 h 1045"/>
                <a:gd name="T102" fmla="*/ 71 w 789"/>
                <a:gd name="T103" fmla="*/ 1009 h 1045"/>
                <a:gd name="T104" fmla="*/ 35 w 789"/>
                <a:gd name="T105" fmla="*/ 999 h 1045"/>
                <a:gd name="T106" fmla="*/ 19 w 789"/>
                <a:gd name="T107" fmla="*/ 888 h 1045"/>
                <a:gd name="T108" fmla="*/ 8 w 789"/>
                <a:gd name="T109" fmla="*/ 780 h 1045"/>
                <a:gd name="T110" fmla="*/ 2 w 789"/>
                <a:gd name="T111" fmla="*/ 672 h 1045"/>
                <a:gd name="T112" fmla="*/ 0 w 789"/>
                <a:gd name="T113" fmla="*/ 565 h 1045"/>
                <a:gd name="T114" fmla="*/ 4 w 789"/>
                <a:gd name="T115" fmla="*/ 456 h 1045"/>
                <a:gd name="T116" fmla="*/ 12 w 789"/>
                <a:gd name="T117" fmla="*/ 346 h 1045"/>
                <a:gd name="T118" fmla="*/ 25 w 789"/>
                <a:gd name="T119" fmla="*/ 233 h 1045"/>
                <a:gd name="T120" fmla="*/ 41 w 789"/>
                <a:gd name="T121" fmla="*/ 117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89" h="1045">
                  <a:moveTo>
                    <a:pt x="41" y="117"/>
                  </a:moveTo>
                  <a:lnTo>
                    <a:pt x="64" y="111"/>
                  </a:lnTo>
                  <a:lnTo>
                    <a:pt x="87" y="105"/>
                  </a:lnTo>
                  <a:lnTo>
                    <a:pt x="110" y="99"/>
                  </a:lnTo>
                  <a:lnTo>
                    <a:pt x="133" y="94"/>
                  </a:lnTo>
                  <a:lnTo>
                    <a:pt x="156" y="88"/>
                  </a:lnTo>
                  <a:lnTo>
                    <a:pt x="179" y="82"/>
                  </a:lnTo>
                  <a:lnTo>
                    <a:pt x="202" y="77"/>
                  </a:lnTo>
                  <a:lnTo>
                    <a:pt x="225" y="72"/>
                  </a:lnTo>
                  <a:lnTo>
                    <a:pt x="248" y="67"/>
                  </a:lnTo>
                  <a:lnTo>
                    <a:pt x="271" y="62"/>
                  </a:lnTo>
                  <a:lnTo>
                    <a:pt x="295" y="58"/>
                  </a:lnTo>
                  <a:lnTo>
                    <a:pt x="318" y="53"/>
                  </a:lnTo>
                  <a:lnTo>
                    <a:pt x="341" y="49"/>
                  </a:lnTo>
                  <a:lnTo>
                    <a:pt x="366" y="45"/>
                  </a:lnTo>
                  <a:lnTo>
                    <a:pt x="389" y="41"/>
                  </a:lnTo>
                  <a:lnTo>
                    <a:pt x="412" y="37"/>
                  </a:lnTo>
                  <a:lnTo>
                    <a:pt x="436" y="34"/>
                  </a:lnTo>
                  <a:lnTo>
                    <a:pt x="459" y="30"/>
                  </a:lnTo>
                  <a:lnTo>
                    <a:pt x="483" y="27"/>
                  </a:lnTo>
                  <a:lnTo>
                    <a:pt x="506" y="23"/>
                  </a:lnTo>
                  <a:lnTo>
                    <a:pt x="530" y="21"/>
                  </a:lnTo>
                  <a:lnTo>
                    <a:pt x="553" y="18"/>
                  </a:lnTo>
                  <a:lnTo>
                    <a:pt x="577" y="15"/>
                  </a:lnTo>
                  <a:lnTo>
                    <a:pt x="601" y="13"/>
                  </a:lnTo>
                  <a:lnTo>
                    <a:pt x="625" y="11"/>
                  </a:lnTo>
                  <a:lnTo>
                    <a:pt x="648" y="8"/>
                  </a:lnTo>
                  <a:lnTo>
                    <a:pt x="672" y="7"/>
                  </a:lnTo>
                  <a:lnTo>
                    <a:pt x="695" y="5"/>
                  </a:lnTo>
                  <a:lnTo>
                    <a:pt x="719" y="4"/>
                  </a:lnTo>
                  <a:lnTo>
                    <a:pt x="742" y="3"/>
                  </a:lnTo>
                  <a:lnTo>
                    <a:pt x="766" y="1"/>
                  </a:lnTo>
                  <a:lnTo>
                    <a:pt x="789" y="0"/>
                  </a:lnTo>
                  <a:lnTo>
                    <a:pt x="778" y="254"/>
                  </a:lnTo>
                  <a:lnTo>
                    <a:pt x="769" y="505"/>
                  </a:lnTo>
                  <a:lnTo>
                    <a:pt x="766" y="756"/>
                  </a:lnTo>
                  <a:lnTo>
                    <a:pt x="772" y="1009"/>
                  </a:lnTo>
                  <a:lnTo>
                    <a:pt x="739" y="1017"/>
                  </a:lnTo>
                  <a:lnTo>
                    <a:pt x="701" y="1024"/>
                  </a:lnTo>
                  <a:lnTo>
                    <a:pt x="658" y="1031"/>
                  </a:lnTo>
                  <a:lnTo>
                    <a:pt x="612" y="1036"/>
                  </a:lnTo>
                  <a:lnTo>
                    <a:pt x="564" y="1040"/>
                  </a:lnTo>
                  <a:lnTo>
                    <a:pt x="514" y="1043"/>
                  </a:lnTo>
                  <a:lnTo>
                    <a:pt x="461" y="1044"/>
                  </a:lnTo>
                  <a:lnTo>
                    <a:pt x="409" y="1045"/>
                  </a:lnTo>
                  <a:lnTo>
                    <a:pt x="355" y="1044"/>
                  </a:lnTo>
                  <a:lnTo>
                    <a:pt x="303" y="1041"/>
                  </a:lnTo>
                  <a:lnTo>
                    <a:pt x="252" y="1038"/>
                  </a:lnTo>
                  <a:lnTo>
                    <a:pt x="202" y="1033"/>
                  </a:lnTo>
                  <a:lnTo>
                    <a:pt x="155" y="1026"/>
                  </a:lnTo>
                  <a:lnTo>
                    <a:pt x="111" y="1020"/>
                  </a:lnTo>
                  <a:lnTo>
                    <a:pt x="71" y="1009"/>
                  </a:lnTo>
                  <a:lnTo>
                    <a:pt x="35" y="999"/>
                  </a:lnTo>
                  <a:lnTo>
                    <a:pt x="19" y="888"/>
                  </a:lnTo>
                  <a:lnTo>
                    <a:pt x="8" y="780"/>
                  </a:lnTo>
                  <a:lnTo>
                    <a:pt x="2" y="672"/>
                  </a:lnTo>
                  <a:lnTo>
                    <a:pt x="0" y="565"/>
                  </a:lnTo>
                  <a:lnTo>
                    <a:pt x="4" y="456"/>
                  </a:lnTo>
                  <a:lnTo>
                    <a:pt x="12" y="346"/>
                  </a:lnTo>
                  <a:lnTo>
                    <a:pt x="25" y="233"/>
                  </a:lnTo>
                  <a:lnTo>
                    <a:pt x="41" y="117"/>
                  </a:lnTo>
                  <a:close/>
                </a:path>
              </a:pathLst>
            </a:custGeom>
            <a:solidFill>
              <a:srgbClr val="AF93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73" name="Freeform 349"/>
            <p:cNvSpPr>
              <a:spLocks/>
            </p:cNvSpPr>
            <p:nvPr/>
          </p:nvSpPr>
          <p:spPr bwMode="auto">
            <a:xfrm>
              <a:off x="582" y="626"/>
              <a:ext cx="384" cy="502"/>
            </a:xfrm>
            <a:custGeom>
              <a:avLst/>
              <a:gdLst>
                <a:gd name="T0" fmla="*/ 38 w 768"/>
                <a:gd name="T1" fmla="*/ 115 h 1004"/>
                <a:gd name="T2" fmla="*/ 82 w 768"/>
                <a:gd name="T3" fmla="*/ 103 h 1004"/>
                <a:gd name="T4" fmla="*/ 127 w 768"/>
                <a:gd name="T5" fmla="*/ 92 h 1004"/>
                <a:gd name="T6" fmla="*/ 171 w 768"/>
                <a:gd name="T7" fmla="*/ 81 h 1004"/>
                <a:gd name="T8" fmla="*/ 216 w 768"/>
                <a:gd name="T9" fmla="*/ 71 h 1004"/>
                <a:gd name="T10" fmla="*/ 261 w 768"/>
                <a:gd name="T11" fmla="*/ 61 h 1004"/>
                <a:gd name="T12" fmla="*/ 307 w 768"/>
                <a:gd name="T13" fmla="*/ 53 h 1004"/>
                <a:gd name="T14" fmla="*/ 353 w 768"/>
                <a:gd name="T15" fmla="*/ 43 h 1004"/>
                <a:gd name="T16" fmla="*/ 400 w 768"/>
                <a:gd name="T17" fmla="*/ 36 h 1004"/>
                <a:gd name="T18" fmla="*/ 446 w 768"/>
                <a:gd name="T19" fmla="*/ 28 h 1004"/>
                <a:gd name="T20" fmla="*/ 492 w 768"/>
                <a:gd name="T21" fmla="*/ 23 h 1004"/>
                <a:gd name="T22" fmla="*/ 538 w 768"/>
                <a:gd name="T23" fmla="*/ 17 h 1004"/>
                <a:gd name="T24" fmla="*/ 584 w 768"/>
                <a:gd name="T25" fmla="*/ 12 h 1004"/>
                <a:gd name="T26" fmla="*/ 631 w 768"/>
                <a:gd name="T27" fmla="*/ 8 h 1004"/>
                <a:gd name="T28" fmla="*/ 677 w 768"/>
                <a:gd name="T29" fmla="*/ 4 h 1004"/>
                <a:gd name="T30" fmla="*/ 722 w 768"/>
                <a:gd name="T31" fmla="*/ 2 h 1004"/>
                <a:gd name="T32" fmla="*/ 768 w 768"/>
                <a:gd name="T33" fmla="*/ 0 h 1004"/>
                <a:gd name="T34" fmla="*/ 755 w 768"/>
                <a:gd name="T35" fmla="*/ 244 h 1004"/>
                <a:gd name="T36" fmla="*/ 746 w 768"/>
                <a:gd name="T37" fmla="*/ 483 h 1004"/>
                <a:gd name="T38" fmla="*/ 743 w 768"/>
                <a:gd name="T39" fmla="*/ 723 h 1004"/>
                <a:gd name="T40" fmla="*/ 747 w 768"/>
                <a:gd name="T41" fmla="*/ 967 h 1004"/>
                <a:gd name="T42" fmla="*/ 715 w 768"/>
                <a:gd name="T43" fmla="*/ 975 h 1004"/>
                <a:gd name="T44" fmla="*/ 678 w 768"/>
                <a:gd name="T45" fmla="*/ 982 h 1004"/>
                <a:gd name="T46" fmla="*/ 637 w 768"/>
                <a:gd name="T47" fmla="*/ 988 h 1004"/>
                <a:gd name="T48" fmla="*/ 593 w 768"/>
                <a:gd name="T49" fmla="*/ 994 h 1004"/>
                <a:gd name="T50" fmla="*/ 546 w 768"/>
                <a:gd name="T51" fmla="*/ 998 h 1004"/>
                <a:gd name="T52" fmla="*/ 496 w 768"/>
                <a:gd name="T53" fmla="*/ 1000 h 1004"/>
                <a:gd name="T54" fmla="*/ 447 w 768"/>
                <a:gd name="T55" fmla="*/ 1003 h 1004"/>
                <a:gd name="T56" fmla="*/ 395 w 768"/>
                <a:gd name="T57" fmla="*/ 1004 h 1004"/>
                <a:gd name="T58" fmla="*/ 343 w 768"/>
                <a:gd name="T59" fmla="*/ 1004 h 1004"/>
                <a:gd name="T60" fmla="*/ 292 w 768"/>
                <a:gd name="T61" fmla="*/ 1003 h 1004"/>
                <a:gd name="T62" fmla="*/ 243 w 768"/>
                <a:gd name="T63" fmla="*/ 999 h 1004"/>
                <a:gd name="T64" fmla="*/ 195 w 768"/>
                <a:gd name="T65" fmla="*/ 996 h 1004"/>
                <a:gd name="T66" fmla="*/ 148 w 768"/>
                <a:gd name="T67" fmla="*/ 990 h 1004"/>
                <a:gd name="T68" fmla="*/ 106 w 768"/>
                <a:gd name="T69" fmla="*/ 983 h 1004"/>
                <a:gd name="T70" fmla="*/ 67 w 768"/>
                <a:gd name="T71" fmla="*/ 974 h 1004"/>
                <a:gd name="T72" fmla="*/ 32 w 768"/>
                <a:gd name="T73" fmla="*/ 964 h 1004"/>
                <a:gd name="T74" fmla="*/ 17 w 768"/>
                <a:gd name="T75" fmla="*/ 856 h 1004"/>
                <a:gd name="T76" fmla="*/ 7 w 768"/>
                <a:gd name="T77" fmla="*/ 752 h 1004"/>
                <a:gd name="T78" fmla="*/ 1 w 768"/>
                <a:gd name="T79" fmla="*/ 649 h 1004"/>
                <a:gd name="T80" fmla="*/ 0 w 768"/>
                <a:gd name="T81" fmla="*/ 546 h 1004"/>
                <a:gd name="T82" fmla="*/ 3 w 768"/>
                <a:gd name="T83" fmla="*/ 441 h 1004"/>
                <a:gd name="T84" fmla="*/ 10 w 768"/>
                <a:gd name="T85" fmla="*/ 335 h 1004"/>
                <a:gd name="T86" fmla="*/ 22 w 768"/>
                <a:gd name="T87" fmla="*/ 226 h 1004"/>
                <a:gd name="T88" fmla="*/ 38 w 768"/>
                <a:gd name="T89" fmla="*/ 11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68" h="1004">
                  <a:moveTo>
                    <a:pt x="38" y="115"/>
                  </a:moveTo>
                  <a:lnTo>
                    <a:pt x="82" y="103"/>
                  </a:lnTo>
                  <a:lnTo>
                    <a:pt x="127" y="92"/>
                  </a:lnTo>
                  <a:lnTo>
                    <a:pt x="171" y="81"/>
                  </a:lnTo>
                  <a:lnTo>
                    <a:pt x="216" y="71"/>
                  </a:lnTo>
                  <a:lnTo>
                    <a:pt x="261" y="61"/>
                  </a:lnTo>
                  <a:lnTo>
                    <a:pt x="307" y="53"/>
                  </a:lnTo>
                  <a:lnTo>
                    <a:pt x="353" y="43"/>
                  </a:lnTo>
                  <a:lnTo>
                    <a:pt x="400" y="36"/>
                  </a:lnTo>
                  <a:lnTo>
                    <a:pt x="446" y="28"/>
                  </a:lnTo>
                  <a:lnTo>
                    <a:pt x="492" y="23"/>
                  </a:lnTo>
                  <a:lnTo>
                    <a:pt x="538" y="17"/>
                  </a:lnTo>
                  <a:lnTo>
                    <a:pt x="584" y="12"/>
                  </a:lnTo>
                  <a:lnTo>
                    <a:pt x="631" y="8"/>
                  </a:lnTo>
                  <a:lnTo>
                    <a:pt x="677" y="4"/>
                  </a:lnTo>
                  <a:lnTo>
                    <a:pt x="722" y="2"/>
                  </a:lnTo>
                  <a:lnTo>
                    <a:pt x="768" y="0"/>
                  </a:lnTo>
                  <a:lnTo>
                    <a:pt x="755" y="244"/>
                  </a:lnTo>
                  <a:lnTo>
                    <a:pt x="746" y="483"/>
                  </a:lnTo>
                  <a:lnTo>
                    <a:pt x="743" y="723"/>
                  </a:lnTo>
                  <a:lnTo>
                    <a:pt x="747" y="967"/>
                  </a:lnTo>
                  <a:lnTo>
                    <a:pt x="715" y="975"/>
                  </a:lnTo>
                  <a:lnTo>
                    <a:pt x="678" y="982"/>
                  </a:lnTo>
                  <a:lnTo>
                    <a:pt x="637" y="988"/>
                  </a:lnTo>
                  <a:lnTo>
                    <a:pt x="593" y="994"/>
                  </a:lnTo>
                  <a:lnTo>
                    <a:pt x="546" y="998"/>
                  </a:lnTo>
                  <a:lnTo>
                    <a:pt x="496" y="1000"/>
                  </a:lnTo>
                  <a:lnTo>
                    <a:pt x="447" y="1003"/>
                  </a:lnTo>
                  <a:lnTo>
                    <a:pt x="395" y="1004"/>
                  </a:lnTo>
                  <a:lnTo>
                    <a:pt x="343" y="1004"/>
                  </a:lnTo>
                  <a:lnTo>
                    <a:pt x="292" y="1003"/>
                  </a:lnTo>
                  <a:lnTo>
                    <a:pt x="243" y="999"/>
                  </a:lnTo>
                  <a:lnTo>
                    <a:pt x="195" y="996"/>
                  </a:lnTo>
                  <a:lnTo>
                    <a:pt x="148" y="990"/>
                  </a:lnTo>
                  <a:lnTo>
                    <a:pt x="106" y="983"/>
                  </a:lnTo>
                  <a:lnTo>
                    <a:pt x="67" y="974"/>
                  </a:lnTo>
                  <a:lnTo>
                    <a:pt x="32" y="964"/>
                  </a:lnTo>
                  <a:lnTo>
                    <a:pt x="17" y="856"/>
                  </a:lnTo>
                  <a:lnTo>
                    <a:pt x="7" y="752"/>
                  </a:lnTo>
                  <a:lnTo>
                    <a:pt x="1" y="649"/>
                  </a:lnTo>
                  <a:lnTo>
                    <a:pt x="0" y="546"/>
                  </a:lnTo>
                  <a:lnTo>
                    <a:pt x="3" y="441"/>
                  </a:lnTo>
                  <a:lnTo>
                    <a:pt x="10" y="335"/>
                  </a:lnTo>
                  <a:lnTo>
                    <a:pt x="22" y="226"/>
                  </a:lnTo>
                  <a:lnTo>
                    <a:pt x="38" y="115"/>
                  </a:lnTo>
                  <a:close/>
                </a:path>
              </a:pathLst>
            </a:custGeom>
            <a:solidFill>
              <a:srgbClr val="B296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74" name="Freeform 350"/>
            <p:cNvSpPr>
              <a:spLocks/>
            </p:cNvSpPr>
            <p:nvPr/>
          </p:nvSpPr>
          <p:spPr bwMode="auto">
            <a:xfrm>
              <a:off x="583" y="627"/>
              <a:ext cx="373" cy="483"/>
            </a:xfrm>
            <a:custGeom>
              <a:avLst/>
              <a:gdLst>
                <a:gd name="T0" fmla="*/ 37 w 747"/>
                <a:gd name="T1" fmla="*/ 114 h 965"/>
                <a:gd name="T2" fmla="*/ 80 w 747"/>
                <a:gd name="T3" fmla="*/ 102 h 965"/>
                <a:gd name="T4" fmla="*/ 122 w 747"/>
                <a:gd name="T5" fmla="*/ 91 h 965"/>
                <a:gd name="T6" fmla="*/ 166 w 747"/>
                <a:gd name="T7" fmla="*/ 81 h 965"/>
                <a:gd name="T8" fmla="*/ 210 w 747"/>
                <a:gd name="T9" fmla="*/ 70 h 965"/>
                <a:gd name="T10" fmla="*/ 255 w 747"/>
                <a:gd name="T11" fmla="*/ 61 h 965"/>
                <a:gd name="T12" fmla="*/ 300 w 747"/>
                <a:gd name="T13" fmla="*/ 52 h 965"/>
                <a:gd name="T14" fmla="*/ 345 w 747"/>
                <a:gd name="T15" fmla="*/ 44 h 965"/>
                <a:gd name="T16" fmla="*/ 389 w 747"/>
                <a:gd name="T17" fmla="*/ 36 h 965"/>
                <a:gd name="T18" fmla="*/ 434 w 747"/>
                <a:gd name="T19" fmla="*/ 29 h 965"/>
                <a:gd name="T20" fmla="*/ 479 w 747"/>
                <a:gd name="T21" fmla="*/ 23 h 965"/>
                <a:gd name="T22" fmla="*/ 524 w 747"/>
                <a:gd name="T23" fmla="*/ 17 h 965"/>
                <a:gd name="T24" fmla="*/ 569 w 747"/>
                <a:gd name="T25" fmla="*/ 13 h 965"/>
                <a:gd name="T26" fmla="*/ 614 w 747"/>
                <a:gd name="T27" fmla="*/ 8 h 965"/>
                <a:gd name="T28" fmla="*/ 659 w 747"/>
                <a:gd name="T29" fmla="*/ 5 h 965"/>
                <a:gd name="T30" fmla="*/ 703 w 747"/>
                <a:gd name="T31" fmla="*/ 2 h 965"/>
                <a:gd name="T32" fmla="*/ 747 w 747"/>
                <a:gd name="T33" fmla="*/ 0 h 965"/>
                <a:gd name="T34" fmla="*/ 735 w 747"/>
                <a:gd name="T35" fmla="*/ 234 h 965"/>
                <a:gd name="T36" fmla="*/ 726 w 747"/>
                <a:gd name="T37" fmla="*/ 462 h 965"/>
                <a:gd name="T38" fmla="*/ 722 w 747"/>
                <a:gd name="T39" fmla="*/ 691 h 965"/>
                <a:gd name="T40" fmla="*/ 727 w 747"/>
                <a:gd name="T41" fmla="*/ 925 h 965"/>
                <a:gd name="T42" fmla="*/ 696 w 747"/>
                <a:gd name="T43" fmla="*/ 933 h 965"/>
                <a:gd name="T44" fmla="*/ 659 w 747"/>
                <a:gd name="T45" fmla="*/ 940 h 965"/>
                <a:gd name="T46" fmla="*/ 620 w 747"/>
                <a:gd name="T47" fmla="*/ 945 h 965"/>
                <a:gd name="T48" fmla="*/ 576 w 747"/>
                <a:gd name="T49" fmla="*/ 951 h 965"/>
                <a:gd name="T50" fmla="*/ 530 w 747"/>
                <a:gd name="T51" fmla="*/ 956 h 965"/>
                <a:gd name="T52" fmla="*/ 483 w 747"/>
                <a:gd name="T53" fmla="*/ 960 h 965"/>
                <a:gd name="T54" fmla="*/ 433 w 747"/>
                <a:gd name="T55" fmla="*/ 963 h 965"/>
                <a:gd name="T56" fmla="*/ 384 w 747"/>
                <a:gd name="T57" fmla="*/ 965 h 965"/>
                <a:gd name="T58" fmla="*/ 334 w 747"/>
                <a:gd name="T59" fmla="*/ 965 h 965"/>
                <a:gd name="T60" fmla="*/ 285 w 747"/>
                <a:gd name="T61" fmla="*/ 964 h 965"/>
                <a:gd name="T62" fmla="*/ 236 w 747"/>
                <a:gd name="T63" fmla="*/ 963 h 965"/>
                <a:gd name="T64" fmla="*/ 189 w 747"/>
                <a:gd name="T65" fmla="*/ 959 h 965"/>
                <a:gd name="T66" fmla="*/ 144 w 747"/>
                <a:gd name="T67" fmla="*/ 954 h 965"/>
                <a:gd name="T68" fmla="*/ 103 w 747"/>
                <a:gd name="T69" fmla="*/ 948 h 965"/>
                <a:gd name="T70" fmla="*/ 65 w 747"/>
                <a:gd name="T71" fmla="*/ 940 h 965"/>
                <a:gd name="T72" fmla="*/ 31 w 747"/>
                <a:gd name="T73" fmla="*/ 929 h 965"/>
                <a:gd name="T74" fmla="*/ 16 w 747"/>
                <a:gd name="T75" fmla="*/ 827 h 965"/>
                <a:gd name="T76" fmla="*/ 7 w 747"/>
                <a:gd name="T77" fmla="*/ 727 h 965"/>
                <a:gd name="T78" fmla="*/ 1 w 747"/>
                <a:gd name="T79" fmla="*/ 626 h 965"/>
                <a:gd name="T80" fmla="*/ 0 w 747"/>
                <a:gd name="T81" fmla="*/ 527 h 965"/>
                <a:gd name="T82" fmla="*/ 4 w 747"/>
                <a:gd name="T83" fmla="*/ 427 h 965"/>
                <a:gd name="T84" fmla="*/ 11 w 747"/>
                <a:gd name="T85" fmla="*/ 326 h 965"/>
                <a:gd name="T86" fmla="*/ 22 w 747"/>
                <a:gd name="T87" fmla="*/ 222 h 965"/>
                <a:gd name="T88" fmla="*/ 37 w 747"/>
                <a:gd name="T89" fmla="*/ 114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965">
                  <a:moveTo>
                    <a:pt x="37" y="114"/>
                  </a:moveTo>
                  <a:lnTo>
                    <a:pt x="80" y="102"/>
                  </a:lnTo>
                  <a:lnTo>
                    <a:pt x="122" y="91"/>
                  </a:lnTo>
                  <a:lnTo>
                    <a:pt x="166" y="81"/>
                  </a:lnTo>
                  <a:lnTo>
                    <a:pt x="210" y="70"/>
                  </a:lnTo>
                  <a:lnTo>
                    <a:pt x="255" y="61"/>
                  </a:lnTo>
                  <a:lnTo>
                    <a:pt x="300" y="52"/>
                  </a:lnTo>
                  <a:lnTo>
                    <a:pt x="345" y="44"/>
                  </a:lnTo>
                  <a:lnTo>
                    <a:pt x="389" y="36"/>
                  </a:lnTo>
                  <a:lnTo>
                    <a:pt x="434" y="29"/>
                  </a:lnTo>
                  <a:lnTo>
                    <a:pt x="479" y="23"/>
                  </a:lnTo>
                  <a:lnTo>
                    <a:pt x="524" y="17"/>
                  </a:lnTo>
                  <a:lnTo>
                    <a:pt x="569" y="13"/>
                  </a:lnTo>
                  <a:lnTo>
                    <a:pt x="614" y="8"/>
                  </a:lnTo>
                  <a:lnTo>
                    <a:pt x="659" y="5"/>
                  </a:lnTo>
                  <a:lnTo>
                    <a:pt x="703" y="2"/>
                  </a:lnTo>
                  <a:lnTo>
                    <a:pt x="747" y="0"/>
                  </a:lnTo>
                  <a:lnTo>
                    <a:pt x="735" y="234"/>
                  </a:lnTo>
                  <a:lnTo>
                    <a:pt x="726" y="462"/>
                  </a:lnTo>
                  <a:lnTo>
                    <a:pt x="722" y="691"/>
                  </a:lnTo>
                  <a:lnTo>
                    <a:pt x="727" y="925"/>
                  </a:lnTo>
                  <a:lnTo>
                    <a:pt x="696" y="933"/>
                  </a:lnTo>
                  <a:lnTo>
                    <a:pt x="659" y="940"/>
                  </a:lnTo>
                  <a:lnTo>
                    <a:pt x="620" y="945"/>
                  </a:lnTo>
                  <a:lnTo>
                    <a:pt x="576" y="951"/>
                  </a:lnTo>
                  <a:lnTo>
                    <a:pt x="530" y="956"/>
                  </a:lnTo>
                  <a:lnTo>
                    <a:pt x="483" y="960"/>
                  </a:lnTo>
                  <a:lnTo>
                    <a:pt x="433" y="963"/>
                  </a:lnTo>
                  <a:lnTo>
                    <a:pt x="384" y="965"/>
                  </a:lnTo>
                  <a:lnTo>
                    <a:pt x="334" y="965"/>
                  </a:lnTo>
                  <a:lnTo>
                    <a:pt x="285" y="964"/>
                  </a:lnTo>
                  <a:lnTo>
                    <a:pt x="236" y="963"/>
                  </a:lnTo>
                  <a:lnTo>
                    <a:pt x="189" y="959"/>
                  </a:lnTo>
                  <a:lnTo>
                    <a:pt x="144" y="954"/>
                  </a:lnTo>
                  <a:lnTo>
                    <a:pt x="103" y="948"/>
                  </a:lnTo>
                  <a:lnTo>
                    <a:pt x="65" y="940"/>
                  </a:lnTo>
                  <a:lnTo>
                    <a:pt x="31" y="929"/>
                  </a:lnTo>
                  <a:lnTo>
                    <a:pt x="16" y="827"/>
                  </a:lnTo>
                  <a:lnTo>
                    <a:pt x="7" y="727"/>
                  </a:lnTo>
                  <a:lnTo>
                    <a:pt x="1" y="626"/>
                  </a:lnTo>
                  <a:lnTo>
                    <a:pt x="0" y="527"/>
                  </a:lnTo>
                  <a:lnTo>
                    <a:pt x="4" y="427"/>
                  </a:lnTo>
                  <a:lnTo>
                    <a:pt x="11" y="326"/>
                  </a:lnTo>
                  <a:lnTo>
                    <a:pt x="22" y="222"/>
                  </a:lnTo>
                  <a:lnTo>
                    <a:pt x="37" y="114"/>
                  </a:lnTo>
                  <a:close/>
                </a:path>
              </a:pathLst>
            </a:custGeom>
            <a:solidFill>
              <a:srgbClr val="B7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75" name="Freeform 351"/>
            <p:cNvSpPr>
              <a:spLocks/>
            </p:cNvSpPr>
            <p:nvPr/>
          </p:nvSpPr>
          <p:spPr bwMode="auto">
            <a:xfrm>
              <a:off x="584" y="629"/>
              <a:ext cx="363" cy="463"/>
            </a:xfrm>
            <a:custGeom>
              <a:avLst/>
              <a:gdLst>
                <a:gd name="T0" fmla="*/ 36 w 726"/>
                <a:gd name="T1" fmla="*/ 113 h 926"/>
                <a:gd name="T2" fmla="*/ 76 w 726"/>
                <a:gd name="T3" fmla="*/ 102 h 926"/>
                <a:gd name="T4" fmla="*/ 118 w 726"/>
                <a:gd name="T5" fmla="*/ 91 h 926"/>
                <a:gd name="T6" fmla="*/ 161 w 726"/>
                <a:gd name="T7" fmla="*/ 81 h 926"/>
                <a:gd name="T8" fmla="*/ 203 w 726"/>
                <a:gd name="T9" fmla="*/ 70 h 926"/>
                <a:gd name="T10" fmla="*/ 246 w 726"/>
                <a:gd name="T11" fmla="*/ 61 h 926"/>
                <a:gd name="T12" fmla="*/ 290 w 726"/>
                <a:gd name="T13" fmla="*/ 53 h 926"/>
                <a:gd name="T14" fmla="*/ 335 w 726"/>
                <a:gd name="T15" fmla="*/ 44 h 926"/>
                <a:gd name="T16" fmla="*/ 378 w 726"/>
                <a:gd name="T17" fmla="*/ 37 h 926"/>
                <a:gd name="T18" fmla="*/ 422 w 726"/>
                <a:gd name="T19" fmla="*/ 30 h 926"/>
                <a:gd name="T20" fmla="*/ 467 w 726"/>
                <a:gd name="T21" fmla="*/ 23 h 926"/>
                <a:gd name="T22" fmla="*/ 511 w 726"/>
                <a:gd name="T23" fmla="*/ 17 h 926"/>
                <a:gd name="T24" fmla="*/ 555 w 726"/>
                <a:gd name="T25" fmla="*/ 13 h 926"/>
                <a:gd name="T26" fmla="*/ 598 w 726"/>
                <a:gd name="T27" fmla="*/ 8 h 926"/>
                <a:gd name="T28" fmla="*/ 641 w 726"/>
                <a:gd name="T29" fmla="*/ 5 h 926"/>
                <a:gd name="T30" fmla="*/ 685 w 726"/>
                <a:gd name="T31" fmla="*/ 3 h 926"/>
                <a:gd name="T32" fmla="*/ 726 w 726"/>
                <a:gd name="T33" fmla="*/ 0 h 926"/>
                <a:gd name="T34" fmla="*/ 715 w 726"/>
                <a:gd name="T35" fmla="*/ 224 h 926"/>
                <a:gd name="T36" fmla="*/ 705 w 726"/>
                <a:gd name="T37" fmla="*/ 441 h 926"/>
                <a:gd name="T38" fmla="*/ 701 w 726"/>
                <a:gd name="T39" fmla="*/ 660 h 926"/>
                <a:gd name="T40" fmla="*/ 705 w 726"/>
                <a:gd name="T41" fmla="*/ 882 h 926"/>
                <a:gd name="T42" fmla="*/ 674 w 726"/>
                <a:gd name="T43" fmla="*/ 890 h 926"/>
                <a:gd name="T44" fmla="*/ 640 w 726"/>
                <a:gd name="T45" fmla="*/ 897 h 926"/>
                <a:gd name="T46" fmla="*/ 601 w 726"/>
                <a:gd name="T47" fmla="*/ 903 h 926"/>
                <a:gd name="T48" fmla="*/ 559 w 726"/>
                <a:gd name="T49" fmla="*/ 910 h 926"/>
                <a:gd name="T50" fmla="*/ 514 w 726"/>
                <a:gd name="T51" fmla="*/ 915 h 926"/>
                <a:gd name="T52" fmla="*/ 468 w 726"/>
                <a:gd name="T53" fmla="*/ 919 h 926"/>
                <a:gd name="T54" fmla="*/ 421 w 726"/>
                <a:gd name="T55" fmla="*/ 923 h 926"/>
                <a:gd name="T56" fmla="*/ 373 w 726"/>
                <a:gd name="T57" fmla="*/ 925 h 926"/>
                <a:gd name="T58" fmla="*/ 324 w 726"/>
                <a:gd name="T59" fmla="*/ 926 h 926"/>
                <a:gd name="T60" fmla="*/ 276 w 726"/>
                <a:gd name="T61" fmla="*/ 926 h 926"/>
                <a:gd name="T62" fmla="*/ 229 w 726"/>
                <a:gd name="T63" fmla="*/ 925 h 926"/>
                <a:gd name="T64" fmla="*/ 184 w 726"/>
                <a:gd name="T65" fmla="*/ 922 h 926"/>
                <a:gd name="T66" fmla="*/ 140 w 726"/>
                <a:gd name="T67" fmla="*/ 917 h 926"/>
                <a:gd name="T68" fmla="*/ 100 w 726"/>
                <a:gd name="T69" fmla="*/ 911 h 926"/>
                <a:gd name="T70" fmla="*/ 63 w 726"/>
                <a:gd name="T71" fmla="*/ 903 h 926"/>
                <a:gd name="T72" fmla="*/ 30 w 726"/>
                <a:gd name="T73" fmla="*/ 894 h 926"/>
                <a:gd name="T74" fmla="*/ 17 w 726"/>
                <a:gd name="T75" fmla="*/ 796 h 926"/>
                <a:gd name="T76" fmla="*/ 6 w 726"/>
                <a:gd name="T77" fmla="*/ 700 h 926"/>
                <a:gd name="T78" fmla="*/ 2 w 726"/>
                <a:gd name="T79" fmla="*/ 605 h 926"/>
                <a:gd name="T80" fmla="*/ 0 w 726"/>
                <a:gd name="T81" fmla="*/ 509 h 926"/>
                <a:gd name="T82" fmla="*/ 4 w 726"/>
                <a:gd name="T83" fmla="*/ 414 h 926"/>
                <a:gd name="T84" fmla="*/ 11 w 726"/>
                <a:gd name="T85" fmla="*/ 316 h 926"/>
                <a:gd name="T86" fmla="*/ 21 w 726"/>
                <a:gd name="T87" fmla="*/ 217 h 926"/>
                <a:gd name="T88" fmla="*/ 36 w 726"/>
                <a:gd name="T89" fmla="*/ 113 h 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6" h="926">
                  <a:moveTo>
                    <a:pt x="36" y="113"/>
                  </a:moveTo>
                  <a:lnTo>
                    <a:pt x="76" y="102"/>
                  </a:lnTo>
                  <a:lnTo>
                    <a:pt x="118" y="91"/>
                  </a:lnTo>
                  <a:lnTo>
                    <a:pt x="161" y="81"/>
                  </a:lnTo>
                  <a:lnTo>
                    <a:pt x="203" y="70"/>
                  </a:lnTo>
                  <a:lnTo>
                    <a:pt x="246" y="61"/>
                  </a:lnTo>
                  <a:lnTo>
                    <a:pt x="290" y="53"/>
                  </a:lnTo>
                  <a:lnTo>
                    <a:pt x="335" y="44"/>
                  </a:lnTo>
                  <a:lnTo>
                    <a:pt x="378" y="37"/>
                  </a:lnTo>
                  <a:lnTo>
                    <a:pt x="422" y="30"/>
                  </a:lnTo>
                  <a:lnTo>
                    <a:pt x="467" y="23"/>
                  </a:lnTo>
                  <a:lnTo>
                    <a:pt x="511" y="17"/>
                  </a:lnTo>
                  <a:lnTo>
                    <a:pt x="555" y="13"/>
                  </a:lnTo>
                  <a:lnTo>
                    <a:pt x="598" y="8"/>
                  </a:lnTo>
                  <a:lnTo>
                    <a:pt x="641" y="5"/>
                  </a:lnTo>
                  <a:lnTo>
                    <a:pt x="685" y="3"/>
                  </a:lnTo>
                  <a:lnTo>
                    <a:pt x="726" y="0"/>
                  </a:lnTo>
                  <a:lnTo>
                    <a:pt x="715" y="224"/>
                  </a:lnTo>
                  <a:lnTo>
                    <a:pt x="705" y="441"/>
                  </a:lnTo>
                  <a:lnTo>
                    <a:pt x="701" y="660"/>
                  </a:lnTo>
                  <a:lnTo>
                    <a:pt x="705" y="882"/>
                  </a:lnTo>
                  <a:lnTo>
                    <a:pt x="674" y="890"/>
                  </a:lnTo>
                  <a:lnTo>
                    <a:pt x="640" y="897"/>
                  </a:lnTo>
                  <a:lnTo>
                    <a:pt x="601" y="903"/>
                  </a:lnTo>
                  <a:lnTo>
                    <a:pt x="559" y="910"/>
                  </a:lnTo>
                  <a:lnTo>
                    <a:pt x="514" y="915"/>
                  </a:lnTo>
                  <a:lnTo>
                    <a:pt x="468" y="919"/>
                  </a:lnTo>
                  <a:lnTo>
                    <a:pt x="421" y="923"/>
                  </a:lnTo>
                  <a:lnTo>
                    <a:pt x="373" y="925"/>
                  </a:lnTo>
                  <a:lnTo>
                    <a:pt x="324" y="926"/>
                  </a:lnTo>
                  <a:lnTo>
                    <a:pt x="276" y="926"/>
                  </a:lnTo>
                  <a:lnTo>
                    <a:pt x="229" y="925"/>
                  </a:lnTo>
                  <a:lnTo>
                    <a:pt x="184" y="922"/>
                  </a:lnTo>
                  <a:lnTo>
                    <a:pt x="140" y="917"/>
                  </a:lnTo>
                  <a:lnTo>
                    <a:pt x="100" y="911"/>
                  </a:lnTo>
                  <a:lnTo>
                    <a:pt x="63" y="903"/>
                  </a:lnTo>
                  <a:lnTo>
                    <a:pt x="30" y="894"/>
                  </a:lnTo>
                  <a:lnTo>
                    <a:pt x="17" y="796"/>
                  </a:lnTo>
                  <a:lnTo>
                    <a:pt x="6" y="700"/>
                  </a:lnTo>
                  <a:lnTo>
                    <a:pt x="2" y="605"/>
                  </a:lnTo>
                  <a:lnTo>
                    <a:pt x="0" y="509"/>
                  </a:lnTo>
                  <a:lnTo>
                    <a:pt x="4" y="414"/>
                  </a:lnTo>
                  <a:lnTo>
                    <a:pt x="11" y="316"/>
                  </a:lnTo>
                  <a:lnTo>
                    <a:pt x="21" y="217"/>
                  </a:lnTo>
                  <a:lnTo>
                    <a:pt x="36" y="113"/>
                  </a:lnTo>
                  <a:close/>
                </a:path>
              </a:pathLst>
            </a:custGeom>
            <a:solidFill>
              <a:srgbClr val="BCA0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76" name="Freeform 352"/>
            <p:cNvSpPr>
              <a:spLocks/>
            </p:cNvSpPr>
            <p:nvPr/>
          </p:nvSpPr>
          <p:spPr bwMode="auto">
            <a:xfrm>
              <a:off x="585" y="630"/>
              <a:ext cx="353" cy="444"/>
            </a:xfrm>
            <a:custGeom>
              <a:avLst/>
              <a:gdLst>
                <a:gd name="T0" fmla="*/ 33 w 705"/>
                <a:gd name="T1" fmla="*/ 111 h 887"/>
                <a:gd name="T2" fmla="*/ 72 w 705"/>
                <a:gd name="T3" fmla="*/ 100 h 887"/>
                <a:gd name="T4" fmla="*/ 113 w 705"/>
                <a:gd name="T5" fmla="*/ 89 h 887"/>
                <a:gd name="T6" fmla="*/ 153 w 705"/>
                <a:gd name="T7" fmla="*/ 79 h 887"/>
                <a:gd name="T8" fmla="*/ 196 w 705"/>
                <a:gd name="T9" fmla="*/ 70 h 887"/>
                <a:gd name="T10" fmla="*/ 237 w 705"/>
                <a:gd name="T11" fmla="*/ 61 h 887"/>
                <a:gd name="T12" fmla="*/ 280 w 705"/>
                <a:gd name="T13" fmla="*/ 51 h 887"/>
                <a:gd name="T14" fmla="*/ 323 w 705"/>
                <a:gd name="T15" fmla="*/ 43 h 887"/>
                <a:gd name="T16" fmla="*/ 366 w 705"/>
                <a:gd name="T17" fmla="*/ 36 h 887"/>
                <a:gd name="T18" fmla="*/ 410 w 705"/>
                <a:gd name="T19" fmla="*/ 29 h 887"/>
                <a:gd name="T20" fmla="*/ 452 w 705"/>
                <a:gd name="T21" fmla="*/ 23 h 887"/>
                <a:gd name="T22" fmla="*/ 496 w 705"/>
                <a:gd name="T23" fmla="*/ 17 h 887"/>
                <a:gd name="T24" fmla="*/ 539 w 705"/>
                <a:gd name="T25" fmla="*/ 12 h 887"/>
                <a:gd name="T26" fmla="*/ 581 w 705"/>
                <a:gd name="T27" fmla="*/ 8 h 887"/>
                <a:gd name="T28" fmla="*/ 623 w 705"/>
                <a:gd name="T29" fmla="*/ 4 h 887"/>
                <a:gd name="T30" fmla="*/ 664 w 705"/>
                <a:gd name="T31" fmla="*/ 2 h 887"/>
                <a:gd name="T32" fmla="*/ 705 w 705"/>
                <a:gd name="T33" fmla="*/ 0 h 887"/>
                <a:gd name="T34" fmla="*/ 693 w 705"/>
                <a:gd name="T35" fmla="*/ 213 h 887"/>
                <a:gd name="T36" fmla="*/ 684 w 705"/>
                <a:gd name="T37" fmla="*/ 420 h 887"/>
                <a:gd name="T38" fmla="*/ 679 w 705"/>
                <a:gd name="T39" fmla="*/ 627 h 887"/>
                <a:gd name="T40" fmla="*/ 683 w 705"/>
                <a:gd name="T41" fmla="*/ 840 h 887"/>
                <a:gd name="T42" fmla="*/ 653 w 705"/>
                <a:gd name="T43" fmla="*/ 847 h 887"/>
                <a:gd name="T44" fmla="*/ 619 w 705"/>
                <a:gd name="T45" fmla="*/ 855 h 887"/>
                <a:gd name="T46" fmla="*/ 581 w 705"/>
                <a:gd name="T47" fmla="*/ 862 h 887"/>
                <a:gd name="T48" fmla="*/ 541 w 705"/>
                <a:gd name="T49" fmla="*/ 868 h 887"/>
                <a:gd name="T50" fmla="*/ 497 w 705"/>
                <a:gd name="T51" fmla="*/ 874 h 887"/>
                <a:gd name="T52" fmla="*/ 452 w 705"/>
                <a:gd name="T53" fmla="*/ 878 h 887"/>
                <a:gd name="T54" fmla="*/ 406 w 705"/>
                <a:gd name="T55" fmla="*/ 882 h 887"/>
                <a:gd name="T56" fmla="*/ 359 w 705"/>
                <a:gd name="T57" fmla="*/ 885 h 887"/>
                <a:gd name="T58" fmla="*/ 312 w 705"/>
                <a:gd name="T59" fmla="*/ 886 h 887"/>
                <a:gd name="T60" fmla="*/ 266 w 705"/>
                <a:gd name="T61" fmla="*/ 887 h 887"/>
                <a:gd name="T62" fmla="*/ 220 w 705"/>
                <a:gd name="T63" fmla="*/ 886 h 887"/>
                <a:gd name="T64" fmla="*/ 176 w 705"/>
                <a:gd name="T65" fmla="*/ 884 h 887"/>
                <a:gd name="T66" fmla="*/ 135 w 705"/>
                <a:gd name="T67" fmla="*/ 881 h 887"/>
                <a:gd name="T68" fmla="*/ 95 w 705"/>
                <a:gd name="T69" fmla="*/ 875 h 887"/>
                <a:gd name="T70" fmla="*/ 60 w 705"/>
                <a:gd name="T71" fmla="*/ 868 h 887"/>
                <a:gd name="T72" fmla="*/ 29 w 705"/>
                <a:gd name="T73" fmla="*/ 859 h 887"/>
                <a:gd name="T74" fmla="*/ 15 w 705"/>
                <a:gd name="T75" fmla="*/ 765 h 887"/>
                <a:gd name="T76" fmla="*/ 6 w 705"/>
                <a:gd name="T77" fmla="*/ 673 h 887"/>
                <a:gd name="T78" fmla="*/ 1 w 705"/>
                <a:gd name="T79" fmla="*/ 581 h 887"/>
                <a:gd name="T80" fmla="*/ 0 w 705"/>
                <a:gd name="T81" fmla="*/ 490 h 887"/>
                <a:gd name="T82" fmla="*/ 2 w 705"/>
                <a:gd name="T83" fmla="*/ 399 h 887"/>
                <a:gd name="T84" fmla="*/ 9 w 705"/>
                <a:gd name="T85" fmla="*/ 306 h 887"/>
                <a:gd name="T86" fmla="*/ 19 w 705"/>
                <a:gd name="T87" fmla="*/ 210 h 887"/>
                <a:gd name="T88" fmla="*/ 33 w 705"/>
                <a:gd name="T89" fmla="*/ 111 h 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05" h="887">
                  <a:moveTo>
                    <a:pt x="33" y="111"/>
                  </a:moveTo>
                  <a:lnTo>
                    <a:pt x="72" y="100"/>
                  </a:lnTo>
                  <a:lnTo>
                    <a:pt x="113" y="89"/>
                  </a:lnTo>
                  <a:lnTo>
                    <a:pt x="153" y="79"/>
                  </a:lnTo>
                  <a:lnTo>
                    <a:pt x="196" y="70"/>
                  </a:lnTo>
                  <a:lnTo>
                    <a:pt x="237" y="61"/>
                  </a:lnTo>
                  <a:lnTo>
                    <a:pt x="280" y="51"/>
                  </a:lnTo>
                  <a:lnTo>
                    <a:pt x="323" y="43"/>
                  </a:lnTo>
                  <a:lnTo>
                    <a:pt x="366" y="36"/>
                  </a:lnTo>
                  <a:lnTo>
                    <a:pt x="410" y="29"/>
                  </a:lnTo>
                  <a:lnTo>
                    <a:pt x="452" y="23"/>
                  </a:lnTo>
                  <a:lnTo>
                    <a:pt x="496" y="17"/>
                  </a:lnTo>
                  <a:lnTo>
                    <a:pt x="539" y="12"/>
                  </a:lnTo>
                  <a:lnTo>
                    <a:pt x="581" y="8"/>
                  </a:lnTo>
                  <a:lnTo>
                    <a:pt x="623" y="4"/>
                  </a:lnTo>
                  <a:lnTo>
                    <a:pt x="664" y="2"/>
                  </a:lnTo>
                  <a:lnTo>
                    <a:pt x="705" y="0"/>
                  </a:lnTo>
                  <a:lnTo>
                    <a:pt x="693" y="213"/>
                  </a:lnTo>
                  <a:lnTo>
                    <a:pt x="684" y="420"/>
                  </a:lnTo>
                  <a:lnTo>
                    <a:pt x="679" y="627"/>
                  </a:lnTo>
                  <a:lnTo>
                    <a:pt x="683" y="840"/>
                  </a:lnTo>
                  <a:lnTo>
                    <a:pt x="653" y="847"/>
                  </a:lnTo>
                  <a:lnTo>
                    <a:pt x="619" y="855"/>
                  </a:lnTo>
                  <a:lnTo>
                    <a:pt x="581" y="862"/>
                  </a:lnTo>
                  <a:lnTo>
                    <a:pt x="541" y="868"/>
                  </a:lnTo>
                  <a:lnTo>
                    <a:pt x="497" y="874"/>
                  </a:lnTo>
                  <a:lnTo>
                    <a:pt x="452" y="878"/>
                  </a:lnTo>
                  <a:lnTo>
                    <a:pt x="406" y="882"/>
                  </a:lnTo>
                  <a:lnTo>
                    <a:pt x="359" y="885"/>
                  </a:lnTo>
                  <a:lnTo>
                    <a:pt x="312" y="886"/>
                  </a:lnTo>
                  <a:lnTo>
                    <a:pt x="266" y="887"/>
                  </a:lnTo>
                  <a:lnTo>
                    <a:pt x="220" y="886"/>
                  </a:lnTo>
                  <a:lnTo>
                    <a:pt x="176" y="884"/>
                  </a:lnTo>
                  <a:lnTo>
                    <a:pt x="135" y="881"/>
                  </a:lnTo>
                  <a:lnTo>
                    <a:pt x="95" y="875"/>
                  </a:lnTo>
                  <a:lnTo>
                    <a:pt x="60" y="868"/>
                  </a:lnTo>
                  <a:lnTo>
                    <a:pt x="29" y="859"/>
                  </a:lnTo>
                  <a:lnTo>
                    <a:pt x="15" y="765"/>
                  </a:lnTo>
                  <a:lnTo>
                    <a:pt x="6" y="673"/>
                  </a:lnTo>
                  <a:lnTo>
                    <a:pt x="1" y="581"/>
                  </a:lnTo>
                  <a:lnTo>
                    <a:pt x="0" y="490"/>
                  </a:lnTo>
                  <a:lnTo>
                    <a:pt x="2" y="399"/>
                  </a:lnTo>
                  <a:lnTo>
                    <a:pt x="9" y="306"/>
                  </a:lnTo>
                  <a:lnTo>
                    <a:pt x="19" y="210"/>
                  </a:lnTo>
                  <a:lnTo>
                    <a:pt x="33" y="111"/>
                  </a:lnTo>
                  <a:close/>
                </a:path>
              </a:pathLst>
            </a:custGeom>
            <a:solidFill>
              <a:srgbClr val="C1A5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77" name="Freeform 353"/>
            <p:cNvSpPr>
              <a:spLocks/>
            </p:cNvSpPr>
            <p:nvPr/>
          </p:nvSpPr>
          <p:spPr bwMode="auto">
            <a:xfrm>
              <a:off x="587" y="631"/>
              <a:ext cx="342" cy="424"/>
            </a:xfrm>
            <a:custGeom>
              <a:avLst/>
              <a:gdLst>
                <a:gd name="T0" fmla="*/ 31 w 683"/>
                <a:gd name="T1" fmla="*/ 110 h 849"/>
                <a:gd name="T2" fmla="*/ 69 w 683"/>
                <a:gd name="T3" fmla="*/ 100 h 849"/>
                <a:gd name="T4" fmla="*/ 107 w 683"/>
                <a:gd name="T5" fmla="*/ 90 h 849"/>
                <a:gd name="T6" fmla="*/ 148 w 683"/>
                <a:gd name="T7" fmla="*/ 79 h 849"/>
                <a:gd name="T8" fmla="*/ 188 w 683"/>
                <a:gd name="T9" fmla="*/ 70 h 849"/>
                <a:gd name="T10" fmla="*/ 229 w 683"/>
                <a:gd name="T11" fmla="*/ 61 h 849"/>
                <a:gd name="T12" fmla="*/ 271 w 683"/>
                <a:gd name="T13" fmla="*/ 52 h 849"/>
                <a:gd name="T14" fmla="*/ 312 w 683"/>
                <a:gd name="T15" fmla="*/ 44 h 849"/>
                <a:gd name="T16" fmla="*/ 355 w 683"/>
                <a:gd name="T17" fmla="*/ 36 h 849"/>
                <a:gd name="T18" fmla="*/ 398 w 683"/>
                <a:gd name="T19" fmla="*/ 29 h 849"/>
                <a:gd name="T20" fmla="*/ 440 w 683"/>
                <a:gd name="T21" fmla="*/ 23 h 849"/>
                <a:gd name="T22" fmla="*/ 482 w 683"/>
                <a:gd name="T23" fmla="*/ 17 h 849"/>
                <a:gd name="T24" fmla="*/ 523 w 683"/>
                <a:gd name="T25" fmla="*/ 11 h 849"/>
                <a:gd name="T26" fmla="*/ 565 w 683"/>
                <a:gd name="T27" fmla="*/ 8 h 849"/>
                <a:gd name="T28" fmla="*/ 605 w 683"/>
                <a:gd name="T29" fmla="*/ 4 h 849"/>
                <a:gd name="T30" fmla="*/ 645 w 683"/>
                <a:gd name="T31" fmla="*/ 2 h 849"/>
                <a:gd name="T32" fmla="*/ 683 w 683"/>
                <a:gd name="T33" fmla="*/ 0 h 849"/>
                <a:gd name="T34" fmla="*/ 673 w 683"/>
                <a:gd name="T35" fmla="*/ 203 h 849"/>
                <a:gd name="T36" fmla="*/ 663 w 683"/>
                <a:gd name="T37" fmla="*/ 398 h 849"/>
                <a:gd name="T38" fmla="*/ 658 w 683"/>
                <a:gd name="T39" fmla="*/ 595 h 849"/>
                <a:gd name="T40" fmla="*/ 663 w 683"/>
                <a:gd name="T41" fmla="*/ 798 h 849"/>
                <a:gd name="T42" fmla="*/ 634 w 683"/>
                <a:gd name="T43" fmla="*/ 805 h 849"/>
                <a:gd name="T44" fmla="*/ 600 w 683"/>
                <a:gd name="T45" fmla="*/ 813 h 849"/>
                <a:gd name="T46" fmla="*/ 563 w 683"/>
                <a:gd name="T47" fmla="*/ 820 h 849"/>
                <a:gd name="T48" fmla="*/ 524 w 683"/>
                <a:gd name="T49" fmla="*/ 826 h 849"/>
                <a:gd name="T50" fmla="*/ 482 w 683"/>
                <a:gd name="T51" fmla="*/ 831 h 849"/>
                <a:gd name="T52" fmla="*/ 438 w 683"/>
                <a:gd name="T53" fmla="*/ 837 h 849"/>
                <a:gd name="T54" fmla="*/ 393 w 683"/>
                <a:gd name="T55" fmla="*/ 842 h 849"/>
                <a:gd name="T56" fmla="*/ 348 w 683"/>
                <a:gd name="T57" fmla="*/ 845 h 849"/>
                <a:gd name="T58" fmla="*/ 302 w 683"/>
                <a:gd name="T59" fmla="*/ 847 h 849"/>
                <a:gd name="T60" fmla="*/ 257 w 683"/>
                <a:gd name="T61" fmla="*/ 849 h 849"/>
                <a:gd name="T62" fmla="*/ 212 w 683"/>
                <a:gd name="T63" fmla="*/ 849 h 849"/>
                <a:gd name="T64" fmla="*/ 170 w 683"/>
                <a:gd name="T65" fmla="*/ 847 h 849"/>
                <a:gd name="T66" fmla="*/ 129 w 683"/>
                <a:gd name="T67" fmla="*/ 845 h 849"/>
                <a:gd name="T68" fmla="*/ 91 w 683"/>
                <a:gd name="T69" fmla="*/ 839 h 849"/>
                <a:gd name="T70" fmla="*/ 58 w 683"/>
                <a:gd name="T71" fmla="*/ 834 h 849"/>
                <a:gd name="T72" fmla="*/ 27 w 683"/>
                <a:gd name="T73" fmla="*/ 824 h 849"/>
                <a:gd name="T74" fmla="*/ 14 w 683"/>
                <a:gd name="T75" fmla="*/ 735 h 849"/>
                <a:gd name="T76" fmla="*/ 6 w 683"/>
                <a:gd name="T77" fmla="*/ 647 h 849"/>
                <a:gd name="T78" fmla="*/ 0 w 683"/>
                <a:gd name="T79" fmla="*/ 560 h 849"/>
                <a:gd name="T80" fmla="*/ 0 w 683"/>
                <a:gd name="T81" fmla="*/ 472 h 849"/>
                <a:gd name="T82" fmla="*/ 3 w 683"/>
                <a:gd name="T83" fmla="*/ 384 h 849"/>
                <a:gd name="T84" fmla="*/ 8 w 683"/>
                <a:gd name="T85" fmla="*/ 296 h 849"/>
                <a:gd name="T86" fmla="*/ 19 w 683"/>
                <a:gd name="T87" fmla="*/ 205 h 849"/>
                <a:gd name="T88" fmla="*/ 31 w 683"/>
                <a:gd name="T89" fmla="*/ 110 h 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83" h="849">
                  <a:moveTo>
                    <a:pt x="31" y="110"/>
                  </a:moveTo>
                  <a:lnTo>
                    <a:pt x="69" y="100"/>
                  </a:lnTo>
                  <a:lnTo>
                    <a:pt x="107" y="90"/>
                  </a:lnTo>
                  <a:lnTo>
                    <a:pt x="148" y="79"/>
                  </a:lnTo>
                  <a:lnTo>
                    <a:pt x="188" y="70"/>
                  </a:lnTo>
                  <a:lnTo>
                    <a:pt x="229" y="61"/>
                  </a:lnTo>
                  <a:lnTo>
                    <a:pt x="271" y="52"/>
                  </a:lnTo>
                  <a:lnTo>
                    <a:pt x="312" y="44"/>
                  </a:lnTo>
                  <a:lnTo>
                    <a:pt x="355" y="36"/>
                  </a:lnTo>
                  <a:lnTo>
                    <a:pt x="398" y="29"/>
                  </a:lnTo>
                  <a:lnTo>
                    <a:pt x="440" y="23"/>
                  </a:lnTo>
                  <a:lnTo>
                    <a:pt x="482" y="17"/>
                  </a:lnTo>
                  <a:lnTo>
                    <a:pt x="523" y="11"/>
                  </a:lnTo>
                  <a:lnTo>
                    <a:pt x="565" y="8"/>
                  </a:lnTo>
                  <a:lnTo>
                    <a:pt x="605" y="4"/>
                  </a:lnTo>
                  <a:lnTo>
                    <a:pt x="645" y="2"/>
                  </a:lnTo>
                  <a:lnTo>
                    <a:pt x="683" y="0"/>
                  </a:lnTo>
                  <a:lnTo>
                    <a:pt x="673" y="203"/>
                  </a:lnTo>
                  <a:lnTo>
                    <a:pt x="663" y="398"/>
                  </a:lnTo>
                  <a:lnTo>
                    <a:pt x="658" y="595"/>
                  </a:lnTo>
                  <a:lnTo>
                    <a:pt x="663" y="798"/>
                  </a:lnTo>
                  <a:lnTo>
                    <a:pt x="634" y="805"/>
                  </a:lnTo>
                  <a:lnTo>
                    <a:pt x="600" y="813"/>
                  </a:lnTo>
                  <a:lnTo>
                    <a:pt x="563" y="820"/>
                  </a:lnTo>
                  <a:lnTo>
                    <a:pt x="524" y="826"/>
                  </a:lnTo>
                  <a:lnTo>
                    <a:pt x="482" y="831"/>
                  </a:lnTo>
                  <a:lnTo>
                    <a:pt x="438" y="837"/>
                  </a:lnTo>
                  <a:lnTo>
                    <a:pt x="393" y="842"/>
                  </a:lnTo>
                  <a:lnTo>
                    <a:pt x="348" y="845"/>
                  </a:lnTo>
                  <a:lnTo>
                    <a:pt x="302" y="847"/>
                  </a:lnTo>
                  <a:lnTo>
                    <a:pt x="257" y="849"/>
                  </a:lnTo>
                  <a:lnTo>
                    <a:pt x="212" y="849"/>
                  </a:lnTo>
                  <a:lnTo>
                    <a:pt x="170" y="847"/>
                  </a:lnTo>
                  <a:lnTo>
                    <a:pt x="129" y="845"/>
                  </a:lnTo>
                  <a:lnTo>
                    <a:pt x="91" y="839"/>
                  </a:lnTo>
                  <a:lnTo>
                    <a:pt x="58" y="834"/>
                  </a:lnTo>
                  <a:lnTo>
                    <a:pt x="27" y="824"/>
                  </a:lnTo>
                  <a:lnTo>
                    <a:pt x="14" y="735"/>
                  </a:lnTo>
                  <a:lnTo>
                    <a:pt x="6" y="647"/>
                  </a:lnTo>
                  <a:lnTo>
                    <a:pt x="0" y="560"/>
                  </a:lnTo>
                  <a:lnTo>
                    <a:pt x="0" y="472"/>
                  </a:lnTo>
                  <a:lnTo>
                    <a:pt x="3" y="384"/>
                  </a:lnTo>
                  <a:lnTo>
                    <a:pt x="8" y="296"/>
                  </a:lnTo>
                  <a:lnTo>
                    <a:pt x="19" y="205"/>
                  </a:lnTo>
                  <a:lnTo>
                    <a:pt x="31" y="110"/>
                  </a:lnTo>
                  <a:close/>
                </a:path>
              </a:pathLst>
            </a:custGeom>
            <a:solidFill>
              <a:srgbClr val="C4A8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78" name="Freeform 354"/>
            <p:cNvSpPr>
              <a:spLocks/>
            </p:cNvSpPr>
            <p:nvPr/>
          </p:nvSpPr>
          <p:spPr bwMode="auto">
            <a:xfrm>
              <a:off x="588" y="632"/>
              <a:ext cx="332" cy="406"/>
            </a:xfrm>
            <a:custGeom>
              <a:avLst/>
              <a:gdLst>
                <a:gd name="T0" fmla="*/ 31 w 665"/>
                <a:gd name="T1" fmla="*/ 110 h 812"/>
                <a:gd name="T2" fmla="*/ 67 w 665"/>
                <a:gd name="T3" fmla="*/ 99 h 812"/>
                <a:gd name="T4" fmla="*/ 105 w 665"/>
                <a:gd name="T5" fmla="*/ 89 h 812"/>
                <a:gd name="T6" fmla="*/ 143 w 665"/>
                <a:gd name="T7" fmla="*/ 80 h 812"/>
                <a:gd name="T8" fmla="*/ 182 w 665"/>
                <a:gd name="T9" fmla="*/ 69 h 812"/>
                <a:gd name="T10" fmla="*/ 223 w 665"/>
                <a:gd name="T11" fmla="*/ 60 h 812"/>
                <a:gd name="T12" fmla="*/ 263 w 665"/>
                <a:gd name="T13" fmla="*/ 52 h 812"/>
                <a:gd name="T14" fmla="*/ 304 w 665"/>
                <a:gd name="T15" fmla="*/ 44 h 812"/>
                <a:gd name="T16" fmla="*/ 346 w 665"/>
                <a:gd name="T17" fmla="*/ 36 h 812"/>
                <a:gd name="T18" fmla="*/ 387 w 665"/>
                <a:gd name="T19" fmla="*/ 29 h 812"/>
                <a:gd name="T20" fmla="*/ 429 w 665"/>
                <a:gd name="T21" fmla="*/ 23 h 812"/>
                <a:gd name="T22" fmla="*/ 469 w 665"/>
                <a:gd name="T23" fmla="*/ 17 h 812"/>
                <a:gd name="T24" fmla="*/ 511 w 665"/>
                <a:gd name="T25" fmla="*/ 12 h 812"/>
                <a:gd name="T26" fmla="*/ 550 w 665"/>
                <a:gd name="T27" fmla="*/ 8 h 812"/>
                <a:gd name="T28" fmla="*/ 590 w 665"/>
                <a:gd name="T29" fmla="*/ 5 h 812"/>
                <a:gd name="T30" fmla="*/ 628 w 665"/>
                <a:gd name="T31" fmla="*/ 2 h 812"/>
                <a:gd name="T32" fmla="*/ 665 w 665"/>
                <a:gd name="T33" fmla="*/ 0 h 812"/>
                <a:gd name="T34" fmla="*/ 659 w 665"/>
                <a:gd name="T35" fmla="*/ 98 h 812"/>
                <a:gd name="T36" fmla="*/ 653 w 665"/>
                <a:gd name="T37" fmla="*/ 192 h 812"/>
                <a:gd name="T38" fmla="*/ 648 w 665"/>
                <a:gd name="T39" fmla="*/ 286 h 812"/>
                <a:gd name="T40" fmla="*/ 643 w 665"/>
                <a:gd name="T41" fmla="*/ 378 h 812"/>
                <a:gd name="T42" fmla="*/ 640 w 665"/>
                <a:gd name="T43" fmla="*/ 471 h 812"/>
                <a:gd name="T44" fmla="*/ 637 w 665"/>
                <a:gd name="T45" fmla="*/ 564 h 812"/>
                <a:gd name="T46" fmla="*/ 637 w 665"/>
                <a:gd name="T47" fmla="*/ 659 h 812"/>
                <a:gd name="T48" fmla="*/ 641 w 665"/>
                <a:gd name="T49" fmla="*/ 757 h 812"/>
                <a:gd name="T50" fmla="*/ 613 w 665"/>
                <a:gd name="T51" fmla="*/ 764 h 812"/>
                <a:gd name="T52" fmla="*/ 581 w 665"/>
                <a:gd name="T53" fmla="*/ 771 h 812"/>
                <a:gd name="T54" fmla="*/ 545 w 665"/>
                <a:gd name="T55" fmla="*/ 778 h 812"/>
                <a:gd name="T56" fmla="*/ 507 w 665"/>
                <a:gd name="T57" fmla="*/ 784 h 812"/>
                <a:gd name="T58" fmla="*/ 467 w 665"/>
                <a:gd name="T59" fmla="*/ 791 h 812"/>
                <a:gd name="T60" fmla="*/ 424 w 665"/>
                <a:gd name="T61" fmla="*/ 797 h 812"/>
                <a:gd name="T62" fmla="*/ 380 w 665"/>
                <a:gd name="T63" fmla="*/ 802 h 812"/>
                <a:gd name="T64" fmla="*/ 337 w 665"/>
                <a:gd name="T65" fmla="*/ 806 h 812"/>
                <a:gd name="T66" fmla="*/ 293 w 665"/>
                <a:gd name="T67" fmla="*/ 810 h 812"/>
                <a:gd name="T68" fmla="*/ 249 w 665"/>
                <a:gd name="T69" fmla="*/ 812 h 812"/>
                <a:gd name="T70" fmla="*/ 207 w 665"/>
                <a:gd name="T71" fmla="*/ 812 h 812"/>
                <a:gd name="T72" fmla="*/ 165 w 665"/>
                <a:gd name="T73" fmla="*/ 812 h 812"/>
                <a:gd name="T74" fmla="*/ 126 w 665"/>
                <a:gd name="T75" fmla="*/ 809 h 812"/>
                <a:gd name="T76" fmla="*/ 89 w 665"/>
                <a:gd name="T77" fmla="*/ 805 h 812"/>
                <a:gd name="T78" fmla="*/ 57 w 665"/>
                <a:gd name="T79" fmla="*/ 798 h 812"/>
                <a:gd name="T80" fmla="*/ 27 w 665"/>
                <a:gd name="T81" fmla="*/ 790 h 812"/>
                <a:gd name="T82" fmla="*/ 14 w 665"/>
                <a:gd name="T83" fmla="*/ 705 h 812"/>
                <a:gd name="T84" fmla="*/ 6 w 665"/>
                <a:gd name="T85" fmla="*/ 621 h 812"/>
                <a:gd name="T86" fmla="*/ 2 w 665"/>
                <a:gd name="T87" fmla="*/ 538 h 812"/>
                <a:gd name="T88" fmla="*/ 0 w 665"/>
                <a:gd name="T89" fmla="*/ 455 h 812"/>
                <a:gd name="T90" fmla="*/ 4 w 665"/>
                <a:gd name="T91" fmla="*/ 371 h 812"/>
                <a:gd name="T92" fmla="*/ 10 w 665"/>
                <a:gd name="T93" fmla="*/ 287 h 812"/>
                <a:gd name="T94" fmla="*/ 19 w 665"/>
                <a:gd name="T95" fmla="*/ 199 h 812"/>
                <a:gd name="T96" fmla="*/ 31 w 665"/>
                <a:gd name="T97" fmla="*/ 110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65" h="812">
                  <a:moveTo>
                    <a:pt x="31" y="110"/>
                  </a:moveTo>
                  <a:lnTo>
                    <a:pt x="67" y="99"/>
                  </a:lnTo>
                  <a:lnTo>
                    <a:pt x="105" y="89"/>
                  </a:lnTo>
                  <a:lnTo>
                    <a:pt x="143" y="80"/>
                  </a:lnTo>
                  <a:lnTo>
                    <a:pt x="182" y="69"/>
                  </a:lnTo>
                  <a:lnTo>
                    <a:pt x="223" y="60"/>
                  </a:lnTo>
                  <a:lnTo>
                    <a:pt x="263" y="52"/>
                  </a:lnTo>
                  <a:lnTo>
                    <a:pt x="304" y="44"/>
                  </a:lnTo>
                  <a:lnTo>
                    <a:pt x="346" y="36"/>
                  </a:lnTo>
                  <a:lnTo>
                    <a:pt x="387" y="29"/>
                  </a:lnTo>
                  <a:lnTo>
                    <a:pt x="429" y="23"/>
                  </a:lnTo>
                  <a:lnTo>
                    <a:pt x="469" y="17"/>
                  </a:lnTo>
                  <a:lnTo>
                    <a:pt x="511" y="12"/>
                  </a:lnTo>
                  <a:lnTo>
                    <a:pt x="550" y="8"/>
                  </a:lnTo>
                  <a:lnTo>
                    <a:pt x="590" y="5"/>
                  </a:lnTo>
                  <a:lnTo>
                    <a:pt x="628" y="2"/>
                  </a:lnTo>
                  <a:lnTo>
                    <a:pt x="665" y="0"/>
                  </a:lnTo>
                  <a:lnTo>
                    <a:pt x="659" y="98"/>
                  </a:lnTo>
                  <a:lnTo>
                    <a:pt x="653" y="192"/>
                  </a:lnTo>
                  <a:lnTo>
                    <a:pt x="648" y="286"/>
                  </a:lnTo>
                  <a:lnTo>
                    <a:pt x="643" y="378"/>
                  </a:lnTo>
                  <a:lnTo>
                    <a:pt x="640" y="471"/>
                  </a:lnTo>
                  <a:lnTo>
                    <a:pt x="637" y="564"/>
                  </a:lnTo>
                  <a:lnTo>
                    <a:pt x="637" y="659"/>
                  </a:lnTo>
                  <a:lnTo>
                    <a:pt x="641" y="757"/>
                  </a:lnTo>
                  <a:lnTo>
                    <a:pt x="613" y="764"/>
                  </a:lnTo>
                  <a:lnTo>
                    <a:pt x="581" y="771"/>
                  </a:lnTo>
                  <a:lnTo>
                    <a:pt x="545" y="778"/>
                  </a:lnTo>
                  <a:lnTo>
                    <a:pt x="507" y="784"/>
                  </a:lnTo>
                  <a:lnTo>
                    <a:pt x="467" y="791"/>
                  </a:lnTo>
                  <a:lnTo>
                    <a:pt x="424" y="797"/>
                  </a:lnTo>
                  <a:lnTo>
                    <a:pt x="380" y="802"/>
                  </a:lnTo>
                  <a:lnTo>
                    <a:pt x="337" y="806"/>
                  </a:lnTo>
                  <a:lnTo>
                    <a:pt x="293" y="810"/>
                  </a:lnTo>
                  <a:lnTo>
                    <a:pt x="249" y="812"/>
                  </a:lnTo>
                  <a:lnTo>
                    <a:pt x="207" y="812"/>
                  </a:lnTo>
                  <a:lnTo>
                    <a:pt x="165" y="812"/>
                  </a:lnTo>
                  <a:lnTo>
                    <a:pt x="126" y="809"/>
                  </a:lnTo>
                  <a:lnTo>
                    <a:pt x="89" y="805"/>
                  </a:lnTo>
                  <a:lnTo>
                    <a:pt x="57" y="798"/>
                  </a:lnTo>
                  <a:lnTo>
                    <a:pt x="27" y="790"/>
                  </a:lnTo>
                  <a:lnTo>
                    <a:pt x="14" y="705"/>
                  </a:lnTo>
                  <a:lnTo>
                    <a:pt x="6" y="621"/>
                  </a:lnTo>
                  <a:lnTo>
                    <a:pt x="2" y="538"/>
                  </a:lnTo>
                  <a:lnTo>
                    <a:pt x="0" y="455"/>
                  </a:lnTo>
                  <a:lnTo>
                    <a:pt x="4" y="371"/>
                  </a:lnTo>
                  <a:lnTo>
                    <a:pt x="10" y="287"/>
                  </a:lnTo>
                  <a:lnTo>
                    <a:pt x="19" y="199"/>
                  </a:lnTo>
                  <a:lnTo>
                    <a:pt x="31" y="110"/>
                  </a:lnTo>
                  <a:close/>
                </a:path>
              </a:pathLst>
            </a:custGeom>
            <a:solidFill>
              <a:srgbClr val="C9AD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79" name="Freeform 355"/>
            <p:cNvSpPr>
              <a:spLocks/>
            </p:cNvSpPr>
            <p:nvPr/>
          </p:nvSpPr>
          <p:spPr bwMode="auto">
            <a:xfrm>
              <a:off x="589" y="633"/>
              <a:ext cx="322" cy="387"/>
            </a:xfrm>
            <a:custGeom>
              <a:avLst/>
              <a:gdLst>
                <a:gd name="T0" fmla="*/ 29 w 643"/>
                <a:gd name="T1" fmla="*/ 109 h 774"/>
                <a:gd name="T2" fmla="*/ 63 w 643"/>
                <a:gd name="T3" fmla="*/ 98 h 774"/>
                <a:gd name="T4" fmla="*/ 99 w 643"/>
                <a:gd name="T5" fmla="*/ 89 h 774"/>
                <a:gd name="T6" fmla="*/ 136 w 643"/>
                <a:gd name="T7" fmla="*/ 79 h 774"/>
                <a:gd name="T8" fmla="*/ 174 w 643"/>
                <a:gd name="T9" fmla="*/ 70 h 774"/>
                <a:gd name="T10" fmla="*/ 213 w 643"/>
                <a:gd name="T11" fmla="*/ 61 h 774"/>
                <a:gd name="T12" fmla="*/ 253 w 643"/>
                <a:gd name="T13" fmla="*/ 52 h 774"/>
                <a:gd name="T14" fmla="*/ 292 w 643"/>
                <a:gd name="T15" fmla="*/ 44 h 774"/>
                <a:gd name="T16" fmla="*/ 334 w 643"/>
                <a:gd name="T17" fmla="*/ 37 h 774"/>
                <a:gd name="T18" fmla="*/ 374 w 643"/>
                <a:gd name="T19" fmla="*/ 30 h 774"/>
                <a:gd name="T20" fmla="*/ 415 w 643"/>
                <a:gd name="T21" fmla="*/ 23 h 774"/>
                <a:gd name="T22" fmla="*/ 455 w 643"/>
                <a:gd name="T23" fmla="*/ 18 h 774"/>
                <a:gd name="T24" fmla="*/ 494 w 643"/>
                <a:gd name="T25" fmla="*/ 13 h 774"/>
                <a:gd name="T26" fmla="*/ 533 w 643"/>
                <a:gd name="T27" fmla="*/ 8 h 774"/>
                <a:gd name="T28" fmla="*/ 571 w 643"/>
                <a:gd name="T29" fmla="*/ 5 h 774"/>
                <a:gd name="T30" fmla="*/ 607 w 643"/>
                <a:gd name="T31" fmla="*/ 3 h 774"/>
                <a:gd name="T32" fmla="*/ 643 w 643"/>
                <a:gd name="T33" fmla="*/ 0 h 774"/>
                <a:gd name="T34" fmla="*/ 637 w 643"/>
                <a:gd name="T35" fmla="*/ 93 h 774"/>
                <a:gd name="T36" fmla="*/ 631 w 643"/>
                <a:gd name="T37" fmla="*/ 182 h 774"/>
                <a:gd name="T38" fmla="*/ 625 w 643"/>
                <a:gd name="T39" fmla="*/ 270 h 774"/>
                <a:gd name="T40" fmla="*/ 621 w 643"/>
                <a:gd name="T41" fmla="*/ 357 h 774"/>
                <a:gd name="T42" fmla="*/ 617 w 643"/>
                <a:gd name="T43" fmla="*/ 445 h 774"/>
                <a:gd name="T44" fmla="*/ 615 w 643"/>
                <a:gd name="T45" fmla="*/ 533 h 774"/>
                <a:gd name="T46" fmla="*/ 615 w 643"/>
                <a:gd name="T47" fmla="*/ 622 h 774"/>
                <a:gd name="T48" fmla="*/ 617 w 643"/>
                <a:gd name="T49" fmla="*/ 714 h 774"/>
                <a:gd name="T50" fmla="*/ 590 w 643"/>
                <a:gd name="T51" fmla="*/ 721 h 774"/>
                <a:gd name="T52" fmla="*/ 560 w 643"/>
                <a:gd name="T53" fmla="*/ 728 h 774"/>
                <a:gd name="T54" fmla="*/ 525 w 643"/>
                <a:gd name="T55" fmla="*/ 735 h 774"/>
                <a:gd name="T56" fmla="*/ 488 w 643"/>
                <a:gd name="T57" fmla="*/ 743 h 774"/>
                <a:gd name="T58" fmla="*/ 449 w 643"/>
                <a:gd name="T59" fmla="*/ 750 h 774"/>
                <a:gd name="T60" fmla="*/ 408 w 643"/>
                <a:gd name="T61" fmla="*/ 756 h 774"/>
                <a:gd name="T62" fmla="*/ 366 w 643"/>
                <a:gd name="T63" fmla="*/ 762 h 774"/>
                <a:gd name="T64" fmla="*/ 324 w 643"/>
                <a:gd name="T65" fmla="*/ 766 h 774"/>
                <a:gd name="T66" fmla="*/ 281 w 643"/>
                <a:gd name="T67" fmla="*/ 771 h 774"/>
                <a:gd name="T68" fmla="*/ 238 w 643"/>
                <a:gd name="T69" fmla="*/ 773 h 774"/>
                <a:gd name="T70" fmla="*/ 197 w 643"/>
                <a:gd name="T71" fmla="*/ 774 h 774"/>
                <a:gd name="T72" fmla="*/ 158 w 643"/>
                <a:gd name="T73" fmla="*/ 774 h 774"/>
                <a:gd name="T74" fmla="*/ 120 w 643"/>
                <a:gd name="T75" fmla="*/ 772 h 774"/>
                <a:gd name="T76" fmla="*/ 84 w 643"/>
                <a:gd name="T77" fmla="*/ 769 h 774"/>
                <a:gd name="T78" fmla="*/ 53 w 643"/>
                <a:gd name="T79" fmla="*/ 763 h 774"/>
                <a:gd name="T80" fmla="*/ 24 w 643"/>
                <a:gd name="T81" fmla="*/ 755 h 774"/>
                <a:gd name="T82" fmla="*/ 12 w 643"/>
                <a:gd name="T83" fmla="*/ 674 h 774"/>
                <a:gd name="T84" fmla="*/ 4 w 643"/>
                <a:gd name="T85" fmla="*/ 594 h 774"/>
                <a:gd name="T86" fmla="*/ 0 w 643"/>
                <a:gd name="T87" fmla="*/ 515 h 774"/>
                <a:gd name="T88" fmla="*/ 0 w 643"/>
                <a:gd name="T89" fmla="*/ 437 h 774"/>
                <a:gd name="T90" fmla="*/ 2 w 643"/>
                <a:gd name="T91" fmla="*/ 357 h 774"/>
                <a:gd name="T92" fmla="*/ 8 w 643"/>
                <a:gd name="T93" fmla="*/ 277 h 774"/>
                <a:gd name="T94" fmla="*/ 17 w 643"/>
                <a:gd name="T95" fmla="*/ 194 h 774"/>
                <a:gd name="T96" fmla="*/ 29 w 643"/>
                <a:gd name="T97" fmla="*/ 109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43" h="774">
                  <a:moveTo>
                    <a:pt x="29" y="109"/>
                  </a:moveTo>
                  <a:lnTo>
                    <a:pt x="63" y="98"/>
                  </a:lnTo>
                  <a:lnTo>
                    <a:pt x="99" y="89"/>
                  </a:lnTo>
                  <a:lnTo>
                    <a:pt x="136" y="79"/>
                  </a:lnTo>
                  <a:lnTo>
                    <a:pt x="174" y="70"/>
                  </a:lnTo>
                  <a:lnTo>
                    <a:pt x="213" y="61"/>
                  </a:lnTo>
                  <a:lnTo>
                    <a:pt x="253" y="52"/>
                  </a:lnTo>
                  <a:lnTo>
                    <a:pt x="292" y="44"/>
                  </a:lnTo>
                  <a:lnTo>
                    <a:pt x="334" y="37"/>
                  </a:lnTo>
                  <a:lnTo>
                    <a:pt x="374" y="30"/>
                  </a:lnTo>
                  <a:lnTo>
                    <a:pt x="415" y="23"/>
                  </a:lnTo>
                  <a:lnTo>
                    <a:pt x="455" y="18"/>
                  </a:lnTo>
                  <a:lnTo>
                    <a:pt x="494" y="13"/>
                  </a:lnTo>
                  <a:lnTo>
                    <a:pt x="533" y="8"/>
                  </a:lnTo>
                  <a:lnTo>
                    <a:pt x="571" y="5"/>
                  </a:lnTo>
                  <a:lnTo>
                    <a:pt x="607" y="3"/>
                  </a:lnTo>
                  <a:lnTo>
                    <a:pt x="643" y="0"/>
                  </a:lnTo>
                  <a:lnTo>
                    <a:pt x="637" y="93"/>
                  </a:lnTo>
                  <a:lnTo>
                    <a:pt x="631" y="182"/>
                  </a:lnTo>
                  <a:lnTo>
                    <a:pt x="625" y="270"/>
                  </a:lnTo>
                  <a:lnTo>
                    <a:pt x="621" y="357"/>
                  </a:lnTo>
                  <a:lnTo>
                    <a:pt x="617" y="445"/>
                  </a:lnTo>
                  <a:lnTo>
                    <a:pt x="615" y="533"/>
                  </a:lnTo>
                  <a:lnTo>
                    <a:pt x="615" y="622"/>
                  </a:lnTo>
                  <a:lnTo>
                    <a:pt x="617" y="714"/>
                  </a:lnTo>
                  <a:lnTo>
                    <a:pt x="590" y="721"/>
                  </a:lnTo>
                  <a:lnTo>
                    <a:pt x="560" y="728"/>
                  </a:lnTo>
                  <a:lnTo>
                    <a:pt x="525" y="735"/>
                  </a:lnTo>
                  <a:lnTo>
                    <a:pt x="488" y="743"/>
                  </a:lnTo>
                  <a:lnTo>
                    <a:pt x="449" y="750"/>
                  </a:lnTo>
                  <a:lnTo>
                    <a:pt x="408" y="756"/>
                  </a:lnTo>
                  <a:lnTo>
                    <a:pt x="366" y="762"/>
                  </a:lnTo>
                  <a:lnTo>
                    <a:pt x="324" y="766"/>
                  </a:lnTo>
                  <a:lnTo>
                    <a:pt x="281" y="771"/>
                  </a:lnTo>
                  <a:lnTo>
                    <a:pt x="238" y="773"/>
                  </a:lnTo>
                  <a:lnTo>
                    <a:pt x="197" y="774"/>
                  </a:lnTo>
                  <a:lnTo>
                    <a:pt x="158" y="774"/>
                  </a:lnTo>
                  <a:lnTo>
                    <a:pt x="120" y="772"/>
                  </a:lnTo>
                  <a:lnTo>
                    <a:pt x="84" y="769"/>
                  </a:lnTo>
                  <a:lnTo>
                    <a:pt x="53" y="763"/>
                  </a:lnTo>
                  <a:lnTo>
                    <a:pt x="24" y="755"/>
                  </a:lnTo>
                  <a:lnTo>
                    <a:pt x="12" y="674"/>
                  </a:lnTo>
                  <a:lnTo>
                    <a:pt x="4" y="594"/>
                  </a:lnTo>
                  <a:lnTo>
                    <a:pt x="0" y="515"/>
                  </a:lnTo>
                  <a:lnTo>
                    <a:pt x="0" y="437"/>
                  </a:lnTo>
                  <a:lnTo>
                    <a:pt x="2" y="357"/>
                  </a:lnTo>
                  <a:lnTo>
                    <a:pt x="8" y="277"/>
                  </a:lnTo>
                  <a:lnTo>
                    <a:pt x="17" y="194"/>
                  </a:lnTo>
                  <a:lnTo>
                    <a:pt x="29" y="109"/>
                  </a:lnTo>
                  <a:close/>
                </a:path>
              </a:pathLst>
            </a:custGeom>
            <a:solidFill>
              <a:srgbClr val="CCB5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80" name="Freeform 356"/>
            <p:cNvSpPr>
              <a:spLocks/>
            </p:cNvSpPr>
            <p:nvPr/>
          </p:nvSpPr>
          <p:spPr bwMode="auto">
            <a:xfrm>
              <a:off x="591" y="634"/>
              <a:ext cx="311" cy="369"/>
            </a:xfrm>
            <a:custGeom>
              <a:avLst/>
              <a:gdLst>
                <a:gd name="T0" fmla="*/ 28 w 622"/>
                <a:gd name="T1" fmla="*/ 107 h 737"/>
                <a:gd name="T2" fmla="*/ 60 w 622"/>
                <a:gd name="T3" fmla="*/ 96 h 737"/>
                <a:gd name="T4" fmla="*/ 95 w 622"/>
                <a:gd name="T5" fmla="*/ 87 h 737"/>
                <a:gd name="T6" fmla="*/ 130 w 622"/>
                <a:gd name="T7" fmla="*/ 78 h 737"/>
                <a:gd name="T8" fmla="*/ 167 w 622"/>
                <a:gd name="T9" fmla="*/ 69 h 737"/>
                <a:gd name="T10" fmla="*/ 205 w 622"/>
                <a:gd name="T11" fmla="*/ 60 h 737"/>
                <a:gd name="T12" fmla="*/ 243 w 622"/>
                <a:gd name="T13" fmla="*/ 52 h 737"/>
                <a:gd name="T14" fmla="*/ 282 w 622"/>
                <a:gd name="T15" fmla="*/ 43 h 737"/>
                <a:gd name="T16" fmla="*/ 323 w 622"/>
                <a:gd name="T17" fmla="*/ 35 h 737"/>
                <a:gd name="T18" fmla="*/ 362 w 622"/>
                <a:gd name="T19" fmla="*/ 29 h 737"/>
                <a:gd name="T20" fmla="*/ 401 w 622"/>
                <a:gd name="T21" fmla="*/ 23 h 737"/>
                <a:gd name="T22" fmla="*/ 440 w 622"/>
                <a:gd name="T23" fmla="*/ 17 h 737"/>
                <a:gd name="T24" fmla="*/ 479 w 622"/>
                <a:gd name="T25" fmla="*/ 12 h 737"/>
                <a:gd name="T26" fmla="*/ 516 w 622"/>
                <a:gd name="T27" fmla="*/ 8 h 737"/>
                <a:gd name="T28" fmla="*/ 553 w 622"/>
                <a:gd name="T29" fmla="*/ 4 h 737"/>
                <a:gd name="T30" fmla="*/ 589 w 622"/>
                <a:gd name="T31" fmla="*/ 2 h 737"/>
                <a:gd name="T32" fmla="*/ 622 w 622"/>
                <a:gd name="T33" fmla="*/ 0 h 737"/>
                <a:gd name="T34" fmla="*/ 618 w 622"/>
                <a:gd name="T35" fmla="*/ 87 h 737"/>
                <a:gd name="T36" fmla="*/ 612 w 622"/>
                <a:gd name="T37" fmla="*/ 171 h 737"/>
                <a:gd name="T38" fmla="*/ 606 w 622"/>
                <a:gd name="T39" fmla="*/ 254 h 737"/>
                <a:gd name="T40" fmla="*/ 600 w 622"/>
                <a:gd name="T41" fmla="*/ 336 h 737"/>
                <a:gd name="T42" fmla="*/ 597 w 622"/>
                <a:gd name="T43" fmla="*/ 418 h 737"/>
                <a:gd name="T44" fmla="*/ 595 w 622"/>
                <a:gd name="T45" fmla="*/ 500 h 737"/>
                <a:gd name="T46" fmla="*/ 593 w 622"/>
                <a:gd name="T47" fmla="*/ 584 h 737"/>
                <a:gd name="T48" fmla="*/ 596 w 622"/>
                <a:gd name="T49" fmla="*/ 671 h 737"/>
                <a:gd name="T50" fmla="*/ 569 w 622"/>
                <a:gd name="T51" fmla="*/ 678 h 737"/>
                <a:gd name="T52" fmla="*/ 539 w 622"/>
                <a:gd name="T53" fmla="*/ 685 h 737"/>
                <a:gd name="T54" fmla="*/ 507 w 622"/>
                <a:gd name="T55" fmla="*/ 693 h 737"/>
                <a:gd name="T56" fmla="*/ 471 w 622"/>
                <a:gd name="T57" fmla="*/ 700 h 737"/>
                <a:gd name="T58" fmla="*/ 433 w 622"/>
                <a:gd name="T59" fmla="*/ 708 h 737"/>
                <a:gd name="T60" fmla="*/ 394 w 622"/>
                <a:gd name="T61" fmla="*/ 715 h 737"/>
                <a:gd name="T62" fmla="*/ 353 w 622"/>
                <a:gd name="T63" fmla="*/ 721 h 737"/>
                <a:gd name="T64" fmla="*/ 312 w 622"/>
                <a:gd name="T65" fmla="*/ 726 h 737"/>
                <a:gd name="T66" fmla="*/ 271 w 622"/>
                <a:gd name="T67" fmla="*/ 731 h 737"/>
                <a:gd name="T68" fmla="*/ 231 w 622"/>
                <a:gd name="T69" fmla="*/ 735 h 737"/>
                <a:gd name="T70" fmla="*/ 190 w 622"/>
                <a:gd name="T71" fmla="*/ 737 h 737"/>
                <a:gd name="T72" fmla="*/ 152 w 622"/>
                <a:gd name="T73" fmla="*/ 737 h 737"/>
                <a:gd name="T74" fmla="*/ 115 w 622"/>
                <a:gd name="T75" fmla="*/ 736 h 737"/>
                <a:gd name="T76" fmla="*/ 82 w 622"/>
                <a:gd name="T77" fmla="*/ 732 h 737"/>
                <a:gd name="T78" fmla="*/ 51 w 622"/>
                <a:gd name="T79" fmla="*/ 728 h 737"/>
                <a:gd name="T80" fmla="*/ 23 w 622"/>
                <a:gd name="T81" fmla="*/ 720 h 737"/>
                <a:gd name="T82" fmla="*/ 13 w 622"/>
                <a:gd name="T83" fmla="*/ 642 h 737"/>
                <a:gd name="T84" fmla="*/ 5 w 622"/>
                <a:gd name="T85" fmla="*/ 568 h 737"/>
                <a:gd name="T86" fmla="*/ 1 w 622"/>
                <a:gd name="T87" fmla="*/ 493 h 737"/>
                <a:gd name="T88" fmla="*/ 0 w 622"/>
                <a:gd name="T89" fmla="*/ 418 h 737"/>
                <a:gd name="T90" fmla="*/ 2 w 622"/>
                <a:gd name="T91" fmla="*/ 343 h 737"/>
                <a:gd name="T92" fmla="*/ 8 w 622"/>
                <a:gd name="T93" fmla="*/ 266 h 737"/>
                <a:gd name="T94" fmla="*/ 16 w 622"/>
                <a:gd name="T95" fmla="*/ 187 h 737"/>
                <a:gd name="T96" fmla="*/ 28 w 622"/>
                <a:gd name="T97" fmla="*/ 107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22" h="737">
                  <a:moveTo>
                    <a:pt x="28" y="107"/>
                  </a:moveTo>
                  <a:lnTo>
                    <a:pt x="60" y="96"/>
                  </a:lnTo>
                  <a:lnTo>
                    <a:pt x="95" y="87"/>
                  </a:lnTo>
                  <a:lnTo>
                    <a:pt x="130" y="78"/>
                  </a:lnTo>
                  <a:lnTo>
                    <a:pt x="167" y="69"/>
                  </a:lnTo>
                  <a:lnTo>
                    <a:pt x="205" y="60"/>
                  </a:lnTo>
                  <a:lnTo>
                    <a:pt x="243" y="52"/>
                  </a:lnTo>
                  <a:lnTo>
                    <a:pt x="282" y="43"/>
                  </a:lnTo>
                  <a:lnTo>
                    <a:pt x="323" y="35"/>
                  </a:lnTo>
                  <a:lnTo>
                    <a:pt x="362" y="29"/>
                  </a:lnTo>
                  <a:lnTo>
                    <a:pt x="401" y="23"/>
                  </a:lnTo>
                  <a:lnTo>
                    <a:pt x="440" y="17"/>
                  </a:lnTo>
                  <a:lnTo>
                    <a:pt x="479" y="12"/>
                  </a:lnTo>
                  <a:lnTo>
                    <a:pt x="516" y="8"/>
                  </a:lnTo>
                  <a:lnTo>
                    <a:pt x="553" y="4"/>
                  </a:lnTo>
                  <a:lnTo>
                    <a:pt x="589" y="2"/>
                  </a:lnTo>
                  <a:lnTo>
                    <a:pt x="622" y="0"/>
                  </a:lnTo>
                  <a:lnTo>
                    <a:pt x="618" y="87"/>
                  </a:lnTo>
                  <a:lnTo>
                    <a:pt x="612" y="171"/>
                  </a:lnTo>
                  <a:lnTo>
                    <a:pt x="606" y="254"/>
                  </a:lnTo>
                  <a:lnTo>
                    <a:pt x="600" y="336"/>
                  </a:lnTo>
                  <a:lnTo>
                    <a:pt x="597" y="418"/>
                  </a:lnTo>
                  <a:lnTo>
                    <a:pt x="595" y="500"/>
                  </a:lnTo>
                  <a:lnTo>
                    <a:pt x="593" y="584"/>
                  </a:lnTo>
                  <a:lnTo>
                    <a:pt x="596" y="671"/>
                  </a:lnTo>
                  <a:lnTo>
                    <a:pt x="569" y="678"/>
                  </a:lnTo>
                  <a:lnTo>
                    <a:pt x="539" y="685"/>
                  </a:lnTo>
                  <a:lnTo>
                    <a:pt x="507" y="693"/>
                  </a:lnTo>
                  <a:lnTo>
                    <a:pt x="471" y="700"/>
                  </a:lnTo>
                  <a:lnTo>
                    <a:pt x="433" y="708"/>
                  </a:lnTo>
                  <a:lnTo>
                    <a:pt x="394" y="715"/>
                  </a:lnTo>
                  <a:lnTo>
                    <a:pt x="353" y="721"/>
                  </a:lnTo>
                  <a:lnTo>
                    <a:pt x="312" y="726"/>
                  </a:lnTo>
                  <a:lnTo>
                    <a:pt x="271" y="731"/>
                  </a:lnTo>
                  <a:lnTo>
                    <a:pt x="231" y="735"/>
                  </a:lnTo>
                  <a:lnTo>
                    <a:pt x="190" y="737"/>
                  </a:lnTo>
                  <a:lnTo>
                    <a:pt x="152" y="737"/>
                  </a:lnTo>
                  <a:lnTo>
                    <a:pt x="115" y="736"/>
                  </a:lnTo>
                  <a:lnTo>
                    <a:pt x="82" y="732"/>
                  </a:lnTo>
                  <a:lnTo>
                    <a:pt x="51" y="728"/>
                  </a:lnTo>
                  <a:lnTo>
                    <a:pt x="23" y="720"/>
                  </a:lnTo>
                  <a:lnTo>
                    <a:pt x="13" y="642"/>
                  </a:lnTo>
                  <a:lnTo>
                    <a:pt x="5" y="568"/>
                  </a:lnTo>
                  <a:lnTo>
                    <a:pt x="1" y="493"/>
                  </a:lnTo>
                  <a:lnTo>
                    <a:pt x="0" y="418"/>
                  </a:lnTo>
                  <a:lnTo>
                    <a:pt x="2" y="343"/>
                  </a:lnTo>
                  <a:lnTo>
                    <a:pt x="8" y="266"/>
                  </a:lnTo>
                  <a:lnTo>
                    <a:pt x="16" y="187"/>
                  </a:lnTo>
                  <a:lnTo>
                    <a:pt x="28" y="107"/>
                  </a:lnTo>
                  <a:close/>
                </a:path>
              </a:pathLst>
            </a:custGeom>
            <a:solidFill>
              <a:srgbClr val="D1BA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81" name="Freeform 357"/>
            <p:cNvSpPr>
              <a:spLocks/>
            </p:cNvSpPr>
            <p:nvPr/>
          </p:nvSpPr>
          <p:spPr bwMode="auto">
            <a:xfrm>
              <a:off x="592" y="636"/>
              <a:ext cx="300" cy="350"/>
            </a:xfrm>
            <a:custGeom>
              <a:avLst/>
              <a:gdLst>
                <a:gd name="T0" fmla="*/ 27 w 602"/>
                <a:gd name="T1" fmla="*/ 106 h 700"/>
                <a:gd name="T2" fmla="*/ 58 w 602"/>
                <a:gd name="T3" fmla="*/ 97 h 700"/>
                <a:gd name="T4" fmla="*/ 90 w 602"/>
                <a:gd name="T5" fmla="*/ 88 h 700"/>
                <a:gd name="T6" fmla="*/ 125 w 602"/>
                <a:gd name="T7" fmla="*/ 78 h 700"/>
                <a:gd name="T8" fmla="*/ 161 w 602"/>
                <a:gd name="T9" fmla="*/ 69 h 700"/>
                <a:gd name="T10" fmla="*/ 197 w 602"/>
                <a:gd name="T11" fmla="*/ 60 h 700"/>
                <a:gd name="T12" fmla="*/ 235 w 602"/>
                <a:gd name="T13" fmla="*/ 52 h 700"/>
                <a:gd name="T14" fmla="*/ 273 w 602"/>
                <a:gd name="T15" fmla="*/ 44 h 700"/>
                <a:gd name="T16" fmla="*/ 311 w 602"/>
                <a:gd name="T17" fmla="*/ 36 h 700"/>
                <a:gd name="T18" fmla="*/ 351 w 602"/>
                <a:gd name="T19" fmla="*/ 29 h 700"/>
                <a:gd name="T20" fmla="*/ 389 w 602"/>
                <a:gd name="T21" fmla="*/ 23 h 700"/>
                <a:gd name="T22" fmla="*/ 427 w 602"/>
                <a:gd name="T23" fmla="*/ 17 h 700"/>
                <a:gd name="T24" fmla="*/ 465 w 602"/>
                <a:gd name="T25" fmla="*/ 12 h 700"/>
                <a:gd name="T26" fmla="*/ 500 w 602"/>
                <a:gd name="T27" fmla="*/ 8 h 700"/>
                <a:gd name="T28" fmla="*/ 536 w 602"/>
                <a:gd name="T29" fmla="*/ 5 h 700"/>
                <a:gd name="T30" fmla="*/ 569 w 602"/>
                <a:gd name="T31" fmla="*/ 1 h 700"/>
                <a:gd name="T32" fmla="*/ 602 w 602"/>
                <a:gd name="T33" fmla="*/ 0 h 700"/>
                <a:gd name="T34" fmla="*/ 597 w 602"/>
                <a:gd name="T35" fmla="*/ 82 h 700"/>
                <a:gd name="T36" fmla="*/ 591 w 602"/>
                <a:gd name="T37" fmla="*/ 161 h 700"/>
                <a:gd name="T38" fmla="*/ 586 w 602"/>
                <a:gd name="T39" fmla="*/ 238 h 700"/>
                <a:gd name="T40" fmla="*/ 580 w 602"/>
                <a:gd name="T41" fmla="*/ 314 h 700"/>
                <a:gd name="T42" fmla="*/ 576 w 602"/>
                <a:gd name="T43" fmla="*/ 392 h 700"/>
                <a:gd name="T44" fmla="*/ 574 w 602"/>
                <a:gd name="T45" fmla="*/ 469 h 700"/>
                <a:gd name="T46" fmla="*/ 573 w 602"/>
                <a:gd name="T47" fmla="*/ 548 h 700"/>
                <a:gd name="T48" fmla="*/ 575 w 602"/>
                <a:gd name="T49" fmla="*/ 630 h 700"/>
                <a:gd name="T50" fmla="*/ 550 w 602"/>
                <a:gd name="T51" fmla="*/ 637 h 700"/>
                <a:gd name="T52" fmla="*/ 521 w 602"/>
                <a:gd name="T53" fmla="*/ 644 h 700"/>
                <a:gd name="T54" fmla="*/ 489 w 602"/>
                <a:gd name="T55" fmla="*/ 652 h 700"/>
                <a:gd name="T56" fmla="*/ 454 w 602"/>
                <a:gd name="T57" fmla="*/ 659 h 700"/>
                <a:gd name="T58" fmla="*/ 417 w 602"/>
                <a:gd name="T59" fmla="*/ 667 h 700"/>
                <a:gd name="T60" fmla="*/ 379 w 602"/>
                <a:gd name="T61" fmla="*/ 674 h 700"/>
                <a:gd name="T62" fmla="*/ 340 w 602"/>
                <a:gd name="T63" fmla="*/ 681 h 700"/>
                <a:gd name="T64" fmla="*/ 301 w 602"/>
                <a:gd name="T65" fmla="*/ 686 h 700"/>
                <a:gd name="T66" fmla="*/ 261 w 602"/>
                <a:gd name="T67" fmla="*/ 692 h 700"/>
                <a:gd name="T68" fmla="*/ 222 w 602"/>
                <a:gd name="T69" fmla="*/ 697 h 700"/>
                <a:gd name="T70" fmla="*/ 184 w 602"/>
                <a:gd name="T71" fmla="*/ 699 h 700"/>
                <a:gd name="T72" fmla="*/ 147 w 602"/>
                <a:gd name="T73" fmla="*/ 700 h 700"/>
                <a:gd name="T74" fmla="*/ 111 w 602"/>
                <a:gd name="T75" fmla="*/ 700 h 700"/>
                <a:gd name="T76" fmla="*/ 79 w 602"/>
                <a:gd name="T77" fmla="*/ 697 h 700"/>
                <a:gd name="T78" fmla="*/ 50 w 602"/>
                <a:gd name="T79" fmla="*/ 692 h 700"/>
                <a:gd name="T80" fmla="*/ 23 w 602"/>
                <a:gd name="T81" fmla="*/ 685 h 700"/>
                <a:gd name="T82" fmla="*/ 13 w 602"/>
                <a:gd name="T83" fmla="*/ 613 h 700"/>
                <a:gd name="T84" fmla="*/ 5 w 602"/>
                <a:gd name="T85" fmla="*/ 541 h 700"/>
                <a:gd name="T86" fmla="*/ 2 w 602"/>
                <a:gd name="T87" fmla="*/ 471 h 700"/>
                <a:gd name="T88" fmla="*/ 0 w 602"/>
                <a:gd name="T89" fmla="*/ 400 h 700"/>
                <a:gd name="T90" fmla="*/ 3 w 602"/>
                <a:gd name="T91" fmla="*/ 328 h 700"/>
                <a:gd name="T92" fmla="*/ 8 w 602"/>
                <a:gd name="T93" fmla="*/ 257 h 700"/>
                <a:gd name="T94" fmla="*/ 17 w 602"/>
                <a:gd name="T95" fmla="*/ 182 h 700"/>
                <a:gd name="T96" fmla="*/ 27 w 602"/>
                <a:gd name="T97" fmla="*/ 106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02" h="700">
                  <a:moveTo>
                    <a:pt x="27" y="106"/>
                  </a:moveTo>
                  <a:lnTo>
                    <a:pt x="58" y="97"/>
                  </a:lnTo>
                  <a:lnTo>
                    <a:pt x="90" y="88"/>
                  </a:lnTo>
                  <a:lnTo>
                    <a:pt x="125" y="78"/>
                  </a:lnTo>
                  <a:lnTo>
                    <a:pt x="161" y="69"/>
                  </a:lnTo>
                  <a:lnTo>
                    <a:pt x="197" y="60"/>
                  </a:lnTo>
                  <a:lnTo>
                    <a:pt x="235" y="52"/>
                  </a:lnTo>
                  <a:lnTo>
                    <a:pt x="273" y="44"/>
                  </a:lnTo>
                  <a:lnTo>
                    <a:pt x="311" y="36"/>
                  </a:lnTo>
                  <a:lnTo>
                    <a:pt x="351" y="29"/>
                  </a:lnTo>
                  <a:lnTo>
                    <a:pt x="389" y="23"/>
                  </a:lnTo>
                  <a:lnTo>
                    <a:pt x="427" y="17"/>
                  </a:lnTo>
                  <a:lnTo>
                    <a:pt x="465" y="12"/>
                  </a:lnTo>
                  <a:lnTo>
                    <a:pt x="500" y="8"/>
                  </a:lnTo>
                  <a:lnTo>
                    <a:pt x="536" y="5"/>
                  </a:lnTo>
                  <a:lnTo>
                    <a:pt x="569" y="1"/>
                  </a:lnTo>
                  <a:lnTo>
                    <a:pt x="602" y="0"/>
                  </a:lnTo>
                  <a:lnTo>
                    <a:pt x="597" y="82"/>
                  </a:lnTo>
                  <a:lnTo>
                    <a:pt x="591" y="161"/>
                  </a:lnTo>
                  <a:lnTo>
                    <a:pt x="586" y="238"/>
                  </a:lnTo>
                  <a:lnTo>
                    <a:pt x="580" y="314"/>
                  </a:lnTo>
                  <a:lnTo>
                    <a:pt x="576" y="392"/>
                  </a:lnTo>
                  <a:lnTo>
                    <a:pt x="574" y="469"/>
                  </a:lnTo>
                  <a:lnTo>
                    <a:pt x="573" y="548"/>
                  </a:lnTo>
                  <a:lnTo>
                    <a:pt x="575" y="630"/>
                  </a:lnTo>
                  <a:lnTo>
                    <a:pt x="550" y="637"/>
                  </a:lnTo>
                  <a:lnTo>
                    <a:pt x="521" y="644"/>
                  </a:lnTo>
                  <a:lnTo>
                    <a:pt x="489" y="652"/>
                  </a:lnTo>
                  <a:lnTo>
                    <a:pt x="454" y="659"/>
                  </a:lnTo>
                  <a:lnTo>
                    <a:pt x="417" y="667"/>
                  </a:lnTo>
                  <a:lnTo>
                    <a:pt x="379" y="674"/>
                  </a:lnTo>
                  <a:lnTo>
                    <a:pt x="340" y="681"/>
                  </a:lnTo>
                  <a:lnTo>
                    <a:pt x="301" y="686"/>
                  </a:lnTo>
                  <a:lnTo>
                    <a:pt x="261" y="692"/>
                  </a:lnTo>
                  <a:lnTo>
                    <a:pt x="222" y="697"/>
                  </a:lnTo>
                  <a:lnTo>
                    <a:pt x="184" y="699"/>
                  </a:lnTo>
                  <a:lnTo>
                    <a:pt x="147" y="700"/>
                  </a:lnTo>
                  <a:lnTo>
                    <a:pt x="111" y="700"/>
                  </a:lnTo>
                  <a:lnTo>
                    <a:pt x="79" y="697"/>
                  </a:lnTo>
                  <a:lnTo>
                    <a:pt x="50" y="692"/>
                  </a:lnTo>
                  <a:lnTo>
                    <a:pt x="23" y="685"/>
                  </a:lnTo>
                  <a:lnTo>
                    <a:pt x="13" y="613"/>
                  </a:lnTo>
                  <a:lnTo>
                    <a:pt x="5" y="541"/>
                  </a:lnTo>
                  <a:lnTo>
                    <a:pt x="2" y="471"/>
                  </a:lnTo>
                  <a:lnTo>
                    <a:pt x="0" y="400"/>
                  </a:lnTo>
                  <a:lnTo>
                    <a:pt x="3" y="328"/>
                  </a:lnTo>
                  <a:lnTo>
                    <a:pt x="8" y="257"/>
                  </a:lnTo>
                  <a:lnTo>
                    <a:pt x="17" y="182"/>
                  </a:lnTo>
                  <a:lnTo>
                    <a:pt x="27" y="106"/>
                  </a:lnTo>
                  <a:close/>
                </a:path>
              </a:pathLst>
            </a:custGeom>
            <a:solidFill>
              <a:srgbClr val="D3BC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82" name="Freeform 358"/>
            <p:cNvSpPr>
              <a:spLocks/>
            </p:cNvSpPr>
            <p:nvPr/>
          </p:nvSpPr>
          <p:spPr bwMode="auto">
            <a:xfrm>
              <a:off x="593" y="637"/>
              <a:ext cx="290" cy="331"/>
            </a:xfrm>
            <a:custGeom>
              <a:avLst/>
              <a:gdLst>
                <a:gd name="T0" fmla="*/ 25 w 580"/>
                <a:gd name="T1" fmla="*/ 105 h 664"/>
                <a:gd name="T2" fmla="*/ 54 w 580"/>
                <a:gd name="T3" fmla="*/ 96 h 664"/>
                <a:gd name="T4" fmla="*/ 85 w 580"/>
                <a:gd name="T5" fmla="*/ 87 h 664"/>
                <a:gd name="T6" fmla="*/ 118 w 580"/>
                <a:gd name="T7" fmla="*/ 78 h 664"/>
                <a:gd name="T8" fmla="*/ 153 w 580"/>
                <a:gd name="T9" fmla="*/ 68 h 664"/>
                <a:gd name="T10" fmla="*/ 189 w 580"/>
                <a:gd name="T11" fmla="*/ 60 h 664"/>
                <a:gd name="T12" fmla="*/ 226 w 580"/>
                <a:gd name="T13" fmla="*/ 52 h 664"/>
                <a:gd name="T14" fmla="*/ 262 w 580"/>
                <a:gd name="T15" fmla="*/ 44 h 664"/>
                <a:gd name="T16" fmla="*/ 300 w 580"/>
                <a:gd name="T17" fmla="*/ 36 h 664"/>
                <a:gd name="T18" fmla="*/ 338 w 580"/>
                <a:gd name="T19" fmla="*/ 29 h 664"/>
                <a:gd name="T20" fmla="*/ 375 w 580"/>
                <a:gd name="T21" fmla="*/ 23 h 664"/>
                <a:gd name="T22" fmla="*/ 413 w 580"/>
                <a:gd name="T23" fmla="*/ 18 h 664"/>
                <a:gd name="T24" fmla="*/ 449 w 580"/>
                <a:gd name="T25" fmla="*/ 12 h 664"/>
                <a:gd name="T26" fmla="*/ 485 w 580"/>
                <a:gd name="T27" fmla="*/ 8 h 664"/>
                <a:gd name="T28" fmla="*/ 518 w 580"/>
                <a:gd name="T29" fmla="*/ 5 h 664"/>
                <a:gd name="T30" fmla="*/ 550 w 580"/>
                <a:gd name="T31" fmla="*/ 1 h 664"/>
                <a:gd name="T32" fmla="*/ 580 w 580"/>
                <a:gd name="T33" fmla="*/ 0 h 664"/>
                <a:gd name="T34" fmla="*/ 576 w 580"/>
                <a:gd name="T35" fmla="*/ 78 h 664"/>
                <a:gd name="T36" fmla="*/ 570 w 580"/>
                <a:gd name="T37" fmla="*/ 152 h 664"/>
                <a:gd name="T38" fmla="*/ 564 w 580"/>
                <a:gd name="T39" fmla="*/ 224 h 664"/>
                <a:gd name="T40" fmla="*/ 558 w 580"/>
                <a:gd name="T41" fmla="*/ 294 h 664"/>
                <a:gd name="T42" fmla="*/ 554 w 580"/>
                <a:gd name="T43" fmla="*/ 365 h 664"/>
                <a:gd name="T44" fmla="*/ 551 w 580"/>
                <a:gd name="T45" fmla="*/ 437 h 664"/>
                <a:gd name="T46" fmla="*/ 550 w 580"/>
                <a:gd name="T47" fmla="*/ 511 h 664"/>
                <a:gd name="T48" fmla="*/ 553 w 580"/>
                <a:gd name="T49" fmla="*/ 588 h 664"/>
                <a:gd name="T50" fmla="*/ 528 w 580"/>
                <a:gd name="T51" fmla="*/ 595 h 664"/>
                <a:gd name="T52" fmla="*/ 500 w 580"/>
                <a:gd name="T53" fmla="*/ 602 h 664"/>
                <a:gd name="T54" fmla="*/ 469 w 580"/>
                <a:gd name="T55" fmla="*/ 610 h 664"/>
                <a:gd name="T56" fmla="*/ 435 w 580"/>
                <a:gd name="T57" fmla="*/ 618 h 664"/>
                <a:gd name="T58" fmla="*/ 401 w 580"/>
                <a:gd name="T59" fmla="*/ 626 h 664"/>
                <a:gd name="T60" fmla="*/ 364 w 580"/>
                <a:gd name="T61" fmla="*/ 633 h 664"/>
                <a:gd name="T62" fmla="*/ 326 w 580"/>
                <a:gd name="T63" fmla="*/ 641 h 664"/>
                <a:gd name="T64" fmla="*/ 288 w 580"/>
                <a:gd name="T65" fmla="*/ 648 h 664"/>
                <a:gd name="T66" fmla="*/ 250 w 580"/>
                <a:gd name="T67" fmla="*/ 653 h 664"/>
                <a:gd name="T68" fmla="*/ 212 w 580"/>
                <a:gd name="T69" fmla="*/ 658 h 664"/>
                <a:gd name="T70" fmla="*/ 175 w 580"/>
                <a:gd name="T71" fmla="*/ 661 h 664"/>
                <a:gd name="T72" fmla="*/ 139 w 580"/>
                <a:gd name="T73" fmla="*/ 664 h 664"/>
                <a:gd name="T74" fmla="*/ 106 w 580"/>
                <a:gd name="T75" fmla="*/ 664 h 664"/>
                <a:gd name="T76" fmla="*/ 75 w 580"/>
                <a:gd name="T77" fmla="*/ 661 h 664"/>
                <a:gd name="T78" fmla="*/ 47 w 580"/>
                <a:gd name="T79" fmla="*/ 658 h 664"/>
                <a:gd name="T80" fmla="*/ 22 w 580"/>
                <a:gd name="T81" fmla="*/ 651 h 664"/>
                <a:gd name="T82" fmla="*/ 11 w 580"/>
                <a:gd name="T83" fmla="*/ 582 h 664"/>
                <a:gd name="T84" fmla="*/ 4 w 580"/>
                <a:gd name="T85" fmla="*/ 515 h 664"/>
                <a:gd name="T86" fmla="*/ 1 w 580"/>
                <a:gd name="T87" fmla="*/ 448 h 664"/>
                <a:gd name="T88" fmla="*/ 0 w 580"/>
                <a:gd name="T89" fmla="*/ 382 h 664"/>
                <a:gd name="T90" fmla="*/ 2 w 580"/>
                <a:gd name="T91" fmla="*/ 315 h 664"/>
                <a:gd name="T92" fmla="*/ 7 w 580"/>
                <a:gd name="T93" fmla="*/ 247 h 664"/>
                <a:gd name="T94" fmla="*/ 15 w 580"/>
                <a:gd name="T95" fmla="*/ 178 h 664"/>
                <a:gd name="T96" fmla="*/ 25 w 580"/>
                <a:gd name="T97" fmla="*/ 105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80" h="664">
                  <a:moveTo>
                    <a:pt x="25" y="105"/>
                  </a:moveTo>
                  <a:lnTo>
                    <a:pt x="54" y="96"/>
                  </a:lnTo>
                  <a:lnTo>
                    <a:pt x="85" y="87"/>
                  </a:lnTo>
                  <a:lnTo>
                    <a:pt x="118" y="78"/>
                  </a:lnTo>
                  <a:lnTo>
                    <a:pt x="153" y="68"/>
                  </a:lnTo>
                  <a:lnTo>
                    <a:pt x="189" y="60"/>
                  </a:lnTo>
                  <a:lnTo>
                    <a:pt x="226" y="52"/>
                  </a:lnTo>
                  <a:lnTo>
                    <a:pt x="262" y="44"/>
                  </a:lnTo>
                  <a:lnTo>
                    <a:pt x="300" y="36"/>
                  </a:lnTo>
                  <a:lnTo>
                    <a:pt x="338" y="29"/>
                  </a:lnTo>
                  <a:lnTo>
                    <a:pt x="375" y="23"/>
                  </a:lnTo>
                  <a:lnTo>
                    <a:pt x="413" y="18"/>
                  </a:lnTo>
                  <a:lnTo>
                    <a:pt x="449" y="12"/>
                  </a:lnTo>
                  <a:lnTo>
                    <a:pt x="485" y="8"/>
                  </a:lnTo>
                  <a:lnTo>
                    <a:pt x="518" y="5"/>
                  </a:lnTo>
                  <a:lnTo>
                    <a:pt x="550" y="1"/>
                  </a:lnTo>
                  <a:lnTo>
                    <a:pt x="580" y="0"/>
                  </a:lnTo>
                  <a:lnTo>
                    <a:pt x="576" y="78"/>
                  </a:lnTo>
                  <a:lnTo>
                    <a:pt x="570" y="152"/>
                  </a:lnTo>
                  <a:lnTo>
                    <a:pt x="564" y="224"/>
                  </a:lnTo>
                  <a:lnTo>
                    <a:pt x="558" y="294"/>
                  </a:lnTo>
                  <a:lnTo>
                    <a:pt x="554" y="365"/>
                  </a:lnTo>
                  <a:lnTo>
                    <a:pt x="551" y="437"/>
                  </a:lnTo>
                  <a:lnTo>
                    <a:pt x="550" y="511"/>
                  </a:lnTo>
                  <a:lnTo>
                    <a:pt x="553" y="588"/>
                  </a:lnTo>
                  <a:lnTo>
                    <a:pt x="528" y="595"/>
                  </a:lnTo>
                  <a:lnTo>
                    <a:pt x="500" y="602"/>
                  </a:lnTo>
                  <a:lnTo>
                    <a:pt x="469" y="610"/>
                  </a:lnTo>
                  <a:lnTo>
                    <a:pt x="435" y="618"/>
                  </a:lnTo>
                  <a:lnTo>
                    <a:pt x="401" y="626"/>
                  </a:lnTo>
                  <a:lnTo>
                    <a:pt x="364" y="633"/>
                  </a:lnTo>
                  <a:lnTo>
                    <a:pt x="326" y="641"/>
                  </a:lnTo>
                  <a:lnTo>
                    <a:pt x="288" y="648"/>
                  </a:lnTo>
                  <a:lnTo>
                    <a:pt x="250" y="653"/>
                  </a:lnTo>
                  <a:lnTo>
                    <a:pt x="212" y="658"/>
                  </a:lnTo>
                  <a:lnTo>
                    <a:pt x="175" y="661"/>
                  </a:lnTo>
                  <a:lnTo>
                    <a:pt x="139" y="664"/>
                  </a:lnTo>
                  <a:lnTo>
                    <a:pt x="106" y="664"/>
                  </a:lnTo>
                  <a:lnTo>
                    <a:pt x="75" y="661"/>
                  </a:lnTo>
                  <a:lnTo>
                    <a:pt x="47" y="658"/>
                  </a:lnTo>
                  <a:lnTo>
                    <a:pt x="22" y="651"/>
                  </a:lnTo>
                  <a:lnTo>
                    <a:pt x="11" y="582"/>
                  </a:lnTo>
                  <a:lnTo>
                    <a:pt x="4" y="515"/>
                  </a:lnTo>
                  <a:lnTo>
                    <a:pt x="1" y="448"/>
                  </a:lnTo>
                  <a:lnTo>
                    <a:pt x="0" y="382"/>
                  </a:lnTo>
                  <a:lnTo>
                    <a:pt x="2" y="315"/>
                  </a:lnTo>
                  <a:lnTo>
                    <a:pt x="7" y="247"/>
                  </a:lnTo>
                  <a:lnTo>
                    <a:pt x="15" y="178"/>
                  </a:lnTo>
                  <a:lnTo>
                    <a:pt x="25" y="105"/>
                  </a:lnTo>
                  <a:close/>
                </a:path>
              </a:pathLst>
            </a:custGeom>
            <a:solidFill>
              <a:srgbClr val="D8C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83" name="Freeform 359"/>
            <p:cNvSpPr>
              <a:spLocks/>
            </p:cNvSpPr>
            <p:nvPr/>
          </p:nvSpPr>
          <p:spPr bwMode="auto">
            <a:xfrm>
              <a:off x="595" y="638"/>
              <a:ext cx="279" cy="313"/>
            </a:xfrm>
            <a:custGeom>
              <a:avLst/>
              <a:gdLst>
                <a:gd name="T0" fmla="*/ 22 w 559"/>
                <a:gd name="T1" fmla="*/ 103 h 626"/>
                <a:gd name="T2" fmla="*/ 50 w 559"/>
                <a:gd name="T3" fmla="*/ 94 h 626"/>
                <a:gd name="T4" fmla="*/ 80 w 559"/>
                <a:gd name="T5" fmla="*/ 86 h 626"/>
                <a:gd name="T6" fmla="*/ 112 w 559"/>
                <a:gd name="T7" fmla="*/ 77 h 626"/>
                <a:gd name="T8" fmla="*/ 145 w 559"/>
                <a:gd name="T9" fmla="*/ 68 h 626"/>
                <a:gd name="T10" fmla="*/ 180 w 559"/>
                <a:gd name="T11" fmla="*/ 60 h 626"/>
                <a:gd name="T12" fmla="*/ 216 w 559"/>
                <a:gd name="T13" fmla="*/ 51 h 626"/>
                <a:gd name="T14" fmla="*/ 252 w 559"/>
                <a:gd name="T15" fmla="*/ 43 h 626"/>
                <a:gd name="T16" fmla="*/ 289 w 559"/>
                <a:gd name="T17" fmla="*/ 35 h 626"/>
                <a:gd name="T18" fmla="*/ 325 w 559"/>
                <a:gd name="T19" fmla="*/ 28 h 626"/>
                <a:gd name="T20" fmla="*/ 362 w 559"/>
                <a:gd name="T21" fmla="*/ 23 h 626"/>
                <a:gd name="T22" fmla="*/ 398 w 559"/>
                <a:gd name="T23" fmla="*/ 17 h 626"/>
                <a:gd name="T24" fmla="*/ 433 w 559"/>
                <a:gd name="T25" fmla="*/ 11 h 626"/>
                <a:gd name="T26" fmla="*/ 467 w 559"/>
                <a:gd name="T27" fmla="*/ 8 h 626"/>
                <a:gd name="T28" fmla="*/ 500 w 559"/>
                <a:gd name="T29" fmla="*/ 4 h 626"/>
                <a:gd name="T30" fmla="*/ 530 w 559"/>
                <a:gd name="T31" fmla="*/ 1 h 626"/>
                <a:gd name="T32" fmla="*/ 559 w 559"/>
                <a:gd name="T33" fmla="*/ 0 h 626"/>
                <a:gd name="T34" fmla="*/ 554 w 559"/>
                <a:gd name="T35" fmla="*/ 72 h 626"/>
                <a:gd name="T36" fmla="*/ 548 w 559"/>
                <a:gd name="T37" fmla="*/ 141 h 626"/>
                <a:gd name="T38" fmla="*/ 543 w 559"/>
                <a:gd name="T39" fmla="*/ 207 h 626"/>
                <a:gd name="T40" fmla="*/ 538 w 559"/>
                <a:gd name="T41" fmla="*/ 273 h 626"/>
                <a:gd name="T42" fmla="*/ 532 w 559"/>
                <a:gd name="T43" fmla="*/ 338 h 626"/>
                <a:gd name="T44" fmla="*/ 530 w 559"/>
                <a:gd name="T45" fmla="*/ 404 h 626"/>
                <a:gd name="T46" fmla="*/ 529 w 559"/>
                <a:gd name="T47" fmla="*/ 473 h 626"/>
                <a:gd name="T48" fmla="*/ 530 w 559"/>
                <a:gd name="T49" fmla="*/ 546 h 626"/>
                <a:gd name="T50" fmla="*/ 506 w 559"/>
                <a:gd name="T51" fmla="*/ 551 h 626"/>
                <a:gd name="T52" fmla="*/ 479 w 559"/>
                <a:gd name="T53" fmla="*/ 559 h 626"/>
                <a:gd name="T54" fmla="*/ 449 w 559"/>
                <a:gd name="T55" fmla="*/ 566 h 626"/>
                <a:gd name="T56" fmla="*/ 417 w 559"/>
                <a:gd name="T57" fmla="*/ 574 h 626"/>
                <a:gd name="T58" fmla="*/ 384 w 559"/>
                <a:gd name="T59" fmla="*/ 584 h 626"/>
                <a:gd name="T60" fmla="*/ 348 w 559"/>
                <a:gd name="T61" fmla="*/ 592 h 626"/>
                <a:gd name="T62" fmla="*/ 312 w 559"/>
                <a:gd name="T63" fmla="*/ 600 h 626"/>
                <a:gd name="T64" fmla="*/ 275 w 559"/>
                <a:gd name="T65" fmla="*/ 607 h 626"/>
                <a:gd name="T66" fmla="*/ 239 w 559"/>
                <a:gd name="T67" fmla="*/ 614 h 626"/>
                <a:gd name="T68" fmla="*/ 203 w 559"/>
                <a:gd name="T69" fmla="*/ 619 h 626"/>
                <a:gd name="T70" fmla="*/ 167 w 559"/>
                <a:gd name="T71" fmla="*/ 623 h 626"/>
                <a:gd name="T72" fmla="*/ 133 w 559"/>
                <a:gd name="T73" fmla="*/ 625 h 626"/>
                <a:gd name="T74" fmla="*/ 100 w 559"/>
                <a:gd name="T75" fmla="*/ 626 h 626"/>
                <a:gd name="T76" fmla="*/ 70 w 559"/>
                <a:gd name="T77" fmla="*/ 625 h 626"/>
                <a:gd name="T78" fmla="*/ 44 w 559"/>
                <a:gd name="T79" fmla="*/ 622 h 626"/>
                <a:gd name="T80" fmla="*/ 20 w 559"/>
                <a:gd name="T81" fmla="*/ 615 h 626"/>
                <a:gd name="T82" fmla="*/ 4 w 559"/>
                <a:gd name="T83" fmla="*/ 488 h 626"/>
                <a:gd name="T84" fmla="*/ 0 w 559"/>
                <a:gd name="T85" fmla="*/ 362 h 626"/>
                <a:gd name="T86" fmla="*/ 6 w 559"/>
                <a:gd name="T87" fmla="*/ 236 h 626"/>
                <a:gd name="T88" fmla="*/ 22 w 559"/>
                <a:gd name="T89" fmla="*/ 103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59" h="626">
                  <a:moveTo>
                    <a:pt x="22" y="103"/>
                  </a:moveTo>
                  <a:lnTo>
                    <a:pt x="50" y="94"/>
                  </a:lnTo>
                  <a:lnTo>
                    <a:pt x="80" y="86"/>
                  </a:lnTo>
                  <a:lnTo>
                    <a:pt x="112" y="77"/>
                  </a:lnTo>
                  <a:lnTo>
                    <a:pt x="145" y="68"/>
                  </a:lnTo>
                  <a:lnTo>
                    <a:pt x="180" y="60"/>
                  </a:lnTo>
                  <a:lnTo>
                    <a:pt x="216" y="51"/>
                  </a:lnTo>
                  <a:lnTo>
                    <a:pt x="252" y="43"/>
                  </a:lnTo>
                  <a:lnTo>
                    <a:pt x="289" y="35"/>
                  </a:lnTo>
                  <a:lnTo>
                    <a:pt x="325" y="28"/>
                  </a:lnTo>
                  <a:lnTo>
                    <a:pt x="362" y="23"/>
                  </a:lnTo>
                  <a:lnTo>
                    <a:pt x="398" y="17"/>
                  </a:lnTo>
                  <a:lnTo>
                    <a:pt x="433" y="11"/>
                  </a:lnTo>
                  <a:lnTo>
                    <a:pt x="467" y="8"/>
                  </a:lnTo>
                  <a:lnTo>
                    <a:pt x="500" y="4"/>
                  </a:lnTo>
                  <a:lnTo>
                    <a:pt x="530" y="1"/>
                  </a:lnTo>
                  <a:lnTo>
                    <a:pt x="559" y="0"/>
                  </a:lnTo>
                  <a:lnTo>
                    <a:pt x="554" y="72"/>
                  </a:lnTo>
                  <a:lnTo>
                    <a:pt x="548" y="141"/>
                  </a:lnTo>
                  <a:lnTo>
                    <a:pt x="543" y="207"/>
                  </a:lnTo>
                  <a:lnTo>
                    <a:pt x="538" y="273"/>
                  </a:lnTo>
                  <a:lnTo>
                    <a:pt x="532" y="338"/>
                  </a:lnTo>
                  <a:lnTo>
                    <a:pt x="530" y="404"/>
                  </a:lnTo>
                  <a:lnTo>
                    <a:pt x="529" y="473"/>
                  </a:lnTo>
                  <a:lnTo>
                    <a:pt x="530" y="546"/>
                  </a:lnTo>
                  <a:lnTo>
                    <a:pt x="506" y="551"/>
                  </a:lnTo>
                  <a:lnTo>
                    <a:pt x="479" y="559"/>
                  </a:lnTo>
                  <a:lnTo>
                    <a:pt x="449" y="566"/>
                  </a:lnTo>
                  <a:lnTo>
                    <a:pt x="417" y="574"/>
                  </a:lnTo>
                  <a:lnTo>
                    <a:pt x="384" y="584"/>
                  </a:lnTo>
                  <a:lnTo>
                    <a:pt x="348" y="592"/>
                  </a:lnTo>
                  <a:lnTo>
                    <a:pt x="312" y="600"/>
                  </a:lnTo>
                  <a:lnTo>
                    <a:pt x="275" y="607"/>
                  </a:lnTo>
                  <a:lnTo>
                    <a:pt x="239" y="614"/>
                  </a:lnTo>
                  <a:lnTo>
                    <a:pt x="203" y="619"/>
                  </a:lnTo>
                  <a:lnTo>
                    <a:pt x="167" y="623"/>
                  </a:lnTo>
                  <a:lnTo>
                    <a:pt x="133" y="625"/>
                  </a:lnTo>
                  <a:lnTo>
                    <a:pt x="100" y="626"/>
                  </a:lnTo>
                  <a:lnTo>
                    <a:pt x="70" y="625"/>
                  </a:lnTo>
                  <a:lnTo>
                    <a:pt x="44" y="622"/>
                  </a:lnTo>
                  <a:lnTo>
                    <a:pt x="20" y="615"/>
                  </a:lnTo>
                  <a:lnTo>
                    <a:pt x="4" y="488"/>
                  </a:lnTo>
                  <a:lnTo>
                    <a:pt x="0" y="362"/>
                  </a:lnTo>
                  <a:lnTo>
                    <a:pt x="6" y="236"/>
                  </a:lnTo>
                  <a:lnTo>
                    <a:pt x="22" y="103"/>
                  </a:lnTo>
                  <a:close/>
                </a:path>
              </a:pathLst>
            </a:custGeom>
            <a:solidFill>
              <a:srgbClr val="DDC6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84" name="Freeform 360"/>
            <p:cNvSpPr>
              <a:spLocks/>
            </p:cNvSpPr>
            <p:nvPr/>
          </p:nvSpPr>
          <p:spPr bwMode="auto">
            <a:xfrm>
              <a:off x="595" y="639"/>
              <a:ext cx="270" cy="295"/>
            </a:xfrm>
            <a:custGeom>
              <a:avLst/>
              <a:gdLst>
                <a:gd name="T0" fmla="*/ 22 w 539"/>
                <a:gd name="T1" fmla="*/ 102 h 591"/>
                <a:gd name="T2" fmla="*/ 49 w 539"/>
                <a:gd name="T3" fmla="*/ 93 h 591"/>
                <a:gd name="T4" fmla="*/ 76 w 539"/>
                <a:gd name="T5" fmla="*/ 85 h 591"/>
                <a:gd name="T6" fmla="*/ 107 w 539"/>
                <a:gd name="T7" fmla="*/ 76 h 591"/>
                <a:gd name="T8" fmla="*/ 140 w 539"/>
                <a:gd name="T9" fmla="*/ 68 h 591"/>
                <a:gd name="T10" fmla="*/ 173 w 539"/>
                <a:gd name="T11" fmla="*/ 60 h 591"/>
                <a:gd name="T12" fmla="*/ 208 w 539"/>
                <a:gd name="T13" fmla="*/ 52 h 591"/>
                <a:gd name="T14" fmla="*/ 243 w 539"/>
                <a:gd name="T15" fmla="*/ 44 h 591"/>
                <a:gd name="T16" fmla="*/ 279 w 539"/>
                <a:gd name="T17" fmla="*/ 36 h 591"/>
                <a:gd name="T18" fmla="*/ 316 w 539"/>
                <a:gd name="T19" fmla="*/ 29 h 591"/>
                <a:gd name="T20" fmla="*/ 351 w 539"/>
                <a:gd name="T21" fmla="*/ 23 h 591"/>
                <a:gd name="T22" fmla="*/ 386 w 539"/>
                <a:gd name="T23" fmla="*/ 17 h 591"/>
                <a:gd name="T24" fmla="*/ 420 w 539"/>
                <a:gd name="T25" fmla="*/ 11 h 591"/>
                <a:gd name="T26" fmla="*/ 453 w 539"/>
                <a:gd name="T27" fmla="*/ 8 h 591"/>
                <a:gd name="T28" fmla="*/ 484 w 539"/>
                <a:gd name="T29" fmla="*/ 5 h 591"/>
                <a:gd name="T30" fmla="*/ 513 w 539"/>
                <a:gd name="T31" fmla="*/ 1 h 591"/>
                <a:gd name="T32" fmla="*/ 539 w 539"/>
                <a:gd name="T33" fmla="*/ 0 h 591"/>
                <a:gd name="T34" fmla="*/ 535 w 539"/>
                <a:gd name="T35" fmla="*/ 67 h 591"/>
                <a:gd name="T36" fmla="*/ 529 w 539"/>
                <a:gd name="T37" fmla="*/ 131 h 591"/>
                <a:gd name="T38" fmla="*/ 523 w 539"/>
                <a:gd name="T39" fmla="*/ 192 h 591"/>
                <a:gd name="T40" fmla="*/ 519 w 539"/>
                <a:gd name="T41" fmla="*/ 251 h 591"/>
                <a:gd name="T42" fmla="*/ 513 w 539"/>
                <a:gd name="T43" fmla="*/ 311 h 591"/>
                <a:gd name="T44" fmla="*/ 511 w 539"/>
                <a:gd name="T45" fmla="*/ 372 h 591"/>
                <a:gd name="T46" fmla="*/ 509 w 539"/>
                <a:gd name="T47" fmla="*/ 436 h 591"/>
                <a:gd name="T48" fmla="*/ 511 w 539"/>
                <a:gd name="T49" fmla="*/ 503 h 591"/>
                <a:gd name="T50" fmla="*/ 488 w 539"/>
                <a:gd name="T51" fmla="*/ 509 h 591"/>
                <a:gd name="T52" fmla="*/ 461 w 539"/>
                <a:gd name="T53" fmla="*/ 517 h 591"/>
                <a:gd name="T54" fmla="*/ 432 w 539"/>
                <a:gd name="T55" fmla="*/ 525 h 591"/>
                <a:gd name="T56" fmla="*/ 401 w 539"/>
                <a:gd name="T57" fmla="*/ 533 h 591"/>
                <a:gd name="T58" fmla="*/ 369 w 539"/>
                <a:gd name="T59" fmla="*/ 542 h 591"/>
                <a:gd name="T60" fmla="*/ 336 w 539"/>
                <a:gd name="T61" fmla="*/ 552 h 591"/>
                <a:gd name="T62" fmla="*/ 300 w 539"/>
                <a:gd name="T63" fmla="*/ 560 h 591"/>
                <a:gd name="T64" fmla="*/ 265 w 539"/>
                <a:gd name="T65" fmla="*/ 568 h 591"/>
                <a:gd name="T66" fmla="*/ 230 w 539"/>
                <a:gd name="T67" fmla="*/ 576 h 591"/>
                <a:gd name="T68" fmla="*/ 195 w 539"/>
                <a:gd name="T69" fmla="*/ 582 h 591"/>
                <a:gd name="T70" fmla="*/ 160 w 539"/>
                <a:gd name="T71" fmla="*/ 586 h 591"/>
                <a:gd name="T72" fmla="*/ 128 w 539"/>
                <a:gd name="T73" fmla="*/ 590 h 591"/>
                <a:gd name="T74" fmla="*/ 97 w 539"/>
                <a:gd name="T75" fmla="*/ 591 h 591"/>
                <a:gd name="T76" fmla="*/ 68 w 539"/>
                <a:gd name="T77" fmla="*/ 590 h 591"/>
                <a:gd name="T78" fmla="*/ 43 w 539"/>
                <a:gd name="T79" fmla="*/ 586 h 591"/>
                <a:gd name="T80" fmla="*/ 20 w 539"/>
                <a:gd name="T81" fmla="*/ 580 h 591"/>
                <a:gd name="T82" fmla="*/ 5 w 539"/>
                <a:gd name="T83" fmla="*/ 462 h 591"/>
                <a:gd name="T84" fmla="*/ 0 w 539"/>
                <a:gd name="T85" fmla="*/ 345 h 591"/>
                <a:gd name="T86" fmla="*/ 7 w 539"/>
                <a:gd name="T87" fmla="*/ 227 h 591"/>
                <a:gd name="T88" fmla="*/ 22 w 539"/>
                <a:gd name="T89" fmla="*/ 102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39" h="591">
                  <a:moveTo>
                    <a:pt x="22" y="102"/>
                  </a:moveTo>
                  <a:lnTo>
                    <a:pt x="49" y="93"/>
                  </a:lnTo>
                  <a:lnTo>
                    <a:pt x="76" y="85"/>
                  </a:lnTo>
                  <a:lnTo>
                    <a:pt x="107" y="76"/>
                  </a:lnTo>
                  <a:lnTo>
                    <a:pt x="140" y="68"/>
                  </a:lnTo>
                  <a:lnTo>
                    <a:pt x="173" y="60"/>
                  </a:lnTo>
                  <a:lnTo>
                    <a:pt x="208" y="52"/>
                  </a:lnTo>
                  <a:lnTo>
                    <a:pt x="243" y="44"/>
                  </a:lnTo>
                  <a:lnTo>
                    <a:pt x="279" y="36"/>
                  </a:lnTo>
                  <a:lnTo>
                    <a:pt x="316" y="29"/>
                  </a:lnTo>
                  <a:lnTo>
                    <a:pt x="351" y="23"/>
                  </a:lnTo>
                  <a:lnTo>
                    <a:pt x="386" y="17"/>
                  </a:lnTo>
                  <a:lnTo>
                    <a:pt x="420" y="11"/>
                  </a:lnTo>
                  <a:lnTo>
                    <a:pt x="453" y="8"/>
                  </a:lnTo>
                  <a:lnTo>
                    <a:pt x="484" y="5"/>
                  </a:lnTo>
                  <a:lnTo>
                    <a:pt x="513" y="1"/>
                  </a:lnTo>
                  <a:lnTo>
                    <a:pt x="539" y="0"/>
                  </a:lnTo>
                  <a:lnTo>
                    <a:pt x="535" y="67"/>
                  </a:lnTo>
                  <a:lnTo>
                    <a:pt x="529" y="131"/>
                  </a:lnTo>
                  <a:lnTo>
                    <a:pt x="523" y="192"/>
                  </a:lnTo>
                  <a:lnTo>
                    <a:pt x="519" y="251"/>
                  </a:lnTo>
                  <a:lnTo>
                    <a:pt x="513" y="311"/>
                  </a:lnTo>
                  <a:lnTo>
                    <a:pt x="511" y="372"/>
                  </a:lnTo>
                  <a:lnTo>
                    <a:pt x="509" y="436"/>
                  </a:lnTo>
                  <a:lnTo>
                    <a:pt x="511" y="503"/>
                  </a:lnTo>
                  <a:lnTo>
                    <a:pt x="488" y="509"/>
                  </a:lnTo>
                  <a:lnTo>
                    <a:pt x="461" y="517"/>
                  </a:lnTo>
                  <a:lnTo>
                    <a:pt x="432" y="525"/>
                  </a:lnTo>
                  <a:lnTo>
                    <a:pt x="401" y="533"/>
                  </a:lnTo>
                  <a:lnTo>
                    <a:pt x="369" y="542"/>
                  </a:lnTo>
                  <a:lnTo>
                    <a:pt x="336" y="552"/>
                  </a:lnTo>
                  <a:lnTo>
                    <a:pt x="300" y="560"/>
                  </a:lnTo>
                  <a:lnTo>
                    <a:pt x="265" y="568"/>
                  </a:lnTo>
                  <a:lnTo>
                    <a:pt x="230" y="576"/>
                  </a:lnTo>
                  <a:lnTo>
                    <a:pt x="195" y="582"/>
                  </a:lnTo>
                  <a:lnTo>
                    <a:pt x="160" y="586"/>
                  </a:lnTo>
                  <a:lnTo>
                    <a:pt x="128" y="590"/>
                  </a:lnTo>
                  <a:lnTo>
                    <a:pt x="97" y="591"/>
                  </a:lnTo>
                  <a:lnTo>
                    <a:pt x="68" y="590"/>
                  </a:lnTo>
                  <a:lnTo>
                    <a:pt x="43" y="586"/>
                  </a:lnTo>
                  <a:lnTo>
                    <a:pt x="20" y="580"/>
                  </a:lnTo>
                  <a:lnTo>
                    <a:pt x="5" y="462"/>
                  </a:lnTo>
                  <a:lnTo>
                    <a:pt x="0" y="345"/>
                  </a:lnTo>
                  <a:lnTo>
                    <a:pt x="7" y="227"/>
                  </a:lnTo>
                  <a:lnTo>
                    <a:pt x="22" y="102"/>
                  </a:lnTo>
                  <a:close/>
                </a:path>
              </a:pathLst>
            </a:custGeom>
            <a:solidFill>
              <a:srgbClr val="E2C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85" name="Freeform 361"/>
            <p:cNvSpPr>
              <a:spLocks/>
            </p:cNvSpPr>
            <p:nvPr/>
          </p:nvSpPr>
          <p:spPr bwMode="auto">
            <a:xfrm>
              <a:off x="597" y="641"/>
              <a:ext cx="258" cy="277"/>
            </a:xfrm>
            <a:custGeom>
              <a:avLst/>
              <a:gdLst>
                <a:gd name="T0" fmla="*/ 19 w 517"/>
                <a:gd name="T1" fmla="*/ 101 h 554"/>
                <a:gd name="T2" fmla="*/ 44 w 517"/>
                <a:gd name="T3" fmla="*/ 93 h 554"/>
                <a:gd name="T4" fmla="*/ 70 w 517"/>
                <a:gd name="T5" fmla="*/ 83 h 554"/>
                <a:gd name="T6" fmla="*/ 100 w 517"/>
                <a:gd name="T7" fmla="*/ 75 h 554"/>
                <a:gd name="T8" fmla="*/ 131 w 517"/>
                <a:gd name="T9" fmla="*/ 67 h 554"/>
                <a:gd name="T10" fmla="*/ 163 w 517"/>
                <a:gd name="T11" fmla="*/ 59 h 554"/>
                <a:gd name="T12" fmla="*/ 197 w 517"/>
                <a:gd name="T13" fmla="*/ 51 h 554"/>
                <a:gd name="T14" fmla="*/ 231 w 517"/>
                <a:gd name="T15" fmla="*/ 43 h 554"/>
                <a:gd name="T16" fmla="*/ 267 w 517"/>
                <a:gd name="T17" fmla="*/ 35 h 554"/>
                <a:gd name="T18" fmla="*/ 302 w 517"/>
                <a:gd name="T19" fmla="*/ 28 h 554"/>
                <a:gd name="T20" fmla="*/ 336 w 517"/>
                <a:gd name="T21" fmla="*/ 22 h 554"/>
                <a:gd name="T22" fmla="*/ 370 w 517"/>
                <a:gd name="T23" fmla="*/ 17 h 554"/>
                <a:gd name="T24" fmla="*/ 403 w 517"/>
                <a:gd name="T25" fmla="*/ 12 h 554"/>
                <a:gd name="T26" fmla="*/ 434 w 517"/>
                <a:gd name="T27" fmla="*/ 7 h 554"/>
                <a:gd name="T28" fmla="*/ 464 w 517"/>
                <a:gd name="T29" fmla="*/ 4 h 554"/>
                <a:gd name="T30" fmla="*/ 492 w 517"/>
                <a:gd name="T31" fmla="*/ 2 h 554"/>
                <a:gd name="T32" fmla="*/ 517 w 517"/>
                <a:gd name="T33" fmla="*/ 0 h 554"/>
                <a:gd name="T34" fmla="*/ 512 w 517"/>
                <a:gd name="T35" fmla="*/ 63 h 554"/>
                <a:gd name="T36" fmla="*/ 508 w 517"/>
                <a:gd name="T37" fmla="*/ 120 h 554"/>
                <a:gd name="T38" fmla="*/ 502 w 517"/>
                <a:gd name="T39" fmla="*/ 175 h 554"/>
                <a:gd name="T40" fmla="*/ 496 w 517"/>
                <a:gd name="T41" fmla="*/ 230 h 554"/>
                <a:gd name="T42" fmla="*/ 491 w 517"/>
                <a:gd name="T43" fmla="*/ 285 h 554"/>
                <a:gd name="T44" fmla="*/ 487 w 517"/>
                <a:gd name="T45" fmla="*/ 340 h 554"/>
                <a:gd name="T46" fmla="*/ 486 w 517"/>
                <a:gd name="T47" fmla="*/ 398 h 554"/>
                <a:gd name="T48" fmla="*/ 487 w 517"/>
                <a:gd name="T49" fmla="*/ 460 h 554"/>
                <a:gd name="T50" fmla="*/ 465 w 517"/>
                <a:gd name="T51" fmla="*/ 466 h 554"/>
                <a:gd name="T52" fmla="*/ 440 w 517"/>
                <a:gd name="T53" fmla="*/ 474 h 554"/>
                <a:gd name="T54" fmla="*/ 412 w 517"/>
                <a:gd name="T55" fmla="*/ 482 h 554"/>
                <a:gd name="T56" fmla="*/ 382 w 517"/>
                <a:gd name="T57" fmla="*/ 491 h 554"/>
                <a:gd name="T58" fmla="*/ 351 w 517"/>
                <a:gd name="T59" fmla="*/ 500 h 554"/>
                <a:gd name="T60" fmla="*/ 319 w 517"/>
                <a:gd name="T61" fmla="*/ 509 h 554"/>
                <a:gd name="T62" fmla="*/ 285 w 517"/>
                <a:gd name="T63" fmla="*/ 519 h 554"/>
                <a:gd name="T64" fmla="*/ 251 w 517"/>
                <a:gd name="T65" fmla="*/ 528 h 554"/>
                <a:gd name="T66" fmla="*/ 218 w 517"/>
                <a:gd name="T67" fmla="*/ 536 h 554"/>
                <a:gd name="T68" fmla="*/ 184 w 517"/>
                <a:gd name="T69" fmla="*/ 543 h 554"/>
                <a:gd name="T70" fmla="*/ 152 w 517"/>
                <a:gd name="T71" fmla="*/ 547 h 554"/>
                <a:gd name="T72" fmla="*/ 121 w 517"/>
                <a:gd name="T73" fmla="*/ 552 h 554"/>
                <a:gd name="T74" fmla="*/ 91 w 517"/>
                <a:gd name="T75" fmla="*/ 554 h 554"/>
                <a:gd name="T76" fmla="*/ 63 w 517"/>
                <a:gd name="T77" fmla="*/ 553 h 554"/>
                <a:gd name="T78" fmla="*/ 39 w 517"/>
                <a:gd name="T79" fmla="*/ 551 h 554"/>
                <a:gd name="T80" fmla="*/ 17 w 517"/>
                <a:gd name="T81" fmla="*/ 545 h 554"/>
                <a:gd name="T82" fmla="*/ 3 w 517"/>
                <a:gd name="T83" fmla="*/ 435 h 554"/>
                <a:gd name="T84" fmla="*/ 0 w 517"/>
                <a:gd name="T85" fmla="*/ 326 h 554"/>
                <a:gd name="T86" fmla="*/ 6 w 517"/>
                <a:gd name="T87" fmla="*/ 216 h 554"/>
                <a:gd name="T88" fmla="*/ 19 w 517"/>
                <a:gd name="T89" fmla="*/ 101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17" h="554">
                  <a:moveTo>
                    <a:pt x="19" y="101"/>
                  </a:moveTo>
                  <a:lnTo>
                    <a:pt x="44" y="93"/>
                  </a:lnTo>
                  <a:lnTo>
                    <a:pt x="70" y="83"/>
                  </a:lnTo>
                  <a:lnTo>
                    <a:pt x="100" y="75"/>
                  </a:lnTo>
                  <a:lnTo>
                    <a:pt x="131" y="67"/>
                  </a:lnTo>
                  <a:lnTo>
                    <a:pt x="163" y="59"/>
                  </a:lnTo>
                  <a:lnTo>
                    <a:pt x="197" y="51"/>
                  </a:lnTo>
                  <a:lnTo>
                    <a:pt x="231" y="43"/>
                  </a:lnTo>
                  <a:lnTo>
                    <a:pt x="267" y="35"/>
                  </a:lnTo>
                  <a:lnTo>
                    <a:pt x="302" y="28"/>
                  </a:lnTo>
                  <a:lnTo>
                    <a:pt x="336" y="22"/>
                  </a:lnTo>
                  <a:lnTo>
                    <a:pt x="370" y="17"/>
                  </a:lnTo>
                  <a:lnTo>
                    <a:pt x="403" y="12"/>
                  </a:lnTo>
                  <a:lnTo>
                    <a:pt x="434" y="7"/>
                  </a:lnTo>
                  <a:lnTo>
                    <a:pt x="464" y="4"/>
                  </a:lnTo>
                  <a:lnTo>
                    <a:pt x="492" y="2"/>
                  </a:lnTo>
                  <a:lnTo>
                    <a:pt x="517" y="0"/>
                  </a:lnTo>
                  <a:lnTo>
                    <a:pt x="512" y="63"/>
                  </a:lnTo>
                  <a:lnTo>
                    <a:pt x="508" y="120"/>
                  </a:lnTo>
                  <a:lnTo>
                    <a:pt x="502" y="175"/>
                  </a:lnTo>
                  <a:lnTo>
                    <a:pt x="496" y="230"/>
                  </a:lnTo>
                  <a:lnTo>
                    <a:pt x="491" y="285"/>
                  </a:lnTo>
                  <a:lnTo>
                    <a:pt x="487" y="340"/>
                  </a:lnTo>
                  <a:lnTo>
                    <a:pt x="486" y="398"/>
                  </a:lnTo>
                  <a:lnTo>
                    <a:pt x="487" y="460"/>
                  </a:lnTo>
                  <a:lnTo>
                    <a:pt x="465" y="466"/>
                  </a:lnTo>
                  <a:lnTo>
                    <a:pt x="440" y="474"/>
                  </a:lnTo>
                  <a:lnTo>
                    <a:pt x="412" y="482"/>
                  </a:lnTo>
                  <a:lnTo>
                    <a:pt x="382" y="491"/>
                  </a:lnTo>
                  <a:lnTo>
                    <a:pt x="351" y="500"/>
                  </a:lnTo>
                  <a:lnTo>
                    <a:pt x="319" y="509"/>
                  </a:lnTo>
                  <a:lnTo>
                    <a:pt x="285" y="519"/>
                  </a:lnTo>
                  <a:lnTo>
                    <a:pt x="251" y="528"/>
                  </a:lnTo>
                  <a:lnTo>
                    <a:pt x="218" y="536"/>
                  </a:lnTo>
                  <a:lnTo>
                    <a:pt x="184" y="543"/>
                  </a:lnTo>
                  <a:lnTo>
                    <a:pt x="152" y="547"/>
                  </a:lnTo>
                  <a:lnTo>
                    <a:pt x="121" y="552"/>
                  </a:lnTo>
                  <a:lnTo>
                    <a:pt x="91" y="554"/>
                  </a:lnTo>
                  <a:lnTo>
                    <a:pt x="63" y="553"/>
                  </a:lnTo>
                  <a:lnTo>
                    <a:pt x="39" y="551"/>
                  </a:lnTo>
                  <a:lnTo>
                    <a:pt x="17" y="545"/>
                  </a:lnTo>
                  <a:lnTo>
                    <a:pt x="3" y="435"/>
                  </a:lnTo>
                  <a:lnTo>
                    <a:pt x="0" y="326"/>
                  </a:lnTo>
                  <a:lnTo>
                    <a:pt x="6" y="216"/>
                  </a:lnTo>
                  <a:lnTo>
                    <a:pt x="19" y="101"/>
                  </a:lnTo>
                  <a:close/>
                </a:path>
              </a:pathLst>
            </a:custGeom>
            <a:solidFill>
              <a:srgbClr val="E5CE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86" name="Freeform 362"/>
            <p:cNvSpPr>
              <a:spLocks/>
            </p:cNvSpPr>
            <p:nvPr/>
          </p:nvSpPr>
          <p:spPr bwMode="auto">
            <a:xfrm>
              <a:off x="598" y="642"/>
              <a:ext cx="248" cy="258"/>
            </a:xfrm>
            <a:custGeom>
              <a:avLst/>
              <a:gdLst>
                <a:gd name="T0" fmla="*/ 19 w 497"/>
                <a:gd name="T1" fmla="*/ 99 h 517"/>
                <a:gd name="T2" fmla="*/ 42 w 497"/>
                <a:gd name="T3" fmla="*/ 91 h 517"/>
                <a:gd name="T4" fmla="*/ 67 w 497"/>
                <a:gd name="T5" fmla="*/ 83 h 517"/>
                <a:gd name="T6" fmla="*/ 95 w 497"/>
                <a:gd name="T7" fmla="*/ 75 h 517"/>
                <a:gd name="T8" fmla="*/ 125 w 497"/>
                <a:gd name="T9" fmla="*/ 65 h 517"/>
                <a:gd name="T10" fmla="*/ 156 w 497"/>
                <a:gd name="T11" fmla="*/ 57 h 517"/>
                <a:gd name="T12" fmla="*/ 189 w 497"/>
                <a:gd name="T13" fmla="*/ 49 h 517"/>
                <a:gd name="T14" fmla="*/ 222 w 497"/>
                <a:gd name="T15" fmla="*/ 42 h 517"/>
                <a:gd name="T16" fmla="*/ 256 w 497"/>
                <a:gd name="T17" fmla="*/ 34 h 517"/>
                <a:gd name="T18" fmla="*/ 290 w 497"/>
                <a:gd name="T19" fmla="*/ 27 h 517"/>
                <a:gd name="T20" fmla="*/ 324 w 497"/>
                <a:gd name="T21" fmla="*/ 22 h 517"/>
                <a:gd name="T22" fmla="*/ 357 w 497"/>
                <a:gd name="T23" fmla="*/ 16 h 517"/>
                <a:gd name="T24" fmla="*/ 388 w 497"/>
                <a:gd name="T25" fmla="*/ 10 h 517"/>
                <a:gd name="T26" fmla="*/ 419 w 497"/>
                <a:gd name="T27" fmla="*/ 7 h 517"/>
                <a:gd name="T28" fmla="*/ 447 w 497"/>
                <a:gd name="T29" fmla="*/ 3 h 517"/>
                <a:gd name="T30" fmla="*/ 474 w 497"/>
                <a:gd name="T31" fmla="*/ 1 h 517"/>
                <a:gd name="T32" fmla="*/ 497 w 497"/>
                <a:gd name="T33" fmla="*/ 0 h 517"/>
                <a:gd name="T34" fmla="*/ 493 w 497"/>
                <a:gd name="T35" fmla="*/ 57 h 517"/>
                <a:gd name="T36" fmla="*/ 487 w 497"/>
                <a:gd name="T37" fmla="*/ 110 h 517"/>
                <a:gd name="T38" fmla="*/ 482 w 497"/>
                <a:gd name="T39" fmla="*/ 160 h 517"/>
                <a:gd name="T40" fmla="*/ 476 w 497"/>
                <a:gd name="T41" fmla="*/ 208 h 517"/>
                <a:gd name="T42" fmla="*/ 470 w 497"/>
                <a:gd name="T43" fmla="*/ 258 h 517"/>
                <a:gd name="T44" fmla="*/ 467 w 497"/>
                <a:gd name="T45" fmla="*/ 307 h 517"/>
                <a:gd name="T46" fmla="*/ 464 w 497"/>
                <a:gd name="T47" fmla="*/ 360 h 517"/>
                <a:gd name="T48" fmla="*/ 465 w 497"/>
                <a:gd name="T49" fmla="*/ 418 h 517"/>
                <a:gd name="T50" fmla="*/ 445 w 497"/>
                <a:gd name="T51" fmla="*/ 424 h 517"/>
                <a:gd name="T52" fmla="*/ 421 w 497"/>
                <a:gd name="T53" fmla="*/ 430 h 517"/>
                <a:gd name="T54" fmla="*/ 394 w 497"/>
                <a:gd name="T55" fmla="*/ 440 h 517"/>
                <a:gd name="T56" fmla="*/ 365 w 497"/>
                <a:gd name="T57" fmla="*/ 449 h 517"/>
                <a:gd name="T58" fmla="*/ 335 w 497"/>
                <a:gd name="T59" fmla="*/ 458 h 517"/>
                <a:gd name="T60" fmla="*/ 304 w 497"/>
                <a:gd name="T61" fmla="*/ 468 h 517"/>
                <a:gd name="T62" fmla="*/ 272 w 497"/>
                <a:gd name="T63" fmla="*/ 478 h 517"/>
                <a:gd name="T64" fmla="*/ 240 w 497"/>
                <a:gd name="T65" fmla="*/ 487 h 517"/>
                <a:gd name="T66" fmla="*/ 207 w 497"/>
                <a:gd name="T67" fmla="*/ 496 h 517"/>
                <a:gd name="T68" fmla="*/ 176 w 497"/>
                <a:gd name="T69" fmla="*/ 503 h 517"/>
                <a:gd name="T70" fmla="*/ 145 w 497"/>
                <a:gd name="T71" fmla="*/ 510 h 517"/>
                <a:gd name="T72" fmla="*/ 115 w 497"/>
                <a:gd name="T73" fmla="*/ 515 h 517"/>
                <a:gd name="T74" fmla="*/ 86 w 497"/>
                <a:gd name="T75" fmla="*/ 517 h 517"/>
                <a:gd name="T76" fmla="*/ 61 w 497"/>
                <a:gd name="T77" fmla="*/ 517 h 517"/>
                <a:gd name="T78" fmla="*/ 37 w 497"/>
                <a:gd name="T79" fmla="*/ 515 h 517"/>
                <a:gd name="T80" fmla="*/ 16 w 497"/>
                <a:gd name="T81" fmla="*/ 510 h 517"/>
                <a:gd name="T82" fmla="*/ 4 w 497"/>
                <a:gd name="T83" fmla="*/ 407 h 517"/>
                <a:gd name="T84" fmla="*/ 0 w 497"/>
                <a:gd name="T85" fmla="*/ 307 h 517"/>
                <a:gd name="T86" fmla="*/ 5 w 497"/>
                <a:gd name="T87" fmla="*/ 206 h 517"/>
                <a:gd name="T88" fmla="*/ 19 w 497"/>
                <a:gd name="T89" fmla="*/ 99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97" h="517">
                  <a:moveTo>
                    <a:pt x="19" y="99"/>
                  </a:moveTo>
                  <a:lnTo>
                    <a:pt x="42" y="91"/>
                  </a:lnTo>
                  <a:lnTo>
                    <a:pt x="67" y="83"/>
                  </a:lnTo>
                  <a:lnTo>
                    <a:pt x="95" y="75"/>
                  </a:lnTo>
                  <a:lnTo>
                    <a:pt x="125" y="65"/>
                  </a:lnTo>
                  <a:lnTo>
                    <a:pt x="156" y="57"/>
                  </a:lnTo>
                  <a:lnTo>
                    <a:pt x="189" y="49"/>
                  </a:lnTo>
                  <a:lnTo>
                    <a:pt x="222" y="42"/>
                  </a:lnTo>
                  <a:lnTo>
                    <a:pt x="256" y="34"/>
                  </a:lnTo>
                  <a:lnTo>
                    <a:pt x="290" y="27"/>
                  </a:lnTo>
                  <a:lnTo>
                    <a:pt x="324" y="22"/>
                  </a:lnTo>
                  <a:lnTo>
                    <a:pt x="357" y="16"/>
                  </a:lnTo>
                  <a:lnTo>
                    <a:pt x="388" y="10"/>
                  </a:lnTo>
                  <a:lnTo>
                    <a:pt x="419" y="7"/>
                  </a:lnTo>
                  <a:lnTo>
                    <a:pt x="447" y="3"/>
                  </a:lnTo>
                  <a:lnTo>
                    <a:pt x="474" y="1"/>
                  </a:lnTo>
                  <a:lnTo>
                    <a:pt x="497" y="0"/>
                  </a:lnTo>
                  <a:lnTo>
                    <a:pt x="493" y="57"/>
                  </a:lnTo>
                  <a:lnTo>
                    <a:pt x="487" y="110"/>
                  </a:lnTo>
                  <a:lnTo>
                    <a:pt x="482" y="160"/>
                  </a:lnTo>
                  <a:lnTo>
                    <a:pt x="476" y="208"/>
                  </a:lnTo>
                  <a:lnTo>
                    <a:pt x="470" y="258"/>
                  </a:lnTo>
                  <a:lnTo>
                    <a:pt x="467" y="307"/>
                  </a:lnTo>
                  <a:lnTo>
                    <a:pt x="464" y="360"/>
                  </a:lnTo>
                  <a:lnTo>
                    <a:pt x="465" y="418"/>
                  </a:lnTo>
                  <a:lnTo>
                    <a:pt x="445" y="424"/>
                  </a:lnTo>
                  <a:lnTo>
                    <a:pt x="421" y="430"/>
                  </a:lnTo>
                  <a:lnTo>
                    <a:pt x="394" y="440"/>
                  </a:lnTo>
                  <a:lnTo>
                    <a:pt x="365" y="449"/>
                  </a:lnTo>
                  <a:lnTo>
                    <a:pt x="335" y="458"/>
                  </a:lnTo>
                  <a:lnTo>
                    <a:pt x="304" y="468"/>
                  </a:lnTo>
                  <a:lnTo>
                    <a:pt x="272" y="478"/>
                  </a:lnTo>
                  <a:lnTo>
                    <a:pt x="240" y="487"/>
                  </a:lnTo>
                  <a:lnTo>
                    <a:pt x="207" y="496"/>
                  </a:lnTo>
                  <a:lnTo>
                    <a:pt x="176" y="503"/>
                  </a:lnTo>
                  <a:lnTo>
                    <a:pt x="145" y="510"/>
                  </a:lnTo>
                  <a:lnTo>
                    <a:pt x="115" y="515"/>
                  </a:lnTo>
                  <a:lnTo>
                    <a:pt x="86" y="517"/>
                  </a:lnTo>
                  <a:lnTo>
                    <a:pt x="61" y="517"/>
                  </a:lnTo>
                  <a:lnTo>
                    <a:pt x="37" y="515"/>
                  </a:lnTo>
                  <a:lnTo>
                    <a:pt x="16" y="510"/>
                  </a:lnTo>
                  <a:lnTo>
                    <a:pt x="4" y="407"/>
                  </a:lnTo>
                  <a:lnTo>
                    <a:pt x="0" y="307"/>
                  </a:lnTo>
                  <a:lnTo>
                    <a:pt x="5" y="206"/>
                  </a:lnTo>
                  <a:lnTo>
                    <a:pt x="19" y="99"/>
                  </a:lnTo>
                  <a:close/>
                </a:path>
              </a:pathLst>
            </a:custGeom>
            <a:solidFill>
              <a:srgbClr val="EAD3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87" name="Freeform 363"/>
            <p:cNvSpPr>
              <a:spLocks/>
            </p:cNvSpPr>
            <p:nvPr/>
          </p:nvSpPr>
          <p:spPr bwMode="auto">
            <a:xfrm>
              <a:off x="608" y="668"/>
              <a:ext cx="367" cy="68"/>
            </a:xfrm>
            <a:custGeom>
              <a:avLst/>
              <a:gdLst>
                <a:gd name="T0" fmla="*/ 0 w 734"/>
                <a:gd name="T1" fmla="*/ 111 h 135"/>
                <a:gd name="T2" fmla="*/ 198 w 734"/>
                <a:gd name="T3" fmla="*/ 77 h 135"/>
                <a:gd name="T4" fmla="*/ 530 w 734"/>
                <a:gd name="T5" fmla="*/ 29 h 135"/>
                <a:gd name="T6" fmla="*/ 669 w 734"/>
                <a:gd name="T7" fmla="*/ 18 h 135"/>
                <a:gd name="T8" fmla="*/ 734 w 734"/>
                <a:gd name="T9" fmla="*/ 0 h 135"/>
                <a:gd name="T10" fmla="*/ 658 w 734"/>
                <a:gd name="T11" fmla="*/ 41 h 135"/>
                <a:gd name="T12" fmla="*/ 36 w 734"/>
                <a:gd name="T13" fmla="*/ 135 h 135"/>
                <a:gd name="T14" fmla="*/ 0 w 734"/>
                <a:gd name="T15" fmla="*/ 111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4" h="135">
                  <a:moveTo>
                    <a:pt x="0" y="111"/>
                  </a:moveTo>
                  <a:lnTo>
                    <a:pt x="198" y="77"/>
                  </a:lnTo>
                  <a:lnTo>
                    <a:pt x="530" y="29"/>
                  </a:lnTo>
                  <a:lnTo>
                    <a:pt x="669" y="18"/>
                  </a:lnTo>
                  <a:lnTo>
                    <a:pt x="734" y="0"/>
                  </a:lnTo>
                  <a:lnTo>
                    <a:pt x="658" y="41"/>
                  </a:lnTo>
                  <a:lnTo>
                    <a:pt x="36" y="135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88" name="Freeform 364"/>
            <p:cNvSpPr>
              <a:spLocks/>
            </p:cNvSpPr>
            <p:nvPr/>
          </p:nvSpPr>
          <p:spPr bwMode="auto">
            <a:xfrm>
              <a:off x="615" y="687"/>
              <a:ext cx="322" cy="382"/>
            </a:xfrm>
            <a:custGeom>
              <a:avLst/>
              <a:gdLst>
                <a:gd name="T0" fmla="*/ 642 w 644"/>
                <a:gd name="T1" fmla="*/ 0 h 763"/>
                <a:gd name="T2" fmla="*/ 639 w 644"/>
                <a:gd name="T3" fmla="*/ 172 h 763"/>
                <a:gd name="T4" fmla="*/ 638 w 644"/>
                <a:gd name="T5" fmla="*/ 361 h 763"/>
                <a:gd name="T6" fmla="*/ 639 w 644"/>
                <a:gd name="T7" fmla="*/ 557 h 763"/>
                <a:gd name="T8" fmla="*/ 644 w 644"/>
                <a:gd name="T9" fmla="*/ 749 h 763"/>
                <a:gd name="T10" fmla="*/ 606 w 644"/>
                <a:gd name="T11" fmla="*/ 754 h 763"/>
                <a:gd name="T12" fmla="*/ 566 w 644"/>
                <a:gd name="T13" fmla="*/ 757 h 763"/>
                <a:gd name="T14" fmla="*/ 528 w 644"/>
                <a:gd name="T15" fmla="*/ 760 h 763"/>
                <a:gd name="T16" fmla="*/ 489 w 644"/>
                <a:gd name="T17" fmla="*/ 761 h 763"/>
                <a:gd name="T18" fmla="*/ 450 w 644"/>
                <a:gd name="T19" fmla="*/ 763 h 763"/>
                <a:gd name="T20" fmla="*/ 411 w 644"/>
                <a:gd name="T21" fmla="*/ 763 h 763"/>
                <a:gd name="T22" fmla="*/ 372 w 644"/>
                <a:gd name="T23" fmla="*/ 763 h 763"/>
                <a:gd name="T24" fmla="*/ 333 w 644"/>
                <a:gd name="T25" fmla="*/ 763 h 763"/>
                <a:gd name="T26" fmla="*/ 293 w 644"/>
                <a:gd name="T27" fmla="*/ 762 h 763"/>
                <a:gd name="T28" fmla="*/ 254 w 644"/>
                <a:gd name="T29" fmla="*/ 762 h 763"/>
                <a:gd name="T30" fmla="*/ 215 w 644"/>
                <a:gd name="T31" fmla="*/ 761 h 763"/>
                <a:gd name="T32" fmla="*/ 177 w 644"/>
                <a:gd name="T33" fmla="*/ 760 h 763"/>
                <a:gd name="T34" fmla="*/ 138 w 644"/>
                <a:gd name="T35" fmla="*/ 759 h 763"/>
                <a:gd name="T36" fmla="*/ 99 w 644"/>
                <a:gd name="T37" fmla="*/ 757 h 763"/>
                <a:gd name="T38" fmla="*/ 60 w 644"/>
                <a:gd name="T39" fmla="*/ 756 h 763"/>
                <a:gd name="T40" fmla="*/ 22 w 644"/>
                <a:gd name="T41" fmla="*/ 755 h 763"/>
                <a:gd name="T42" fmla="*/ 10 w 644"/>
                <a:gd name="T43" fmla="*/ 657 h 763"/>
                <a:gd name="T44" fmla="*/ 3 w 644"/>
                <a:gd name="T45" fmla="*/ 564 h 763"/>
                <a:gd name="T46" fmla="*/ 0 w 644"/>
                <a:gd name="T47" fmla="*/ 476 h 763"/>
                <a:gd name="T48" fmla="*/ 0 w 644"/>
                <a:gd name="T49" fmla="*/ 392 h 763"/>
                <a:gd name="T50" fmla="*/ 3 w 644"/>
                <a:gd name="T51" fmla="*/ 312 h 763"/>
                <a:gd name="T52" fmla="*/ 8 w 644"/>
                <a:gd name="T53" fmla="*/ 233 h 763"/>
                <a:gd name="T54" fmla="*/ 15 w 644"/>
                <a:gd name="T55" fmla="*/ 156 h 763"/>
                <a:gd name="T56" fmla="*/ 22 w 644"/>
                <a:gd name="T57" fmla="*/ 79 h 763"/>
                <a:gd name="T58" fmla="*/ 60 w 644"/>
                <a:gd name="T59" fmla="*/ 72 h 763"/>
                <a:gd name="T60" fmla="*/ 98 w 644"/>
                <a:gd name="T61" fmla="*/ 64 h 763"/>
                <a:gd name="T62" fmla="*/ 136 w 644"/>
                <a:gd name="T63" fmla="*/ 57 h 763"/>
                <a:gd name="T64" fmla="*/ 175 w 644"/>
                <a:gd name="T65" fmla="*/ 51 h 763"/>
                <a:gd name="T66" fmla="*/ 214 w 644"/>
                <a:gd name="T67" fmla="*/ 44 h 763"/>
                <a:gd name="T68" fmla="*/ 252 w 644"/>
                <a:gd name="T69" fmla="*/ 39 h 763"/>
                <a:gd name="T70" fmla="*/ 291 w 644"/>
                <a:gd name="T71" fmla="*/ 33 h 763"/>
                <a:gd name="T72" fmla="*/ 330 w 644"/>
                <a:gd name="T73" fmla="*/ 27 h 763"/>
                <a:gd name="T74" fmla="*/ 369 w 644"/>
                <a:gd name="T75" fmla="*/ 23 h 763"/>
                <a:gd name="T76" fmla="*/ 409 w 644"/>
                <a:gd name="T77" fmla="*/ 18 h 763"/>
                <a:gd name="T78" fmla="*/ 448 w 644"/>
                <a:gd name="T79" fmla="*/ 13 h 763"/>
                <a:gd name="T80" fmla="*/ 487 w 644"/>
                <a:gd name="T81" fmla="*/ 10 h 763"/>
                <a:gd name="T82" fmla="*/ 526 w 644"/>
                <a:gd name="T83" fmla="*/ 6 h 763"/>
                <a:gd name="T84" fmla="*/ 565 w 644"/>
                <a:gd name="T85" fmla="*/ 4 h 763"/>
                <a:gd name="T86" fmla="*/ 603 w 644"/>
                <a:gd name="T87" fmla="*/ 2 h 763"/>
                <a:gd name="T88" fmla="*/ 642 w 644"/>
                <a:gd name="T89" fmla="*/ 0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44" h="763">
                  <a:moveTo>
                    <a:pt x="642" y="0"/>
                  </a:moveTo>
                  <a:lnTo>
                    <a:pt x="639" y="172"/>
                  </a:lnTo>
                  <a:lnTo>
                    <a:pt x="638" y="361"/>
                  </a:lnTo>
                  <a:lnTo>
                    <a:pt x="639" y="557"/>
                  </a:lnTo>
                  <a:lnTo>
                    <a:pt x="644" y="749"/>
                  </a:lnTo>
                  <a:lnTo>
                    <a:pt x="606" y="754"/>
                  </a:lnTo>
                  <a:lnTo>
                    <a:pt x="566" y="757"/>
                  </a:lnTo>
                  <a:lnTo>
                    <a:pt x="528" y="760"/>
                  </a:lnTo>
                  <a:lnTo>
                    <a:pt x="489" y="761"/>
                  </a:lnTo>
                  <a:lnTo>
                    <a:pt x="450" y="763"/>
                  </a:lnTo>
                  <a:lnTo>
                    <a:pt x="411" y="763"/>
                  </a:lnTo>
                  <a:lnTo>
                    <a:pt x="372" y="763"/>
                  </a:lnTo>
                  <a:lnTo>
                    <a:pt x="333" y="763"/>
                  </a:lnTo>
                  <a:lnTo>
                    <a:pt x="293" y="762"/>
                  </a:lnTo>
                  <a:lnTo>
                    <a:pt x="254" y="762"/>
                  </a:lnTo>
                  <a:lnTo>
                    <a:pt x="215" y="761"/>
                  </a:lnTo>
                  <a:lnTo>
                    <a:pt x="177" y="760"/>
                  </a:lnTo>
                  <a:lnTo>
                    <a:pt x="138" y="759"/>
                  </a:lnTo>
                  <a:lnTo>
                    <a:pt x="99" y="757"/>
                  </a:lnTo>
                  <a:lnTo>
                    <a:pt x="60" y="756"/>
                  </a:lnTo>
                  <a:lnTo>
                    <a:pt x="22" y="755"/>
                  </a:lnTo>
                  <a:lnTo>
                    <a:pt x="10" y="657"/>
                  </a:lnTo>
                  <a:lnTo>
                    <a:pt x="3" y="564"/>
                  </a:lnTo>
                  <a:lnTo>
                    <a:pt x="0" y="476"/>
                  </a:lnTo>
                  <a:lnTo>
                    <a:pt x="0" y="392"/>
                  </a:lnTo>
                  <a:lnTo>
                    <a:pt x="3" y="312"/>
                  </a:lnTo>
                  <a:lnTo>
                    <a:pt x="8" y="233"/>
                  </a:lnTo>
                  <a:lnTo>
                    <a:pt x="15" y="156"/>
                  </a:lnTo>
                  <a:lnTo>
                    <a:pt x="22" y="79"/>
                  </a:lnTo>
                  <a:lnTo>
                    <a:pt x="60" y="72"/>
                  </a:lnTo>
                  <a:lnTo>
                    <a:pt x="98" y="64"/>
                  </a:lnTo>
                  <a:lnTo>
                    <a:pt x="136" y="57"/>
                  </a:lnTo>
                  <a:lnTo>
                    <a:pt x="175" y="51"/>
                  </a:lnTo>
                  <a:lnTo>
                    <a:pt x="214" y="44"/>
                  </a:lnTo>
                  <a:lnTo>
                    <a:pt x="252" y="39"/>
                  </a:lnTo>
                  <a:lnTo>
                    <a:pt x="291" y="33"/>
                  </a:lnTo>
                  <a:lnTo>
                    <a:pt x="330" y="27"/>
                  </a:lnTo>
                  <a:lnTo>
                    <a:pt x="369" y="23"/>
                  </a:lnTo>
                  <a:lnTo>
                    <a:pt x="409" y="18"/>
                  </a:lnTo>
                  <a:lnTo>
                    <a:pt x="448" y="13"/>
                  </a:lnTo>
                  <a:lnTo>
                    <a:pt x="487" y="10"/>
                  </a:lnTo>
                  <a:lnTo>
                    <a:pt x="526" y="6"/>
                  </a:lnTo>
                  <a:lnTo>
                    <a:pt x="565" y="4"/>
                  </a:lnTo>
                  <a:lnTo>
                    <a:pt x="603" y="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006D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89" name="Freeform 365"/>
            <p:cNvSpPr>
              <a:spLocks/>
            </p:cNvSpPr>
            <p:nvPr/>
          </p:nvSpPr>
          <p:spPr bwMode="auto">
            <a:xfrm>
              <a:off x="620" y="695"/>
              <a:ext cx="308" cy="366"/>
            </a:xfrm>
            <a:custGeom>
              <a:avLst/>
              <a:gdLst>
                <a:gd name="T0" fmla="*/ 616 w 616"/>
                <a:gd name="T1" fmla="*/ 0 h 731"/>
                <a:gd name="T2" fmla="*/ 615 w 616"/>
                <a:gd name="T3" fmla="*/ 165 h 731"/>
                <a:gd name="T4" fmla="*/ 614 w 616"/>
                <a:gd name="T5" fmla="*/ 343 h 731"/>
                <a:gd name="T6" fmla="*/ 614 w 616"/>
                <a:gd name="T7" fmla="*/ 528 h 731"/>
                <a:gd name="T8" fmla="*/ 616 w 616"/>
                <a:gd name="T9" fmla="*/ 712 h 731"/>
                <a:gd name="T10" fmla="*/ 579 w 616"/>
                <a:gd name="T11" fmla="*/ 717 h 731"/>
                <a:gd name="T12" fmla="*/ 544 w 616"/>
                <a:gd name="T13" fmla="*/ 721 h 731"/>
                <a:gd name="T14" fmla="*/ 507 w 616"/>
                <a:gd name="T15" fmla="*/ 725 h 731"/>
                <a:gd name="T16" fmla="*/ 470 w 616"/>
                <a:gd name="T17" fmla="*/ 728 h 731"/>
                <a:gd name="T18" fmla="*/ 433 w 616"/>
                <a:gd name="T19" fmla="*/ 730 h 731"/>
                <a:gd name="T20" fmla="*/ 395 w 616"/>
                <a:gd name="T21" fmla="*/ 731 h 731"/>
                <a:gd name="T22" fmla="*/ 358 w 616"/>
                <a:gd name="T23" fmla="*/ 731 h 731"/>
                <a:gd name="T24" fmla="*/ 321 w 616"/>
                <a:gd name="T25" fmla="*/ 731 h 731"/>
                <a:gd name="T26" fmla="*/ 283 w 616"/>
                <a:gd name="T27" fmla="*/ 731 h 731"/>
                <a:gd name="T28" fmla="*/ 246 w 616"/>
                <a:gd name="T29" fmla="*/ 730 h 731"/>
                <a:gd name="T30" fmla="*/ 210 w 616"/>
                <a:gd name="T31" fmla="*/ 729 h 731"/>
                <a:gd name="T32" fmla="*/ 172 w 616"/>
                <a:gd name="T33" fmla="*/ 727 h 731"/>
                <a:gd name="T34" fmla="*/ 135 w 616"/>
                <a:gd name="T35" fmla="*/ 724 h 731"/>
                <a:gd name="T36" fmla="*/ 98 w 616"/>
                <a:gd name="T37" fmla="*/ 722 h 731"/>
                <a:gd name="T38" fmla="*/ 61 w 616"/>
                <a:gd name="T39" fmla="*/ 720 h 731"/>
                <a:gd name="T40" fmla="*/ 24 w 616"/>
                <a:gd name="T41" fmla="*/ 717 h 731"/>
                <a:gd name="T42" fmla="*/ 11 w 616"/>
                <a:gd name="T43" fmla="*/ 624 h 731"/>
                <a:gd name="T44" fmla="*/ 3 w 616"/>
                <a:gd name="T45" fmla="*/ 537 h 731"/>
                <a:gd name="T46" fmla="*/ 0 w 616"/>
                <a:gd name="T47" fmla="*/ 452 h 731"/>
                <a:gd name="T48" fmla="*/ 0 w 616"/>
                <a:gd name="T49" fmla="*/ 373 h 731"/>
                <a:gd name="T50" fmla="*/ 3 w 616"/>
                <a:gd name="T51" fmla="*/ 296 h 731"/>
                <a:gd name="T52" fmla="*/ 9 w 616"/>
                <a:gd name="T53" fmla="*/ 222 h 731"/>
                <a:gd name="T54" fmla="*/ 16 w 616"/>
                <a:gd name="T55" fmla="*/ 148 h 731"/>
                <a:gd name="T56" fmla="*/ 24 w 616"/>
                <a:gd name="T57" fmla="*/ 75 h 731"/>
                <a:gd name="T58" fmla="*/ 60 w 616"/>
                <a:gd name="T59" fmla="*/ 67 h 731"/>
                <a:gd name="T60" fmla="*/ 97 w 616"/>
                <a:gd name="T61" fmla="*/ 59 h 731"/>
                <a:gd name="T62" fmla="*/ 133 w 616"/>
                <a:gd name="T63" fmla="*/ 52 h 731"/>
                <a:gd name="T64" fmla="*/ 170 w 616"/>
                <a:gd name="T65" fmla="*/ 45 h 731"/>
                <a:gd name="T66" fmla="*/ 207 w 616"/>
                <a:gd name="T67" fmla="*/ 38 h 731"/>
                <a:gd name="T68" fmla="*/ 244 w 616"/>
                <a:gd name="T69" fmla="*/ 32 h 731"/>
                <a:gd name="T70" fmla="*/ 281 w 616"/>
                <a:gd name="T71" fmla="*/ 27 h 731"/>
                <a:gd name="T72" fmla="*/ 319 w 616"/>
                <a:gd name="T73" fmla="*/ 22 h 731"/>
                <a:gd name="T74" fmla="*/ 356 w 616"/>
                <a:gd name="T75" fmla="*/ 18 h 731"/>
                <a:gd name="T76" fmla="*/ 393 w 616"/>
                <a:gd name="T77" fmla="*/ 14 h 731"/>
                <a:gd name="T78" fmla="*/ 431 w 616"/>
                <a:gd name="T79" fmla="*/ 10 h 731"/>
                <a:gd name="T80" fmla="*/ 468 w 616"/>
                <a:gd name="T81" fmla="*/ 8 h 731"/>
                <a:gd name="T82" fmla="*/ 504 w 616"/>
                <a:gd name="T83" fmla="*/ 4 h 731"/>
                <a:gd name="T84" fmla="*/ 542 w 616"/>
                <a:gd name="T85" fmla="*/ 3 h 731"/>
                <a:gd name="T86" fmla="*/ 579 w 616"/>
                <a:gd name="T87" fmla="*/ 1 h 731"/>
                <a:gd name="T88" fmla="*/ 616 w 616"/>
                <a:gd name="T89" fmla="*/ 0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16" h="731">
                  <a:moveTo>
                    <a:pt x="616" y="0"/>
                  </a:moveTo>
                  <a:lnTo>
                    <a:pt x="615" y="165"/>
                  </a:lnTo>
                  <a:lnTo>
                    <a:pt x="614" y="343"/>
                  </a:lnTo>
                  <a:lnTo>
                    <a:pt x="614" y="528"/>
                  </a:lnTo>
                  <a:lnTo>
                    <a:pt x="616" y="712"/>
                  </a:lnTo>
                  <a:lnTo>
                    <a:pt x="579" y="717"/>
                  </a:lnTo>
                  <a:lnTo>
                    <a:pt x="544" y="721"/>
                  </a:lnTo>
                  <a:lnTo>
                    <a:pt x="507" y="725"/>
                  </a:lnTo>
                  <a:lnTo>
                    <a:pt x="470" y="728"/>
                  </a:lnTo>
                  <a:lnTo>
                    <a:pt x="433" y="730"/>
                  </a:lnTo>
                  <a:lnTo>
                    <a:pt x="395" y="731"/>
                  </a:lnTo>
                  <a:lnTo>
                    <a:pt x="358" y="731"/>
                  </a:lnTo>
                  <a:lnTo>
                    <a:pt x="321" y="731"/>
                  </a:lnTo>
                  <a:lnTo>
                    <a:pt x="283" y="731"/>
                  </a:lnTo>
                  <a:lnTo>
                    <a:pt x="246" y="730"/>
                  </a:lnTo>
                  <a:lnTo>
                    <a:pt x="210" y="729"/>
                  </a:lnTo>
                  <a:lnTo>
                    <a:pt x="172" y="727"/>
                  </a:lnTo>
                  <a:lnTo>
                    <a:pt x="135" y="724"/>
                  </a:lnTo>
                  <a:lnTo>
                    <a:pt x="98" y="722"/>
                  </a:lnTo>
                  <a:lnTo>
                    <a:pt x="61" y="720"/>
                  </a:lnTo>
                  <a:lnTo>
                    <a:pt x="24" y="717"/>
                  </a:lnTo>
                  <a:lnTo>
                    <a:pt x="11" y="624"/>
                  </a:lnTo>
                  <a:lnTo>
                    <a:pt x="3" y="537"/>
                  </a:lnTo>
                  <a:lnTo>
                    <a:pt x="0" y="452"/>
                  </a:lnTo>
                  <a:lnTo>
                    <a:pt x="0" y="373"/>
                  </a:lnTo>
                  <a:lnTo>
                    <a:pt x="3" y="296"/>
                  </a:lnTo>
                  <a:lnTo>
                    <a:pt x="9" y="222"/>
                  </a:lnTo>
                  <a:lnTo>
                    <a:pt x="16" y="148"/>
                  </a:lnTo>
                  <a:lnTo>
                    <a:pt x="24" y="75"/>
                  </a:lnTo>
                  <a:lnTo>
                    <a:pt x="60" y="67"/>
                  </a:lnTo>
                  <a:lnTo>
                    <a:pt x="97" y="59"/>
                  </a:lnTo>
                  <a:lnTo>
                    <a:pt x="133" y="52"/>
                  </a:lnTo>
                  <a:lnTo>
                    <a:pt x="170" y="45"/>
                  </a:lnTo>
                  <a:lnTo>
                    <a:pt x="207" y="38"/>
                  </a:lnTo>
                  <a:lnTo>
                    <a:pt x="244" y="32"/>
                  </a:lnTo>
                  <a:lnTo>
                    <a:pt x="281" y="27"/>
                  </a:lnTo>
                  <a:lnTo>
                    <a:pt x="319" y="22"/>
                  </a:lnTo>
                  <a:lnTo>
                    <a:pt x="356" y="18"/>
                  </a:lnTo>
                  <a:lnTo>
                    <a:pt x="393" y="14"/>
                  </a:lnTo>
                  <a:lnTo>
                    <a:pt x="431" y="10"/>
                  </a:lnTo>
                  <a:lnTo>
                    <a:pt x="468" y="8"/>
                  </a:lnTo>
                  <a:lnTo>
                    <a:pt x="504" y="4"/>
                  </a:lnTo>
                  <a:lnTo>
                    <a:pt x="542" y="3"/>
                  </a:lnTo>
                  <a:lnTo>
                    <a:pt x="579" y="1"/>
                  </a:lnTo>
                  <a:lnTo>
                    <a:pt x="616" y="0"/>
                  </a:lnTo>
                  <a:close/>
                </a:path>
              </a:pathLst>
            </a:custGeom>
            <a:solidFill>
              <a:srgbClr val="0070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90" name="Freeform 366"/>
            <p:cNvSpPr>
              <a:spLocks/>
            </p:cNvSpPr>
            <p:nvPr/>
          </p:nvSpPr>
          <p:spPr bwMode="auto">
            <a:xfrm>
              <a:off x="625" y="703"/>
              <a:ext cx="294" cy="351"/>
            </a:xfrm>
            <a:custGeom>
              <a:avLst/>
              <a:gdLst>
                <a:gd name="T0" fmla="*/ 589 w 589"/>
                <a:gd name="T1" fmla="*/ 0 h 700"/>
                <a:gd name="T2" fmla="*/ 589 w 589"/>
                <a:gd name="T3" fmla="*/ 157 h 700"/>
                <a:gd name="T4" fmla="*/ 589 w 589"/>
                <a:gd name="T5" fmla="*/ 327 h 700"/>
                <a:gd name="T6" fmla="*/ 589 w 589"/>
                <a:gd name="T7" fmla="*/ 502 h 700"/>
                <a:gd name="T8" fmla="*/ 589 w 589"/>
                <a:gd name="T9" fmla="*/ 676 h 700"/>
                <a:gd name="T10" fmla="*/ 554 w 589"/>
                <a:gd name="T11" fmla="*/ 682 h 700"/>
                <a:gd name="T12" fmla="*/ 520 w 589"/>
                <a:gd name="T13" fmla="*/ 688 h 700"/>
                <a:gd name="T14" fmla="*/ 485 w 589"/>
                <a:gd name="T15" fmla="*/ 691 h 700"/>
                <a:gd name="T16" fmla="*/ 449 w 589"/>
                <a:gd name="T17" fmla="*/ 694 h 700"/>
                <a:gd name="T18" fmla="*/ 415 w 589"/>
                <a:gd name="T19" fmla="*/ 697 h 700"/>
                <a:gd name="T20" fmla="*/ 379 w 589"/>
                <a:gd name="T21" fmla="*/ 699 h 700"/>
                <a:gd name="T22" fmla="*/ 345 w 589"/>
                <a:gd name="T23" fmla="*/ 700 h 700"/>
                <a:gd name="T24" fmla="*/ 309 w 589"/>
                <a:gd name="T25" fmla="*/ 700 h 700"/>
                <a:gd name="T26" fmla="*/ 274 w 589"/>
                <a:gd name="T27" fmla="*/ 699 h 700"/>
                <a:gd name="T28" fmla="*/ 239 w 589"/>
                <a:gd name="T29" fmla="*/ 698 h 700"/>
                <a:gd name="T30" fmla="*/ 203 w 589"/>
                <a:gd name="T31" fmla="*/ 697 h 700"/>
                <a:gd name="T32" fmla="*/ 168 w 589"/>
                <a:gd name="T33" fmla="*/ 694 h 700"/>
                <a:gd name="T34" fmla="*/ 133 w 589"/>
                <a:gd name="T35" fmla="*/ 692 h 700"/>
                <a:gd name="T36" fmla="*/ 98 w 589"/>
                <a:gd name="T37" fmla="*/ 689 h 700"/>
                <a:gd name="T38" fmla="*/ 62 w 589"/>
                <a:gd name="T39" fmla="*/ 685 h 700"/>
                <a:gd name="T40" fmla="*/ 28 w 589"/>
                <a:gd name="T41" fmla="*/ 681 h 700"/>
                <a:gd name="T42" fmla="*/ 14 w 589"/>
                <a:gd name="T43" fmla="*/ 592 h 700"/>
                <a:gd name="T44" fmla="*/ 5 w 589"/>
                <a:gd name="T45" fmla="*/ 509 h 700"/>
                <a:gd name="T46" fmla="*/ 1 w 589"/>
                <a:gd name="T47" fmla="*/ 430 h 700"/>
                <a:gd name="T48" fmla="*/ 0 w 589"/>
                <a:gd name="T49" fmla="*/ 354 h 700"/>
                <a:gd name="T50" fmla="*/ 4 w 589"/>
                <a:gd name="T51" fmla="*/ 281 h 700"/>
                <a:gd name="T52" fmla="*/ 9 w 589"/>
                <a:gd name="T53" fmla="*/ 211 h 700"/>
                <a:gd name="T54" fmla="*/ 19 w 589"/>
                <a:gd name="T55" fmla="*/ 140 h 700"/>
                <a:gd name="T56" fmla="*/ 28 w 589"/>
                <a:gd name="T57" fmla="*/ 71 h 700"/>
                <a:gd name="T58" fmla="*/ 62 w 589"/>
                <a:gd name="T59" fmla="*/ 62 h 700"/>
                <a:gd name="T60" fmla="*/ 97 w 589"/>
                <a:gd name="T61" fmla="*/ 53 h 700"/>
                <a:gd name="T62" fmla="*/ 131 w 589"/>
                <a:gd name="T63" fmla="*/ 45 h 700"/>
                <a:gd name="T64" fmla="*/ 166 w 589"/>
                <a:gd name="T65" fmla="*/ 38 h 700"/>
                <a:gd name="T66" fmla="*/ 201 w 589"/>
                <a:gd name="T67" fmla="*/ 32 h 700"/>
                <a:gd name="T68" fmla="*/ 236 w 589"/>
                <a:gd name="T69" fmla="*/ 26 h 700"/>
                <a:gd name="T70" fmla="*/ 271 w 589"/>
                <a:gd name="T71" fmla="*/ 21 h 700"/>
                <a:gd name="T72" fmla="*/ 306 w 589"/>
                <a:gd name="T73" fmla="*/ 16 h 700"/>
                <a:gd name="T74" fmla="*/ 342 w 589"/>
                <a:gd name="T75" fmla="*/ 13 h 700"/>
                <a:gd name="T76" fmla="*/ 377 w 589"/>
                <a:gd name="T77" fmla="*/ 9 h 700"/>
                <a:gd name="T78" fmla="*/ 412 w 589"/>
                <a:gd name="T79" fmla="*/ 7 h 700"/>
                <a:gd name="T80" fmla="*/ 448 w 589"/>
                <a:gd name="T81" fmla="*/ 5 h 700"/>
                <a:gd name="T82" fmla="*/ 483 w 589"/>
                <a:gd name="T83" fmla="*/ 3 h 700"/>
                <a:gd name="T84" fmla="*/ 518 w 589"/>
                <a:gd name="T85" fmla="*/ 1 h 700"/>
                <a:gd name="T86" fmla="*/ 554 w 589"/>
                <a:gd name="T87" fmla="*/ 1 h 700"/>
                <a:gd name="T88" fmla="*/ 589 w 589"/>
                <a:gd name="T89" fmla="*/ 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89" h="700">
                  <a:moveTo>
                    <a:pt x="589" y="0"/>
                  </a:moveTo>
                  <a:lnTo>
                    <a:pt x="589" y="157"/>
                  </a:lnTo>
                  <a:lnTo>
                    <a:pt x="589" y="327"/>
                  </a:lnTo>
                  <a:lnTo>
                    <a:pt x="589" y="502"/>
                  </a:lnTo>
                  <a:lnTo>
                    <a:pt x="589" y="676"/>
                  </a:lnTo>
                  <a:lnTo>
                    <a:pt x="554" y="682"/>
                  </a:lnTo>
                  <a:lnTo>
                    <a:pt x="520" y="688"/>
                  </a:lnTo>
                  <a:lnTo>
                    <a:pt x="485" y="691"/>
                  </a:lnTo>
                  <a:lnTo>
                    <a:pt x="449" y="694"/>
                  </a:lnTo>
                  <a:lnTo>
                    <a:pt x="415" y="697"/>
                  </a:lnTo>
                  <a:lnTo>
                    <a:pt x="379" y="699"/>
                  </a:lnTo>
                  <a:lnTo>
                    <a:pt x="345" y="700"/>
                  </a:lnTo>
                  <a:lnTo>
                    <a:pt x="309" y="700"/>
                  </a:lnTo>
                  <a:lnTo>
                    <a:pt x="274" y="699"/>
                  </a:lnTo>
                  <a:lnTo>
                    <a:pt x="239" y="698"/>
                  </a:lnTo>
                  <a:lnTo>
                    <a:pt x="203" y="697"/>
                  </a:lnTo>
                  <a:lnTo>
                    <a:pt x="168" y="694"/>
                  </a:lnTo>
                  <a:lnTo>
                    <a:pt x="133" y="692"/>
                  </a:lnTo>
                  <a:lnTo>
                    <a:pt x="98" y="689"/>
                  </a:lnTo>
                  <a:lnTo>
                    <a:pt x="62" y="685"/>
                  </a:lnTo>
                  <a:lnTo>
                    <a:pt x="28" y="681"/>
                  </a:lnTo>
                  <a:lnTo>
                    <a:pt x="14" y="592"/>
                  </a:lnTo>
                  <a:lnTo>
                    <a:pt x="5" y="509"/>
                  </a:lnTo>
                  <a:lnTo>
                    <a:pt x="1" y="430"/>
                  </a:lnTo>
                  <a:lnTo>
                    <a:pt x="0" y="354"/>
                  </a:lnTo>
                  <a:lnTo>
                    <a:pt x="4" y="281"/>
                  </a:lnTo>
                  <a:lnTo>
                    <a:pt x="9" y="211"/>
                  </a:lnTo>
                  <a:lnTo>
                    <a:pt x="19" y="140"/>
                  </a:lnTo>
                  <a:lnTo>
                    <a:pt x="28" y="71"/>
                  </a:lnTo>
                  <a:lnTo>
                    <a:pt x="62" y="62"/>
                  </a:lnTo>
                  <a:lnTo>
                    <a:pt x="97" y="53"/>
                  </a:lnTo>
                  <a:lnTo>
                    <a:pt x="131" y="45"/>
                  </a:lnTo>
                  <a:lnTo>
                    <a:pt x="166" y="38"/>
                  </a:lnTo>
                  <a:lnTo>
                    <a:pt x="201" y="32"/>
                  </a:lnTo>
                  <a:lnTo>
                    <a:pt x="236" y="26"/>
                  </a:lnTo>
                  <a:lnTo>
                    <a:pt x="271" y="21"/>
                  </a:lnTo>
                  <a:lnTo>
                    <a:pt x="306" y="16"/>
                  </a:lnTo>
                  <a:lnTo>
                    <a:pt x="342" y="13"/>
                  </a:lnTo>
                  <a:lnTo>
                    <a:pt x="377" y="9"/>
                  </a:lnTo>
                  <a:lnTo>
                    <a:pt x="412" y="7"/>
                  </a:lnTo>
                  <a:lnTo>
                    <a:pt x="448" y="5"/>
                  </a:lnTo>
                  <a:lnTo>
                    <a:pt x="483" y="3"/>
                  </a:lnTo>
                  <a:lnTo>
                    <a:pt x="518" y="1"/>
                  </a:lnTo>
                  <a:lnTo>
                    <a:pt x="554" y="1"/>
                  </a:lnTo>
                  <a:lnTo>
                    <a:pt x="589" y="0"/>
                  </a:lnTo>
                  <a:close/>
                </a:path>
              </a:pathLst>
            </a:custGeom>
            <a:solidFill>
              <a:srgbClr val="0072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91" name="Freeform 367"/>
            <p:cNvSpPr>
              <a:spLocks/>
            </p:cNvSpPr>
            <p:nvPr/>
          </p:nvSpPr>
          <p:spPr bwMode="auto">
            <a:xfrm>
              <a:off x="629" y="712"/>
              <a:ext cx="282" cy="334"/>
            </a:xfrm>
            <a:custGeom>
              <a:avLst/>
              <a:gdLst>
                <a:gd name="T0" fmla="*/ 561 w 565"/>
                <a:gd name="T1" fmla="*/ 0 h 669"/>
                <a:gd name="T2" fmla="*/ 564 w 565"/>
                <a:gd name="T3" fmla="*/ 149 h 669"/>
                <a:gd name="T4" fmla="*/ 565 w 565"/>
                <a:gd name="T5" fmla="*/ 310 h 669"/>
                <a:gd name="T6" fmla="*/ 565 w 565"/>
                <a:gd name="T7" fmla="*/ 476 h 669"/>
                <a:gd name="T8" fmla="*/ 562 w 565"/>
                <a:gd name="T9" fmla="*/ 639 h 669"/>
                <a:gd name="T10" fmla="*/ 530 w 565"/>
                <a:gd name="T11" fmla="*/ 646 h 669"/>
                <a:gd name="T12" fmla="*/ 497 w 565"/>
                <a:gd name="T13" fmla="*/ 652 h 669"/>
                <a:gd name="T14" fmla="*/ 463 w 565"/>
                <a:gd name="T15" fmla="*/ 657 h 669"/>
                <a:gd name="T16" fmla="*/ 430 w 565"/>
                <a:gd name="T17" fmla="*/ 661 h 669"/>
                <a:gd name="T18" fmla="*/ 398 w 565"/>
                <a:gd name="T19" fmla="*/ 665 h 669"/>
                <a:gd name="T20" fmla="*/ 364 w 565"/>
                <a:gd name="T21" fmla="*/ 667 h 669"/>
                <a:gd name="T22" fmla="*/ 330 w 565"/>
                <a:gd name="T23" fmla="*/ 668 h 669"/>
                <a:gd name="T24" fmla="*/ 296 w 565"/>
                <a:gd name="T25" fmla="*/ 669 h 669"/>
                <a:gd name="T26" fmla="*/ 263 w 565"/>
                <a:gd name="T27" fmla="*/ 668 h 669"/>
                <a:gd name="T28" fmla="*/ 230 w 565"/>
                <a:gd name="T29" fmla="*/ 667 h 669"/>
                <a:gd name="T30" fmla="*/ 196 w 565"/>
                <a:gd name="T31" fmla="*/ 666 h 669"/>
                <a:gd name="T32" fmla="*/ 163 w 565"/>
                <a:gd name="T33" fmla="*/ 662 h 669"/>
                <a:gd name="T34" fmla="*/ 129 w 565"/>
                <a:gd name="T35" fmla="*/ 659 h 669"/>
                <a:gd name="T36" fmla="*/ 96 w 565"/>
                <a:gd name="T37" fmla="*/ 655 h 669"/>
                <a:gd name="T38" fmla="*/ 64 w 565"/>
                <a:gd name="T39" fmla="*/ 650 h 669"/>
                <a:gd name="T40" fmla="*/ 30 w 565"/>
                <a:gd name="T41" fmla="*/ 644 h 669"/>
                <a:gd name="T42" fmla="*/ 15 w 565"/>
                <a:gd name="T43" fmla="*/ 560 h 669"/>
                <a:gd name="T44" fmla="*/ 5 w 565"/>
                <a:gd name="T45" fmla="*/ 481 h 669"/>
                <a:gd name="T46" fmla="*/ 0 w 565"/>
                <a:gd name="T47" fmla="*/ 407 h 669"/>
                <a:gd name="T48" fmla="*/ 0 w 565"/>
                <a:gd name="T49" fmla="*/ 335 h 669"/>
                <a:gd name="T50" fmla="*/ 4 w 565"/>
                <a:gd name="T51" fmla="*/ 266 h 669"/>
                <a:gd name="T52" fmla="*/ 10 w 565"/>
                <a:gd name="T53" fmla="*/ 199 h 669"/>
                <a:gd name="T54" fmla="*/ 19 w 565"/>
                <a:gd name="T55" fmla="*/ 134 h 669"/>
                <a:gd name="T56" fmla="*/ 30 w 565"/>
                <a:gd name="T57" fmla="*/ 68 h 669"/>
                <a:gd name="T58" fmla="*/ 63 w 565"/>
                <a:gd name="T59" fmla="*/ 58 h 669"/>
                <a:gd name="T60" fmla="*/ 96 w 565"/>
                <a:gd name="T61" fmla="*/ 48 h 669"/>
                <a:gd name="T62" fmla="*/ 128 w 565"/>
                <a:gd name="T63" fmla="*/ 40 h 669"/>
                <a:gd name="T64" fmla="*/ 162 w 565"/>
                <a:gd name="T65" fmla="*/ 32 h 669"/>
                <a:gd name="T66" fmla="*/ 195 w 565"/>
                <a:gd name="T67" fmla="*/ 27 h 669"/>
                <a:gd name="T68" fmla="*/ 227 w 565"/>
                <a:gd name="T69" fmla="*/ 21 h 669"/>
                <a:gd name="T70" fmla="*/ 261 w 565"/>
                <a:gd name="T71" fmla="*/ 16 h 669"/>
                <a:gd name="T72" fmla="*/ 294 w 565"/>
                <a:gd name="T73" fmla="*/ 12 h 669"/>
                <a:gd name="T74" fmla="*/ 327 w 565"/>
                <a:gd name="T75" fmla="*/ 9 h 669"/>
                <a:gd name="T76" fmla="*/ 361 w 565"/>
                <a:gd name="T77" fmla="*/ 6 h 669"/>
                <a:gd name="T78" fmla="*/ 394 w 565"/>
                <a:gd name="T79" fmla="*/ 4 h 669"/>
                <a:gd name="T80" fmla="*/ 429 w 565"/>
                <a:gd name="T81" fmla="*/ 2 h 669"/>
                <a:gd name="T82" fmla="*/ 461 w 565"/>
                <a:gd name="T83" fmla="*/ 1 h 669"/>
                <a:gd name="T84" fmla="*/ 494 w 565"/>
                <a:gd name="T85" fmla="*/ 0 h 669"/>
                <a:gd name="T86" fmla="*/ 528 w 565"/>
                <a:gd name="T87" fmla="*/ 0 h 669"/>
                <a:gd name="T88" fmla="*/ 561 w 565"/>
                <a:gd name="T89" fmla="*/ 0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5" h="669">
                  <a:moveTo>
                    <a:pt x="561" y="0"/>
                  </a:moveTo>
                  <a:lnTo>
                    <a:pt x="564" y="149"/>
                  </a:lnTo>
                  <a:lnTo>
                    <a:pt x="565" y="310"/>
                  </a:lnTo>
                  <a:lnTo>
                    <a:pt x="565" y="476"/>
                  </a:lnTo>
                  <a:lnTo>
                    <a:pt x="562" y="639"/>
                  </a:lnTo>
                  <a:lnTo>
                    <a:pt x="530" y="646"/>
                  </a:lnTo>
                  <a:lnTo>
                    <a:pt x="497" y="652"/>
                  </a:lnTo>
                  <a:lnTo>
                    <a:pt x="463" y="657"/>
                  </a:lnTo>
                  <a:lnTo>
                    <a:pt x="430" y="661"/>
                  </a:lnTo>
                  <a:lnTo>
                    <a:pt x="398" y="665"/>
                  </a:lnTo>
                  <a:lnTo>
                    <a:pt x="364" y="667"/>
                  </a:lnTo>
                  <a:lnTo>
                    <a:pt x="330" y="668"/>
                  </a:lnTo>
                  <a:lnTo>
                    <a:pt x="296" y="669"/>
                  </a:lnTo>
                  <a:lnTo>
                    <a:pt x="263" y="668"/>
                  </a:lnTo>
                  <a:lnTo>
                    <a:pt x="230" y="667"/>
                  </a:lnTo>
                  <a:lnTo>
                    <a:pt x="196" y="666"/>
                  </a:lnTo>
                  <a:lnTo>
                    <a:pt x="163" y="662"/>
                  </a:lnTo>
                  <a:lnTo>
                    <a:pt x="129" y="659"/>
                  </a:lnTo>
                  <a:lnTo>
                    <a:pt x="96" y="655"/>
                  </a:lnTo>
                  <a:lnTo>
                    <a:pt x="64" y="650"/>
                  </a:lnTo>
                  <a:lnTo>
                    <a:pt x="30" y="644"/>
                  </a:lnTo>
                  <a:lnTo>
                    <a:pt x="15" y="560"/>
                  </a:lnTo>
                  <a:lnTo>
                    <a:pt x="5" y="481"/>
                  </a:lnTo>
                  <a:lnTo>
                    <a:pt x="0" y="407"/>
                  </a:lnTo>
                  <a:lnTo>
                    <a:pt x="0" y="335"/>
                  </a:lnTo>
                  <a:lnTo>
                    <a:pt x="4" y="266"/>
                  </a:lnTo>
                  <a:lnTo>
                    <a:pt x="10" y="199"/>
                  </a:lnTo>
                  <a:lnTo>
                    <a:pt x="19" y="134"/>
                  </a:lnTo>
                  <a:lnTo>
                    <a:pt x="30" y="68"/>
                  </a:lnTo>
                  <a:lnTo>
                    <a:pt x="63" y="58"/>
                  </a:lnTo>
                  <a:lnTo>
                    <a:pt x="96" y="48"/>
                  </a:lnTo>
                  <a:lnTo>
                    <a:pt x="128" y="40"/>
                  </a:lnTo>
                  <a:lnTo>
                    <a:pt x="162" y="32"/>
                  </a:lnTo>
                  <a:lnTo>
                    <a:pt x="195" y="27"/>
                  </a:lnTo>
                  <a:lnTo>
                    <a:pt x="227" y="21"/>
                  </a:lnTo>
                  <a:lnTo>
                    <a:pt x="261" y="16"/>
                  </a:lnTo>
                  <a:lnTo>
                    <a:pt x="294" y="12"/>
                  </a:lnTo>
                  <a:lnTo>
                    <a:pt x="327" y="9"/>
                  </a:lnTo>
                  <a:lnTo>
                    <a:pt x="361" y="6"/>
                  </a:lnTo>
                  <a:lnTo>
                    <a:pt x="394" y="4"/>
                  </a:lnTo>
                  <a:lnTo>
                    <a:pt x="429" y="2"/>
                  </a:lnTo>
                  <a:lnTo>
                    <a:pt x="461" y="1"/>
                  </a:lnTo>
                  <a:lnTo>
                    <a:pt x="494" y="0"/>
                  </a:lnTo>
                  <a:lnTo>
                    <a:pt x="528" y="0"/>
                  </a:lnTo>
                  <a:lnTo>
                    <a:pt x="561" y="0"/>
                  </a:lnTo>
                  <a:close/>
                </a:path>
              </a:pathLst>
            </a:custGeom>
            <a:solidFill>
              <a:srgbClr val="007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92" name="Freeform 368"/>
            <p:cNvSpPr>
              <a:spLocks/>
            </p:cNvSpPr>
            <p:nvPr/>
          </p:nvSpPr>
          <p:spPr bwMode="auto">
            <a:xfrm>
              <a:off x="634" y="719"/>
              <a:ext cx="270" cy="319"/>
            </a:xfrm>
            <a:custGeom>
              <a:avLst/>
              <a:gdLst>
                <a:gd name="T0" fmla="*/ 533 w 540"/>
                <a:gd name="T1" fmla="*/ 1 h 638"/>
                <a:gd name="T2" fmla="*/ 539 w 540"/>
                <a:gd name="T3" fmla="*/ 143 h 638"/>
                <a:gd name="T4" fmla="*/ 540 w 540"/>
                <a:gd name="T5" fmla="*/ 294 h 638"/>
                <a:gd name="T6" fmla="*/ 539 w 540"/>
                <a:gd name="T7" fmla="*/ 449 h 638"/>
                <a:gd name="T8" fmla="*/ 534 w 540"/>
                <a:gd name="T9" fmla="*/ 604 h 638"/>
                <a:gd name="T10" fmla="*/ 503 w 540"/>
                <a:gd name="T11" fmla="*/ 612 h 638"/>
                <a:gd name="T12" fmla="*/ 472 w 540"/>
                <a:gd name="T13" fmla="*/ 619 h 638"/>
                <a:gd name="T14" fmla="*/ 441 w 540"/>
                <a:gd name="T15" fmla="*/ 624 h 638"/>
                <a:gd name="T16" fmla="*/ 410 w 540"/>
                <a:gd name="T17" fmla="*/ 629 h 638"/>
                <a:gd name="T18" fmla="*/ 378 w 540"/>
                <a:gd name="T19" fmla="*/ 633 h 638"/>
                <a:gd name="T20" fmla="*/ 346 w 540"/>
                <a:gd name="T21" fmla="*/ 636 h 638"/>
                <a:gd name="T22" fmla="*/ 315 w 540"/>
                <a:gd name="T23" fmla="*/ 638 h 638"/>
                <a:gd name="T24" fmla="*/ 284 w 540"/>
                <a:gd name="T25" fmla="*/ 638 h 638"/>
                <a:gd name="T26" fmla="*/ 252 w 540"/>
                <a:gd name="T27" fmla="*/ 638 h 638"/>
                <a:gd name="T28" fmla="*/ 221 w 540"/>
                <a:gd name="T29" fmla="*/ 637 h 638"/>
                <a:gd name="T30" fmla="*/ 188 w 540"/>
                <a:gd name="T31" fmla="*/ 635 h 638"/>
                <a:gd name="T32" fmla="*/ 157 w 540"/>
                <a:gd name="T33" fmla="*/ 631 h 638"/>
                <a:gd name="T34" fmla="*/ 126 w 540"/>
                <a:gd name="T35" fmla="*/ 628 h 638"/>
                <a:gd name="T36" fmla="*/ 95 w 540"/>
                <a:gd name="T37" fmla="*/ 622 h 638"/>
                <a:gd name="T38" fmla="*/ 64 w 540"/>
                <a:gd name="T39" fmla="*/ 615 h 638"/>
                <a:gd name="T40" fmla="*/ 33 w 540"/>
                <a:gd name="T41" fmla="*/ 608 h 638"/>
                <a:gd name="T42" fmla="*/ 16 w 540"/>
                <a:gd name="T43" fmla="*/ 530 h 638"/>
                <a:gd name="T44" fmla="*/ 5 w 540"/>
                <a:gd name="T45" fmla="*/ 455 h 638"/>
                <a:gd name="T46" fmla="*/ 0 w 540"/>
                <a:gd name="T47" fmla="*/ 385 h 638"/>
                <a:gd name="T48" fmla="*/ 0 w 540"/>
                <a:gd name="T49" fmla="*/ 318 h 638"/>
                <a:gd name="T50" fmla="*/ 3 w 540"/>
                <a:gd name="T51" fmla="*/ 253 h 638"/>
                <a:gd name="T52" fmla="*/ 10 w 540"/>
                <a:gd name="T53" fmla="*/ 190 h 638"/>
                <a:gd name="T54" fmla="*/ 20 w 540"/>
                <a:gd name="T55" fmla="*/ 128 h 638"/>
                <a:gd name="T56" fmla="*/ 33 w 540"/>
                <a:gd name="T57" fmla="*/ 66 h 638"/>
                <a:gd name="T58" fmla="*/ 64 w 540"/>
                <a:gd name="T59" fmla="*/ 54 h 638"/>
                <a:gd name="T60" fmla="*/ 94 w 540"/>
                <a:gd name="T61" fmla="*/ 44 h 638"/>
                <a:gd name="T62" fmla="*/ 125 w 540"/>
                <a:gd name="T63" fmla="*/ 36 h 638"/>
                <a:gd name="T64" fmla="*/ 156 w 540"/>
                <a:gd name="T65" fmla="*/ 28 h 638"/>
                <a:gd name="T66" fmla="*/ 187 w 540"/>
                <a:gd name="T67" fmla="*/ 22 h 638"/>
                <a:gd name="T68" fmla="*/ 218 w 540"/>
                <a:gd name="T69" fmla="*/ 16 h 638"/>
                <a:gd name="T70" fmla="*/ 251 w 540"/>
                <a:gd name="T71" fmla="*/ 12 h 638"/>
                <a:gd name="T72" fmla="*/ 282 w 540"/>
                <a:gd name="T73" fmla="*/ 8 h 638"/>
                <a:gd name="T74" fmla="*/ 313 w 540"/>
                <a:gd name="T75" fmla="*/ 5 h 638"/>
                <a:gd name="T76" fmla="*/ 345 w 540"/>
                <a:gd name="T77" fmla="*/ 3 h 638"/>
                <a:gd name="T78" fmla="*/ 376 w 540"/>
                <a:gd name="T79" fmla="*/ 1 h 638"/>
                <a:gd name="T80" fmla="*/ 407 w 540"/>
                <a:gd name="T81" fmla="*/ 1 h 638"/>
                <a:gd name="T82" fmla="*/ 440 w 540"/>
                <a:gd name="T83" fmla="*/ 0 h 638"/>
                <a:gd name="T84" fmla="*/ 471 w 540"/>
                <a:gd name="T85" fmla="*/ 0 h 638"/>
                <a:gd name="T86" fmla="*/ 502 w 540"/>
                <a:gd name="T87" fmla="*/ 1 h 638"/>
                <a:gd name="T88" fmla="*/ 533 w 540"/>
                <a:gd name="T89" fmla="*/ 1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40" h="638">
                  <a:moveTo>
                    <a:pt x="533" y="1"/>
                  </a:moveTo>
                  <a:lnTo>
                    <a:pt x="539" y="143"/>
                  </a:lnTo>
                  <a:lnTo>
                    <a:pt x="540" y="294"/>
                  </a:lnTo>
                  <a:lnTo>
                    <a:pt x="539" y="449"/>
                  </a:lnTo>
                  <a:lnTo>
                    <a:pt x="534" y="604"/>
                  </a:lnTo>
                  <a:lnTo>
                    <a:pt x="503" y="612"/>
                  </a:lnTo>
                  <a:lnTo>
                    <a:pt x="472" y="619"/>
                  </a:lnTo>
                  <a:lnTo>
                    <a:pt x="441" y="624"/>
                  </a:lnTo>
                  <a:lnTo>
                    <a:pt x="410" y="629"/>
                  </a:lnTo>
                  <a:lnTo>
                    <a:pt x="378" y="633"/>
                  </a:lnTo>
                  <a:lnTo>
                    <a:pt x="346" y="636"/>
                  </a:lnTo>
                  <a:lnTo>
                    <a:pt x="315" y="638"/>
                  </a:lnTo>
                  <a:lnTo>
                    <a:pt x="284" y="638"/>
                  </a:lnTo>
                  <a:lnTo>
                    <a:pt x="252" y="638"/>
                  </a:lnTo>
                  <a:lnTo>
                    <a:pt x="221" y="637"/>
                  </a:lnTo>
                  <a:lnTo>
                    <a:pt x="188" y="635"/>
                  </a:lnTo>
                  <a:lnTo>
                    <a:pt x="157" y="631"/>
                  </a:lnTo>
                  <a:lnTo>
                    <a:pt x="126" y="628"/>
                  </a:lnTo>
                  <a:lnTo>
                    <a:pt x="95" y="622"/>
                  </a:lnTo>
                  <a:lnTo>
                    <a:pt x="64" y="615"/>
                  </a:lnTo>
                  <a:lnTo>
                    <a:pt x="33" y="608"/>
                  </a:lnTo>
                  <a:lnTo>
                    <a:pt x="16" y="530"/>
                  </a:lnTo>
                  <a:lnTo>
                    <a:pt x="5" y="455"/>
                  </a:lnTo>
                  <a:lnTo>
                    <a:pt x="0" y="385"/>
                  </a:lnTo>
                  <a:lnTo>
                    <a:pt x="0" y="318"/>
                  </a:lnTo>
                  <a:lnTo>
                    <a:pt x="3" y="253"/>
                  </a:lnTo>
                  <a:lnTo>
                    <a:pt x="10" y="190"/>
                  </a:lnTo>
                  <a:lnTo>
                    <a:pt x="20" y="128"/>
                  </a:lnTo>
                  <a:lnTo>
                    <a:pt x="33" y="66"/>
                  </a:lnTo>
                  <a:lnTo>
                    <a:pt x="64" y="54"/>
                  </a:lnTo>
                  <a:lnTo>
                    <a:pt x="94" y="44"/>
                  </a:lnTo>
                  <a:lnTo>
                    <a:pt x="125" y="36"/>
                  </a:lnTo>
                  <a:lnTo>
                    <a:pt x="156" y="28"/>
                  </a:lnTo>
                  <a:lnTo>
                    <a:pt x="187" y="22"/>
                  </a:lnTo>
                  <a:lnTo>
                    <a:pt x="218" y="16"/>
                  </a:lnTo>
                  <a:lnTo>
                    <a:pt x="251" y="12"/>
                  </a:lnTo>
                  <a:lnTo>
                    <a:pt x="282" y="8"/>
                  </a:lnTo>
                  <a:lnTo>
                    <a:pt x="313" y="5"/>
                  </a:lnTo>
                  <a:lnTo>
                    <a:pt x="345" y="3"/>
                  </a:lnTo>
                  <a:lnTo>
                    <a:pt x="376" y="1"/>
                  </a:lnTo>
                  <a:lnTo>
                    <a:pt x="407" y="1"/>
                  </a:lnTo>
                  <a:lnTo>
                    <a:pt x="440" y="0"/>
                  </a:lnTo>
                  <a:lnTo>
                    <a:pt x="471" y="0"/>
                  </a:lnTo>
                  <a:lnTo>
                    <a:pt x="502" y="1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0A77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93" name="Freeform 369"/>
            <p:cNvSpPr>
              <a:spLocks/>
            </p:cNvSpPr>
            <p:nvPr/>
          </p:nvSpPr>
          <p:spPr bwMode="auto">
            <a:xfrm>
              <a:off x="638" y="726"/>
              <a:ext cx="258" cy="305"/>
            </a:xfrm>
            <a:custGeom>
              <a:avLst/>
              <a:gdLst>
                <a:gd name="T0" fmla="*/ 505 w 515"/>
                <a:gd name="T1" fmla="*/ 3 h 610"/>
                <a:gd name="T2" fmla="*/ 512 w 515"/>
                <a:gd name="T3" fmla="*/ 137 h 610"/>
                <a:gd name="T4" fmla="*/ 515 w 515"/>
                <a:gd name="T5" fmla="*/ 280 h 610"/>
                <a:gd name="T6" fmla="*/ 513 w 515"/>
                <a:gd name="T7" fmla="*/ 425 h 610"/>
                <a:gd name="T8" fmla="*/ 507 w 515"/>
                <a:gd name="T9" fmla="*/ 570 h 610"/>
                <a:gd name="T10" fmla="*/ 478 w 515"/>
                <a:gd name="T11" fmla="*/ 578 h 610"/>
                <a:gd name="T12" fmla="*/ 448 w 515"/>
                <a:gd name="T13" fmla="*/ 586 h 610"/>
                <a:gd name="T14" fmla="*/ 419 w 515"/>
                <a:gd name="T15" fmla="*/ 593 h 610"/>
                <a:gd name="T16" fmla="*/ 390 w 515"/>
                <a:gd name="T17" fmla="*/ 599 h 610"/>
                <a:gd name="T18" fmla="*/ 360 w 515"/>
                <a:gd name="T19" fmla="*/ 603 h 610"/>
                <a:gd name="T20" fmla="*/ 330 w 515"/>
                <a:gd name="T21" fmla="*/ 607 h 610"/>
                <a:gd name="T22" fmla="*/ 302 w 515"/>
                <a:gd name="T23" fmla="*/ 609 h 610"/>
                <a:gd name="T24" fmla="*/ 272 w 515"/>
                <a:gd name="T25" fmla="*/ 610 h 610"/>
                <a:gd name="T26" fmla="*/ 242 w 515"/>
                <a:gd name="T27" fmla="*/ 610 h 610"/>
                <a:gd name="T28" fmla="*/ 213 w 515"/>
                <a:gd name="T29" fmla="*/ 609 h 610"/>
                <a:gd name="T30" fmla="*/ 183 w 515"/>
                <a:gd name="T31" fmla="*/ 606 h 610"/>
                <a:gd name="T32" fmla="*/ 153 w 515"/>
                <a:gd name="T33" fmla="*/ 602 h 610"/>
                <a:gd name="T34" fmla="*/ 124 w 515"/>
                <a:gd name="T35" fmla="*/ 598 h 610"/>
                <a:gd name="T36" fmla="*/ 95 w 515"/>
                <a:gd name="T37" fmla="*/ 591 h 610"/>
                <a:gd name="T38" fmla="*/ 65 w 515"/>
                <a:gd name="T39" fmla="*/ 584 h 610"/>
                <a:gd name="T40" fmla="*/ 37 w 515"/>
                <a:gd name="T41" fmla="*/ 575 h 610"/>
                <a:gd name="T42" fmla="*/ 18 w 515"/>
                <a:gd name="T43" fmla="*/ 500 h 610"/>
                <a:gd name="T44" fmla="*/ 7 w 515"/>
                <a:gd name="T45" fmla="*/ 431 h 610"/>
                <a:gd name="T46" fmla="*/ 1 w 515"/>
                <a:gd name="T47" fmla="*/ 364 h 610"/>
                <a:gd name="T48" fmla="*/ 0 w 515"/>
                <a:gd name="T49" fmla="*/ 300 h 610"/>
                <a:gd name="T50" fmla="*/ 3 w 515"/>
                <a:gd name="T51" fmla="*/ 241 h 610"/>
                <a:gd name="T52" fmla="*/ 11 w 515"/>
                <a:gd name="T53" fmla="*/ 181 h 610"/>
                <a:gd name="T54" fmla="*/ 22 w 515"/>
                <a:gd name="T55" fmla="*/ 122 h 610"/>
                <a:gd name="T56" fmla="*/ 37 w 515"/>
                <a:gd name="T57" fmla="*/ 64 h 610"/>
                <a:gd name="T58" fmla="*/ 65 w 515"/>
                <a:gd name="T59" fmla="*/ 52 h 610"/>
                <a:gd name="T60" fmla="*/ 94 w 515"/>
                <a:gd name="T61" fmla="*/ 41 h 610"/>
                <a:gd name="T62" fmla="*/ 123 w 515"/>
                <a:gd name="T63" fmla="*/ 32 h 610"/>
                <a:gd name="T64" fmla="*/ 152 w 515"/>
                <a:gd name="T65" fmla="*/ 24 h 610"/>
                <a:gd name="T66" fmla="*/ 182 w 515"/>
                <a:gd name="T67" fmla="*/ 17 h 610"/>
                <a:gd name="T68" fmla="*/ 211 w 515"/>
                <a:gd name="T69" fmla="*/ 13 h 610"/>
                <a:gd name="T70" fmla="*/ 240 w 515"/>
                <a:gd name="T71" fmla="*/ 8 h 610"/>
                <a:gd name="T72" fmla="*/ 269 w 515"/>
                <a:gd name="T73" fmla="*/ 4 h 610"/>
                <a:gd name="T74" fmla="*/ 299 w 515"/>
                <a:gd name="T75" fmla="*/ 2 h 610"/>
                <a:gd name="T76" fmla="*/ 329 w 515"/>
                <a:gd name="T77" fmla="*/ 1 h 610"/>
                <a:gd name="T78" fmla="*/ 358 w 515"/>
                <a:gd name="T79" fmla="*/ 1 h 610"/>
                <a:gd name="T80" fmla="*/ 388 w 515"/>
                <a:gd name="T81" fmla="*/ 0 h 610"/>
                <a:gd name="T82" fmla="*/ 418 w 515"/>
                <a:gd name="T83" fmla="*/ 1 h 610"/>
                <a:gd name="T84" fmla="*/ 447 w 515"/>
                <a:gd name="T85" fmla="*/ 1 h 610"/>
                <a:gd name="T86" fmla="*/ 477 w 515"/>
                <a:gd name="T87" fmla="*/ 2 h 610"/>
                <a:gd name="T88" fmla="*/ 505 w 515"/>
                <a:gd name="T89" fmla="*/ 3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15" h="610">
                  <a:moveTo>
                    <a:pt x="505" y="3"/>
                  </a:moveTo>
                  <a:lnTo>
                    <a:pt x="512" y="137"/>
                  </a:lnTo>
                  <a:lnTo>
                    <a:pt x="515" y="280"/>
                  </a:lnTo>
                  <a:lnTo>
                    <a:pt x="513" y="425"/>
                  </a:lnTo>
                  <a:lnTo>
                    <a:pt x="507" y="570"/>
                  </a:lnTo>
                  <a:lnTo>
                    <a:pt x="478" y="578"/>
                  </a:lnTo>
                  <a:lnTo>
                    <a:pt x="448" y="586"/>
                  </a:lnTo>
                  <a:lnTo>
                    <a:pt x="419" y="593"/>
                  </a:lnTo>
                  <a:lnTo>
                    <a:pt x="390" y="599"/>
                  </a:lnTo>
                  <a:lnTo>
                    <a:pt x="360" y="603"/>
                  </a:lnTo>
                  <a:lnTo>
                    <a:pt x="330" y="607"/>
                  </a:lnTo>
                  <a:lnTo>
                    <a:pt x="302" y="609"/>
                  </a:lnTo>
                  <a:lnTo>
                    <a:pt x="272" y="610"/>
                  </a:lnTo>
                  <a:lnTo>
                    <a:pt x="242" y="610"/>
                  </a:lnTo>
                  <a:lnTo>
                    <a:pt x="213" y="609"/>
                  </a:lnTo>
                  <a:lnTo>
                    <a:pt x="183" y="606"/>
                  </a:lnTo>
                  <a:lnTo>
                    <a:pt x="153" y="602"/>
                  </a:lnTo>
                  <a:lnTo>
                    <a:pt x="124" y="598"/>
                  </a:lnTo>
                  <a:lnTo>
                    <a:pt x="95" y="591"/>
                  </a:lnTo>
                  <a:lnTo>
                    <a:pt x="65" y="584"/>
                  </a:lnTo>
                  <a:lnTo>
                    <a:pt x="37" y="575"/>
                  </a:lnTo>
                  <a:lnTo>
                    <a:pt x="18" y="500"/>
                  </a:lnTo>
                  <a:lnTo>
                    <a:pt x="7" y="431"/>
                  </a:lnTo>
                  <a:lnTo>
                    <a:pt x="1" y="364"/>
                  </a:lnTo>
                  <a:lnTo>
                    <a:pt x="0" y="300"/>
                  </a:lnTo>
                  <a:lnTo>
                    <a:pt x="3" y="241"/>
                  </a:lnTo>
                  <a:lnTo>
                    <a:pt x="11" y="181"/>
                  </a:lnTo>
                  <a:lnTo>
                    <a:pt x="22" y="122"/>
                  </a:lnTo>
                  <a:lnTo>
                    <a:pt x="37" y="64"/>
                  </a:lnTo>
                  <a:lnTo>
                    <a:pt x="65" y="52"/>
                  </a:lnTo>
                  <a:lnTo>
                    <a:pt x="94" y="41"/>
                  </a:lnTo>
                  <a:lnTo>
                    <a:pt x="123" y="32"/>
                  </a:lnTo>
                  <a:lnTo>
                    <a:pt x="152" y="24"/>
                  </a:lnTo>
                  <a:lnTo>
                    <a:pt x="182" y="17"/>
                  </a:lnTo>
                  <a:lnTo>
                    <a:pt x="211" y="13"/>
                  </a:lnTo>
                  <a:lnTo>
                    <a:pt x="240" y="8"/>
                  </a:lnTo>
                  <a:lnTo>
                    <a:pt x="269" y="4"/>
                  </a:lnTo>
                  <a:lnTo>
                    <a:pt x="299" y="2"/>
                  </a:lnTo>
                  <a:lnTo>
                    <a:pt x="329" y="1"/>
                  </a:lnTo>
                  <a:lnTo>
                    <a:pt x="358" y="1"/>
                  </a:lnTo>
                  <a:lnTo>
                    <a:pt x="388" y="0"/>
                  </a:lnTo>
                  <a:lnTo>
                    <a:pt x="418" y="1"/>
                  </a:lnTo>
                  <a:lnTo>
                    <a:pt x="447" y="1"/>
                  </a:lnTo>
                  <a:lnTo>
                    <a:pt x="477" y="2"/>
                  </a:lnTo>
                  <a:lnTo>
                    <a:pt x="505" y="3"/>
                  </a:lnTo>
                  <a:close/>
                </a:path>
              </a:pathLst>
            </a:custGeom>
            <a:solidFill>
              <a:srgbClr val="147A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94" name="Freeform 370"/>
            <p:cNvSpPr>
              <a:spLocks/>
            </p:cNvSpPr>
            <p:nvPr/>
          </p:nvSpPr>
          <p:spPr bwMode="auto">
            <a:xfrm>
              <a:off x="643" y="733"/>
              <a:ext cx="245" cy="291"/>
            </a:xfrm>
            <a:custGeom>
              <a:avLst/>
              <a:gdLst>
                <a:gd name="T0" fmla="*/ 479 w 491"/>
                <a:gd name="T1" fmla="*/ 5 h 581"/>
                <a:gd name="T2" fmla="*/ 487 w 491"/>
                <a:gd name="T3" fmla="*/ 131 h 581"/>
                <a:gd name="T4" fmla="*/ 491 w 491"/>
                <a:gd name="T5" fmla="*/ 265 h 581"/>
                <a:gd name="T6" fmla="*/ 488 w 491"/>
                <a:gd name="T7" fmla="*/ 400 h 581"/>
                <a:gd name="T8" fmla="*/ 479 w 491"/>
                <a:gd name="T9" fmla="*/ 535 h 581"/>
                <a:gd name="T10" fmla="*/ 451 w 491"/>
                <a:gd name="T11" fmla="*/ 544 h 581"/>
                <a:gd name="T12" fmla="*/ 425 w 491"/>
                <a:gd name="T13" fmla="*/ 554 h 581"/>
                <a:gd name="T14" fmla="*/ 397 w 491"/>
                <a:gd name="T15" fmla="*/ 561 h 581"/>
                <a:gd name="T16" fmla="*/ 370 w 491"/>
                <a:gd name="T17" fmla="*/ 567 h 581"/>
                <a:gd name="T18" fmla="*/ 342 w 491"/>
                <a:gd name="T19" fmla="*/ 572 h 581"/>
                <a:gd name="T20" fmla="*/ 314 w 491"/>
                <a:gd name="T21" fmla="*/ 577 h 581"/>
                <a:gd name="T22" fmla="*/ 287 w 491"/>
                <a:gd name="T23" fmla="*/ 579 h 581"/>
                <a:gd name="T24" fmla="*/ 259 w 491"/>
                <a:gd name="T25" fmla="*/ 580 h 581"/>
                <a:gd name="T26" fmla="*/ 231 w 491"/>
                <a:gd name="T27" fmla="*/ 581 h 581"/>
                <a:gd name="T28" fmla="*/ 204 w 491"/>
                <a:gd name="T29" fmla="*/ 579 h 581"/>
                <a:gd name="T30" fmla="*/ 176 w 491"/>
                <a:gd name="T31" fmla="*/ 577 h 581"/>
                <a:gd name="T32" fmla="*/ 149 w 491"/>
                <a:gd name="T33" fmla="*/ 572 h 581"/>
                <a:gd name="T34" fmla="*/ 121 w 491"/>
                <a:gd name="T35" fmla="*/ 566 h 581"/>
                <a:gd name="T36" fmla="*/ 93 w 491"/>
                <a:gd name="T37" fmla="*/ 559 h 581"/>
                <a:gd name="T38" fmla="*/ 67 w 491"/>
                <a:gd name="T39" fmla="*/ 550 h 581"/>
                <a:gd name="T40" fmla="*/ 39 w 491"/>
                <a:gd name="T41" fmla="*/ 540 h 581"/>
                <a:gd name="T42" fmla="*/ 20 w 491"/>
                <a:gd name="T43" fmla="*/ 471 h 581"/>
                <a:gd name="T44" fmla="*/ 7 w 491"/>
                <a:gd name="T45" fmla="*/ 405 h 581"/>
                <a:gd name="T46" fmla="*/ 1 w 491"/>
                <a:gd name="T47" fmla="*/ 343 h 581"/>
                <a:gd name="T48" fmla="*/ 0 w 491"/>
                <a:gd name="T49" fmla="*/ 284 h 581"/>
                <a:gd name="T50" fmla="*/ 3 w 491"/>
                <a:gd name="T51" fmla="*/ 228 h 581"/>
                <a:gd name="T52" fmla="*/ 11 w 491"/>
                <a:gd name="T53" fmla="*/ 171 h 581"/>
                <a:gd name="T54" fmla="*/ 23 w 491"/>
                <a:gd name="T55" fmla="*/ 117 h 581"/>
                <a:gd name="T56" fmla="*/ 39 w 491"/>
                <a:gd name="T57" fmla="*/ 63 h 581"/>
                <a:gd name="T58" fmla="*/ 66 w 491"/>
                <a:gd name="T59" fmla="*/ 49 h 581"/>
                <a:gd name="T60" fmla="*/ 93 w 491"/>
                <a:gd name="T61" fmla="*/ 38 h 581"/>
                <a:gd name="T62" fmla="*/ 120 w 491"/>
                <a:gd name="T63" fmla="*/ 28 h 581"/>
                <a:gd name="T64" fmla="*/ 147 w 491"/>
                <a:gd name="T65" fmla="*/ 20 h 581"/>
                <a:gd name="T66" fmla="*/ 175 w 491"/>
                <a:gd name="T67" fmla="*/ 13 h 581"/>
                <a:gd name="T68" fmla="*/ 203 w 491"/>
                <a:gd name="T69" fmla="*/ 9 h 581"/>
                <a:gd name="T70" fmla="*/ 230 w 491"/>
                <a:gd name="T71" fmla="*/ 4 h 581"/>
                <a:gd name="T72" fmla="*/ 258 w 491"/>
                <a:gd name="T73" fmla="*/ 2 h 581"/>
                <a:gd name="T74" fmla="*/ 286 w 491"/>
                <a:gd name="T75" fmla="*/ 0 h 581"/>
                <a:gd name="T76" fmla="*/ 313 w 491"/>
                <a:gd name="T77" fmla="*/ 0 h 581"/>
                <a:gd name="T78" fmla="*/ 341 w 491"/>
                <a:gd name="T79" fmla="*/ 0 h 581"/>
                <a:gd name="T80" fmla="*/ 369 w 491"/>
                <a:gd name="T81" fmla="*/ 0 h 581"/>
                <a:gd name="T82" fmla="*/ 396 w 491"/>
                <a:gd name="T83" fmla="*/ 1 h 581"/>
                <a:gd name="T84" fmla="*/ 424 w 491"/>
                <a:gd name="T85" fmla="*/ 2 h 581"/>
                <a:gd name="T86" fmla="*/ 451 w 491"/>
                <a:gd name="T87" fmla="*/ 4 h 581"/>
                <a:gd name="T88" fmla="*/ 479 w 491"/>
                <a:gd name="T89" fmla="*/ 5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91" h="581">
                  <a:moveTo>
                    <a:pt x="479" y="5"/>
                  </a:moveTo>
                  <a:lnTo>
                    <a:pt x="487" y="131"/>
                  </a:lnTo>
                  <a:lnTo>
                    <a:pt x="491" y="265"/>
                  </a:lnTo>
                  <a:lnTo>
                    <a:pt x="488" y="400"/>
                  </a:lnTo>
                  <a:lnTo>
                    <a:pt x="479" y="535"/>
                  </a:lnTo>
                  <a:lnTo>
                    <a:pt x="451" y="544"/>
                  </a:lnTo>
                  <a:lnTo>
                    <a:pt x="425" y="554"/>
                  </a:lnTo>
                  <a:lnTo>
                    <a:pt x="397" y="561"/>
                  </a:lnTo>
                  <a:lnTo>
                    <a:pt x="370" y="567"/>
                  </a:lnTo>
                  <a:lnTo>
                    <a:pt x="342" y="572"/>
                  </a:lnTo>
                  <a:lnTo>
                    <a:pt x="314" y="577"/>
                  </a:lnTo>
                  <a:lnTo>
                    <a:pt x="287" y="579"/>
                  </a:lnTo>
                  <a:lnTo>
                    <a:pt x="259" y="580"/>
                  </a:lnTo>
                  <a:lnTo>
                    <a:pt x="231" y="581"/>
                  </a:lnTo>
                  <a:lnTo>
                    <a:pt x="204" y="579"/>
                  </a:lnTo>
                  <a:lnTo>
                    <a:pt x="176" y="577"/>
                  </a:lnTo>
                  <a:lnTo>
                    <a:pt x="149" y="572"/>
                  </a:lnTo>
                  <a:lnTo>
                    <a:pt x="121" y="566"/>
                  </a:lnTo>
                  <a:lnTo>
                    <a:pt x="93" y="559"/>
                  </a:lnTo>
                  <a:lnTo>
                    <a:pt x="67" y="550"/>
                  </a:lnTo>
                  <a:lnTo>
                    <a:pt x="39" y="540"/>
                  </a:lnTo>
                  <a:lnTo>
                    <a:pt x="20" y="471"/>
                  </a:lnTo>
                  <a:lnTo>
                    <a:pt x="7" y="405"/>
                  </a:lnTo>
                  <a:lnTo>
                    <a:pt x="1" y="343"/>
                  </a:lnTo>
                  <a:lnTo>
                    <a:pt x="0" y="284"/>
                  </a:lnTo>
                  <a:lnTo>
                    <a:pt x="3" y="228"/>
                  </a:lnTo>
                  <a:lnTo>
                    <a:pt x="11" y="171"/>
                  </a:lnTo>
                  <a:lnTo>
                    <a:pt x="23" y="117"/>
                  </a:lnTo>
                  <a:lnTo>
                    <a:pt x="39" y="63"/>
                  </a:lnTo>
                  <a:lnTo>
                    <a:pt x="66" y="49"/>
                  </a:lnTo>
                  <a:lnTo>
                    <a:pt x="93" y="38"/>
                  </a:lnTo>
                  <a:lnTo>
                    <a:pt x="120" y="28"/>
                  </a:lnTo>
                  <a:lnTo>
                    <a:pt x="147" y="20"/>
                  </a:lnTo>
                  <a:lnTo>
                    <a:pt x="175" y="13"/>
                  </a:lnTo>
                  <a:lnTo>
                    <a:pt x="203" y="9"/>
                  </a:lnTo>
                  <a:lnTo>
                    <a:pt x="230" y="4"/>
                  </a:lnTo>
                  <a:lnTo>
                    <a:pt x="258" y="2"/>
                  </a:lnTo>
                  <a:lnTo>
                    <a:pt x="286" y="0"/>
                  </a:lnTo>
                  <a:lnTo>
                    <a:pt x="313" y="0"/>
                  </a:lnTo>
                  <a:lnTo>
                    <a:pt x="341" y="0"/>
                  </a:lnTo>
                  <a:lnTo>
                    <a:pt x="369" y="0"/>
                  </a:lnTo>
                  <a:lnTo>
                    <a:pt x="396" y="1"/>
                  </a:lnTo>
                  <a:lnTo>
                    <a:pt x="424" y="2"/>
                  </a:lnTo>
                  <a:lnTo>
                    <a:pt x="451" y="4"/>
                  </a:lnTo>
                  <a:lnTo>
                    <a:pt x="479" y="5"/>
                  </a:lnTo>
                  <a:close/>
                </a:path>
              </a:pathLst>
            </a:custGeom>
            <a:solidFill>
              <a:srgbClr val="1E7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95" name="Freeform 371"/>
            <p:cNvSpPr>
              <a:spLocks/>
            </p:cNvSpPr>
            <p:nvPr/>
          </p:nvSpPr>
          <p:spPr bwMode="auto">
            <a:xfrm>
              <a:off x="647" y="739"/>
              <a:ext cx="234" cy="277"/>
            </a:xfrm>
            <a:custGeom>
              <a:avLst/>
              <a:gdLst>
                <a:gd name="T0" fmla="*/ 453 w 468"/>
                <a:gd name="T1" fmla="*/ 11 h 554"/>
                <a:gd name="T2" fmla="*/ 464 w 468"/>
                <a:gd name="T3" fmla="*/ 128 h 554"/>
                <a:gd name="T4" fmla="*/ 468 w 468"/>
                <a:gd name="T5" fmla="*/ 251 h 554"/>
                <a:gd name="T6" fmla="*/ 464 w 468"/>
                <a:gd name="T7" fmla="*/ 377 h 554"/>
                <a:gd name="T8" fmla="*/ 453 w 468"/>
                <a:gd name="T9" fmla="*/ 502 h 554"/>
                <a:gd name="T10" fmla="*/ 427 w 468"/>
                <a:gd name="T11" fmla="*/ 513 h 554"/>
                <a:gd name="T12" fmla="*/ 402 w 468"/>
                <a:gd name="T13" fmla="*/ 522 h 554"/>
                <a:gd name="T14" fmla="*/ 377 w 468"/>
                <a:gd name="T15" fmla="*/ 531 h 554"/>
                <a:gd name="T16" fmla="*/ 351 w 468"/>
                <a:gd name="T17" fmla="*/ 538 h 554"/>
                <a:gd name="T18" fmla="*/ 326 w 468"/>
                <a:gd name="T19" fmla="*/ 544 h 554"/>
                <a:gd name="T20" fmla="*/ 301 w 468"/>
                <a:gd name="T21" fmla="*/ 549 h 554"/>
                <a:gd name="T22" fmla="*/ 274 w 468"/>
                <a:gd name="T23" fmla="*/ 552 h 554"/>
                <a:gd name="T24" fmla="*/ 249 w 468"/>
                <a:gd name="T25" fmla="*/ 553 h 554"/>
                <a:gd name="T26" fmla="*/ 223 w 468"/>
                <a:gd name="T27" fmla="*/ 554 h 554"/>
                <a:gd name="T28" fmla="*/ 197 w 468"/>
                <a:gd name="T29" fmla="*/ 552 h 554"/>
                <a:gd name="T30" fmla="*/ 172 w 468"/>
                <a:gd name="T31" fmla="*/ 550 h 554"/>
                <a:gd name="T32" fmla="*/ 146 w 468"/>
                <a:gd name="T33" fmla="*/ 545 h 554"/>
                <a:gd name="T34" fmla="*/ 120 w 468"/>
                <a:gd name="T35" fmla="*/ 538 h 554"/>
                <a:gd name="T36" fmla="*/ 94 w 468"/>
                <a:gd name="T37" fmla="*/ 530 h 554"/>
                <a:gd name="T38" fmla="*/ 69 w 468"/>
                <a:gd name="T39" fmla="*/ 520 h 554"/>
                <a:gd name="T40" fmla="*/ 44 w 468"/>
                <a:gd name="T41" fmla="*/ 507 h 554"/>
                <a:gd name="T42" fmla="*/ 23 w 468"/>
                <a:gd name="T43" fmla="*/ 443 h 554"/>
                <a:gd name="T44" fmla="*/ 9 w 468"/>
                <a:gd name="T45" fmla="*/ 382 h 554"/>
                <a:gd name="T46" fmla="*/ 2 w 468"/>
                <a:gd name="T47" fmla="*/ 324 h 554"/>
                <a:gd name="T48" fmla="*/ 0 w 468"/>
                <a:gd name="T49" fmla="*/ 270 h 554"/>
                <a:gd name="T50" fmla="*/ 3 w 468"/>
                <a:gd name="T51" fmla="*/ 217 h 554"/>
                <a:gd name="T52" fmla="*/ 13 w 468"/>
                <a:gd name="T53" fmla="*/ 165 h 554"/>
                <a:gd name="T54" fmla="*/ 27 w 468"/>
                <a:gd name="T55" fmla="*/ 114 h 554"/>
                <a:gd name="T56" fmla="*/ 44 w 468"/>
                <a:gd name="T57" fmla="*/ 64 h 554"/>
                <a:gd name="T58" fmla="*/ 69 w 468"/>
                <a:gd name="T59" fmla="*/ 49 h 554"/>
                <a:gd name="T60" fmla="*/ 93 w 468"/>
                <a:gd name="T61" fmla="*/ 37 h 554"/>
                <a:gd name="T62" fmla="*/ 119 w 468"/>
                <a:gd name="T63" fmla="*/ 27 h 554"/>
                <a:gd name="T64" fmla="*/ 144 w 468"/>
                <a:gd name="T65" fmla="*/ 19 h 554"/>
                <a:gd name="T66" fmla="*/ 170 w 468"/>
                <a:gd name="T67" fmla="*/ 12 h 554"/>
                <a:gd name="T68" fmla="*/ 196 w 468"/>
                <a:gd name="T69" fmla="*/ 7 h 554"/>
                <a:gd name="T70" fmla="*/ 221 w 468"/>
                <a:gd name="T71" fmla="*/ 4 h 554"/>
                <a:gd name="T72" fmla="*/ 247 w 468"/>
                <a:gd name="T73" fmla="*/ 1 h 554"/>
                <a:gd name="T74" fmla="*/ 273 w 468"/>
                <a:gd name="T75" fmla="*/ 0 h 554"/>
                <a:gd name="T76" fmla="*/ 298 w 468"/>
                <a:gd name="T77" fmla="*/ 0 h 554"/>
                <a:gd name="T78" fmla="*/ 325 w 468"/>
                <a:gd name="T79" fmla="*/ 0 h 554"/>
                <a:gd name="T80" fmla="*/ 350 w 468"/>
                <a:gd name="T81" fmla="*/ 1 h 554"/>
                <a:gd name="T82" fmla="*/ 376 w 468"/>
                <a:gd name="T83" fmla="*/ 4 h 554"/>
                <a:gd name="T84" fmla="*/ 402 w 468"/>
                <a:gd name="T85" fmla="*/ 6 h 554"/>
                <a:gd name="T86" fmla="*/ 427 w 468"/>
                <a:gd name="T87" fmla="*/ 8 h 554"/>
                <a:gd name="T88" fmla="*/ 453 w 468"/>
                <a:gd name="T89" fmla="*/ 11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68" h="554">
                  <a:moveTo>
                    <a:pt x="453" y="11"/>
                  </a:moveTo>
                  <a:lnTo>
                    <a:pt x="464" y="128"/>
                  </a:lnTo>
                  <a:lnTo>
                    <a:pt x="468" y="251"/>
                  </a:lnTo>
                  <a:lnTo>
                    <a:pt x="464" y="377"/>
                  </a:lnTo>
                  <a:lnTo>
                    <a:pt x="453" y="502"/>
                  </a:lnTo>
                  <a:lnTo>
                    <a:pt x="427" y="513"/>
                  </a:lnTo>
                  <a:lnTo>
                    <a:pt x="402" y="522"/>
                  </a:lnTo>
                  <a:lnTo>
                    <a:pt x="377" y="531"/>
                  </a:lnTo>
                  <a:lnTo>
                    <a:pt x="351" y="538"/>
                  </a:lnTo>
                  <a:lnTo>
                    <a:pt x="326" y="544"/>
                  </a:lnTo>
                  <a:lnTo>
                    <a:pt x="301" y="549"/>
                  </a:lnTo>
                  <a:lnTo>
                    <a:pt x="274" y="552"/>
                  </a:lnTo>
                  <a:lnTo>
                    <a:pt x="249" y="553"/>
                  </a:lnTo>
                  <a:lnTo>
                    <a:pt x="223" y="554"/>
                  </a:lnTo>
                  <a:lnTo>
                    <a:pt x="197" y="552"/>
                  </a:lnTo>
                  <a:lnTo>
                    <a:pt x="172" y="550"/>
                  </a:lnTo>
                  <a:lnTo>
                    <a:pt x="146" y="545"/>
                  </a:lnTo>
                  <a:lnTo>
                    <a:pt x="120" y="538"/>
                  </a:lnTo>
                  <a:lnTo>
                    <a:pt x="94" y="530"/>
                  </a:lnTo>
                  <a:lnTo>
                    <a:pt x="69" y="520"/>
                  </a:lnTo>
                  <a:lnTo>
                    <a:pt x="44" y="507"/>
                  </a:lnTo>
                  <a:lnTo>
                    <a:pt x="23" y="443"/>
                  </a:lnTo>
                  <a:lnTo>
                    <a:pt x="9" y="382"/>
                  </a:lnTo>
                  <a:lnTo>
                    <a:pt x="2" y="324"/>
                  </a:lnTo>
                  <a:lnTo>
                    <a:pt x="0" y="270"/>
                  </a:lnTo>
                  <a:lnTo>
                    <a:pt x="3" y="217"/>
                  </a:lnTo>
                  <a:lnTo>
                    <a:pt x="13" y="165"/>
                  </a:lnTo>
                  <a:lnTo>
                    <a:pt x="27" y="114"/>
                  </a:lnTo>
                  <a:lnTo>
                    <a:pt x="44" y="64"/>
                  </a:lnTo>
                  <a:lnTo>
                    <a:pt x="69" y="49"/>
                  </a:lnTo>
                  <a:lnTo>
                    <a:pt x="93" y="37"/>
                  </a:lnTo>
                  <a:lnTo>
                    <a:pt x="119" y="27"/>
                  </a:lnTo>
                  <a:lnTo>
                    <a:pt x="144" y="19"/>
                  </a:lnTo>
                  <a:lnTo>
                    <a:pt x="170" y="12"/>
                  </a:lnTo>
                  <a:lnTo>
                    <a:pt x="196" y="7"/>
                  </a:lnTo>
                  <a:lnTo>
                    <a:pt x="221" y="4"/>
                  </a:lnTo>
                  <a:lnTo>
                    <a:pt x="247" y="1"/>
                  </a:lnTo>
                  <a:lnTo>
                    <a:pt x="273" y="0"/>
                  </a:lnTo>
                  <a:lnTo>
                    <a:pt x="298" y="0"/>
                  </a:lnTo>
                  <a:lnTo>
                    <a:pt x="325" y="0"/>
                  </a:lnTo>
                  <a:lnTo>
                    <a:pt x="350" y="1"/>
                  </a:lnTo>
                  <a:lnTo>
                    <a:pt x="376" y="4"/>
                  </a:lnTo>
                  <a:lnTo>
                    <a:pt x="402" y="6"/>
                  </a:lnTo>
                  <a:lnTo>
                    <a:pt x="427" y="8"/>
                  </a:lnTo>
                  <a:lnTo>
                    <a:pt x="453" y="11"/>
                  </a:lnTo>
                  <a:close/>
                </a:path>
              </a:pathLst>
            </a:custGeom>
            <a:solidFill>
              <a:srgbClr val="287F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96" name="Freeform 372"/>
            <p:cNvSpPr>
              <a:spLocks/>
            </p:cNvSpPr>
            <p:nvPr/>
          </p:nvSpPr>
          <p:spPr bwMode="auto">
            <a:xfrm>
              <a:off x="652" y="744"/>
              <a:ext cx="221" cy="264"/>
            </a:xfrm>
            <a:custGeom>
              <a:avLst/>
              <a:gdLst>
                <a:gd name="T0" fmla="*/ 425 w 444"/>
                <a:gd name="T1" fmla="*/ 16 h 527"/>
                <a:gd name="T2" fmla="*/ 439 w 444"/>
                <a:gd name="T3" fmla="*/ 126 h 527"/>
                <a:gd name="T4" fmla="*/ 444 w 444"/>
                <a:gd name="T5" fmla="*/ 240 h 527"/>
                <a:gd name="T6" fmla="*/ 439 w 444"/>
                <a:gd name="T7" fmla="*/ 357 h 527"/>
                <a:gd name="T8" fmla="*/ 425 w 444"/>
                <a:gd name="T9" fmla="*/ 472 h 527"/>
                <a:gd name="T10" fmla="*/ 402 w 444"/>
                <a:gd name="T11" fmla="*/ 483 h 527"/>
                <a:gd name="T12" fmla="*/ 379 w 444"/>
                <a:gd name="T13" fmla="*/ 494 h 527"/>
                <a:gd name="T14" fmla="*/ 355 w 444"/>
                <a:gd name="T15" fmla="*/ 502 h 527"/>
                <a:gd name="T16" fmla="*/ 332 w 444"/>
                <a:gd name="T17" fmla="*/ 510 h 527"/>
                <a:gd name="T18" fmla="*/ 308 w 444"/>
                <a:gd name="T19" fmla="*/ 517 h 527"/>
                <a:gd name="T20" fmla="*/ 285 w 444"/>
                <a:gd name="T21" fmla="*/ 521 h 527"/>
                <a:gd name="T22" fmla="*/ 261 w 444"/>
                <a:gd name="T23" fmla="*/ 525 h 527"/>
                <a:gd name="T24" fmla="*/ 236 w 444"/>
                <a:gd name="T25" fmla="*/ 527 h 527"/>
                <a:gd name="T26" fmla="*/ 213 w 444"/>
                <a:gd name="T27" fmla="*/ 527 h 527"/>
                <a:gd name="T28" fmla="*/ 189 w 444"/>
                <a:gd name="T29" fmla="*/ 526 h 527"/>
                <a:gd name="T30" fmla="*/ 165 w 444"/>
                <a:gd name="T31" fmla="*/ 523 h 527"/>
                <a:gd name="T32" fmla="*/ 141 w 444"/>
                <a:gd name="T33" fmla="*/ 518 h 527"/>
                <a:gd name="T34" fmla="*/ 118 w 444"/>
                <a:gd name="T35" fmla="*/ 510 h 527"/>
                <a:gd name="T36" fmla="*/ 94 w 444"/>
                <a:gd name="T37" fmla="*/ 501 h 527"/>
                <a:gd name="T38" fmla="*/ 69 w 444"/>
                <a:gd name="T39" fmla="*/ 489 h 527"/>
                <a:gd name="T40" fmla="*/ 46 w 444"/>
                <a:gd name="T41" fmla="*/ 475 h 527"/>
                <a:gd name="T42" fmla="*/ 24 w 444"/>
                <a:gd name="T43" fmla="*/ 415 h 527"/>
                <a:gd name="T44" fmla="*/ 11 w 444"/>
                <a:gd name="T45" fmla="*/ 359 h 527"/>
                <a:gd name="T46" fmla="*/ 3 w 444"/>
                <a:gd name="T47" fmla="*/ 306 h 527"/>
                <a:gd name="T48" fmla="*/ 0 w 444"/>
                <a:gd name="T49" fmla="*/ 255 h 527"/>
                <a:gd name="T50" fmla="*/ 5 w 444"/>
                <a:gd name="T51" fmla="*/ 206 h 527"/>
                <a:gd name="T52" fmla="*/ 14 w 444"/>
                <a:gd name="T53" fmla="*/ 159 h 527"/>
                <a:gd name="T54" fmla="*/ 28 w 444"/>
                <a:gd name="T55" fmla="*/ 111 h 527"/>
                <a:gd name="T56" fmla="*/ 46 w 444"/>
                <a:gd name="T57" fmla="*/ 64 h 527"/>
                <a:gd name="T58" fmla="*/ 69 w 444"/>
                <a:gd name="T59" fmla="*/ 49 h 527"/>
                <a:gd name="T60" fmla="*/ 92 w 444"/>
                <a:gd name="T61" fmla="*/ 37 h 527"/>
                <a:gd name="T62" fmla="*/ 117 w 444"/>
                <a:gd name="T63" fmla="*/ 25 h 527"/>
                <a:gd name="T64" fmla="*/ 140 w 444"/>
                <a:gd name="T65" fmla="*/ 17 h 527"/>
                <a:gd name="T66" fmla="*/ 164 w 444"/>
                <a:gd name="T67" fmla="*/ 10 h 527"/>
                <a:gd name="T68" fmla="*/ 187 w 444"/>
                <a:gd name="T69" fmla="*/ 5 h 527"/>
                <a:gd name="T70" fmla="*/ 211 w 444"/>
                <a:gd name="T71" fmla="*/ 2 h 527"/>
                <a:gd name="T72" fmla="*/ 235 w 444"/>
                <a:gd name="T73" fmla="*/ 1 h 527"/>
                <a:gd name="T74" fmla="*/ 258 w 444"/>
                <a:gd name="T75" fmla="*/ 0 h 527"/>
                <a:gd name="T76" fmla="*/ 282 w 444"/>
                <a:gd name="T77" fmla="*/ 1 h 527"/>
                <a:gd name="T78" fmla="*/ 307 w 444"/>
                <a:gd name="T79" fmla="*/ 2 h 527"/>
                <a:gd name="T80" fmla="*/ 331 w 444"/>
                <a:gd name="T81" fmla="*/ 4 h 527"/>
                <a:gd name="T82" fmla="*/ 354 w 444"/>
                <a:gd name="T83" fmla="*/ 7 h 527"/>
                <a:gd name="T84" fmla="*/ 378 w 444"/>
                <a:gd name="T85" fmla="*/ 10 h 527"/>
                <a:gd name="T86" fmla="*/ 402 w 444"/>
                <a:gd name="T87" fmla="*/ 12 h 527"/>
                <a:gd name="T88" fmla="*/ 425 w 444"/>
                <a:gd name="T89" fmla="*/ 16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44" h="527">
                  <a:moveTo>
                    <a:pt x="425" y="16"/>
                  </a:moveTo>
                  <a:lnTo>
                    <a:pt x="439" y="126"/>
                  </a:lnTo>
                  <a:lnTo>
                    <a:pt x="444" y="240"/>
                  </a:lnTo>
                  <a:lnTo>
                    <a:pt x="439" y="357"/>
                  </a:lnTo>
                  <a:lnTo>
                    <a:pt x="425" y="472"/>
                  </a:lnTo>
                  <a:lnTo>
                    <a:pt x="402" y="483"/>
                  </a:lnTo>
                  <a:lnTo>
                    <a:pt x="379" y="494"/>
                  </a:lnTo>
                  <a:lnTo>
                    <a:pt x="355" y="502"/>
                  </a:lnTo>
                  <a:lnTo>
                    <a:pt x="332" y="510"/>
                  </a:lnTo>
                  <a:lnTo>
                    <a:pt x="308" y="517"/>
                  </a:lnTo>
                  <a:lnTo>
                    <a:pt x="285" y="521"/>
                  </a:lnTo>
                  <a:lnTo>
                    <a:pt x="261" y="525"/>
                  </a:lnTo>
                  <a:lnTo>
                    <a:pt x="236" y="527"/>
                  </a:lnTo>
                  <a:lnTo>
                    <a:pt x="213" y="527"/>
                  </a:lnTo>
                  <a:lnTo>
                    <a:pt x="189" y="526"/>
                  </a:lnTo>
                  <a:lnTo>
                    <a:pt x="165" y="523"/>
                  </a:lnTo>
                  <a:lnTo>
                    <a:pt x="141" y="518"/>
                  </a:lnTo>
                  <a:lnTo>
                    <a:pt x="118" y="510"/>
                  </a:lnTo>
                  <a:lnTo>
                    <a:pt x="94" y="501"/>
                  </a:lnTo>
                  <a:lnTo>
                    <a:pt x="69" y="489"/>
                  </a:lnTo>
                  <a:lnTo>
                    <a:pt x="46" y="475"/>
                  </a:lnTo>
                  <a:lnTo>
                    <a:pt x="24" y="415"/>
                  </a:lnTo>
                  <a:lnTo>
                    <a:pt x="11" y="359"/>
                  </a:lnTo>
                  <a:lnTo>
                    <a:pt x="3" y="306"/>
                  </a:lnTo>
                  <a:lnTo>
                    <a:pt x="0" y="255"/>
                  </a:lnTo>
                  <a:lnTo>
                    <a:pt x="5" y="206"/>
                  </a:lnTo>
                  <a:lnTo>
                    <a:pt x="14" y="159"/>
                  </a:lnTo>
                  <a:lnTo>
                    <a:pt x="28" y="111"/>
                  </a:lnTo>
                  <a:lnTo>
                    <a:pt x="46" y="64"/>
                  </a:lnTo>
                  <a:lnTo>
                    <a:pt x="69" y="49"/>
                  </a:lnTo>
                  <a:lnTo>
                    <a:pt x="92" y="37"/>
                  </a:lnTo>
                  <a:lnTo>
                    <a:pt x="117" y="25"/>
                  </a:lnTo>
                  <a:lnTo>
                    <a:pt x="140" y="17"/>
                  </a:lnTo>
                  <a:lnTo>
                    <a:pt x="164" y="10"/>
                  </a:lnTo>
                  <a:lnTo>
                    <a:pt x="187" y="5"/>
                  </a:lnTo>
                  <a:lnTo>
                    <a:pt x="211" y="2"/>
                  </a:lnTo>
                  <a:lnTo>
                    <a:pt x="235" y="1"/>
                  </a:lnTo>
                  <a:lnTo>
                    <a:pt x="258" y="0"/>
                  </a:lnTo>
                  <a:lnTo>
                    <a:pt x="282" y="1"/>
                  </a:lnTo>
                  <a:lnTo>
                    <a:pt x="307" y="2"/>
                  </a:lnTo>
                  <a:lnTo>
                    <a:pt x="331" y="4"/>
                  </a:lnTo>
                  <a:lnTo>
                    <a:pt x="354" y="7"/>
                  </a:lnTo>
                  <a:lnTo>
                    <a:pt x="378" y="10"/>
                  </a:lnTo>
                  <a:lnTo>
                    <a:pt x="402" y="12"/>
                  </a:lnTo>
                  <a:lnTo>
                    <a:pt x="425" y="16"/>
                  </a:lnTo>
                  <a:close/>
                </a:path>
              </a:pathLst>
            </a:custGeom>
            <a:solidFill>
              <a:srgbClr val="358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97" name="Freeform 373"/>
            <p:cNvSpPr>
              <a:spLocks/>
            </p:cNvSpPr>
            <p:nvPr/>
          </p:nvSpPr>
          <p:spPr bwMode="auto">
            <a:xfrm>
              <a:off x="656" y="750"/>
              <a:ext cx="209" cy="251"/>
            </a:xfrm>
            <a:custGeom>
              <a:avLst/>
              <a:gdLst>
                <a:gd name="T0" fmla="*/ 398 w 419"/>
                <a:gd name="T1" fmla="*/ 21 h 502"/>
                <a:gd name="T2" fmla="*/ 413 w 419"/>
                <a:gd name="T3" fmla="*/ 123 h 502"/>
                <a:gd name="T4" fmla="*/ 419 w 419"/>
                <a:gd name="T5" fmla="*/ 228 h 502"/>
                <a:gd name="T6" fmla="*/ 414 w 419"/>
                <a:gd name="T7" fmla="*/ 334 h 502"/>
                <a:gd name="T8" fmla="*/ 398 w 419"/>
                <a:gd name="T9" fmla="*/ 440 h 502"/>
                <a:gd name="T10" fmla="*/ 376 w 419"/>
                <a:gd name="T11" fmla="*/ 453 h 502"/>
                <a:gd name="T12" fmla="*/ 355 w 419"/>
                <a:gd name="T13" fmla="*/ 463 h 502"/>
                <a:gd name="T14" fmla="*/ 333 w 419"/>
                <a:gd name="T15" fmla="*/ 474 h 502"/>
                <a:gd name="T16" fmla="*/ 311 w 419"/>
                <a:gd name="T17" fmla="*/ 482 h 502"/>
                <a:gd name="T18" fmla="*/ 290 w 419"/>
                <a:gd name="T19" fmla="*/ 490 h 502"/>
                <a:gd name="T20" fmla="*/ 268 w 419"/>
                <a:gd name="T21" fmla="*/ 495 h 502"/>
                <a:gd name="T22" fmla="*/ 246 w 419"/>
                <a:gd name="T23" fmla="*/ 499 h 502"/>
                <a:gd name="T24" fmla="*/ 224 w 419"/>
                <a:gd name="T25" fmla="*/ 501 h 502"/>
                <a:gd name="T26" fmla="*/ 202 w 419"/>
                <a:gd name="T27" fmla="*/ 502 h 502"/>
                <a:gd name="T28" fmla="*/ 180 w 419"/>
                <a:gd name="T29" fmla="*/ 500 h 502"/>
                <a:gd name="T30" fmla="*/ 158 w 419"/>
                <a:gd name="T31" fmla="*/ 497 h 502"/>
                <a:gd name="T32" fmla="*/ 136 w 419"/>
                <a:gd name="T33" fmla="*/ 491 h 502"/>
                <a:gd name="T34" fmla="*/ 116 w 419"/>
                <a:gd name="T35" fmla="*/ 483 h 502"/>
                <a:gd name="T36" fmla="*/ 94 w 419"/>
                <a:gd name="T37" fmla="*/ 472 h 502"/>
                <a:gd name="T38" fmla="*/ 72 w 419"/>
                <a:gd name="T39" fmla="*/ 460 h 502"/>
                <a:gd name="T40" fmla="*/ 50 w 419"/>
                <a:gd name="T41" fmla="*/ 444 h 502"/>
                <a:gd name="T42" fmla="*/ 27 w 419"/>
                <a:gd name="T43" fmla="*/ 388 h 502"/>
                <a:gd name="T44" fmla="*/ 11 w 419"/>
                <a:gd name="T45" fmla="*/ 338 h 502"/>
                <a:gd name="T46" fmla="*/ 3 w 419"/>
                <a:gd name="T47" fmla="*/ 288 h 502"/>
                <a:gd name="T48" fmla="*/ 0 w 419"/>
                <a:gd name="T49" fmla="*/ 241 h 502"/>
                <a:gd name="T50" fmla="*/ 4 w 419"/>
                <a:gd name="T51" fmla="*/ 196 h 502"/>
                <a:gd name="T52" fmla="*/ 14 w 419"/>
                <a:gd name="T53" fmla="*/ 152 h 502"/>
                <a:gd name="T54" fmla="*/ 29 w 419"/>
                <a:gd name="T55" fmla="*/ 108 h 502"/>
                <a:gd name="T56" fmla="*/ 50 w 419"/>
                <a:gd name="T57" fmla="*/ 66 h 502"/>
                <a:gd name="T58" fmla="*/ 71 w 419"/>
                <a:gd name="T59" fmla="*/ 50 h 502"/>
                <a:gd name="T60" fmla="*/ 93 w 419"/>
                <a:gd name="T61" fmla="*/ 36 h 502"/>
                <a:gd name="T62" fmla="*/ 114 w 419"/>
                <a:gd name="T63" fmla="*/ 24 h 502"/>
                <a:gd name="T64" fmla="*/ 135 w 419"/>
                <a:gd name="T65" fmla="*/ 16 h 502"/>
                <a:gd name="T66" fmla="*/ 157 w 419"/>
                <a:gd name="T67" fmla="*/ 9 h 502"/>
                <a:gd name="T68" fmla="*/ 179 w 419"/>
                <a:gd name="T69" fmla="*/ 5 h 502"/>
                <a:gd name="T70" fmla="*/ 201 w 419"/>
                <a:gd name="T71" fmla="*/ 3 h 502"/>
                <a:gd name="T72" fmla="*/ 223 w 419"/>
                <a:gd name="T73" fmla="*/ 0 h 502"/>
                <a:gd name="T74" fmla="*/ 245 w 419"/>
                <a:gd name="T75" fmla="*/ 0 h 502"/>
                <a:gd name="T76" fmla="*/ 267 w 419"/>
                <a:gd name="T77" fmla="*/ 1 h 502"/>
                <a:gd name="T78" fmla="*/ 288 w 419"/>
                <a:gd name="T79" fmla="*/ 4 h 502"/>
                <a:gd name="T80" fmla="*/ 310 w 419"/>
                <a:gd name="T81" fmla="*/ 6 h 502"/>
                <a:gd name="T82" fmla="*/ 332 w 419"/>
                <a:gd name="T83" fmla="*/ 9 h 502"/>
                <a:gd name="T84" fmla="*/ 354 w 419"/>
                <a:gd name="T85" fmla="*/ 13 h 502"/>
                <a:gd name="T86" fmla="*/ 376 w 419"/>
                <a:gd name="T87" fmla="*/ 18 h 502"/>
                <a:gd name="T88" fmla="*/ 398 w 419"/>
                <a:gd name="T89" fmla="*/ 2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19" h="502">
                  <a:moveTo>
                    <a:pt x="398" y="21"/>
                  </a:moveTo>
                  <a:lnTo>
                    <a:pt x="413" y="123"/>
                  </a:lnTo>
                  <a:lnTo>
                    <a:pt x="419" y="228"/>
                  </a:lnTo>
                  <a:lnTo>
                    <a:pt x="414" y="334"/>
                  </a:lnTo>
                  <a:lnTo>
                    <a:pt x="398" y="440"/>
                  </a:lnTo>
                  <a:lnTo>
                    <a:pt x="376" y="453"/>
                  </a:lnTo>
                  <a:lnTo>
                    <a:pt x="355" y="463"/>
                  </a:lnTo>
                  <a:lnTo>
                    <a:pt x="333" y="474"/>
                  </a:lnTo>
                  <a:lnTo>
                    <a:pt x="311" y="482"/>
                  </a:lnTo>
                  <a:lnTo>
                    <a:pt x="290" y="490"/>
                  </a:lnTo>
                  <a:lnTo>
                    <a:pt x="268" y="495"/>
                  </a:lnTo>
                  <a:lnTo>
                    <a:pt x="246" y="499"/>
                  </a:lnTo>
                  <a:lnTo>
                    <a:pt x="224" y="501"/>
                  </a:lnTo>
                  <a:lnTo>
                    <a:pt x="202" y="502"/>
                  </a:lnTo>
                  <a:lnTo>
                    <a:pt x="180" y="500"/>
                  </a:lnTo>
                  <a:lnTo>
                    <a:pt x="158" y="497"/>
                  </a:lnTo>
                  <a:lnTo>
                    <a:pt x="136" y="491"/>
                  </a:lnTo>
                  <a:lnTo>
                    <a:pt x="116" y="483"/>
                  </a:lnTo>
                  <a:lnTo>
                    <a:pt x="94" y="472"/>
                  </a:lnTo>
                  <a:lnTo>
                    <a:pt x="72" y="460"/>
                  </a:lnTo>
                  <a:lnTo>
                    <a:pt x="50" y="444"/>
                  </a:lnTo>
                  <a:lnTo>
                    <a:pt x="27" y="388"/>
                  </a:lnTo>
                  <a:lnTo>
                    <a:pt x="11" y="338"/>
                  </a:lnTo>
                  <a:lnTo>
                    <a:pt x="3" y="288"/>
                  </a:lnTo>
                  <a:lnTo>
                    <a:pt x="0" y="241"/>
                  </a:lnTo>
                  <a:lnTo>
                    <a:pt x="4" y="196"/>
                  </a:lnTo>
                  <a:lnTo>
                    <a:pt x="14" y="152"/>
                  </a:lnTo>
                  <a:lnTo>
                    <a:pt x="29" y="108"/>
                  </a:lnTo>
                  <a:lnTo>
                    <a:pt x="50" y="66"/>
                  </a:lnTo>
                  <a:lnTo>
                    <a:pt x="71" y="50"/>
                  </a:lnTo>
                  <a:lnTo>
                    <a:pt x="93" y="36"/>
                  </a:lnTo>
                  <a:lnTo>
                    <a:pt x="114" y="24"/>
                  </a:lnTo>
                  <a:lnTo>
                    <a:pt x="135" y="16"/>
                  </a:lnTo>
                  <a:lnTo>
                    <a:pt x="157" y="9"/>
                  </a:lnTo>
                  <a:lnTo>
                    <a:pt x="179" y="5"/>
                  </a:lnTo>
                  <a:lnTo>
                    <a:pt x="201" y="3"/>
                  </a:lnTo>
                  <a:lnTo>
                    <a:pt x="223" y="0"/>
                  </a:lnTo>
                  <a:lnTo>
                    <a:pt x="245" y="0"/>
                  </a:lnTo>
                  <a:lnTo>
                    <a:pt x="267" y="1"/>
                  </a:lnTo>
                  <a:lnTo>
                    <a:pt x="288" y="4"/>
                  </a:lnTo>
                  <a:lnTo>
                    <a:pt x="310" y="6"/>
                  </a:lnTo>
                  <a:lnTo>
                    <a:pt x="332" y="9"/>
                  </a:lnTo>
                  <a:lnTo>
                    <a:pt x="354" y="13"/>
                  </a:lnTo>
                  <a:lnTo>
                    <a:pt x="376" y="18"/>
                  </a:lnTo>
                  <a:lnTo>
                    <a:pt x="398" y="21"/>
                  </a:lnTo>
                  <a:close/>
                </a:path>
              </a:pathLst>
            </a:custGeom>
            <a:solidFill>
              <a:srgbClr val="3F84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98" name="Freeform 374"/>
            <p:cNvSpPr>
              <a:spLocks/>
            </p:cNvSpPr>
            <p:nvPr/>
          </p:nvSpPr>
          <p:spPr bwMode="auto">
            <a:xfrm>
              <a:off x="661" y="756"/>
              <a:ext cx="197" cy="237"/>
            </a:xfrm>
            <a:custGeom>
              <a:avLst/>
              <a:gdLst>
                <a:gd name="T0" fmla="*/ 369 w 394"/>
                <a:gd name="T1" fmla="*/ 25 h 474"/>
                <a:gd name="T2" fmla="*/ 380 w 394"/>
                <a:gd name="T3" fmla="*/ 72 h 474"/>
                <a:gd name="T4" fmla="*/ 388 w 394"/>
                <a:gd name="T5" fmla="*/ 120 h 474"/>
                <a:gd name="T6" fmla="*/ 392 w 394"/>
                <a:gd name="T7" fmla="*/ 168 h 474"/>
                <a:gd name="T8" fmla="*/ 394 w 394"/>
                <a:gd name="T9" fmla="*/ 215 h 474"/>
                <a:gd name="T10" fmla="*/ 392 w 394"/>
                <a:gd name="T11" fmla="*/ 263 h 474"/>
                <a:gd name="T12" fmla="*/ 388 w 394"/>
                <a:gd name="T13" fmla="*/ 312 h 474"/>
                <a:gd name="T14" fmla="*/ 381 w 394"/>
                <a:gd name="T15" fmla="*/ 360 h 474"/>
                <a:gd name="T16" fmla="*/ 369 w 394"/>
                <a:gd name="T17" fmla="*/ 409 h 474"/>
                <a:gd name="T18" fmla="*/ 350 w 394"/>
                <a:gd name="T19" fmla="*/ 421 h 474"/>
                <a:gd name="T20" fmla="*/ 330 w 394"/>
                <a:gd name="T21" fmla="*/ 433 h 474"/>
                <a:gd name="T22" fmla="*/ 311 w 394"/>
                <a:gd name="T23" fmla="*/ 444 h 474"/>
                <a:gd name="T24" fmla="*/ 291 w 394"/>
                <a:gd name="T25" fmla="*/ 454 h 474"/>
                <a:gd name="T26" fmla="*/ 272 w 394"/>
                <a:gd name="T27" fmla="*/ 460 h 474"/>
                <a:gd name="T28" fmla="*/ 251 w 394"/>
                <a:gd name="T29" fmla="*/ 467 h 474"/>
                <a:gd name="T30" fmla="*/ 231 w 394"/>
                <a:gd name="T31" fmla="*/ 472 h 474"/>
                <a:gd name="T32" fmla="*/ 212 w 394"/>
                <a:gd name="T33" fmla="*/ 474 h 474"/>
                <a:gd name="T34" fmla="*/ 192 w 394"/>
                <a:gd name="T35" fmla="*/ 474 h 474"/>
                <a:gd name="T36" fmla="*/ 171 w 394"/>
                <a:gd name="T37" fmla="*/ 473 h 474"/>
                <a:gd name="T38" fmla="*/ 152 w 394"/>
                <a:gd name="T39" fmla="*/ 470 h 474"/>
                <a:gd name="T40" fmla="*/ 132 w 394"/>
                <a:gd name="T41" fmla="*/ 463 h 474"/>
                <a:gd name="T42" fmla="*/ 111 w 394"/>
                <a:gd name="T43" fmla="*/ 454 h 474"/>
                <a:gd name="T44" fmla="*/ 92 w 394"/>
                <a:gd name="T45" fmla="*/ 442 h 474"/>
                <a:gd name="T46" fmla="*/ 72 w 394"/>
                <a:gd name="T47" fmla="*/ 428 h 474"/>
                <a:gd name="T48" fmla="*/ 53 w 394"/>
                <a:gd name="T49" fmla="*/ 411 h 474"/>
                <a:gd name="T50" fmla="*/ 28 w 394"/>
                <a:gd name="T51" fmla="*/ 360 h 474"/>
                <a:gd name="T52" fmla="*/ 11 w 394"/>
                <a:gd name="T53" fmla="*/ 313 h 474"/>
                <a:gd name="T54" fmla="*/ 2 w 394"/>
                <a:gd name="T55" fmla="*/ 269 h 474"/>
                <a:gd name="T56" fmla="*/ 0 w 394"/>
                <a:gd name="T57" fmla="*/ 227 h 474"/>
                <a:gd name="T58" fmla="*/ 4 w 394"/>
                <a:gd name="T59" fmla="*/ 185 h 474"/>
                <a:gd name="T60" fmla="*/ 15 w 394"/>
                <a:gd name="T61" fmla="*/ 145 h 474"/>
                <a:gd name="T62" fmla="*/ 31 w 394"/>
                <a:gd name="T63" fmla="*/ 106 h 474"/>
                <a:gd name="T64" fmla="*/ 53 w 394"/>
                <a:gd name="T65" fmla="*/ 67 h 474"/>
                <a:gd name="T66" fmla="*/ 72 w 394"/>
                <a:gd name="T67" fmla="*/ 49 h 474"/>
                <a:gd name="T68" fmla="*/ 92 w 394"/>
                <a:gd name="T69" fmla="*/ 35 h 474"/>
                <a:gd name="T70" fmla="*/ 111 w 394"/>
                <a:gd name="T71" fmla="*/ 24 h 474"/>
                <a:gd name="T72" fmla="*/ 131 w 394"/>
                <a:gd name="T73" fmla="*/ 15 h 474"/>
                <a:gd name="T74" fmla="*/ 151 w 394"/>
                <a:gd name="T75" fmla="*/ 8 h 474"/>
                <a:gd name="T76" fmla="*/ 170 w 394"/>
                <a:gd name="T77" fmla="*/ 3 h 474"/>
                <a:gd name="T78" fmla="*/ 190 w 394"/>
                <a:gd name="T79" fmla="*/ 1 h 474"/>
                <a:gd name="T80" fmla="*/ 210 w 394"/>
                <a:gd name="T81" fmla="*/ 0 h 474"/>
                <a:gd name="T82" fmla="*/ 230 w 394"/>
                <a:gd name="T83" fmla="*/ 1 h 474"/>
                <a:gd name="T84" fmla="*/ 250 w 394"/>
                <a:gd name="T85" fmla="*/ 2 h 474"/>
                <a:gd name="T86" fmla="*/ 270 w 394"/>
                <a:gd name="T87" fmla="*/ 4 h 474"/>
                <a:gd name="T88" fmla="*/ 290 w 394"/>
                <a:gd name="T89" fmla="*/ 8 h 474"/>
                <a:gd name="T90" fmla="*/ 310 w 394"/>
                <a:gd name="T91" fmla="*/ 12 h 474"/>
                <a:gd name="T92" fmla="*/ 330 w 394"/>
                <a:gd name="T93" fmla="*/ 17 h 474"/>
                <a:gd name="T94" fmla="*/ 350 w 394"/>
                <a:gd name="T95" fmla="*/ 20 h 474"/>
                <a:gd name="T96" fmla="*/ 369 w 394"/>
                <a:gd name="T97" fmla="*/ 25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94" h="474">
                  <a:moveTo>
                    <a:pt x="369" y="25"/>
                  </a:moveTo>
                  <a:lnTo>
                    <a:pt x="380" y="72"/>
                  </a:lnTo>
                  <a:lnTo>
                    <a:pt x="388" y="120"/>
                  </a:lnTo>
                  <a:lnTo>
                    <a:pt x="392" y="168"/>
                  </a:lnTo>
                  <a:lnTo>
                    <a:pt x="394" y="215"/>
                  </a:lnTo>
                  <a:lnTo>
                    <a:pt x="392" y="263"/>
                  </a:lnTo>
                  <a:lnTo>
                    <a:pt x="388" y="312"/>
                  </a:lnTo>
                  <a:lnTo>
                    <a:pt x="381" y="360"/>
                  </a:lnTo>
                  <a:lnTo>
                    <a:pt x="369" y="409"/>
                  </a:lnTo>
                  <a:lnTo>
                    <a:pt x="350" y="421"/>
                  </a:lnTo>
                  <a:lnTo>
                    <a:pt x="330" y="433"/>
                  </a:lnTo>
                  <a:lnTo>
                    <a:pt x="311" y="444"/>
                  </a:lnTo>
                  <a:lnTo>
                    <a:pt x="291" y="454"/>
                  </a:lnTo>
                  <a:lnTo>
                    <a:pt x="272" y="460"/>
                  </a:lnTo>
                  <a:lnTo>
                    <a:pt x="251" y="467"/>
                  </a:lnTo>
                  <a:lnTo>
                    <a:pt x="231" y="472"/>
                  </a:lnTo>
                  <a:lnTo>
                    <a:pt x="212" y="474"/>
                  </a:lnTo>
                  <a:lnTo>
                    <a:pt x="192" y="474"/>
                  </a:lnTo>
                  <a:lnTo>
                    <a:pt x="171" y="473"/>
                  </a:lnTo>
                  <a:lnTo>
                    <a:pt x="152" y="470"/>
                  </a:lnTo>
                  <a:lnTo>
                    <a:pt x="132" y="463"/>
                  </a:lnTo>
                  <a:lnTo>
                    <a:pt x="111" y="454"/>
                  </a:lnTo>
                  <a:lnTo>
                    <a:pt x="92" y="442"/>
                  </a:lnTo>
                  <a:lnTo>
                    <a:pt x="72" y="428"/>
                  </a:lnTo>
                  <a:lnTo>
                    <a:pt x="53" y="411"/>
                  </a:lnTo>
                  <a:lnTo>
                    <a:pt x="28" y="360"/>
                  </a:lnTo>
                  <a:lnTo>
                    <a:pt x="11" y="313"/>
                  </a:lnTo>
                  <a:lnTo>
                    <a:pt x="2" y="269"/>
                  </a:lnTo>
                  <a:lnTo>
                    <a:pt x="0" y="227"/>
                  </a:lnTo>
                  <a:lnTo>
                    <a:pt x="4" y="185"/>
                  </a:lnTo>
                  <a:lnTo>
                    <a:pt x="15" y="145"/>
                  </a:lnTo>
                  <a:lnTo>
                    <a:pt x="31" y="106"/>
                  </a:lnTo>
                  <a:lnTo>
                    <a:pt x="53" y="67"/>
                  </a:lnTo>
                  <a:lnTo>
                    <a:pt x="72" y="49"/>
                  </a:lnTo>
                  <a:lnTo>
                    <a:pt x="92" y="35"/>
                  </a:lnTo>
                  <a:lnTo>
                    <a:pt x="111" y="24"/>
                  </a:lnTo>
                  <a:lnTo>
                    <a:pt x="131" y="15"/>
                  </a:lnTo>
                  <a:lnTo>
                    <a:pt x="151" y="8"/>
                  </a:lnTo>
                  <a:lnTo>
                    <a:pt x="170" y="3"/>
                  </a:lnTo>
                  <a:lnTo>
                    <a:pt x="190" y="1"/>
                  </a:lnTo>
                  <a:lnTo>
                    <a:pt x="210" y="0"/>
                  </a:lnTo>
                  <a:lnTo>
                    <a:pt x="230" y="1"/>
                  </a:lnTo>
                  <a:lnTo>
                    <a:pt x="250" y="2"/>
                  </a:lnTo>
                  <a:lnTo>
                    <a:pt x="270" y="4"/>
                  </a:lnTo>
                  <a:lnTo>
                    <a:pt x="290" y="8"/>
                  </a:lnTo>
                  <a:lnTo>
                    <a:pt x="310" y="12"/>
                  </a:lnTo>
                  <a:lnTo>
                    <a:pt x="330" y="17"/>
                  </a:lnTo>
                  <a:lnTo>
                    <a:pt x="350" y="20"/>
                  </a:lnTo>
                  <a:lnTo>
                    <a:pt x="369" y="25"/>
                  </a:lnTo>
                  <a:close/>
                </a:path>
              </a:pathLst>
            </a:custGeom>
            <a:solidFill>
              <a:srgbClr val="4C8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2999" name="Freeform 375"/>
            <p:cNvSpPr>
              <a:spLocks/>
            </p:cNvSpPr>
            <p:nvPr/>
          </p:nvSpPr>
          <p:spPr bwMode="auto">
            <a:xfrm>
              <a:off x="665" y="762"/>
              <a:ext cx="185" cy="224"/>
            </a:xfrm>
            <a:custGeom>
              <a:avLst/>
              <a:gdLst>
                <a:gd name="T0" fmla="*/ 342 w 370"/>
                <a:gd name="T1" fmla="*/ 30 h 449"/>
                <a:gd name="T2" fmla="*/ 354 w 370"/>
                <a:gd name="T3" fmla="*/ 74 h 449"/>
                <a:gd name="T4" fmla="*/ 362 w 370"/>
                <a:gd name="T5" fmla="*/ 118 h 449"/>
                <a:gd name="T6" fmla="*/ 367 w 370"/>
                <a:gd name="T7" fmla="*/ 160 h 449"/>
                <a:gd name="T8" fmla="*/ 370 w 370"/>
                <a:gd name="T9" fmla="*/ 204 h 449"/>
                <a:gd name="T10" fmla="*/ 368 w 370"/>
                <a:gd name="T11" fmla="*/ 247 h 449"/>
                <a:gd name="T12" fmla="*/ 364 w 370"/>
                <a:gd name="T13" fmla="*/ 290 h 449"/>
                <a:gd name="T14" fmla="*/ 355 w 370"/>
                <a:gd name="T15" fmla="*/ 333 h 449"/>
                <a:gd name="T16" fmla="*/ 342 w 370"/>
                <a:gd name="T17" fmla="*/ 377 h 449"/>
                <a:gd name="T18" fmla="*/ 325 w 370"/>
                <a:gd name="T19" fmla="*/ 391 h 449"/>
                <a:gd name="T20" fmla="*/ 306 w 370"/>
                <a:gd name="T21" fmla="*/ 403 h 449"/>
                <a:gd name="T22" fmla="*/ 289 w 370"/>
                <a:gd name="T23" fmla="*/ 415 h 449"/>
                <a:gd name="T24" fmla="*/ 271 w 370"/>
                <a:gd name="T25" fmla="*/ 425 h 449"/>
                <a:gd name="T26" fmla="*/ 253 w 370"/>
                <a:gd name="T27" fmla="*/ 433 h 449"/>
                <a:gd name="T28" fmla="*/ 235 w 370"/>
                <a:gd name="T29" fmla="*/ 440 h 449"/>
                <a:gd name="T30" fmla="*/ 218 w 370"/>
                <a:gd name="T31" fmla="*/ 446 h 449"/>
                <a:gd name="T32" fmla="*/ 199 w 370"/>
                <a:gd name="T33" fmla="*/ 448 h 449"/>
                <a:gd name="T34" fmla="*/ 181 w 370"/>
                <a:gd name="T35" fmla="*/ 449 h 449"/>
                <a:gd name="T36" fmla="*/ 162 w 370"/>
                <a:gd name="T37" fmla="*/ 447 h 449"/>
                <a:gd name="T38" fmla="*/ 145 w 370"/>
                <a:gd name="T39" fmla="*/ 444 h 449"/>
                <a:gd name="T40" fmla="*/ 127 w 370"/>
                <a:gd name="T41" fmla="*/ 437 h 449"/>
                <a:gd name="T42" fmla="*/ 108 w 370"/>
                <a:gd name="T43" fmla="*/ 426 h 449"/>
                <a:gd name="T44" fmla="*/ 91 w 370"/>
                <a:gd name="T45" fmla="*/ 414 h 449"/>
                <a:gd name="T46" fmla="*/ 72 w 370"/>
                <a:gd name="T47" fmla="*/ 399 h 449"/>
                <a:gd name="T48" fmla="*/ 55 w 370"/>
                <a:gd name="T49" fmla="*/ 379 h 449"/>
                <a:gd name="T50" fmla="*/ 30 w 370"/>
                <a:gd name="T51" fmla="*/ 334 h 449"/>
                <a:gd name="T52" fmla="*/ 13 w 370"/>
                <a:gd name="T53" fmla="*/ 292 h 449"/>
                <a:gd name="T54" fmla="*/ 2 w 370"/>
                <a:gd name="T55" fmla="*/ 251 h 449"/>
                <a:gd name="T56" fmla="*/ 0 w 370"/>
                <a:gd name="T57" fmla="*/ 212 h 449"/>
                <a:gd name="T58" fmla="*/ 3 w 370"/>
                <a:gd name="T59" fmla="*/ 175 h 449"/>
                <a:gd name="T60" fmla="*/ 15 w 370"/>
                <a:gd name="T61" fmla="*/ 140 h 449"/>
                <a:gd name="T62" fmla="*/ 32 w 370"/>
                <a:gd name="T63" fmla="*/ 104 h 449"/>
                <a:gd name="T64" fmla="*/ 55 w 370"/>
                <a:gd name="T65" fmla="*/ 68 h 449"/>
                <a:gd name="T66" fmla="*/ 72 w 370"/>
                <a:gd name="T67" fmla="*/ 50 h 449"/>
                <a:gd name="T68" fmla="*/ 91 w 370"/>
                <a:gd name="T69" fmla="*/ 35 h 449"/>
                <a:gd name="T70" fmla="*/ 108 w 370"/>
                <a:gd name="T71" fmla="*/ 23 h 449"/>
                <a:gd name="T72" fmla="*/ 127 w 370"/>
                <a:gd name="T73" fmla="*/ 14 h 449"/>
                <a:gd name="T74" fmla="*/ 144 w 370"/>
                <a:gd name="T75" fmla="*/ 7 h 449"/>
                <a:gd name="T76" fmla="*/ 162 w 370"/>
                <a:gd name="T77" fmla="*/ 3 h 449"/>
                <a:gd name="T78" fmla="*/ 180 w 370"/>
                <a:gd name="T79" fmla="*/ 0 h 449"/>
                <a:gd name="T80" fmla="*/ 198 w 370"/>
                <a:gd name="T81" fmla="*/ 0 h 449"/>
                <a:gd name="T82" fmla="*/ 216 w 370"/>
                <a:gd name="T83" fmla="*/ 1 h 449"/>
                <a:gd name="T84" fmla="*/ 235 w 370"/>
                <a:gd name="T85" fmla="*/ 4 h 449"/>
                <a:gd name="T86" fmla="*/ 252 w 370"/>
                <a:gd name="T87" fmla="*/ 6 h 449"/>
                <a:gd name="T88" fmla="*/ 271 w 370"/>
                <a:gd name="T89" fmla="*/ 11 h 449"/>
                <a:gd name="T90" fmla="*/ 289 w 370"/>
                <a:gd name="T91" fmla="*/ 15 h 449"/>
                <a:gd name="T92" fmla="*/ 306 w 370"/>
                <a:gd name="T93" fmla="*/ 20 h 449"/>
                <a:gd name="T94" fmla="*/ 325 w 370"/>
                <a:gd name="T95" fmla="*/ 26 h 449"/>
                <a:gd name="T96" fmla="*/ 342 w 370"/>
                <a:gd name="T97" fmla="*/ 30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0" h="449">
                  <a:moveTo>
                    <a:pt x="342" y="30"/>
                  </a:moveTo>
                  <a:lnTo>
                    <a:pt x="354" y="74"/>
                  </a:lnTo>
                  <a:lnTo>
                    <a:pt x="362" y="118"/>
                  </a:lnTo>
                  <a:lnTo>
                    <a:pt x="367" y="160"/>
                  </a:lnTo>
                  <a:lnTo>
                    <a:pt x="370" y="204"/>
                  </a:lnTo>
                  <a:lnTo>
                    <a:pt x="368" y="247"/>
                  </a:lnTo>
                  <a:lnTo>
                    <a:pt x="364" y="290"/>
                  </a:lnTo>
                  <a:lnTo>
                    <a:pt x="355" y="333"/>
                  </a:lnTo>
                  <a:lnTo>
                    <a:pt x="342" y="377"/>
                  </a:lnTo>
                  <a:lnTo>
                    <a:pt x="325" y="391"/>
                  </a:lnTo>
                  <a:lnTo>
                    <a:pt x="306" y="403"/>
                  </a:lnTo>
                  <a:lnTo>
                    <a:pt x="289" y="415"/>
                  </a:lnTo>
                  <a:lnTo>
                    <a:pt x="271" y="425"/>
                  </a:lnTo>
                  <a:lnTo>
                    <a:pt x="253" y="433"/>
                  </a:lnTo>
                  <a:lnTo>
                    <a:pt x="235" y="440"/>
                  </a:lnTo>
                  <a:lnTo>
                    <a:pt x="218" y="446"/>
                  </a:lnTo>
                  <a:lnTo>
                    <a:pt x="199" y="448"/>
                  </a:lnTo>
                  <a:lnTo>
                    <a:pt x="181" y="449"/>
                  </a:lnTo>
                  <a:lnTo>
                    <a:pt x="162" y="447"/>
                  </a:lnTo>
                  <a:lnTo>
                    <a:pt x="145" y="444"/>
                  </a:lnTo>
                  <a:lnTo>
                    <a:pt x="127" y="437"/>
                  </a:lnTo>
                  <a:lnTo>
                    <a:pt x="108" y="426"/>
                  </a:lnTo>
                  <a:lnTo>
                    <a:pt x="91" y="414"/>
                  </a:lnTo>
                  <a:lnTo>
                    <a:pt x="72" y="399"/>
                  </a:lnTo>
                  <a:lnTo>
                    <a:pt x="55" y="379"/>
                  </a:lnTo>
                  <a:lnTo>
                    <a:pt x="30" y="334"/>
                  </a:lnTo>
                  <a:lnTo>
                    <a:pt x="13" y="292"/>
                  </a:lnTo>
                  <a:lnTo>
                    <a:pt x="2" y="251"/>
                  </a:lnTo>
                  <a:lnTo>
                    <a:pt x="0" y="212"/>
                  </a:lnTo>
                  <a:lnTo>
                    <a:pt x="3" y="175"/>
                  </a:lnTo>
                  <a:lnTo>
                    <a:pt x="15" y="140"/>
                  </a:lnTo>
                  <a:lnTo>
                    <a:pt x="32" y="104"/>
                  </a:lnTo>
                  <a:lnTo>
                    <a:pt x="55" y="68"/>
                  </a:lnTo>
                  <a:lnTo>
                    <a:pt x="72" y="50"/>
                  </a:lnTo>
                  <a:lnTo>
                    <a:pt x="91" y="35"/>
                  </a:lnTo>
                  <a:lnTo>
                    <a:pt x="108" y="23"/>
                  </a:lnTo>
                  <a:lnTo>
                    <a:pt x="127" y="14"/>
                  </a:lnTo>
                  <a:lnTo>
                    <a:pt x="144" y="7"/>
                  </a:lnTo>
                  <a:lnTo>
                    <a:pt x="162" y="3"/>
                  </a:lnTo>
                  <a:lnTo>
                    <a:pt x="180" y="0"/>
                  </a:lnTo>
                  <a:lnTo>
                    <a:pt x="198" y="0"/>
                  </a:lnTo>
                  <a:lnTo>
                    <a:pt x="216" y="1"/>
                  </a:lnTo>
                  <a:lnTo>
                    <a:pt x="235" y="4"/>
                  </a:lnTo>
                  <a:lnTo>
                    <a:pt x="252" y="6"/>
                  </a:lnTo>
                  <a:lnTo>
                    <a:pt x="271" y="11"/>
                  </a:lnTo>
                  <a:lnTo>
                    <a:pt x="289" y="15"/>
                  </a:lnTo>
                  <a:lnTo>
                    <a:pt x="306" y="20"/>
                  </a:lnTo>
                  <a:lnTo>
                    <a:pt x="325" y="26"/>
                  </a:lnTo>
                  <a:lnTo>
                    <a:pt x="342" y="30"/>
                  </a:lnTo>
                  <a:close/>
                </a:path>
              </a:pathLst>
            </a:custGeom>
            <a:solidFill>
              <a:srgbClr val="5689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00" name="Freeform 376"/>
            <p:cNvSpPr>
              <a:spLocks/>
            </p:cNvSpPr>
            <p:nvPr/>
          </p:nvSpPr>
          <p:spPr bwMode="auto">
            <a:xfrm>
              <a:off x="449" y="743"/>
              <a:ext cx="95" cy="176"/>
            </a:xfrm>
            <a:custGeom>
              <a:avLst/>
              <a:gdLst>
                <a:gd name="T0" fmla="*/ 0 w 190"/>
                <a:gd name="T1" fmla="*/ 19 h 354"/>
                <a:gd name="T2" fmla="*/ 190 w 190"/>
                <a:gd name="T3" fmla="*/ 0 h 354"/>
                <a:gd name="T4" fmla="*/ 190 w 190"/>
                <a:gd name="T5" fmla="*/ 13 h 354"/>
                <a:gd name="T6" fmla="*/ 8 w 190"/>
                <a:gd name="T7" fmla="*/ 34 h 354"/>
                <a:gd name="T8" fmla="*/ 9 w 190"/>
                <a:gd name="T9" fmla="*/ 354 h 354"/>
                <a:gd name="T10" fmla="*/ 0 w 190"/>
                <a:gd name="T11" fmla="*/ 354 h 354"/>
                <a:gd name="T12" fmla="*/ 0 w 190"/>
                <a:gd name="T13" fmla="*/ 19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354">
                  <a:moveTo>
                    <a:pt x="0" y="19"/>
                  </a:moveTo>
                  <a:lnTo>
                    <a:pt x="190" y="0"/>
                  </a:lnTo>
                  <a:lnTo>
                    <a:pt x="190" y="13"/>
                  </a:lnTo>
                  <a:lnTo>
                    <a:pt x="8" y="34"/>
                  </a:lnTo>
                  <a:lnTo>
                    <a:pt x="9" y="354"/>
                  </a:lnTo>
                  <a:lnTo>
                    <a:pt x="0" y="354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01" name="Freeform 377"/>
            <p:cNvSpPr>
              <a:spLocks/>
            </p:cNvSpPr>
            <p:nvPr/>
          </p:nvSpPr>
          <p:spPr bwMode="auto">
            <a:xfrm>
              <a:off x="450" y="765"/>
              <a:ext cx="94" cy="14"/>
            </a:xfrm>
            <a:custGeom>
              <a:avLst/>
              <a:gdLst>
                <a:gd name="T0" fmla="*/ 4 w 188"/>
                <a:gd name="T1" fmla="*/ 15 h 30"/>
                <a:gd name="T2" fmla="*/ 188 w 188"/>
                <a:gd name="T3" fmla="*/ 0 h 30"/>
                <a:gd name="T4" fmla="*/ 188 w 188"/>
                <a:gd name="T5" fmla="*/ 14 h 30"/>
                <a:gd name="T6" fmla="*/ 0 w 188"/>
                <a:gd name="T7" fmla="*/ 30 h 30"/>
                <a:gd name="T8" fmla="*/ 4 w 188"/>
                <a:gd name="T9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30">
                  <a:moveTo>
                    <a:pt x="4" y="15"/>
                  </a:moveTo>
                  <a:lnTo>
                    <a:pt x="188" y="0"/>
                  </a:lnTo>
                  <a:lnTo>
                    <a:pt x="188" y="14"/>
                  </a:lnTo>
                  <a:lnTo>
                    <a:pt x="0" y="30"/>
                  </a:lnTo>
                  <a:lnTo>
                    <a:pt x="4" y="15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02" name="Freeform 378"/>
            <p:cNvSpPr>
              <a:spLocks/>
            </p:cNvSpPr>
            <p:nvPr/>
          </p:nvSpPr>
          <p:spPr bwMode="auto">
            <a:xfrm>
              <a:off x="452" y="794"/>
              <a:ext cx="90" cy="14"/>
            </a:xfrm>
            <a:custGeom>
              <a:avLst/>
              <a:gdLst>
                <a:gd name="T0" fmla="*/ 3 w 180"/>
                <a:gd name="T1" fmla="*/ 13 h 26"/>
                <a:gd name="T2" fmla="*/ 180 w 180"/>
                <a:gd name="T3" fmla="*/ 0 h 26"/>
                <a:gd name="T4" fmla="*/ 180 w 180"/>
                <a:gd name="T5" fmla="*/ 14 h 26"/>
                <a:gd name="T6" fmla="*/ 0 w 180"/>
                <a:gd name="T7" fmla="*/ 26 h 26"/>
                <a:gd name="T8" fmla="*/ 3 w 180"/>
                <a:gd name="T9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6">
                  <a:moveTo>
                    <a:pt x="3" y="13"/>
                  </a:moveTo>
                  <a:lnTo>
                    <a:pt x="180" y="0"/>
                  </a:lnTo>
                  <a:lnTo>
                    <a:pt x="180" y="14"/>
                  </a:lnTo>
                  <a:lnTo>
                    <a:pt x="0" y="26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03" name="Freeform 379"/>
            <p:cNvSpPr>
              <a:spLocks/>
            </p:cNvSpPr>
            <p:nvPr/>
          </p:nvSpPr>
          <p:spPr bwMode="auto">
            <a:xfrm>
              <a:off x="452" y="794"/>
              <a:ext cx="90" cy="11"/>
            </a:xfrm>
            <a:custGeom>
              <a:avLst/>
              <a:gdLst>
                <a:gd name="T0" fmla="*/ 3 w 180"/>
                <a:gd name="T1" fmla="*/ 13 h 22"/>
                <a:gd name="T2" fmla="*/ 180 w 180"/>
                <a:gd name="T3" fmla="*/ 0 h 22"/>
                <a:gd name="T4" fmla="*/ 180 w 180"/>
                <a:gd name="T5" fmla="*/ 10 h 22"/>
                <a:gd name="T6" fmla="*/ 0 w 180"/>
                <a:gd name="T7" fmla="*/ 22 h 22"/>
                <a:gd name="T8" fmla="*/ 3 w 180"/>
                <a:gd name="T9" fmla="*/ 1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2">
                  <a:moveTo>
                    <a:pt x="3" y="13"/>
                  </a:moveTo>
                  <a:lnTo>
                    <a:pt x="180" y="0"/>
                  </a:lnTo>
                  <a:lnTo>
                    <a:pt x="180" y="10"/>
                  </a:lnTo>
                  <a:lnTo>
                    <a:pt x="0" y="22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DBC4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04" name="Freeform 380"/>
            <p:cNvSpPr>
              <a:spLocks/>
            </p:cNvSpPr>
            <p:nvPr/>
          </p:nvSpPr>
          <p:spPr bwMode="auto">
            <a:xfrm>
              <a:off x="450" y="839"/>
              <a:ext cx="94" cy="12"/>
            </a:xfrm>
            <a:custGeom>
              <a:avLst/>
              <a:gdLst>
                <a:gd name="T0" fmla="*/ 4 w 188"/>
                <a:gd name="T1" fmla="*/ 9 h 23"/>
                <a:gd name="T2" fmla="*/ 188 w 188"/>
                <a:gd name="T3" fmla="*/ 0 h 23"/>
                <a:gd name="T4" fmla="*/ 188 w 188"/>
                <a:gd name="T5" fmla="*/ 14 h 23"/>
                <a:gd name="T6" fmla="*/ 0 w 188"/>
                <a:gd name="T7" fmla="*/ 23 h 23"/>
                <a:gd name="T8" fmla="*/ 4 w 188"/>
                <a:gd name="T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23">
                  <a:moveTo>
                    <a:pt x="4" y="9"/>
                  </a:moveTo>
                  <a:lnTo>
                    <a:pt x="188" y="0"/>
                  </a:lnTo>
                  <a:lnTo>
                    <a:pt x="188" y="14"/>
                  </a:lnTo>
                  <a:lnTo>
                    <a:pt x="0" y="23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05" name="Freeform 381"/>
            <p:cNvSpPr>
              <a:spLocks/>
            </p:cNvSpPr>
            <p:nvPr/>
          </p:nvSpPr>
          <p:spPr bwMode="auto">
            <a:xfrm>
              <a:off x="453" y="809"/>
              <a:ext cx="91" cy="37"/>
            </a:xfrm>
            <a:custGeom>
              <a:avLst/>
              <a:gdLst>
                <a:gd name="T0" fmla="*/ 0 w 182"/>
                <a:gd name="T1" fmla="*/ 8 h 72"/>
                <a:gd name="T2" fmla="*/ 182 w 182"/>
                <a:gd name="T3" fmla="*/ 0 h 72"/>
                <a:gd name="T4" fmla="*/ 182 w 182"/>
                <a:gd name="T5" fmla="*/ 68 h 72"/>
                <a:gd name="T6" fmla="*/ 0 w 182"/>
                <a:gd name="T7" fmla="*/ 72 h 72"/>
                <a:gd name="T8" fmla="*/ 0 w 182"/>
                <a:gd name="T9" fmla="*/ 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72">
                  <a:moveTo>
                    <a:pt x="0" y="8"/>
                  </a:moveTo>
                  <a:lnTo>
                    <a:pt x="182" y="0"/>
                  </a:lnTo>
                  <a:lnTo>
                    <a:pt x="182" y="68"/>
                  </a:lnTo>
                  <a:lnTo>
                    <a:pt x="0" y="7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DBC4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06" name="Freeform 382"/>
            <p:cNvSpPr>
              <a:spLocks/>
            </p:cNvSpPr>
            <p:nvPr/>
          </p:nvSpPr>
          <p:spPr bwMode="auto">
            <a:xfrm>
              <a:off x="452" y="911"/>
              <a:ext cx="94" cy="10"/>
            </a:xfrm>
            <a:custGeom>
              <a:avLst/>
              <a:gdLst>
                <a:gd name="T0" fmla="*/ 3 w 187"/>
                <a:gd name="T1" fmla="*/ 5 h 20"/>
                <a:gd name="T2" fmla="*/ 187 w 187"/>
                <a:gd name="T3" fmla="*/ 0 h 20"/>
                <a:gd name="T4" fmla="*/ 187 w 187"/>
                <a:gd name="T5" fmla="*/ 15 h 20"/>
                <a:gd name="T6" fmla="*/ 0 w 187"/>
                <a:gd name="T7" fmla="*/ 20 h 20"/>
                <a:gd name="T8" fmla="*/ 3 w 187"/>
                <a:gd name="T9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20">
                  <a:moveTo>
                    <a:pt x="3" y="5"/>
                  </a:moveTo>
                  <a:lnTo>
                    <a:pt x="187" y="0"/>
                  </a:lnTo>
                  <a:lnTo>
                    <a:pt x="187" y="15"/>
                  </a:lnTo>
                  <a:lnTo>
                    <a:pt x="0" y="20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07" name="Freeform 383"/>
            <p:cNvSpPr>
              <a:spLocks/>
            </p:cNvSpPr>
            <p:nvPr/>
          </p:nvSpPr>
          <p:spPr bwMode="auto">
            <a:xfrm>
              <a:off x="644" y="1123"/>
              <a:ext cx="244" cy="24"/>
            </a:xfrm>
            <a:custGeom>
              <a:avLst/>
              <a:gdLst>
                <a:gd name="T0" fmla="*/ 3 w 489"/>
                <a:gd name="T1" fmla="*/ 0 h 48"/>
                <a:gd name="T2" fmla="*/ 489 w 489"/>
                <a:gd name="T3" fmla="*/ 15 h 48"/>
                <a:gd name="T4" fmla="*/ 489 w 489"/>
                <a:gd name="T5" fmla="*/ 38 h 48"/>
                <a:gd name="T6" fmla="*/ 7 w 489"/>
                <a:gd name="T7" fmla="*/ 28 h 48"/>
                <a:gd name="T8" fmla="*/ 0 w 489"/>
                <a:gd name="T9" fmla="*/ 48 h 48"/>
                <a:gd name="T10" fmla="*/ 3 w 489"/>
                <a:gd name="T1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" h="48">
                  <a:moveTo>
                    <a:pt x="3" y="0"/>
                  </a:moveTo>
                  <a:lnTo>
                    <a:pt x="489" y="15"/>
                  </a:lnTo>
                  <a:lnTo>
                    <a:pt x="489" y="38"/>
                  </a:lnTo>
                  <a:lnTo>
                    <a:pt x="7" y="28"/>
                  </a:lnTo>
                  <a:lnTo>
                    <a:pt x="0" y="4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51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08" name="Freeform 384"/>
            <p:cNvSpPr>
              <a:spLocks/>
            </p:cNvSpPr>
            <p:nvPr/>
          </p:nvSpPr>
          <p:spPr bwMode="auto">
            <a:xfrm>
              <a:off x="647" y="1138"/>
              <a:ext cx="241" cy="11"/>
            </a:xfrm>
            <a:custGeom>
              <a:avLst/>
              <a:gdLst>
                <a:gd name="T0" fmla="*/ 3 w 483"/>
                <a:gd name="T1" fmla="*/ 0 h 23"/>
                <a:gd name="T2" fmla="*/ 483 w 483"/>
                <a:gd name="T3" fmla="*/ 10 h 23"/>
                <a:gd name="T4" fmla="*/ 483 w 483"/>
                <a:gd name="T5" fmla="*/ 23 h 23"/>
                <a:gd name="T6" fmla="*/ 0 w 483"/>
                <a:gd name="T7" fmla="*/ 11 h 23"/>
                <a:gd name="T8" fmla="*/ 3 w 483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3" h="23">
                  <a:moveTo>
                    <a:pt x="3" y="0"/>
                  </a:moveTo>
                  <a:lnTo>
                    <a:pt x="483" y="10"/>
                  </a:lnTo>
                  <a:lnTo>
                    <a:pt x="483" y="23"/>
                  </a:lnTo>
                  <a:lnTo>
                    <a:pt x="0" y="1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BC4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09" name="Freeform 385"/>
            <p:cNvSpPr>
              <a:spLocks/>
            </p:cNvSpPr>
            <p:nvPr/>
          </p:nvSpPr>
          <p:spPr bwMode="auto">
            <a:xfrm>
              <a:off x="649" y="1127"/>
              <a:ext cx="45" cy="8"/>
            </a:xfrm>
            <a:custGeom>
              <a:avLst/>
              <a:gdLst>
                <a:gd name="T0" fmla="*/ 0 w 91"/>
                <a:gd name="T1" fmla="*/ 0 h 15"/>
                <a:gd name="T2" fmla="*/ 91 w 91"/>
                <a:gd name="T3" fmla="*/ 1 h 15"/>
                <a:gd name="T4" fmla="*/ 91 w 91"/>
                <a:gd name="T5" fmla="*/ 15 h 15"/>
                <a:gd name="T6" fmla="*/ 0 w 91"/>
                <a:gd name="T7" fmla="*/ 13 h 15"/>
                <a:gd name="T8" fmla="*/ 0 w 91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5">
                  <a:moveTo>
                    <a:pt x="0" y="0"/>
                  </a:moveTo>
                  <a:lnTo>
                    <a:pt x="91" y="1"/>
                  </a:lnTo>
                  <a:lnTo>
                    <a:pt x="91" y="15"/>
                  </a:lnTo>
                  <a:lnTo>
                    <a:pt x="0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8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10" name="Freeform 386"/>
            <p:cNvSpPr>
              <a:spLocks/>
            </p:cNvSpPr>
            <p:nvPr/>
          </p:nvSpPr>
          <p:spPr bwMode="auto">
            <a:xfrm>
              <a:off x="700" y="1127"/>
              <a:ext cx="46" cy="8"/>
            </a:xfrm>
            <a:custGeom>
              <a:avLst/>
              <a:gdLst>
                <a:gd name="T0" fmla="*/ 0 w 92"/>
                <a:gd name="T1" fmla="*/ 0 h 16"/>
                <a:gd name="T2" fmla="*/ 92 w 92"/>
                <a:gd name="T3" fmla="*/ 2 h 16"/>
                <a:gd name="T4" fmla="*/ 92 w 92"/>
                <a:gd name="T5" fmla="*/ 16 h 16"/>
                <a:gd name="T6" fmla="*/ 0 w 92"/>
                <a:gd name="T7" fmla="*/ 15 h 16"/>
                <a:gd name="T8" fmla="*/ 0 w 9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6">
                  <a:moveTo>
                    <a:pt x="0" y="0"/>
                  </a:moveTo>
                  <a:lnTo>
                    <a:pt x="92" y="2"/>
                  </a:lnTo>
                  <a:lnTo>
                    <a:pt x="92" y="16"/>
                  </a:lnTo>
                  <a:lnTo>
                    <a:pt x="0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8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11" name="Freeform 387"/>
            <p:cNvSpPr>
              <a:spLocks/>
            </p:cNvSpPr>
            <p:nvPr/>
          </p:nvSpPr>
          <p:spPr bwMode="auto">
            <a:xfrm>
              <a:off x="752" y="1128"/>
              <a:ext cx="45" cy="9"/>
            </a:xfrm>
            <a:custGeom>
              <a:avLst/>
              <a:gdLst>
                <a:gd name="T0" fmla="*/ 0 w 91"/>
                <a:gd name="T1" fmla="*/ 0 h 16"/>
                <a:gd name="T2" fmla="*/ 91 w 91"/>
                <a:gd name="T3" fmla="*/ 2 h 16"/>
                <a:gd name="T4" fmla="*/ 91 w 91"/>
                <a:gd name="T5" fmla="*/ 16 h 16"/>
                <a:gd name="T6" fmla="*/ 0 w 91"/>
                <a:gd name="T7" fmla="*/ 15 h 16"/>
                <a:gd name="T8" fmla="*/ 0 w 91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6">
                  <a:moveTo>
                    <a:pt x="0" y="0"/>
                  </a:moveTo>
                  <a:lnTo>
                    <a:pt x="91" y="2"/>
                  </a:lnTo>
                  <a:lnTo>
                    <a:pt x="91" y="16"/>
                  </a:lnTo>
                  <a:lnTo>
                    <a:pt x="0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8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12" name="Freeform 388"/>
            <p:cNvSpPr>
              <a:spLocks/>
            </p:cNvSpPr>
            <p:nvPr/>
          </p:nvSpPr>
          <p:spPr bwMode="auto">
            <a:xfrm>
              <a:off x="814" y="1131"/>
              <a:ext cx="46" cy="8"/>
            </a:xfrm>
            <a:custGeom>
              <a:avLst/>
              <a:gdLst>
                <a:gd name="T0" fmla="*/ 0 w 92"/>
                <a:gd name="T1" fmla="*/ 0 h 16"/>
                <a:gd name="T2" fmla="*/ 92 w 92"/>
                <a:gd name="T3" fmla="*/ 2 h 16"/>
                <a:gd name="T4" fmla="*/ 92 w 92"/>
                <a:gd name="T5" fmla="*/ 16 h 16"/>
                <a:gd name="T6" fmla="*/ 0 w 92"/>
                <a:gd name="T7" fmla="*/ 13 h 16"/>
                <a:gd name="T8" fmla="*/ 0 w 9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6">
                  <a:moveTo>
                    <a:pt x="0" y="0"/>
                  </a:moveTo>
                  <a:lnTo>
                    <a:pt x="92" y="2"/>
                  </a:lnTo>
                  <a:lnTo>
                    <a:pt x="92" y="16"/>
                  </a:lnTo>
                  <a:lnTo>
                    <a:pt x="0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8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13" name="Freeform 389"/>
            <p:cNvSpPr>
              <a:spLocks/>
            </p:cNvSpPr>
            <p:nvPr/>
          </p:nvSpPr>
          <p:spPr bwMode="auto">
            <a:xfrm>
              <a:off x="649" y="1129"/>
              <a:ext cx="45" cy="4"/>
            </a:xfrm>
            <a:custGeom>
              <a:avLst/>
              <a:gdLst>
                <a:gd name="T0" fmla="*/ 0 w 91"/>
                <a:gd name="T1" fmla="*/ 0 h 8"/>
                <a:gd name="T2" fmla="*/ 91 w 91"/>
                <a:gd name="T3" fmla="*/ 4 h 8"/>
                <a:gd name="T4" fmla="*/ 91 w 91"/>
                <a:gd name="T5" fmla="*/ 8 h 8"/>
                <a:gd name="T6" fmla="*/ 0 w 91"/>
                <a:gd name="T7" fmla="*/ 7 h 8"/>
                <a:gd name="T8" fmla="*/ 0 w 9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8">
                  <a:moveTo>
                    <a:pt x="0" y="0"/>
                  </a:moveTo>
                  <a:lnTo>
                    <a:pt x="91" y="4"/>
                  </a:lnTo>
                  <a:lnTo>
                    <a:pt x="91" y="8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C4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14" name="Freeform 390"/>
            <p:cNvSpPr>
              <a:spLocks/>
            </p:cNvSpPr>
            <p:nvPr/>
          </p:nvSpPr>
          <p:spPr bwMode="auto">
            <a:xfrm>
              <a:off x="700" y="1130"/>
              <a:ext cx="46" cy="4"/>
            </a:xfrm>
            <a:custGeom>
              <a:avLst/>
              <a:gdLst>
                <a:gd name="T0" fmla="*/ 0 w 92"/>
                <a:gd name="T1" fmla="*/ 0 h 8"/>
                <a:gd name="T2" fmla="*/ 92 w 92"/>
                <a:gd name="T3" fmla="*/ 3 h 8"/>
                <a:gd name="T4" fmla="*/ 92 w 92"/>
                <a:gd name="T5" fmla="*/ 8 h 8"/>
                <a:gd name="T6" fmla="*/ 0 w 92"/>
                <a:gd name="T7" fmla="*/ 6 h 8"/>
                <a:gd name="T8" fmla="*/ 0 w 92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8">
                  <a:moveTo>
                    <a:pt x="0" y="0"/>
                  </a:moveTo>
                  <a:lnTo>
                    <a:pt x="92" y="3"/>
                  </a:lnTo>
                  <a:lnTo>
                    <a:pt x="92" y="8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C4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15" name="Freeform 391"/>
            <p:cNvSpPr>
              <a:spLocks/>
            </p:cNvSpPr>
            <p:nvPr/>
          </p:nvSpPr>
          <p:spPr bwMode="auto">
            <a:xfrm>
              <a:off x="752" y="1131"/>
              <a:ext cx="45" cy="4"/>
            </a:xfrm>
            <a:custGeom>
              <a:avLst/>
              <a:gdLst>
                <a:gd name="T0" fmla="*/ 0 w 91"/>
                <a:gd name="T1" fmla="*/ 0 h 8"/>
                <a:gd name="T2" fmla="*/ 91 w 91"/>
                <a:gd name="T3" fmla="*/ 2 h 8"/>
                <a:gd name="T4" fmla="*/ 91 w 91"/>
                <a:gd name="T5" fmla="*/ 8 h 8"/>
                <a:gd name="T6" fmla="*/ 0 w 91"/>
                <a:gd name="T7" fmla="*/ 5 h 8"/>
                <a:gd name="T8" fmla="*/ 0 w 9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8">
                  <a:moveTo>
                    <a:pt x="0" y="0"/>
                  </a:moveTo>
                  <a:lnTo>
                    <a:pt x="91" y="2"/>
                  </a:lnTo>
                  <a:lnTo>
                    <a:pt x="91" y="8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C4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16" name="Freeform 392"/>
            <p:cNvSpPr>
              <a:spLocks/>
            </p:cNvSpPr>
            <p:nvPr/>
          </p:nvSpPr>
          <p:spPr bwMode="auto">
            <a:xfrm>
              <a:off x="814" y="1133"/>
              <a:ext cx="46" cy="4"/>
            </a:xfrm>
            <a:custGeom>
              <a:avLst/>
              <a:gdLst>
                <a:gd name="T0" fmla="*/ 0 w 92"/>
                <a:gd name="T1" fmla="*/ 0 h 8"/>
                <a:gd name="T2" fmla="*/ 92 w 92"/>
                <a:gd name="T3" fmla="*/ 2 h 8"/>
                <a:gd name="T4" fmla="*/ 92 w 92"/>
                <a:gd name="T5" fmla="*/ 8 h 8"/>
                <a:gd name="T6" fmla="*/ 0 w 92"/>
                <a:gd name="T7" fmla="*/ 6 h 8"/>
                <a:gd name="T8" fmla="*/ 0 w 92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8">
                  <a:moveTo>
                    <a:pt x="0" y="0"/>
                  </a:moveTo>
                  <a:lnTo>
                    <a:pt x="92" y="2"/>
                  </a:lnTo>
                  <a:lnTo>
                    <a:pt x="92" y="8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C4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17" name="Freeform 393"/>
            <p:cNvSpPr>
              <a:spLocks/>
            </p:cNvSpPr>
            <p:nvPr/>
          </p:nvSpPr>
          <p:spPr bwMode="auto">
            <a:xfrm>
              <a:off x="1111" y="682"/>
              <a:ext cx="28" cy="486"/>
            </a:xfrm>
            <a:custGeom>
              <a:avLst/>
              <a:gdLst>
                <a:gd name="T0" fmla="*/ 43 w 57"/>
                <a:gd name="T1" fmla="*/ 87 h 971"/>
                <a:gd name="T2" fmla="*/ 57 w 57"/>
                <a:gd name="T3" fmla="*/ 129 h 971"/>
                <a:gd name="T4" fmla="*/ 57 w 57"/>
                <a:gd name="T5" fmla="*/ 927 h 971"/>
                <a:gd name="T6" fmla="*/ 0 w 57"/>
                <a:gd name="T7" fmla="*/ 971 h 971"/>
                <a:gd name="T8" fmla="*/ 0 w 57"/>
                <a:gd name="T9" fmla="*/ 0 h 971"/>
                <a:gd name="T10" fmla="*/ 43 w 57"/>
                <a:gd name="T11" fmla="*/ 87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971">
                  <a:moveTo>
                    <a:pt x="43" y="87"/>
                  </a:moveTo>
                  <a:lnTo>
                    <a:pt x="57" y="129"/>
                  </a:lnTo>
                  <a:lnTo>
                    <a:pt x="57" y="927"/>
                  </a:lnTo>
                  <a:lnTo>
                    <a:pt x="0" y="971"/>
                  </a:lnTo>
                  <a:lnTo>
                    <a:pt x="0" y="0"/>
                  </a:lnTo>
                  <a:lnTo>
                    <a:pt x="43" y="87"/>
                  </a:lnTo>
                  <a:close/>
                </a:path>
              </a:pathLst>
            </a:custGeom>
            <a:solidFill>
              <a:srgbClr val="7C4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18" name="Freeform 394"/>
            <p:cNvSpPr>
              <a:spLocks/>
            </p:cNvSpPr>
            <p:nvPr/>
          </p:nvSpPr>
          <p:spPr bwMode="auto">
            <a:xfrm>
              <a:off x="1262" y="814"/>
              <a:ext cx="45" cy="324"/>
            </a:xfrm>
            <a:custGeom>
              <a:avLst/>
              <a:gdLst>
                <a:gd name="T0" fmla="*/ 5 w 90"/>
                <a:gd name="T1" fmla="*/ 0 h 648"/>
                <a:gd name="T2" fmla="*/ 75 w 90"/>
                <a:gd name="T3" fmla="*/ 43 h 648"/>
                <a:gd name="T4" fmla="*/ 83 w 90"/>
                <a:gd name="T5" fmla="*/ 114 h 648"/>
                <a:gd name="T6" fmla="*/ 88 w 90"/>
                <a:gd name="T7" fmla="*/ 191 h 648"/>
                <a:gd name="T8" fmla="*/ 90 w 90"/>
                <a:gd name="T9" fmla="*/ 272 h 648"/>
                <a:gd name="T10" fmla="*/ 90 w 90"/>
                <a:gd name="T11" fmla="*/ 354 h 648"/>
                <a:gd name="T12" fmla="*/ 87 w 90"/>
                <a:gd name="T13" fmla="*/ 433 h 648"/>
                <a:gd name="T14" fmla="*/ 82 w 90"/>
                <a:gd name="T15" fmla="*/ 509 h 648"/>
                <a:gd name="T16" fmla="*/ 75 w 90"/>
                <a:gd name="T17" fmla="*/ 578 h 648"/>
                <a:gd name="T18" fmla="*/ 67 w 90"/>
                <a:gd name="T19" fmla="*/ 638 h 648"/>
                <a:gd name="T20" fmla="*/ 0 w 90"/>
                <a:gd name="T21" fmla="*/ 648 h 648"/>
                <a:gd name="T22" fmla="*/ 6 w 90"/>
                <a:gd name="T23" fmla="*/ 555 h 648"/>
                <a:gd name="T24" fmla="*/ 13 w 90"/>
                <a:gd name="T25" fmla="*/ 476 h 648"/>
                <a:gd name="T26" fmla="*/ 21 w 90"/>
                <a:gd name="T27" fmla="*/ 405 h 648"/>
                <a:gd name="T28" fmla="*/ 27 w 90"/>
                <a:gd name="T29" fmla="*/ 338 h 648"/>
                <a:gd name="T30" fmla="*/ 29 w 90"/>
                <a:gd name="T31" fmla="*/ 267 h 648"/>
                <a:gd name="T32" fmla="*/ 27 w 90"/>
                <a:gd name="T33" fmla="*/ 191 h 648"/>
                <a:gd name="T34" fmla="*/ 20 w 90"/>
                <a:gd name="T35" fmla="*/ 104 h 648"/>
                <a:gd name="T36" fmla="*/ 5 w 90"/>
                <a:gd name="T37" fmla="*/ 0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0" h="648">
                  <a:moveTo>
                    <a:pt x="5" y="0"/>
                  </a:moveTo>
                  <a:lnTo>
                    <a:pt x="75" y="43"/>
                  </a:lnTo>
                  <a:lnTo>
                    <a:pt x="83" y="114"/>
                  </a:lnTo>
                  <a:lnTo>
                    <a:pt x="88" y="191"/>
                  </a:lnTo>
                  <a:lnTo>
                    <a:pt x="90" y="272"/>
                  </a:lnTo>
                  <a:lnTo>
                    <a:pt x="90" y="354"/>
                  </a:lnTo>
                  <a:lnTo>
                    <a:pt x="87" y="433"/>
                  </a:lnTo>
                  <a:lnTo>
                    <a:pt x="82" y="509"/>
                  </a:lnTo>
                  <a:lnTo>
                    <a:pt x="75" y="578"/>
                  </a:lnTo>
                  <a:lnTo>
                    <a:pt x="67" y="638"/>
                  </a:lnTo>
                  <a:lnTo>
                    <a:pt x="0" y="648"/>
                  </a:lnTo>
                  <a:lnTo>
                    <a:pt x="6" y="555"/>
                  </a:lnTo>
                  <a:lnTo>
                    <a:pt x="13" y="476"/>
                  </a:lnTo>
                  <a:lnTo>
                    <a:pt x="21" y="405"/>
                  </a:lnTo>
                  <a:lnTo>
                    <a:pt x="27" y="338"/>
                  </a:lnTo>
                  <a:lnTo>
                    <a:pt x="29" y="267"/>
                  </a:lnTo>
                  <a:lnTo>
                    <a:pt x="27" y="191"/>
                  </a:lnTo>
                  <a:lnTo>
                    <a:pt x="20" y="10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7C4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19" name="Freeform 395"/>
            <p:cNvSpPr>
              <a:spLocks/>
            </p:cNvSpPr>
            <p:nvPr/>
          </p:nvSpPr>
          <p:spPr bwMode="auto">
            <a:xfrm>
              <a:off x="1255" y="811"/>
              <a:ext cx="46" cy="327"/>
            </a:xfrm>
            <a:custGeom>
              <a:avLst/>
              <a:gdLst>
                <a:gd name="T0" fmla="*/ 7 w 92"/>
                <a:gd name="T1" fmla="*/ 0 h 655"/>
                <a:gd name="T2" fmla="*/ 16 w 92"/>
                <a:gd name="T3" fmla="*/ 6 h 655"/>
                <a:gd name="T4" fmla="*/ 26 w 92"/>
                <a:gd name="T5" fmla="*/ 11 h 655"/>
                <a:gd name="T6" fmla="*/ 35 w 92"/>
                <a:gd name="T7" fmla="*/ 16 h 655"/>
                <a:gd name="T8" fmla="*/ 43 w 92"/>
                <a:gd name="T9" fmla="*/ 22 h 655"/>
                <a:gd name="T10" fmla="*/ 52 w 92"/>
                <a:gd name="T11" fmla="*/ 27 h 655"/>
                <a:gd name="T12" fmla="*/ 61 w 92"/>
                <a:gd name="T13" fmla="*/ 32 h 655"/>
                <a:gd name="T14" fmla="*/ 69 w 92"/>
                <a:gd name="T15" fmla="*/ 38 h 655"/>
                <a:gd name="T16" fmla="*/ 79 w 92"/>
                <a:gd name="T17" fmla="*/ 44 h 655"/>
                <a:gd name="T18" fmla="*/ 85 w 92"/>
                <a:gd name="T19" fmla="*/ 115 h 655"/>
                <a:gd name="T20" fmla="*/ 90 w 92"/>
                <a:gd name="T21" fmla="*/ 192 h 655"/>
                <a:gd name="T22" fmla="*/ 92 w 92"/>
                <a:gd name="T23" fmla="*/ 274 h 655"/>
                <a:gd name="T24" fmla="*/ 91 w 92"/>
                <a:gd name="T25" fmla="*/ 357 h 655"/>
                <a:gd name="T26" fmla="*/ 88 w 92"/>
                <a:gd name="T27" fmla="*/ 438 h 655"/>
                <a:gd name="T28" fmla="*/ 83 w 92"/>
                <a:gd name="T29" fmla="*/ 514 h 655"/>
                <a:gd name="T30" fmla="*/ 76 w 92"/>
                <a:gd name="T31" fmla="*/ 583 h 655"/>
                <a:gd name="T32" fmla="*/ 68 w 92"/>
                <a:gd name="T33" fmla="*/ 643 h 655"/>
                <a:gd name="T34" fmla="*/ 60 w 92"/>
                <a:gd name="T35" fmla="*/ 644 h 655"/>
                <a:gd name="T36" fmla="*/ 52 w 92"/>
                <a:gd name="T37" fmla="*/ 646 h 655"/>
                <a:gd name="T38" fmla="*/ 43 w 92"/>
                <a:gd name="T39" fmla="*/ 647 h 655"/>
                <a:gd name="T40" fmla="*/ 35 w 92"/>
                <a:gd name="T41" fmla="*/ 650 h 655"/>
                <a:gd name="T42" fmla="*/ 26 w 92"/>
                <a:gd name="T43" fmla="*/ 651 h 655"/>
                <a:gd name="T44" fmla="*/ 18 w 92"/>
                <a:gd name="T45" fmla="*/ 653 h 655"/>
                <a:gd name="T46" fmla="*/ 8 w 92"/>
                <a:gd name="T47" fmla="*/ 654 h 655"/>
                <a:gd name="T48" fmla="*/ 0 w 92"/>
                <a:gd name="T49" fmla="*/ 655 h 655"/>
                <a:gd name="T50" fmla="*/ 6 w 92"/>
                <a:gd name="T51" fmla="*/ 562 h 655"/>
                <a:gd name="T52" fmla="*/ 14 w 92"/>
                <a:gd name="T53" fmla="*/ 483 h 655"/>
                <a:gd name="T54" fmla="*/ 21 w 92"/>
                <a:gd name="T55" fmla="*/ 410 h 655"/>
                <a:gd name="T56" fmla="*/ 28 w 92"/>
                <a:gd name="T57" fmla="*/ 341 h 655"/>
                <a:gd name="T58" fmla="*/ 30 w 92"/>
                <a:gd name="T59" fmla="*/ 270 h 655"/>
                <a:gd name="T60" fmla="*/ 29 w 92"/>
                <a:gd name="T61" fmla="*/ 192 h 655"/>
                <a:gd name="T62" fmla="*/ 22 w 92"/>
                <a:gd name="T63" fmla="*/ 104 h 655"/>
                <a:gd name="T64" fmla="*/ 7 w 92"/>
                <a:gd name="T65" fmla="*/ 0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2" h="655">
                  <a:moveTo>
                    <a:pt x="7" y="0"/>
                  </a:moveTo>
                  <a:lnTo>
                    <a:pt x="16" y="6"/>
                  </a:lnTo>
                  <a:lnTo>
                    <a:pt x="26" y="11"/>
                  </a:lnTo>
                  <a:lnTo>
                    <a:pt x="35" y="16"/>
                  </a:lnTo>
                  <a:lnTo>
                    <a:pt x="43" y="22"/>
                  </a:lnTo>
                  <a:lnTo>
                    <a:pt x="52" y="27"/>
                  </a:lnTo>
                  <a:lnTo>
                    <a:pt x="61" y="32"/>
                  </a:lnTo>
                  <a:lnTo>
                    <a:pt x="69" y="38"/>
                  </a:lnTo>
                  <a:lnTo>
                    <a:pt x="79" y="44"/>
                  </a:lnTo>
                  <a:lnTo>
                    <a:pt x="85" y="115"/>
                  </a:lnTo>
                  <a:lnTo>
                    <a:pt x="90" y="192"/>
                  </a:lnTo>
                  <a:lnTo>
                    <a:pt x="92" y="274"/>
                  </a:lnTo>
                  <a:lnTo>
                    <a:pt x="91" y="357"/>
                  </a:lnTo>
                  <a:lnTo>
                    <a:pt x="88" y="438"/>
                  </a:lnTo>
                  <a:lnTo>
                    <a:pt x="83" y="514"/>
                  </a:lnTo>
                  <a:lnTo>
                    <a:pt x="76" y="583"/>
                  </a:lnTo>
                  <a:lnTo>
                    <a:pt x="68" y="643"/>
                  </a:lnTo>
                  <a:lnTo>
                    <a:pt x="60" y="644"/>
                  </a:lnTo>
                  <a:lnTo>
                    <a:pt x="52" y="646"/>
                  </a:lnTo>
                  <a:lnTo>
                    <a:pt x="43" y="647"/>
                  </a:lnTo>
                  <a:lnTo>
                    <a:pt x="35" y="650"/>
                  </a:lnTo>
                  <a:lnTo>
                    <a:pt x="26" y="651"/>
                  </a:lnTo>
                  <a:lnTo>
                    <a:pt x="18" y="653"/>
                  </a:lnTo>
                  <a:lnTo>
                    <a:pt x="8" y="654"/>
                  </a:lnTo>
                  <a:lnTo>
                    <a:pt x="0" y="655"/>
                  </a:lnTo>
                  <a:lnTo>
                    <a:pt x="6" y="562"/>
                  </a:lnTo>
                  <a:lnTo>
                    <a:pt x="14" y="483"/>
                  </a:lnTo>
                  <a:lnTo>
                    <a:pt x="21" y="410"/>
                  </a:lnTo>
                  <a:lnTo>
                    <a:pt x="28" y="341"/>
                  </a:lnTo>
                  <a:lnTo>
                    <a:pt x="30" y="270"/>
                  </a:lnTo>
                  <a:lnTo>
                    <a:pt x="29" y="192"/>
                  </a:lnTo>
                  <a:lnTo>
                    <a:pt x="22" y="10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774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20" name="Freeform 396"/>
            <p:cNvSpPr>
              <a:spLocks/>
            </p:cNvSpPr>
            <p:nvPr/>
          </p:nvSpPr>
          <p:spPr bwMode="auto">
            <a:xfrm>
              <a:off x="1247" y="807"/>
              <a:ext cx="46" cy="331"/>
            </a:xfrm>
            <a:custGeom>
              <a:avLst/>
              <a:gdLst>
                <a:gd name="T0" fmla="*/ 11 w 92"/>
                <a:gd name="T1" fmla="*/ 0 h 663"/>
                <a:gd name="T2" fmla="*/ 20 w 92"/>
                <a:gd name="T3" fmla="*/ 6 h 663"/>
                <a:gd name="T4" fmla="*/ 29 w 92"/>
                <a:gd name="T5" fmla="*/ 12 h 663"/>
                <a:gd name="T6" fmla="*/ 37 w 92"/>
                <a:gd name="T7" fmla="*/ 17 h 663"/>
                <a:gd name="T8" fmla="*/ 46 w 92"/>
                <a:gd name="T9" fmla="*/ 22 h 663"/>
                <a:gd name="T10" fmla="*/ 56 w 92"/>
                <a:gd name="T11" fmla="*/ 28 h 663"/>
                <a:gd name="T12" fmla="*/ 64 w 92"/>
                <a:gd name="T13" fmla="*/ 33 h 663"/>
                <a:gd name="T14" fmla="*/ 73 w 92"/>
                <a:gd name="T15" fmla="*/ 39 h 663"/>
                <a:gd name="T16" fmla="*/ 82 w 92"/>
                <a:gd name="T17" fmla="*/ 45 h 663"/>
                <a:gd name="T18" fmla="*/ 91 w 92"/>
                <a:gd name="T19" fmla="*/ 195 h 663"/>
                <a:gd name="T20" fmla="*/ 92 w 92"/>
                <a:gd name="T21" fmla="*/ 361 h 663"/>
                <a:gd name="T22" fmla="*/ 84 w 92"/>
                <a:gd name="T23" fmla="*/ 520 h 663"/>
                <a:gd name="T24" fmla="*/ 69 w 92"/>
                <a:gd name="T25" fmla="*/ 650 h 663"/>
                <a:gd name="T26" fmla="*/ 61 w 92"/>
                <a:gd name="T27" fmla="*/ 651 h 663"/>
                <a:gd name="T28" fmla="*/ 52 w 92"/>
                <a:gd name="T29" fmla="*/ 653 h 663"/>
                <a:gd name="T30" fmla="*/ 44 w 92"/>
                <a:gd name="T31" fmla="*/ 654 h 663"/>
                <a:gd name="T32" fmla="*/ 35 w 92"/>
                <a:gd name="T33" fmla="*/ 657 h 663"/>
                <a:gd name="T34" fmla="*/ 27 w 92"/>
                <a:gd name="T35" fmla="*/ 658 h 663"/>
                <a:gd name="T36" fmla="*/ 18 w 92"/>
                <a:gd name="T37" fmla="*/ 660 h 663"/>
                <a:gd name="T38" fmla="*/ 9 w 92"/>
                <a:gd name="T39" fmla="*/ 661 h 663"/>
                <a:gd name="T40" fmla="*/ 0 w 92"/>
                <a:gd name="T41" fmla="*/ 663 h 663"/>
                <a:gd name="T42" fmla="*/ 7 w 92"/>
                <a:gd name="T43" fmla="*/ 570 h 663"/>
                <a:gd name="T44" fmla="*/ 15 w 92"/>
                <a:gd name="T45" fmla="*/ 490 h 663"/>
                <a:gd name="T46" fmla="*/ 23 w 92"/>
                <a:gd name="T47" fmla="*/ 416 h 663"/>
                <a:gd name="T48" fmla="*/ 30 w 92"/>
                <a:gd name="T49" fmla="*/ 346 h 663"/>
                <a:gd name="T50" fmla="*/ 34 w 92"/>
                <a:gd name="T51" fmla="*/ 273 h 663"/>
                <a:gd name="T52" fmla="*/ 33 w 92"/>
                <a:gd name="T53" fmla="*/ 195 h 663"/>
                <a:gd name="T54" fmla="*/ 26 w 92"/>
                <a:gd name="T55" fmla="*/ 105 h 663"/>
                <a:gd name="T56" fmla="*/ 11 w 92"/>
                <a:gd name="T57" fmla="*/ 0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2" h="663">
                  <a:moveTo>
                    <a:pt x="11" y="0"/>
                  </a:moveTo>
                  <a:lnTo>
                    <a:pt x="20" y="6"/>
                  </a:lnTo>
                  <a:lnTo>
                    <a:pt x="29" y="12"/>
                  </a:lnTo>
                  <a:lnTo>
                    <a:pt x="37" y="17"/>
                  </a:lnTo>
                  <a:lnTo>
                    <a:pt x="46" y="22"/>
                  </a:lnTo>
                  <a:lnTo>
                    <a:pt x="56" y="28"/>
                  </a:lnTo>
                  <a:lnTo>
                    <a:pt x="64" y="33"/>
                  </a:lnTo>
                  <a:lnTo>
                    <a:pt x="73" y="39"/>
                  </a:lnTo>
                  <a:lnTo>
                    <a:pt x="82" y="45"/>
                  </a:lnTo>
                  <a:lnTo>
                    <a:pt x="91" y="195"/>
                  </a:lnTo>
                  <a:lnTo>
                    <a:pt x="92" y="361"/>
                  </a:lnTo>
                  <a:lnTo>
                    <a:pt x="84" y="520"/>
                  </a:lnTo>
                  <a:lnTo>
                    <a:pt x="69" y="650"/>
                  </a:lnTo>
                  <a:lnTo>
                    <a:pt x="61" y="651"/>
                  </a:lnTo>
                  <a:lnTo>
                    <a:pt x="52" y="653"/>
                  </a:lnTo>
                  <a:lnTo>
                    <a:pt x="44" y="654"/>
                  </a:lnTo>
                  <a:lnTo>
                    <a:pt x="35" y="657"/>
                  </a:lnTo>
                  <a:lnTo>
                    <a:pt x="27" y="658"/>
                  </a:lnTo>
                  <a:lnTo>
                    <a:pt x="18" y="660"/>
                  </a:lnTo>
                  <a:lnTo>
                    <a:pt x="9" y="661"/>
                  </a:lnTo>
                  <a:lnTo>
                    <a:pt x="0" y="663"/>
                  </a:lnTo>
                  <a:lnTo>
                    <a:pt x="7" y="570"/>
                  </a:lnTo>
                  <a:lnTo>
                    <a:pt x="15" y="490"/>
                  </a:lnTo>
                  <a:lnTo>
                    <a:pt x="23" y="416"/>
                  </a:lnTo>
                  <a:lnTo>
                    <a:pt x="30" y="346"/>
                  </a:lnTo>
                  <a:lnTo>
                    <a:pt x="34" y="273"/>
                  </a:lnTo>
                  <a:lnTo>
                    <a:pt x="33" y="195"/>
                  </a:lnTo>
                  <a:lnTo>
                    <a:pt x="26" y="10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21" name="Freeform 397"/>
            <p:cNvSpPr>
              <a:spLocks/>
            </p:cNvSpPr>
            <p:nvPr/>
          </p:nvSpPr>
          <p:spPr bwMode="auto">
            <a:xfrm>
              <a:off x="1240" y="803"/>
              <a:ext cx="46" cy="336"/>
            </a:xfrm>
            <a:custGeom>
              <a:avLst/>
              <a:gdLst>
                <a:gd name="T0" fmla="*/ 13 w 92"/>
                <a:gd name="T1" fmla="*/ 0 h 672"/>
                <a:gd name="T2" fmla="*/ 22 w 92"/>
                <a:gd name="T3" fmla="*/ 6 h 672"/>
                <a:gd name="T4" fmla="*/ 31 w 92"/>
                <a:gd name="T5" fmla="*/ 12 h 672"/>
                <a:gd name="T6" fmla="*/ 41 w 92"/>
                <a:gd name="T7" fmla="*/ 17 h 672"/>
                <a:gd name="T8" fmla="*/ 50 w 92"/>
                <a:gd name="T9" fmla="*/ 22 h 672"/>
                <a:gd name="T10" fmla="*/ 58 w 92"/>
                <a:gd name="T11" fmla="*/ 28 h 672"/>
                <a:gd name="T12" fmla="*/ 67 w 92"/>
                <a:gd name="T13" fmla="*/ 34 h 672"/>
                <a:gd name="T14" fmla="*/ 76 w 92"/>
                <a:gd name="T15" fmla="*/ 39 h 672"/>
                <a:gd name="T16" fmla="*/ 86 w 92"/>
                <a:gd name="T17" fmla="*/ 45 h 672"/>
                <a:gd name="T18" fmla="*/ 92 w 92"/>
                <a:gd name="T19" fmla="*/ 196 h 672"/>
                <a:gd name="T20" fmla="*/ 92 w 92"/>
                <a:gd name="T21" fmla="*/ 364 h 672"/>
                <a:gd name="T22" fmla="*/ 86 w 92"/>
                <a:gd name="T23" fmla="*/ 524 h 672"/>
                <a:gd name="T24" fmla="*/ 72 w 92"/>
                <a:gd name="T25" fmla="*/ 656 h 672"/>
                <a:gd name="T26" fmla="*/ 63 w 92"/>
                <a:gd name="T27" fmla="*/ 658 h 672"/>
                <a:gd name="T28" fmla="*/ 53 w 92"/>
                <a:gd name="T29" fmla="*/ 660 h 672"/>
                <a:gd name="T30" fmla="*/ 44 w 92"/>
                <a:gd name="T31" fmla="*/ 661 h 672"/>
                <a:gd name="T32" fmla="*/ 36 w 92"/>
                <a:gd name="T33" fmla="*/ 664 h 672"/>
                <a:gd name="T34" fmla="*/ 27 w 92"/>
                <a:gd name="T35" fmla="*/ 666 h 672"/>
                <a:gd name="T36" fmla="*/ 18 w 92"/>
                <a:gd name="T37" fmla="*/ 667 h 672"/>
                <a:gd name="T38" fmla="*/ 10 w 92"/>
                <a:gd name="T39" fmla="*/ 669 h 672"/>
                <a:gd name="T40" fmla="*/ 0 w 92"/>
                <a:gd name="T41" fmla="*/ 672 h 672"/>
                <a:gd name="T42" fmla="*/ 6 w 92"/>
                <a:gd name="T43" fmla="*/ 578 h 672"/>
                <a:gd name="T44" fmla="*/ 15 w 92"/>
                <a:gd name="T45" fmla="*/ 495 h 672"/>
                <a:gd name="T46" fmla="*/ 23 w 92"/>
                <a:gd name="T47" fmla="*/ 421 h 672"/>
                <a:gd name="T48" fmla="*/ 30 w 92"/>
                <a:gd name="T49" fmla="*/ 349 h 672"/>
                <a:gd name="T50" fmla="*/ 35 w 92"/>
                <a:gd name="T51" fmla="*/ 275 h 672"/>
                <a:gd name="T52" fmla="*/ 34 w 92"/>
                <a:gd name="T53" fmla="*/ 196 h 672"/>
                <a:gd name="T54" fmla="*/ 28 w 92"/>
                <a:gd name="T55" fmla="*/ 105 h 672"/>
                <a:gd name="T56" fmla="*/ 13 w 92"/>
                <a:gd name="T57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2" h="672">
                  <a:moveTo>
                    <a:pt x="13" y="0"/>
                  </a:moveTo>
                  <a:lnTo>
                    <a:pt x="22" y="6"/>
                  </a:lnTo>
                  <a:lnTo>
                    <a:pt x="31" y="12"/>
                  </a:lnTo>
                  <a:lnTo>
                    <a:pt x="41" y="17"/>
                  </a:lnTo>
                  <a:lnTo>
                    <a:pt x="50" y="22"/>
                  </a:lnTo>
                  <a:lnTo>
                    <a:pt x="58" y="28"/>
                  </a:lnTo>
                  <a:lnTo>
                    <a:pt x="67" y="34"/>
                  </a:lnTo>
                  <a:lnTo>
                    <a:pt x="76" y="39"/>
                  </a:lnTo>
                  <a:lnTo>
                    <a:pt x="86" y="45"/>
                  </a:lnTo>
                  <a:lnTo>
                    <a:pt x="92" y="196"/>
                  </a:lnTo>
                  <a:lnTo>
                    <a:pt x="92" y="364"/>
                  </a:lnTo>
                  <a:lnTo>
                    <a:pt x="86" y="524"/>
                  </a:lnTo>
                  <a:lnTo>
                    <a:pt x="72" y="656"/>
                  </a:lnTo>
                  <a:lnTo>
                    <a:pt x="63" y="658"/>
                  </a:lnTo>
                  <a:lnTo>
                    <a:pt x="53" y="660"/>
                  </a:lnTo>
                  <a:lnTo>
                    <a:pt x="44" y="661"/>
                  </a:lnTo>
                  <a:lnTo>
                    <a:pt x="36" y="664"/>
                  </a:lnTo>
                  <a:lnTo>
                    <a:pt x="27" y="666"/>
                  </a:lnTo>
                  <a:lnTo>
                    <a:pt x="18" y="667"/>
                  </a:lnTo>
                  <a:lnTo>
                    <a:pt x="10" y="669"/>
                  </a:lnTo>
                  <a:lnTo>
                    <a:pt x="0" y="672"/>
                  </a:lnTo>
                  <a:lnTo>
                    <a:pt x="6" y="578"/>
                  </a:lnTo>
                  <a:lnTo>
                    <a:pt x="15" y="495"/>
                  </a:lnTo>
                  <a:lnTo>
                    <a:pt x="23" y="421"/>
                  </a:lnTo>
                  <a:lnTo>
                    <a:pt x="30" y="349"/>
                  </a:lnTo>
                  <a:lnTo>
                    <a:pt x="35" y="275"/>
                  </a:lnTo>
                  <a:lnTo>
                    <a:pt x="34" y="196"/>
                  </a:lnTo>
                  <a:lnTo>
                    <a:pt x="28" y="10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D3F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22" name="Freeform 398"/>
            <p:cNvSpPr>
              <a:spLocks/>
            </p:cNvSpPr>
            <p:nvPr/>
          </p:nvSpPr>
          <p:spPr bwMode="auto">
            <a:xfrm>
              <a:off x="1232" y="800"/>
              <a:ext cx="47" cy="339"/>
            </a:xfrm>
            <a:custGeom>
              <a:avLst/>
              <a:gdLst>
                <a:gd name="T0" fmla="*/ 15 w 95"/>
                <a:gd name="T1" fmla="*/ 0 h 679"/>
                <a:gd name="T2" fmla="*/ 25 w 95"/>
                <a:gd name="T3" fmla="*/ 6 h 679"/>
                <a:gd name="T4" fmla="*/ 34 w 95"/>
                <a:gd name="T5" fmla="*/ 12 h 679"/>
                <a:gd name="T6" fmla="*/ 43 w 95"/>
                <a:gd name="T7" fmla="*/ 18 h 679"/>
                <a:gd name="T8" fmla="*/ 52 w 95"/>
                <a:gd name="T9" fmla="*/ 23 h 679"/>
                <a:gd name="T10" fmla="*/ 61 w 95"/>
                <a:gd name="T11" fmla="*/ 29 h 679"/>
                <a:gd name="T12" fmla="*/ 71 w 95"/>
                <a:gd name="T13" fmla="*/ 35 h 679"/>
                <a:gd name="T14" fmla="*/ 80 w 95"/>
                <a:gd name="T15" fmla="*/ 41 h 679"/>
                <a:gd name="T16" fmla="*/ 89 w 95"/>
                <a:gd name="T17" fmla="*/ 46 h 679"/>
                <a:gd name="T18" fmla="*/ 95 w 95"/>
                <a:gd name="T19" fmla="*/ 198 h 679"/>
                <a:gd name="T20" fmla="*/ 94 w 95"/>
                <a:gd name="T21" fmla="*/ 367 h 679"/>
                <a:gd name="T22" fmla="*/ 87 w 95"/>
                <a:gd name="T23" fmla="*/ 529 h 679"/>
                <a:gd name="T24" fmla="*/ 73 w 95"/>
                <a:gd name="T25" fmla="*/ 661 h 679"/>
                <a:gd name="T26" fmla="*/ 64 w 95"/>
                <a:gd name="T27" fmla="*/ 664 h 679"/>
                <a:gd name="T28" fmla="*/ 54 w 95"/>
                <a:gd name="T29" fmla="*/ 666 h 679"/>
                <a:gd name="T30" fmla="*/ 45 w 95"/>
                <a:gd name="T31" fmla="*/ 668 h 679"/>
                <a:gd name="T32" fmla="*/ 37 w 95"/>
                <a:gd name="T33" fmla="*/ 669 h 679"/>
                <a:gd name="T34" fmla="*/ 28 w 95"/>
                <a:gd name="T35" fmla="*/ 672 h 679"/>
                <a:gd name="T36" fmla="*/ 19 w 95"/>
                <a:gd name="T37" fmla="*/ 674 h 679"/>
                <a:gd name="T38" fmla="*/ 10 w 95"/>
                <a:gd name="T39" fmla="*/ 676 h 679"/>
                <a:gd name="T40" fmla="*/ 0 w 95"/>
                <a:gd name="T41" fmla="*/ 679 h 679"/>
                <a:gd name="T42" fmla="*/ 7 w 95"/>
                <a:gd name="T43" fmla="*/ 584 h 679"/>
                <a:gd name="T44" fmla="*/ 15 w 95"/>
                <a:gd name="T45" fmla="*/ 501 h 679"/>
                <a:gd name="T46" fmla="*/ 25 w 95"/>
                <a:gd name="T47" fmla="*/ 425 h 679"/>
                <a:gd name="T48" fmla="*/ 31 w 95"/>
                <a:gd name="T49" fmla="*/ 353 h 679"/>
                <a:gd name="T50" fmla="*/ 36 w 95"/>
                <a:gd name="T51" fmla="*/ 278 h 679"/>
                <a:gd name="T52" fmla="*/ 36 w 95"/>
                <a:gd name="T53" fmla="*/ 196 h 679"/>
                <a:gd name="T54" fmla="*/ 30 w 95"/>
                <a:gd name="T55" fmla="*/ 106 h 679"/>
                <a:gd name="T56" fmla="*/ 15 w 95"/>
                <a:gd name="T57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5" h="679">
                  <a:moveTo>
                    <a:pt x="15" y="0"/>
                  </a:moveTo>
                  <a:lnTo>
                    <a:pt x="25" y="6"/>
                  </a:lnTo>
                  <a:lnTo>
                    <a:pt x="34" y="12"/>
                  </a:lnTo>
                  <a:lnTo>
                    <a:pt x="43" y="18"/>
                  </a:lnTo>
                  <a:lnTo>
                    <a:pt x="52" y="23"/>
                  </a:lnTo>
                  <a:lnTo>
                    <a:pt x="61" y="29"/>
                  </a:lnTo>
                  <a:lnTo>
                    <a:pt x="71" y="35"/>
                  </a:lnTo>
                  <a:lnTo>
                    <a:pt x="80" y="41"/>
                  </a:lnTo>
                  <a:lnTo>
                    <a:pt x="89" y="46"/>
                  </a:lnTo>
                  <a:lnTo>
                    <a:pt x="95" y="198"/>
                  </a:lnTo>
                  <a:lnTo>
                    <a:pt x="94" y="367"/>
                  </a:lnTo>
                  <a:lnTo>
                    <a:pt x="87" y="529"/>
                  </a:lnTo>
                  <a:lnTo>
                    <a:pt x="73" y="661"/>
                  </a:lnTo>
                  <a:lnTo>
                    <a:pt x="64" y="664"/>
                  </a:lnTo>
                  <a:lnTo>
                    <a:pt x="54" y="666"/>
                  </a:lnTo>
                  <a:lnTo>
                    <a:pt x="45" y="668"/>
                  </a:lnTo>
                  <a:lnTo>
                    <a:pt x="37" y="669"/>
                  </a:lnTo>
                  <a:lnTo>
                    <a:pt x="28" y="672"/>
                  </a:lnTo>
                  <a:lnTo>
                    <a:pt x="19" y="674"/>
                  </a:lnTo>
                  <a:lnTo>
                    <a:pt x="10" y="676"/>
                  </a:lnTo>
                  <a:lnTo>
                    <a:pt x="0" y="679"/>
                  </a:lnTo>
                  <a:lnTo>
                    <a:pt x="7" y="584"/>
                  </a:lnTo>
                  <a:lnTo>
                    <a:pt x="15" y="501"/>
                  </a:lnTo>
                  <a:lnTo>
                    <a:pt x="25" y="425"/>
                  </a:lnTo>
                  <a:lnTo>
                    <a:pt x="31" y="353"/>
                  </a:lnTo>
                  <a:lnTo>
                    <a:pt x="36" y="278"/>
                  </a:lnTo>
                  <a:lnTo>
                    <a:pt x="36" y="196"/>
                  </a:lnTo>
                  <a:lnTo>
                    <a:pt x="30" y="106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683F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23" name="Freeform 399"/>
            <p:cNvSpPr>
              <a:spLocks/>
            </p:cNvSpPr>
            <p:nvPr/>
          </p:nvSpPr>
          <p:spPr bwMode="auto">
            <a:xfrm>
              <a:off x="1225" y="796"/>
              <a:ext cx="47" cy="343"/>
            </a:xfrm>
            <a:custGeom>
              <a:avLst/>
              <a:gdLst>
                <a:gd name="T0" fmla="*/ 19 w 96"/>
                <a:gd name="T1" fmla="*/ 0 h 686"/>
                <a:gd name="T2" fmla="*/ 28 w 96"/>
                <a:gd name="T3" fmla="*/ 6 h 686"/>
                <a:gd name="T4" fmla="*/ 37 w 96"/>
                <a:gd name="T5" fmla="*/ 12 h 686"/>
                <a:gd name="T6" fmla="*/ 46 w 96"/>
                <a:gd name="T7" fmla="*/ 18 h 686"/>
                <a:gd name="T8" fmla="*/ 56 w 96"/>
                <a:gd name="T9" fmla="*/ 23 h 686"/>
                <a:gd name="T10" fmla="*/ 65 w 96"/>
                <a:gd name="T11" fmla="*/ 29 h 686"/>
                <a:gd name="T12" fmla="*/ 74 w 96"/>
                <a:gd name="T13" fmla="*/ 35 h 686"/>
                <a:gd name="T14" fmla="*/ 83 w 96"/>
                <a:gd name="T15" fmla="*/ 41 h 686"/>
                <a:gd name="T16" fmla="*/ 93 w 96"/>
                <a:gd name="T17" fmla="*/ 46 h 686"/>
                <a:gd name="T18" fmla="*/ 96 w 96"/>
                <a:gd name="T19" fmla="*/ 200 h 686"/>
                <a:gd name="T20" fmla="*/ 95 w 96"/>
                <a:gd name="T21" fmla="*/ 370 h 686"/>
                <a:gd name="T22" fmla="*/ 88 w 96"/>
                <a:gd name="T23" fmla="*/ 535 h 686"/>
                <a:gd name="T24" fmla="*/ 75 w 96"/>
                <a:gd name="T25" fmla="*/ 667 h 686"/>
                <a:gd name="T26" fmla="*/ 66 w 96"/>
                <a:gd name="T27" fmla="*/ 670 h 686"/>
                <a:gd name="T28" fmla="*/ 57 w 96"/>
                <a:gd name="T29" fmla="*/ 672 h 686"/>
                <a:gd name="T30" fmla="*/ 46 w 96"/>
                <a:gd name="T31" fmla="*/ 674 h 686"/>
                <a:gd name="T32" fmla="*/ 37 w 96"/>
                <a:gd name="T33" fmla="*/ 676 h 686"/>
                <a:gd name="T34" fmla="*/ 28 w 96"/>
                <a:gd name="T35" fmla="*/ 679 h 686"/>
                <a:gd name="T36" fmla="*/ 19 w 96"/>
                <a:gd name="T37" fmla="*/ 681 h 686"/>
                <a:gd name="T38" fmla="*/ 10 w 96"/>
                <a:gd name="T39" fmla="*/ 683 h 686"/>
                <a:gd name="T40" fmla="*/ 0 w 96"/>
                <a:gd name="T41" fmla="*/ 686 h 686"/>
                <a:gd name="T42" fmla="*/ 7 w 96"/>
                <a:gd name="T43" fmla="*/ 591 h 686"/>
                <a:gd name="T44" fmla="*/ 15 w 96"/>
                <a:gd name="T45" fmla="*/ 508 h 686"/>
                <a:gd name="T46" fmla="*/ 25 w 96"/>
                <a:gd name="T47" fmla="*/ 431 h 686"/>
                <a:gd name="T48" fmla="*/ 33 w 96"/>
                <a:gd name="T49" fmla="*/ 356 h 686"/>
                <a:gd name="T50" fmla="*/ 38 w 96"/>
                <a:gd name="T51" fmla="*/ 279 h 686"/>
                <a:gd name="T52" fmla="*/ 38 w 96"/>
                <a:gd name="T53" fmla="*/ 197 h 686"/>
                <a:gd name="T54" fmla="*/ 33 w 96"/>
                <a:gd name="T55" fmla="*/ 106 h 686"/>
                <a:gd name="T56" fmla="*/ 19 w 96"/>
                <a:gd name="T57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6" h="686">
                  <a:moveTo>
                    <a:pt x="19" y="0"/>
                  </a:moveTo>
                  <a:lnTo>
                    <a:pt x="28" y="6"/>
                  </a:lnTo>
                  <a:lnTo>
                    <a:pt x="37" y="12"/>
                  </a:lnTo>
                  <a:lnTo>
                    <a:pt x="46" y="18"/>
                  </a:lnTo>
                  <a:lnTo>
                    <a:pt x="56" y="23"/>
                  </a:lnTo>
                  <a:lnTo>
                    <a:pt x="65" y="29"/>
                  </a:lnTo>
                  <a:lnTo>
                    <a:pt x="74" y="35"/>
                  </a:lnTo>
                  <a:lnTo>
                    <a:pt x="83" y="41"/>
                  </a:lnTo>
                  <a:lnTo>
                    <a:pt x="93" y="46"/>
                  </a:lnTo>
                  <a:lnTo>
                    <a:pt x="96" y="200"/>
                  </a:lnTo>
                  <a:lnTo>
                    <a:pt x="95" y="370"/>
                  </a:lnTo>
                  <a:lnTo>
                    <a:pt x="88" y="535"/>
                  </a:lnTo>
                  <a:lnTo>
                    <a:pt x="75" y="667"/>
                  </a:lnTo>
                  <a:lnTo>
                    <a:pt x="66" y="670"/>
                  </a:lnTo>
                  <a:lnTo>
                    <a:pt x="57" y="672"/>
                  </a:lnTo>
                  <a:lnTo>
                    <a:pt x="46" y="674"/>
                  </a:lnTo>
                  <a:lnTo>
                    <a:pt x="37" y="676"/>
                  </a:lnTo>
                  <a:lnTo>
                    <a:pt x="28" y="679"/>
                  </a:lnTo>
                  <a:lnTo>
                    <a:pt x="19" y="681"/>
                  </a:lnTo>
                  <a:lnTo>
                    <a:pt x="10" y="683"/>
                  </a:lnTo>
                  <a:lnTo>
                    <a:pt x="0" y="686"/>
                  </a:lnTo>
                  <a:lnTo>
                    <a:pt x="7" y="591"/>
                  </a:lnTo>
                  <a:lnTo>
                    <a:pt x="15" y="508"/>
                  </a:lnTo>
                  <a:lnTo>
                    <a:pt x="25" y="431"/>
                  </a:lnTo>
                  <a:lnTo>
                    <a:pt x="33" y="356"/>
                  </a:lnTo>
                  <a:lnTo>
                    <a:pt x="38" y="279"/>
                  </a:lnTo>
                  <a:lnTo>
                    <a:pt x="38" y="197"/>
                  </a:lnTo>
                  <a:lnTo>
                    <a:pt x="33" y="106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663F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24" name="Freeform 400"/>
            <p:cNvSpPr>
              <a:spLocks/>
            </p:cNvSpPr>
            <p:nvPr/>
          </p:nvSpPr>
          <p:spPr bwMode="auto">
            <a:xfrm>
              <a:off x="1217" y="793"/>
              <a:ext cx="49" cy="346"/>
            </a:xfrm>
            <a:custGeom>
              <a:avLst/>
              <a:gdLst>
                <a:gd name="T0" fmla="*/ 22 w 98"/>
                <a:gd name="T1" fmla="*/ 0 h 693"/>
                <a:gd name="T2" fmla="*/ 31 w 98"/>
                <a:gd name="T3" fmla="*/ 6 h 693"/>
                <a:gd name="T4" fmla="*/ 41 w 98"/>
                <a:gd name="T5" fmla="*/ 12 h 693"/>
                <a:gd name="T6" fmla="*/ 50 w 98"/>
                <a:gd name="T7" fmla="*/ 18 h 693"/>
                <a:gd name="T8" fmla="*/ 60 w 98"/>
                <a:gd name="T9" fmla="*/ 23 h 693"/>
                <a:gd name="T10" fmla="*/ 69 w 98"/>
                <a:gd name="T11" fmla="*/ 29 h 693"/>
                <a:gd name="T12" fmla="*/ 79 w 98"/>
                <a:gd name="T13" fmla="*/ 35 h 693"/>
                <a:gd name="T14" fmla="*/ 88 w 98"/>
                <a:gd name="T15" fmla="*/ 41 h 693"/>
                <a:gd name="T16" fmla="*/ 97 w 98"/>
                <a:gd name="T17" fmla="*/ 47 h 693"/>
                <a:gd name="T18" fmla="*/ 98 w 98"/>
                <a:gd name="T19" fmla="*/ 201 h 693"/>
                <a:gd name="T20" fmla="*/ 97 w 98"/>
                <a:gd name="T21" fmla="*/ 374 h 693"/>
                <a:gd name="T22" fmla="*/ 90 w 98"/>
                <a:gd name="T23" fmla="*/ 539 h 693"/>
                <a:gd name="T24" fmla="*/ 77 w 98"/>
                <a:gd name="T25" fmla="*/ 673 h 693"/>
                <a:gd name="T26" fmla="*/ 68 w 98"/>
                <a:gd name="T27" fmla="*/ 675 h 693"/>
                <a:gd name="T28" fmla="*/ 58 w 98"/>
                <a:gd name="T29" fmla="*/ 678 h 693"/>
                <a:gd name="T30" fmla="*/ 49 w 98"/>
                <a:gd name="T31" fmla="*/ 680 h 693"/>
                <a:gd name="T32" fmla="*/ 39 w 98"/>
                <a:gd name="T33" fmla="*/ 682 h 693"/>
                <a:gd name="T34" fmla="*/ 30 w 98"/>
                <a:gd name="T35" fmla="*/ 685 h 693"/>
                <a:gd name="T36" fmla="*/ 20 w 98"/>
                <a:gd name="T37" fmla="*/ 688 h 693"/>
                <a:gd name="T38" fmla="*/ 11 w 98"/>
                <a:gd name="T39" fmla="*/ 690 h 693"/>
                <a:gd name="T40" fmla="*/ 0 w 98"/>
                <a:gd name="T41" fmla="*/ 693 h 693"/>
                <a:gd name="T42" fmla="*/ 7 w 98"/>
                <a:gd name="T43" fmla="*/ 598 h 693"/>
                <a:gd name="T44" fmla="*/ 16 w 98"/>
                <a:gd name="T45" fmla="*/ 514 h 693"/>
                <a:gd name="T46" fmla="*/ 27 w 98"/>
                <a:gd name="T47" fmla="*/ 436 h 693"/>
                <a:gd name="T48" fmla="*/ 36 w 98"/>
                <a:gd name="T49" fmla="*/ 360 h 693"/>
                <a:gd name="T50" fmla="*/ 41 w 98"/>
                <a:gd name="T51" fmla="*/ 281 h 693"/>
                <a:gd name="T52" fmla="*/ 42 w 98"/>
                <a:gd name="T53" fmla="*/ 199 h 693"/>
                <a:gd name="T54" fmla="*/ 36 w 98"/>
                <a:gd name="T55" fmla="*/ 106 h 693"/>
                <a:gd name="T56" fmla="*/ 22 w 98"/>
                <a:gd name="T57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8" h="693">
                  <a:moveTo>
                    <a:pt x="22" y="0"/>
                  </a:moveTo>
                  <a:lnTo>
                    <a:pt x="31" y="6"/>
                  </a:lnTo>
                  <a:lnTo>
                    <a:pt x="41" y="12"/>
                  </a:lnTo>
                  <a:lnTo>
                    <a:pt x="50" y="18"/>
                  </a:lnTo>
                  <a:lnTo>
                    <a:pt x="60" y="23"/>
                  </a:lnTo>
                  <a:lnTo>
                    <a:pt x="69" y="29"/>
                  </a:lnTo>
                  <a:lnTo>
                    <a:pt x="79" y="35"/>
                  </a:lnTo>
                  <a:lnTo>
                    <a:pt x="88" y="41"/>
                  </a:lnTo>
                  <a:lnTo>
                    <a:pt x="97" y="47"/>
                  </a:lnTo>
                  <a:lnTo>
                    <a:pt x="98" y="201"/>
                  </a:lnTo>
                  <a:lnTo>
                    <a:pt x="97" y="374"/>
                  </a:lnTo>
                  <a:lnTo>
                    <a:pt x="90" y="539"/>
                  </a:lnTo>
                  <a:lnTo>
                    <a:pt x="77" y="673"/>
                  </a:lnTo>
                  <a:lnTo>
                    <a:pt x="68" y="675"/>
                  </a:lnTo>
                  <a:lnTo>
                    <a:pt x="58" y="678"/>
                  </a:lnTo>
                  <a:lnTo>
                    <a:pt x="49" y="680"/>
                  </a:lnTo>
                  <a:lnTo>
                    <a:pt x="39" y="682"/>
                  </a:lnTo>
                  <a:lnTo>
                    <a:pt x="30" y="685"/>
                  </a:lnTo>
                  <a:lnTo>
                    <a:pt x="20" y="688"/>
                  </a:lnTo>
                  <a:lnTo>
                    <a:pt x="11" y="690"/>
                  </a:lnTo>
                  <a:lnTo>
                    <a:pt x="0" y="693"/>
                  </a:lnTo>
                  <a:lnTo>
                    <a:pt x="7" y="598"/>
                  </a:lnTo>
                  <a:lnTo>
                    <a:pt x="16" y="514"/>
                  </a:lnTo>
                  <a:lnTo>
                    <a:pt x="27" y="436"/>
                  </a:lnTo>
                  <a:lnTo>
                    <a:pt x="36" y="360"/>
                  </a:lnTo>
                  <a:lnTo>
                    <a:pt x="41" y="281"/>
                  </a:lnTo>
                  <a:lnTo>
                    <a:pt x="42" y="199"/>
                  </a:lnTo>
                  <a:lnTo>
                    <a:pt x="36" y="106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5E3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25" name="Freeform 401"/>
            <p:cNvSpPr>
              <a:spLocks/>
            </p:cNvSpPr>
            <p:nvPr/>
          </p:nvSpPr>
          <p:spPr bwMode="auto">
            <a:xfrm>
              <a:off x="1209" y="789"/>
              <a:ext cx="50" cy="350"/>
            </a:xfrm>
            <a:custGeom>
              <a:avLst/>
              <a:gdLst>
                <a:gd name="T0" fmla="*/ 24 w 100"/>
                <a:gd name="T1" fmla="*/ 0 h 702"/>
                <a:gd name="T2" fmla="*/ 34 w 100"/>
                <a:gd name="T3" fmla="*/ 6 h 702"/>
                <a:gd name="T4" fmla="*/ 44 w 100"/>
                <a:gd name="T5" fmla="*/ 12 h 702"/>
                <a:gd name="T6" fmla="*/ 53 w 100"/>
                <a:gd name="T7" fmla="*/ 19 h 702"/>
                <a:gd name="T8" fmla="*/ 62 w 100"/>
                <a:gd name="T9" fmla="*/ 25 h 702"/>
                <a:gd name="T10" fmla="*/ 72 w 100"/>
                <a:gd name="T11" fmla="*/ 30 h 702"/>
                <a:gd name="T12" fmla="*/ 82 w 100"/>
                <a:gd name="T13" fmla="*/ 36 h 702"/>
                <a:gd name="T14" fmla="*/ 91 w 100"/>
                <a:gd name="T15" fmla="*/ 43 h 702"/>
                <a:gd name="T16" fmla="*/ 100 w 100"/>
                <a:gd name="T17" fmla="*/ 49 h 702"/>
                <a:gd name="T18" fmla="*/ 99 w 100"/>
                <a:gd name="T19" fmla="*/ 203 h 702"/>
                <a:gd name="T20" fmla="*/ 97 w 100"/>
                <a:gd name="T21" fmla="*/ 377 h 702"/>
                <a:gd name="T22" fmla="*/ 91 w 100"/>
                <a:gd name="T23" fmla="*/ 545 h 702"/>
                <a:gd name="T24" fmla="*/ 79 w 100"/>
                <a:gd name="T25" fmla="*/ 679 h 702"/>
                <a:gd name="T26" fmla="*/ 69 w 100"/>
                <a:gd name="T27" fmla="*/ 682 h 702"/>
                <a:gd name="T28" fmla="*/ 59 w 100"/>
                <a:gd name="T29" fmla="*/ 685 h 702"/>
                <a:gd name="T30" fmla="*/ 50 w 100"/>
                <a:gd name="T31" fmla="*/ 688 h 702"/>
                <a:gd name="T32" fmla="*/ 39 w 100"/>
                <a:gd name="T33" fmla="*/ 690 h 702"/>
                <a:gd name="T34" fmla="*/ 30 w 100"/>
                <a:gd name="T35" fmla="*/ 693 h 702"/>
                <a:gd name="T36" fmla="*/ 20 w 100"/>
                <a:gd name="T37" fmla="*/ 696 h 702"/>
                <a:gd name="T38" fmla="*/ 11 w 100"/>
                <a:gd name="T39" fmla="*/ 698 h 702"/>
                <a:gd name="T40" fmla="*/ 0 w 100"/>
                <a:gd name="T41" fmla="*/ 702 h 702"/>
                <a:gd name="T42" fmla="*/ 7 w 100"/>
                <a:gd name="T43" fmla="*/ 606 h 702"/>
                <a:gd name="T44" fmla="*/ 18 w 100"/>
                <a:gd name="T45" fmla="*/ 521 h 702"/>
                <a:gd name="T46" fmla="*/ 28 w 100"/>
                <a:gd name="T47" fmla="*/ 441 h 702"/>
                <a:gd name="T48" fmla="*/ 37 w 100"/>
                <a:gd name="T49" fmla="*/ 364 h 702"/>
                <a:gd name="T50" fmla="*/ 43 w 100"/>
                <a:gd name="T51" fmla="*/ 285 h 702"/>
                <a:gd name="T52" fmla="*/ 44 w 100"/>
                <a:gd name="T53" fmla="*/ 201 h 702"/>
                <a:gd name="T54" fmla="*/ 38 w 100"/>
                <a:gd name="T55" fmla="*/ 106 h 702"/>
                <a:gd name="T56" fmla="*/ 24 w 100"/>
                <a:gd name="T57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0" h="702">
                  <a:moveTo>
                    <a:pt x="24" y="0"/>
                  </a:moveTo>
                  <a:lnTo>
                    <a:pt x="34" y="6"/>
                  </a:lnTo>
                  <a:lnTo>
                    <a:pt x="44" y="12"/>
                  </a:lnTo>
                  <a:lnTo>
                    <a:pt x="53" y="19"/>
                  </a:lnTo>
                  <a:lnTo>
                    <a:pt x="62" y="25"/>
                  </a:lnTo>
                  <a:lnTo>
                    <a:pt x="72" y="30"/>
                  </a:lnTo>
                  <a:lnTo>
                    <a:pt x="82" y="36"/>
                  </a:lnTo>
                  <a:lnTo>
                    <a:pt x="91" y="43"/>
                  </a:lnTo>
                  <a:lnTo>
                    <a:pt x="100" y="49"/>
                  </a:lnTo>
                  <a:lnTo>
                    <a:pt x="99" y="203"/>
                  </a:lnTo>
                  <a:lnTo>
                    <a:pt x="97" y="377"/>
                  </a:lnTo>
                  <a:lnTo>
                    <a:pt x="91" y="545"/>
                  </a:lnTo>
                  <a:lnTo>
                    <a:pt x="79" y="679"/>
                  </a:lnTo>
                  <a:lnTo>
                    <a:pt x="69" y="682"/>
                  </a:lnTo>
                  <a:lnTo>
                    <a:pt x="59" y="685"/>
                  </a:lnTo>
                  <a:lnTo>
                    <a:pt x="50" y="688"/>
                  </a:lnTo>
                  <a:lnTo>
                    <a:pt x="39" y="690"/>
                  </a:lnTo>
                  <a:lnTo>
                    <a:pt x="30" y="693"/>
                  </a:lnTo>
                  <a:lnTo>
                    <a:pt x="20" y="696"/>
                  </a:lnTo>
                  <a:lnTo>
                    <a:pt x="11" y="698"/>
                  </a:lnTo>
                  <a:lnTo>
                    <a:pt x="0" y="702"/>
                  </a:lnTo>
                  <a:lnTo>
                    <a:pt x="7" y="606"/>
                  </a:lnTo>
                  <a:lnTo>
                    <a:pt x="18" y="521"/>
                  </a:lnTo>
                  <a:lnTo>
                    <a:pt x="28" y="441"/>
                  </a:lnTo>
                  <a:lnTo>
                    <a:pt x="37" y="364"/>
                  </a:lnTo>
                  <a:lnTo>
                    <a:pt x="43" y="285"/>
                  </a:lnTo>
                  <a:lnTo>
                    <a:pt x="44" y="201"/>
                  </a:lnTo>
                  <a:lnTo>
                    <a:pt x="38" y="10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5B3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26" name="Freeform 402"/>
            <p:cNvSpPr>
              <a:spLocks/>
            </p:cNvSpPr>
            <p:nvPr/>
          </p:nvSpPr>
          <p:spPr bwMode="auto">
            <a:xfrm>
              <a:off x="1202" y="785"/>
              <a:ext cx="52" cy="354"/>
            </a:xfrm>
            <a:custGeom>
              <a:avLst/>
              <a:gdLst>
                <a:gd name="T0" fmla="*/ 28 w 105"/>
                <a:gd name="T1" fmla="*/ 0 h 709"/>
                <a:gd name="T2" fmla="*/ 37 w 105"/>
                <a:gd name="T3" fmla="*/ 6 h 709"/>
                <a:gd name="T4" fmla="*/ 48 w 105"/>
                <a:gd name="T5" fmla="*/ 12 h 709"/>
                <a:gd name="T6" fmla="*/ 57 w 105"/>
                <a:gd name="T7" fmla="*/ 19 h 709"/>
                <a:gd name="T8" fmla="*/ 66 w 105"/>
                <a:gd name="T9" fmla="*/ 25 h 709"/>
                <a:gd name="T10" fmla="*/ 75 w 105"/>
                <a:gd name="T11" fmla="*/ 30 h 709"/>
                <a:gd name="T12" fmla="*/ 86 w 105"/>
                <a:gd name="T13" fmla="*/ 36 h 709"/>
                <a:gd name="T14" fmla="*/ 95 w 105"/>
                <a:gd name="T15" fmla="*/ 43 h 709"/>
                <a:gd name="T16" fmla="*/ 105 w 105"/>
                <a:gd name="T17" fmla="*/ 49 h 709"/>
                <a:gd name="T18" fmla="*/ 100 w 105"/>
                <a:gd name="T19" fmla="*/ 204 h 709"/>
                <a:gd name="T20" fmla="*/ 99 w 105"/>
                <a:gd name="T21" fmla="*/ 381 h 709"/>
                <a:gd name="T22" fmla="*/ 94 w 105"/>
                <a:gd name="T23" fmla="*/ 550 h 709"/>
                <a:gd name="T24" fmla="*/ 82 w 105"/>
                <a:gd name="T25" fmla="*/ 685 h 709"/>
                <a:gd name="T26" fmla="*/ 72 w 105"/>
                <a:gd name="T27" fmla="*/ 688 h 709"/>
                <a:gd name="T28" fmla="*/ 61 w 105"/>
                <a:gd name="T29" fmla="*/ 690 h 709"/>
                <a:gd name="T30" fmla="*/ 51 w 105"/>
                <a:gd name="T31" fmla="*/ 694 h 709"/>
                <a:gd name="T32" fmla="*/ 41 w 105"/>
                <a:gd name="T33" fmla="*/ 696 h 709"/>
                <a:gd name="T34" fmla="*/ 30 w 105"/>
                <a:gd name="T35" fmla="*/ 700 h 709"/>
                <a:gd name="T36" fmla="*/ 20 w 105"/>
                <a:gd name="T37" fmla="*/ 703 h 709"/>
                <a:gd name="T38" fmla="*/ 11 w 105"/>
                <a:gd name="T39" fmla="*/ 705 h 709"/>
                <a:gd name="T40" fmla="*/ 0 w 105"/>
                <a:gd name="T41" fmla="*/ 709 h 709"/>
                <a:gd name="T42" fmla="*/ 7 w 105"/>
                <a:gd name="T43" fmla="*/ 613 h 709"/>
                <a:gd name="T44" fmla="*/ 16 w 105"/>
                <a:gd name="T45" fmla="*/ 527 h 709"/>
                <a:gd name="T46" fmla="*/ 28 w 105"/>
                <a:gd name="T47" fmla="*/ 446 h 709"/>
                <a:gd name="T48" fmla="*/ 37 w 105"/>
                <a:gd name="T49" fmla="*/ 368 h 709"/>
                <a:gd name="T50" fmla="*/ 44 w 105"/>
                <a:gd name="T51" fmla="*/ 287 h 709"/>
                <a:gd name="T52" fmla="*/ 46 w 105"/>
                <a:gd name="T53" fmla="*/ 202 h 709"/>
                <a:gd name="T54" fmla="*/ 42 w 105"/>
                <a:gd name="T55" fmla="*/ 108 h 709"/>
                <a:gd name="T56" fmla="*/ 28 w 105"/>
                <a:gd name="T57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5" h="709">
                  <a:moveTo>
                    <a:pt x="28" y="0"/>
                  </a:moveTo>
                  <a:lnTo>
                    <a:pt x="37" y="6"/>
                  </a:lnTo>
                  <a:lnTo>
                    <a:pt x="48" y="12"/>
                  </a:lnTo>
                  <a:lnTo>
                    <a:pt x="57" y="19"/>
                  </a:lnTo>
                  <a:lnTo>
                    <a:pt x="66" y="25"/>
                  </a:lnTo>
                  <a:lnTo>
                    <a:pt x="75" y="30"/>
                  </a:lnTo>
                  <a:lnTo>
                    <a:pt x="86" y="36"/>
                  </a:lnTo>
                  <a:lnTo>
                    <a:pt x="95" y="43"/>
                  </a:lnTo>
                  <a:lnTo>
                    <a:pt x="105" y="49"/>
                  </a:lnTo>
                  <a:lnTo>
                    <a:pt x="100" y="204"/>
                  </a:lnTo>
                  <a:lnTo>
                    <a:pt x="99" y="381"/>
                  </a:lnTo>
                  <a:lnTo>
                    <a:pt x="94" y="550"/>
                  </a:lnTo>
                  <a:lnTo>
                    <a:pt x="82" y="685"/>
                  </a:lnTo>
                  <a:lnTo>
                    <a:pt x="72" y="688"/>
                  </a:lnTo>
                  <a:lnTo>
                    <a:pt x="61" y="690"/>
                  </a:lnTo>
                  <a:lnTo>
                    <a:pt x="51" y="694"/>
                  </a:lnTo>
                  <a:lnTo>
                    <a:pt x="41" y="696"/>
                  </a:lnTo>
                  <a:lnTo>
                    <a:pt x="30" y="700"/>
                  </a:lnTo>
                  <a:lnTo>
                    <a:pt x="20" y="703"/>
                  </a:lnTo>
                  <a:lnTo>
                    <a:pt x="11" y="705"/>
                  </a:lnTo>
                  <a:lnTo>
                    <a:pt x="0" y="709"/>
                  </a:lnTo>
                  <a:lnTo>
                    <a:pt x="7" y="613"/>
                  </a:lnTo>
                  <a:lnTo>
                    <a:pt x="16" y="527"/>
                  </a:lnTo>
                  <a:lnTo>
                    <a:pt x="28" y="446"/>
                  </a:lnTo>
                  <a:lnTo>
                    <a:pt x="37" y="368"/>
                  </a:lnTo>
                  <a:lnTo>
                    <a:pt x="44" y="287"/>
                  </a:lnTo>
                  <a:lnTo>
                    <a:pt x="46" y="202"/>
                  </a:lnTo>
                  <a:lnTo>
                    <a:pt x="42" y="10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563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27" name="Freeform 403"/>
            <p:cNvSpPr>
              <a:spLocks/>
            </p:cNvSpPr>
            <p:nvPr/>
          </p:nvSpPr>
          <p:spPr bwMode="auto">
            <a:xfrm>
              <a:off x="1194" y="782"/>
              <a:ext cx="54" cy="357"/>
            </a:xfrm>
            <a:custGeom>
              <a:avLst/>
              <a:gdLst>
                <a:gd name="T0" fmla="*/ 30 w 107"/>
                <a:gd name="T1" fmla="*/ 0 h 715"/>
                <a:gd name="T2" fmla="*/ 39 w 107"/>
                <a:gd name="T3" fmla="*/ 5 h 715"/>
                <a:gd name="T4" fmla="*/ 50 w 107"/>
                <a:gd name="T5" fmla="*/ 11 h 715"/>
                <a:gd name="T6" fmla="*/ 59 w 107"/>
                <a:gd name="T7" fmla="*/ 18 h 715"/>
                <a:gd name="T8" fmla="*/ 69 w 107"/>
                <a:gd name="T9" fmla="*/ 24 h 715"/>
                <a:gd name="T10" fmla="*/ 79 w 107"/>
                <a:gd name="T11" fmla="*/ 30 h 715"/>
                <a:gd name="T12" fmla="*/ 88 w 107"/>
                <a:gd name="T13" fmla="*/ 35 h 715"/>
                <a:gd name="T14" fmla="*/ 98 w 107"/>
                <a:gd name="T15" fmla="*/ 42 h 715"/>
                <a:gd name="T16" fmla="*/ 107 w 107"/>
                <a:gd name="T17" fmla="*/ 48 h 715"/>
                <a:gd name="T18" fmla="*/ 102 w 107"/>
                <a:gd name="T19" fmla="*/ 205 h 715"/>
                <a:gd name="T20" fmla="*/ 99 w 107"/>
                <a:gd name="T21" fmla="*/ 382 h 715"/>
                <a:gd name="T22" fmla="*/ 95 w 107"/>
                <a:gd name="T23" fmla="*/ 554 h 715"/>
                <a:gd name="T24" fmla="*/ 82 w 107"/>
                <a:gd name="T25" fmla="*/ 689 h 715"/>
                <a:gd name="T26" fmla="*/ 72 w 107"/>
                <a:gd name="T27" fmla="*/ 693 h 715"/>
                <a:gd name="T28" fmla="*/ 63 w 107"/>
                <a:gd name="T29" fmla="*/ 695 h 715"/>
                <a:gd name="T30" fmla="*/ 52 w 107"/>
                <a:gd name="T31" fmla="*/ 699 h 715"/>
                <a:gd name="T32" fmla="*/ 42 w 107"/>
                <a:gd name="T33" fmla="*/ 702 h 715"/>
                <a:gd name="T34" fmla="*/ 31 w 107"/>
                <a:gd name="T35" fmla="*/ 706 h 715"/>
                <a:gd name="T36" fmla="*/ 21 w 107"/>
                <a:gd name="T37" fmla="*/ 709 h 715"/>
                <a:gd name="T38" fmla="*/ 11 w 107"/>
                <a:gd name="T39" fmla="*/ 711 h 715"/>
                <a:gd name="T40" fmla="*/ 0 w 107"/>
                <a:gd name="T41" fmla="*/ 715 h 715"/>
                <a:gd name="T42" fmla="*/ 7 w 107"/>
                <a:gd name="T43" fmla="*/ 619 h 715"/>
                <a:gd name="T44" fmla="*/ 18 w 107"/>
                <a:gd name="T45" fmla="*/ 532 h 715"/>
                <a:gd name="T46" fmla="*/ 29 w 107"/>
                <a:gd name="T47" fmla="*/ 450 h 715"/>
                <a:gd name="T48" fmla="*/ 39 w 107"/>
                <a:gd name="T49" fmla="*/ 370 h 715"/>
                <a:gd name="T50" fmla="*/ 46 w 107"/>
                <a:gd name="T51" fmla="*/ 289 h 715"/>
                <a:gd name="T52" fmla="*/ 49 w 107"/>
                <a:gd name="T53" fmla="*/ 201 h 715"/>
                <a:gd name="T54" fmla="*/ 44 w 107"/>
                <a:gd name="T55" fmla="*/ 107 h 715"/>
                <a:gd name="T56" fmla="*/ 30 w 107"/>
                <a:gd name="T57" fmla="*/ 0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7" h="715">
                  <a:moveTo>
                    <a:pt x="30" y="0"/>
                  </a:moveTo>
                  <a:lnTo>
                    <a:pt x="39" y="5"/>
                  </a:lnTo>
                  <a:lnTo>
                    <a:pt x="50" y="11"/>
                  </a:lnTo>
                  <a:lnTo>
                    <a:pt x="59" y="18"/>
                  </a:lnTo>
                  <a:lnTo>
                    <a:pt x="69" y="24"/>
                  </a:lnTo>
                  <a:lnTo>
                    <a:pt x="79" y="30"/>
                  </a:lnTo>
                  <a:lnTo>
                    <a:pt x="88" y="35"/>
                  </a:lnTo>
                  <a:lnTo>
                    <a:pt x="98" y="42"/>
                  </a:lnTo>
                  <a:lnTo>
                    <a:pt x="107" y="48"/>
                  </a:lnTo>
                  <a:lnTo>
                    <a:pt x="102" y="205"/>
                  </a:lnTo>
                  <a:lnTo>
                    <a:pt x="99" y="382"/>
                  </a:lnTo>
                  <a:lnTo>
                    <a:pt x="95" y="554"/>
                  </a:lnTo>
                  <a:lnTo>
                    <a:pt x="82" y="689"/>
                  </a:lnTo>
                  <a:lnTo>
                    <a:pt x="72" y="693"/>
                  </a:lnTo>
                  <a:lnTo>
                    <a:pt x="63" y="695"/>
                  </a:lnTo>
                  <a:lnTo>
                    <a:pt x="52" y="699"/>
                  </a:lnTo>
                  <a:lnTo>
                    <a:pt x="42" y="702"/>
                  </a:lnTo>
                  <a:lnTo>
                    <a:pt x="31" y="706"/>
                  </a:lnTo>
                  <a:lnTo>
                    <a:pt x="21" y="709"/>
                  </a:lnTo>
                  <a:lnTo>
                    <a:pt x="11" y="711"/>
                  </a:lnTo>
                  <a:lnTo>
                    <a:pt x="0" y="715"/>
                  </a:lnTo>
                  <a:lnTo>
                    <a:pt x="7" y="619"/>
                  </a:lnTo>
                  <a:lnTo>
                    <a:pt x="18" y="532"/>
                  </a:lnTo>
                  <a:lnTo>
                    <a:pt x="29" y="450"/>
                  </a:lnTo>
                  <a:lnTo>
                    <a:pt x="39" y="370"/>
                  </a:lnTo>
                  <a:lnTo>
                    <a:pt x="46" y="289"/>
                  </a:lnTo>
                  <a:lnTo>
                    <a:pt x="49" y="201"/>
                  </a:lnTo>
                  <a:lnTo>
                    <a:pt x="44" y="107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513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28" name="Freeform 404"/>
            <p:cNvSpPr>
              <a:spLocks/>
            </p:cNvSpPr>
            <p:nvPr/>
          </p:nvSpPr>
          <p:spPr bwMode="auto">
            <a:xfrm>
              <a:off x="1187" y="778"/>
              <a:ext cx="56" cy="361"/>
            </a:xfrm>
            <a:custGeom>
              <a:avLst/>
              <a:gdLst>
                <a:gd name="T0" fmla="*/ 34 w 112"/>
                <a:gd name="T1" fmla="*/ 0 h 722"/>
                <a:gd name="T2" fmla="*/ 43 w 112"/>
                <a:gd name="T3" fmla="*/ 5 h 722"/>
                <a:gd name="T4" fmla="*/ 53 w 112"/>
                <a:gd name="T5" fmla="*/ 12 h 722"/>
                <a:gd name="T6" fmla="*/ 63 w 112"/>
                <a:gd name="T7" fmla="*/ 18 h 722"/>
                <a:gd name="T8" fmla="*/ 72 w 112"/>
                <a:gd name="T9" fmla="*/ 24 h 722"/>
                <a:gd name="T10" fmla="*/ 82 w 112"/>
                <a:gd name="T11" fmla="*/ 30 h 722"/>
                <a:gd name="T12" fmla="*/ 91 w 112"/>
                <a:gd name="T13" fmla="*/ 37 h 722"/>
                <a:gd name="T14" fmla="*/ 102 w 112"/>
                <a:gd name="T15" fmla="*/ 42 h 722"/>
                <a:gd name="T16" fmla="*/ 112 w 112"/>
                <a:gd name="T17" fmla="*/ 49 h 722"/>
                <a:gd name="T18" fmla="*/ 103 w 112"/>
                <a:gd name="T19" fmla="*/ 206 h 722"/>
                <a:gd name="T20" fmla="*/ 101 w 112"/>
                <a:gd name="T21" fmla="*/ 385 h 722"/>
                <a:gd name="T22" fmla="*/ 96 w 112"/>
                <a:gd name="T23" fmla="*/ 558 h 722"/>
                <a:gd name="T24" fmla="*/ 84 w 112"/>
                <a:gd name="T25" fmla="*/ 695 h 722"/>
                <a:gd name="T26" fmla="*/ 74 w 112"/>
                <a:gd name="T27" fmla="*/ 699 h 722"/>
                <a:gd name="T28" fmla="*/ 63 w 112"/>
                <a:gd name="T29" fmla="*/ 702 h 722"/>
                <a:gd name="T30" fmla="*/ 52 w 112"/>
                <a:gd name="T31" fmla="*/ 706 h 722"/>
                <a:gd name="T32" fmla="*/ 42 w 112"/>
                <a:gd name="T33" fmla="*/ 708 h 722"/>
                <a:gd name="T34" fmla="*/ 31 w 112"/>
                <a:gd name="T35" fmla="*/ 711 h 722"/>
                <a:gd name="T36" fmla="*/ 21 w 112"/>
                <a:gd name="T37" fmla="*/ 715 h 722"/>
                <a:gd name="T38" fmla="*/ 11 w 112"/>
                <a:gd name="T39" fmla="*/ 718 h 722"/>
                <a:gd name="T40" fmla="*/ 0 w 112"/>
                <a:gd name="T41" fmla="*/ 722 h 722"/>
                <a:gd name="T42" fmla="*/ 7 w 112"/>
                <a:gd name="T43" fmla="*/ 626 h 722"/>
                <a:gd name="T44" fmla="*/ 18 w 112"/>
                <a:gd name="T45" fmla="*/ 539 h 722"/>
                <a:gd name="T46" fmla="*/ 29 w 112"/>
                <a:gd name="T47" fmla="*/ 456 h 722"/>
                <a:gd name="T48" fmla="*/ 41 w 112"/>
                <a:gd name="T49" fmla="*/ 374 h 722"/>
                <a:gd name="T50" fmla="*/ 49 w 112"/>
                <a:gd name="T51" fmla="*/ 291 h 722"/>
                <a:gd name="T52" fmla="*/ 51 w 112"/>
                <a:gd name="T53" fmla="*/ 202 h 722"/>
                <a:gd name="T54" fmla="*/ 48 w 112"/>
                <a:gd name="T55" fmla="*/ 107 h 722"/>
                <a:gd name="T56" fmla="*/ 34 w 112"/>
                <a:gd name="T57" fmla="*/ 0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2" h="722">
                  <a:moveTo>
                    <a:pt x="34" y="0"/>
                  </a:moveTo>
                  <a:lnTo>
                    <a:pt x="43" y="5"/>
                  </a:lnTo>
                  <a:lnTo>
                    <a:pt x="53" y="12"/>
                  </a:lnTo>
                  <a:lnTo>
                    <a:pt x="63" y="18"/>
                  </a:lnTo>
                  <a:lnTo>
                    <a:pt x="72" y="24"/>
                  </a:lnTo>
                  <a:lnTo>
                    <a:pt x="82" y="30"/>
                  </a:lnTo>
                  <a:lnTo>
                    <a:pt x="91" y="37"/>
                  </a:lnTo>
                  <a:lnTo>
                    <a:pt x="102" y="42"/>
                  </a:lnTo>
                  <a:lnTo>
                    <a:pt x="112" y="49"/>
                  </a:lnTo>
                  <a:lnTo>
                    <a:pt x="103" y="206"/>
                  </a:lnTo>
                  <a:lnTo>
                    <a:pt x="101" y="385"/>
                  </a:lnTo>
                  <a:lnTo>
                    <a:pt x="96" y="558"/>
                  </a:lnTo>
                  <a:lnTo>
                    <a:pt x="84" y="695"/>
                  </a:lnTo>
                  <a:lnTo>
                    <a:pt x="74" y="699"/>
                  </a:lnTo>
                  <a:lnTo>
                    <a:pt x="63" y="702"/>
                  </a:lnTo>
                  <a:lnTo>
                    <a:pt x="52" y="706"/>
                  </a:lnTo>
                  <a:lnTo>
                    <a:pt x="42" y="708"/>
                  </a:lnTo>
                  <a:lnTo>
                    <a:pt x="31" y="711"/>
                  </a:lnTo>
                  <a:lnTo>
                    <a:pt x="21" y="715"/>
                  </a:lnTo>
                  <a:lnTo>
                    <a:pt x="11" y="718"/>
                  </a:lnTo>
                  <a:lnTo>
                    <a:pt x="0" y="722"/>
                  </a:lnTo>
                  <a:lnTo>
                    <a:pt x="7" y="626"/>
                  </a:lnTo>
                  <a:lnTo>
                    <a:pt x="18" y="539"/>
                  </a:lnTo>
                  <a:lnTo>
                    <a:pt x="29" y="456"/>
                  </a:lnTo>
                  <a:lnTo>
                    <a:pt x="41" y="374"/>
                  </a:lnTo>
                  <a:lnTo>
                    <a:pt x="49" y="291"/>
                  </a:lnTo>
                  <a:lnTo>
                    <a:pt x="51" y="202"/>
                  </a:lnTo>
                  <a:lnTo>
                    <a:pt x="48" y="107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4C3A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29" name="Freeform 405"/>
            <p:cNvSpPr>
              <a:spLocks/>
            </p:cNvSpPr>
            <p:nvPr/>
          </p:nvSpPr>
          <p:spPr bwMode="auto">
            <a:xfrm>
              <a:off x="1179" y="775"/>
              <a:ext cx="57" cy="364"/>
            </a:xfrm>
            <a:custGeom>
              <a:avLst/>
              <a:gdLst>
                <a:gd name="T0" fmla="*/ 36 w 114"/>
                <a:gd name="T1" fmla="*/ 0 h 729"/>
                <a:gd name="T2" fmla="*/ 114 w 114"/>
                <a:gd name="T3" fmla="*/ 49 h 729"/>
                <a:gd name="T4" fmla="*/ 104 w 114"/>
                <a:gd name="T5" fmla="*/ 207 h 729"/>
                <a:gd name="T6" fmla="*/ 101 w 114"/>
                <a:gd name="T7" fmla="*/ 389 h 729"/>
                <a:gd name="T8" fmla="*/ 97 w 114"/>
                <a:gd name="T9" fmla="*/ 563 h 729"/>
                <a:gd name="T10" fmla="*/ 86 w 114"/>
                <a:gd name="T11" fmla="*/ 701 h 729"/>
                <a:gd name="T12" fmla="*/ 0 w 114"/>
                <a:gd name="T13" fmla="*/ 729 h 729"/>
                <a:gd name="T14" fmla="*/ 7 w 114"/>
                <a:gd name="T15" fmla="*/ 633 h 729"/>
                <a:gd name="T16" fmla="*/ 19 w 114"/>
                <a:gd name="T17" fmla="*/ 545 h 729"/>
                <a:gd name="T18" fmla="*/ 30 w 114"/>
                <a:gd name="T19" fmla="*/ 460 h 729"/>
                <a:gd name="T20" fmla="*/ 42 w 114"/>
                <a:gd name="T21" fmla="*/ 378 h 729"/>
                <a:gd name="T22" fmla="*/ 50 w 114"/>
                <a:gd name="T23" fmla="*/ 292 h 729"/>
                <a:gd name="T24" fmla="*/ 53 w 114"/>
                <a:gd name="T25" fmla="*/ 204 h 729"/>
                <a:gd name="T26" fmla="*/ 50 w 114"/>
                <a:gd name="T27" fmla="*/ 107 h 729"/>
                <a:gd name="T28" fmla="*/ 36 w 114"/>
                <a:gd name="T29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4" h="729">
                  <a:moveTo>
                    <a:pt x="36" y="0"/>
                  </a:moveTo>
                  <a:lnTo>
                    <a:pt x="114" y="49"/>
                  </a:lnTo>
                  <a:lnTo>
                    <a:pt x="104" y="207"/>
                  </a:lnTo>
                  <a:lnTo>
                    <a:pt x="101" y="389"/>
                  </a:lnTo>
                  <a:lnTo>
                    <a:pt x="97" y="563"/>
                  </a:lnTo>
                  <a:lnTo>
                    <a:pt x="86" y="701"/>
                  </a:lnTo>
                  <a:lnTo>
                    <a:pt x="0" y="729"/>
                  </a:lnTo>
                  <a:lnTo>
                    <a:pt x="7" y="633"/>
                  </a:lnTo>
                  <a:lnTo>
                    <a:pt x="19" y="545"/>
                  </a:lnTo>
                  <a:lnTo>
                    <a:pt x="30" y="460"/>
                  </a:lnTo>
                  <a:lnTo>
                    <a:pt x="42" y="378"/>
                  </a:lnTo>
                  <a:lnTo>
                    <a:pt x="50" y="292"/>
                  </a:lnTo>
                  <a:lnTo>
                    <a:pt x="53" y="204"/>
                  </a:lnTo>
                  <a:lnTo>
                    <a:pt x="50" y="10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473A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30" name="Freeform 406"/>
            <p:cNvSpPr>
              <a:spLocks/>
            </p:cNvSpPr>
            <p:nvPr/>
          </p:nvSpPr>
          <p:spPr bwMode="auto">
            <a:xfrm>
              <a:off x="603" y="1149"/>
              <a:ext cx="473" cy="39"/>
            </a:xfrm>
            <a:custGeom>
              <a:avLst/>
              <a:gdLst>
                <a:gd name="T0" fmla="*/ 3 w 946"/>
                <a:gd name="T1" fmla="*/ 0 h 78"/>
                <a:gd name="T2" fmla="*/ 46 w 946"/>
                <a:gd name="T3" fmla="*/ 11 h 78"/>
                <a:gd name="T4" fmla="*/ 89 w 946"/>
                <a:gd name="T5" fmla="*/ 20 h 78"/>
                <a:gd name="T6" fmla="*/ 130 w 946"/>
                <a:gd name="T7" fmla="*/ 27 h 78"/>
                <a:gd name="T8" fmla="*/ 170 w 946"/>
                <a:gd name="T9" fmla="*/ 34 h 78"/>
                <a:gd name="T10" fmla="*/ 210 w 946"/>
                <a:gd name="T11" fmla="*/ 38 h 78"/>
                <a:gd name="T12" fmla="*/ 249 w 946"/>
                <a:gd name="T13" fmla="*/ 42 h 78"/>
                <a:gd name="T14" fmla="*/ 288 w 946"/>
                <a:gd name="T15" fmla="*/ 45 h 78"/>
                <a:gd name="T16" fmla="*/ 330 w 946"/>
                <a:gd name="T17" fmla="*/ 46 h 78"/>
                <a:gd name="T18" fmla="*/ 371 w 946"/>
                <a:gd name="T19" fmla="*/ 48 h 78"/>
                <a:gd name="T20" fmla="*/ 414 w 946"/>
                <a:gd name="T21" fmla="*/ 46 h 78"/>
                <a:gd name="T22" fmla="*/ 460 w 946"/>
                <a:gd name="T23" fmla="*/ 45 h 78"/>
                <a:gd name="T24" fmla="*/ 507 w 946"/>
                <a:gd name="T25" fmla="*/ 43 h 78"/>
                <a:gd name="T26" fmla="*/ 558 w 946"/>
                <a:gd name="T27" fmla="*/ 40 h 78"/>
                <a:gd name="T28" fmla="*/ 612 w 946"/>
                <a:gd name="T29" fmla="*/ 35 h 78"/>
                <a:gd name="T30" fmla="*/ 670 w 946"/>
                <a:gd name="T31" fmla="*/ 30 h 78"/>
                <a:gd name="T32" fmla="*/ 732 w 946"/>
                <a:gd name="T33" fmla="*/ 25 h 78"/>
                <a:gd name="T34" fmla="*/ 769 w 946"/>
                <a:gd name="T35" fmla="*/ 18 h 78"/>
                <a:gd name="T36" fmla="*/ 839 w 946"/>
                <a:gd name="T37" fmla="*/ 21 h 78"/>
                <a:gd name="T38" fmla="*/ 946 w 946"/>
                <a:gd name="T39" fmla="*/ 35 h 78"/>
                <a:gd name="T40" fmla="*/ 826 w 946"/>
                <a:gd name="T41" fmla="*/ 49 h 78"/>
                <a:gd name="T42" fmla="*/ 736 w 946"/>
                <a:gd name="T43" fmla="*/ 61 h 78"/>
                <a:gd name="T44" fmla="*/ 698 w 946"/>
                <a:gd name="T45" fmla="*/ 66 h 78"/>
                <a:gd name="T46" fmla="*/ 660 w 946"/>
                <a:gd name="T47" fmla="*/ 71 h 78"/>
                <a:gd name="T48" fmla="*/ 622 w 946"/>
                <a:gd name="T49" fmla="*/ 73 h 78"/>
                <a:gd name="T50" fmla="*/ 585 w 946"/>
                <a:gd name="T51" fmla="*/ 75 h 78"/>
                <a:gd name="T52" fmla="*/ 549 w 946"/>
                <a:gd name="T53" fmla="*/ 78 h 78"/>
                <a:gd name="T54" fmla="*/ 513 w 946"/>
                <a:gd name="T55" fmla="*/ 78 h 78"/>
                <a:gd name="T56" fmla="*/ 477 w 946"/>
                <a:gd name="T57" fmla="*/ 78 h 78"/>
                <a:gd name="T58" fmla="*/ 443 w 946"/>
                <a:gd name="T59" fmla="*/ 78 h 78"/>
                <a:gd name="T60" fmla="*/ 409 w 946"/>
                <a:gd name="T61" fmla="*/ 76 h 78"/>
                <a:gd name="T62" fmla="*/ 376 w 946"/>
                <a:gd name="T63" fmla="*/ 75 h 78"/>
                <a:gd name="T64" fmla="*/ 345 w 946"/>
                <a:gd name="T65" fmla="*/ 73 h 78"/>
                <a:gd name="T66" fmla="*/ 314 w 946"/>
                <a:gd name="T67" fmla="*/ 71 h 78"/>
                <a:gd name="T68" fmla="*/ 284 w 946"/>
                <a:gd name="T69" fmla="*/ 67 h 78"/>
                <a:gd name="T70" fmla="*/ 255 w 946"/>
                <a:gd name="T71" fmla="*/ 65 h 78"/>
                <a:gd name="T72" fmla="*/ 227 w 946"/>
                <a:gd name="T73" fmla="*/ 61 h 78"/>
                <a:gd name="T74" fmla="*/ 202 w 946"/>
                <a:gd name="T75" fmla="*/ 57 h 78"/>
                <a:gd name="T76" fmla="*/ 177 w 946"/>
                <a:gd name="T77" fmla="*/ 53 h 78"/>
                <a:gd name="T78" fmla="*/ 154 w 946"/>
                <a:gd name="T79" fmla="*/ 49 h 78"/>
                <a:gd name="T80" fmla="*/ 130 w 946"/>
                <a:gd name="T81" fmla="*/ 45 h 78"/>
                <a:gd name="T82" fmla="*/ 111 w 946"/>
                <a:gd name="T83" fmla="*/ 41 h 78"/>
                <a:gd name="T84" fmla="*/ 91 w 946"/>
                <a:gd name="T85" fmla="*/ 36 h 78"/>
                <a:gd name="T86" fmla="*/ 74 w 946"/>
                <a:gd name="T87" fmla="*/ 31 h 78"/>
                <a:gd name="T88" fmla="*/ 58 w 946"/>
                <a:gd name="T89" fmla="*/ 28 h 78"/>
                <a:gd name="T90" fmla="*/ 44 w 946"/>
                <a:gd name="T91" fmla="*/ 23 h 78"/>
                <a:gd name="T92" fmla="*/ 33 w 946"/>
                <a:gd name="T93" fmla="*/ 20 h 78"/>
                <a:gd name="T94" fmla="*/ 22 w 946"/>
                <a:gd name="T95" fmla="*/ 16 h 78"/>
                <a:gd name="T96" fmla="*/ 13 w 946"/>
                <a:gd name="T97" fmla="*/ 13 h 78"/>
                <a:gd name="T98" fmla="*/ 7 w 946"/>
                <a:gd name="T99" fmla="*/ 10 h 78"/>
                <a:gd name="T100" fmla="*/ 3 w 946"/>
                <a:gd name="T101" fmla="*/ 6 h 78"/>
                <a:gd name="T102" fmla="*/ 0 w 946"/>
                <a:gd name="T103" fmla="*/ 4 h 78"/>
                <a:gd name="T104" fmla="*/ 0 w 946"/>
                <a:gd name="T105" fmla="*/ 2 h 78"/>
                <a:gd name="T106" fmla="*/ 3 w 946"/>
                <a:gd name="T10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6" h="78">
                  <a:moveTo>
                    <a:pt x="3" y="0"/>
                  </a:moveTo>
                  <a:lnTo>
                    <a:pt x="46" y="11"/>
                  </a:lnTo>
                  <a:lnTo>
                    <a:pt x="89" y="20"/>
                  </a:lnTo>
                  <a:lnTo>
                    <a:pt x="130" y="27"/>
                  </a:lnTo>
                  <a:lnTo>
                    <a:pt x="170" y="34"/>
                  </a:lnTo>
                  <a:lnTo>
                    <a:pt x="210" y="38"/>
                  </a:lnTo>
                  <a:lnTo>
                    <a:pt x="249" y="42"/>
                  </a:lnTo>
                  <a:lnTo>
                    <a:pt x="288" y="45"/>
                  </a:lnTo>
                  <a:lnTo>
                    <a:pt x="330" y="46"/>
                  </a:lnTo>
                  <a:lnTo>
                    <a:pt x="371" y="48"/>
                  </a:lnTo>
                  <a:lnTo>
                    <a:pt x="414" y="46"/>
                  </a:lnTo>
                  <a:lnTo>
                    <a:pt x="460" y="45"/>
                  </a:lnTo>
                  <a:lnTo>
                    <a:pt x="507" y="43"/>
                  </a:lnTo>
                  <a:lnTo>
                    <a:pt x="558" y="40"/>
                  </a:lnTo>
                  <a:lnTo>
                    <a:pt x="612" y="35"/>
                  </a:lnTo>
                  <a:lnTo>
                    <a:pt x="670" y="30"/>
                  </a:lnTo>
                  <a:lnTo>
                    <a:pt x="732" y="25"/>
                  </a:lnTo>
                  <a:lnTo>
                    <a:pt x="769" y="18"/>
                  </a:lnTo>
                  <a:lnTo>
                    <a:pt x="839" y="21"/>
                  </a:lnTo>
                  <a:lnTo>
                    <a:pt x="946" y="35"/>
                  </a:lnTo>
                  <a:lnTo>
                    <a:pt x="826" y="49"/>
                  </a:lnTo>
                  <a:lnTo>
                    <a:pt x="736" y="61"/>
                  </a:lnTo>
                  <a:lnTo>
                    <a:pt x="698" y="66"/>
                  </a:lnTo>
                  <a:lnTo>
                    <a:pt x="660" y="71"/>
                  </a:lnTo>
                  <a:lnTo>
                    <a:pt x="622" y="73"/>
                  </a:lnTo>
                  <a:lnTo>
                    <a:pt x="585" y="75"/>
                  </a:lnTo>
                  <a:lnTo>
                    <a:pt x="549" y="78"/>
                  </a:lnTo>
                  <a:lnTo>
                    <a:pt x="513" y="78"/>
                  </a:lnTo>
                  <a:lnTo>
                    <a:pt x="477" y="78"/>
                  </a:lnTo>
                  <a:lnTo>
                    <a:pt x="443" y="78"/>
                  </a:lnTo>
                  <a:lnTo>
                    <a:pt x="409" y="76"/>
                  </a:lnTo>
                  <a:lnTo>
                    <a:pt x="376" y="75"/>
                  </a:lnTo>
                  <a:lnTo>
                    <a:pt x="345" y="73"/>
                  </a:lnTo>
                  <a:lnTo>
                    <a:pt x="314" y="71"/>
                  </a:lnTo>
                  <a:lnTo>
                    <a:pt x="284" y="67"/>
                  </a:lnTo>
                  <a:lnTo>
                    <a:pt x="255" y="65"/>
                  </a:lnTo>
                  <a:lnTo>
                    <a:pt x="227" y="61"/>
                  </a:lnTo>
                  <a:lnTo>
                    <a:pt x="202" y="57"/>
                  </a:lnTo>
                  <a:lnTo>
                    <a:pt x="177" y="53"/>
                  </a:lnTo>
                  <a:lnTo>
                    <a:pt x="154" y="49"/>
                  </a:lnTo>
                  <a:lnTo>
                    <a:pt x="130" y="45"/>
                  </a:lnTo>
                  <a:lnTo>
                    <a:pt x="111" y="41"/>
                  </a:lnTo>
                  <a:lnTo>
                    <a:pt x="91" y="36"/>
                  </a:lnTo>
                  <a:lnTo>
                    <a:pt x="74" y="31"/>
                  </a:lnTo>
                  <a:lnTo>
                    <a:pt x="58" y="28"/>
                  </a:lnTo>
                  <a:lnTo>
                    <a:pt x="44" y="23"/>
                  </a:lnTo>
                  <a:lnTo>
                    <a:pt x="33" y="20"/>
                  </a:lnTo>
                  <a:lnTo>
                    <a:pt x="22" y="16"/>
                  </a:lnTo>
                  <a:lnTo>
                    <a:pt x="13" y="13"/>
                  </a:lnTo>
                  <a:lnTo>
                    <a:pt x="7" y="10"/>
                  </a:lnTo>
                  <a:lnTo>
                    <a:pt x="3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7C4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31" name="Freeform 407"/>
            <p:cNvSpPr>
              <a:spLocks/>
            </p:cNvSpPr>
            <p:nvPr/>
          </p:nvSpPr>
          <p:spPr bwMode="auto">
            <a:xfrm>
              <a:off x="741" y="1188"/>
              <a:ext cx="177" cy="46"/>
            </a:xfrm>
            <a:custGeom>
              <a:avLst/>
              <a:gdLst>
                <a:gd name="T0" fmla="*/ 0 w 352"/>
                <a:gd name="T1" fmla="*/ 0 h 92"/>
                <a:gd name="T2" fmla="*/ 46 w 352"/>
                <a:gd name="T3" fmla="*/ 8 h 92"/>
                <a:gd name="T4" fmla="*/ 128 w 352"/>
                <a:gd name="T5" fmla="*/ 8 h 92"/>
                <a:gd name="T6" fmla="*/ 189 w 352"/>
                <a:gd name="T7" fmla="*/ 8 h 92"/>
                <a:gd name="T8" fmla="*/ 252 w 352"/>
                <a:gd name="T9" fmla="*/ 4 h 92"/>
                <a:gd name="T10" fmla="*/ 260 w 352"/>
                <a:gd name="T11" fmla="*/ 27 h 92"/>
                <a:gd name="T12" fmla="*/ 278 w 352"/>
                <a:gd name="T13" fmla="*/ 54 h 92"/>
                <a:gd name="T14" fmla="*/ 319 w 352"/>
                <a:gd name="T15" fmla="*/ 71 h 92"/>
                <a:gd name="T16" fmla="*/ 352 w 352"/>
                <a:gd name="T17" fmla="*/ 92 h 92"/>
                <a:gd name="T18" fmla="*/ 291 w 352"/>
                <a:gd name="T19" fmla="*/ 92 h 92"/>
                <a:gd name="T20" fmla="*/ 211 w 352"/>
                <a:gd name="T21" fmla="*/ 84 h 92"/>
                <a:gd name="T22" fmla="*/ 135 w 352"/>
                <a:gd name="T23" fmla="*/ 74 h 92"/>
                <a:gd name="T24" fmla="*/ 83 w 352"/>
                <a:gd name="T25" fmla="*/ 64 h 92"/>
                <a:gd name="T26" fmla="*/ 20 w 352"/>
                <a:gd name="T27" fmla="*/ 25 h 92"/>
                <a:gd name="T28" fmla="*/ 0 w 352"/>
                <a:gd name="T2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2" h="92">
                  <a:moveTo>
                    <a:pt x="0" y="0"/>
                  </a:moveTo>
                  <a:lnTo>
                    <a:pt x="46" y="8"/>
                  </a:lnTo>
                  <a:lnTo>
                    <a:pt x="128" y="8"/>
                  </a:lnTo>
                  <a:lnTo>
                    <a:pt x="189" y="8"/>
                  </a:lnTo>
                  <a:lnTo>
                    <a:pt x="252" y="4"/>
                  </a:lnTo>
                  <a:lnTo>
                    <a:pt x="260" y="27"/>
                  </a:lnTo>
                  <a:lnTo>
                    <a:pt x="278" y="54"/>
                  </a:lnTo>
                  <a:lnTo>
                    <a:pt x="319" y="71"/>
                  </a:lnTo>
                  <a:lnTo>
                    <a:pt x="352" y="92"/>
                  </a:lnTo>
                  <a:lnTo>
                    <a:pt x="291" y="92"/>
                  </a:lnTo>
                  <a:lnTo>
                    <a:pt x="211" y="84"/>
                  </a:lnTo>
                  <a:lnTo>
                    <a:pt x="135" y="74"/>
                  </a:lnTo>
                  <a:lnTo>
                    <a:pt x="83" y="64"/>
                  </a:lnTo>
                  <a:lnTo>
                    <a:pt x="2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4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32" name="Freeform 408"/>
            <p:cNvSpPr>
              <a:spLocks/>
            </p:cNvSpPr>
            <p:nvPr/>
          </p:nvSpPr>
          <p:spPr bwMode="auto">
            <a:xfrm>
              <a:off x="709" y="1227"/>
              <a:ext cx="309" cy="76"/>
            </a:xfrm>
            <a:custGeom>
              <a:avLst/>
              <a:gdLst>
                <a:gd name="T0" fmla="*/ 171 w 619"/>
                <a:gd name="T1" fmla="*/ 0 h 151"/>
                <a:gd name="T2" fmla="*/ 134 w 619"/>
                <a:gd name="T3" fmla="*/ 0 h 151"/>
                <a:gd name="T4" fmla="*/ 75 w 619"/>
                <a:gd name="T5" fmla="*/ 20 h 151"/>
                <a:gd name="T6" fmla="*/ 14 w 619"/>
                <a:gd name="T7" fmla="*/ 47 h 151"/>
                <a:gd name="T8" fmla="*/ 3 w 619"/>
                <a:gd name="T9" fmla="*/ 60 h 151"/>
                <a:gd name="T10" fmla="*/ 0 w 619"/>
                <a:gd name="T11" fmla="*/ 71 h 151"/>
                <a:gd name="T12" fmla="*/ 5 w 619"/>
                <a:gd name="T13" fmla="*/ 82 h 151"/>
                <a:gd name="T14" fmla="*/ 15 w 619"/>
                <a:gd name="T15" fmla="*/ 91 h 151"/>
                <a:gd name="T16" fmla="*/ 33 w 619"/>
                <a:gd name="T17" fmla="*/ 100 h 151"/>
                <a:gd name="T18" fmla="*/ 53 w 619"/>
                <a:gd name="T19" fmla="*/ 107 h 151"/>
                <a:gd name="T20" fmla="*/ 77 w 619"/>
                <a:gd name="T21" fmla="*/ 114 h 151"/>
                <a:gd name="T22" fmla="*/ 105 w 619"/>
                <a:gd name="T23" fmla="*/ 120 h 151"/>
                <a:gd name="T24" fmla="*/ 134 w 619"/>
                <a:gd name="T25" fmla="*/ 126 h 151"/>
                <a:gd name="T26" fmla="*/ 163 w 619"/>
                <a:gd name="T27" fmla="*/ 130 h 151"/>
                <a:gd name="T28" fmla="*/ 191 w 619"/>
                <a:gd name="T29" fmla="*/ 134 h 151"/>
                <a:gd name="T30" fmla="*/ 218 w 619"/>
                <a:gd name="T31" fmla="*/ 137 h 151"/>
                <a:gd name="T32" fmla="*/ 242 w 619"/>
                <a:gd name="T33" fmla="*/ 139 h 151"/>
                <a:gd name="T34" fmla="*/ 263 w 619"/>
                <a:gd name="T35" fmla="*/ 142 h 151"/>
                <a:gd name="T36" fmla="*/ 279 w 619"/>
                <a:gd name="T37" fmla="*/ 143 h 151"/>
                <a:gd name="T38" fmla="*/ 289 w 619"/>
                <a:gd name="T39" fmla="*/ 144 h 151"/>
                <a:gd name="T40" fmla="*/ 478 w 619"/>
                <a:gd name="T41" fmla="*/ 151 h 151"/>
                <a:gd name="T42" fmla="*/ 619 w 619"/>
                <a:gd name="T43" fmla="*/ 134 h 151"/>
                <a:gd name="T44" fmla="*/ 595 w 619"/>
                <a:gd name="T45" fmla="*/ 121 h 151"/>
                <a:gd name="T46" fmla="*/ 572 w 619"/>
                <a:gd name="T47" fmla="*/ 109 h 151"/>
                <a:gd name="T48" fmla="*/ 549 w 619"/>
                <a:gd name="T49" fmla="*/ 98 h 151"/>
                <a:gd name="T50" fmla="*/ 528 w 619"/>
                <a:gd name="T51" fmla="*/ 86 h 151"/>
                <a:gd name="T52" fmla="*/ 506 w 619"/>
                <a:gd name="T53" fmla="*/ 74 h 151"/>
                <a:gd name="T54" fmla="*/ 485 w 619"/>
                <a:gd name="T55" fmla="*/ 61 h 151"/>
                <a:gd name="T56" fmla="*/ 464 w 619"/>
                <a:gd name="T57" fmla="*/ 47 h 151"/>
                <a:gd name="T58" fmla="*/ 443 w 619"/>
                <a:gd name="T59" fmla="*/ 32 h 151"/>
                <a:gd name="T60" fmla="*/ 413 w 619"/>
                <a:gd name="T61" fmla="*/ 31 h 151"/>
                <a:gd name="T62" fmla="*/ 400 w 619"/>
                <a:gd name="T63" fmla="*/ 31 h 151"/>
                <a:gd name="T64" fmla="*/ 386 w 619"/>
                <a:gd name="T65" fmla="*/ 30 h 151"/>
                <a:gd name="T66" fmla="*/ 371 w 619"/>
                <a:gd name="T67" fmla="*/ 30 h 151"/>
                <a:gd name="T68" fmla="*/ 356 w 619"/>
                <a:gd name="T69" fmla="*/ 29 h 151"/>
                <a:gd name="T70" fmla="*/ 339 w 619"/>
                <a:gd name="T71" fmla="*/ 29 h 151"/>
                <a:gd name="T72" fmla="*/ 323 w 619"/>
                <a:gd name="T73" fmla="*/ 28 h 151"/>
                <a:gd name="T74" fmla="*/ 306 w 619"/>
                <a:gd name="T75" fmla="*/ 26 h 151"/>
                <a:gd name="T76" fmla="*/ 288 w 619"/>
                <a:gd name="T77" fmla="*/ 25 h 151"/>
                <a:gd name="T78" fmla="*/ 271 w 619"/>
                <a:gd name="T79" fmla="*/ 23 h 151"/>
                <a:gd name="T80" fmla="*/ 255 w 619"/>
                <a:gd name="T81" fmla="*/ 22 h 151"/>
                <a:gd name="T82" fmla="*/ 238 w 619"/>
                <a:gd name="T83" fmla="*/ 18 h 151"/>
                <a:gd name="T84" fmla="*/ 223 w 619"/>
                <a:gd name="T85" fmla="*/ 16 h 151"/>
                <a:gd name="T86" fmla="*/ 208 w 619"/>
                <a:gd name="T87" fmla="*/ 13 h 151"/>
                <a:gd name="T88" fmla="*/ 194 w 619"/>
                <a:gd name="T89" fmla="*/ 9 h 151"/>
                <a:gd name="T90" fmla="*/ 181 w 619"/>
                <a:gd name="T91" fmla="*/ 5 h 151"/>
                <a:gd name="T92" fmla="*/ 171 w 619"/>
                <a:gd name="T93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19" h="151">
                  <a:moveTo>
                    <a:pt x="171" y="0"/>
                  </a:moveTo>
                  <a:lnTo>
                    <a:pt x="134" y="0"/>
                  </a:lnTo>
                  <a:lnTo>
                    <a:pt x="75" y="20"/>
                  </a:lnTo>
                  <a:lnTo>
                    <a:pt x="14" y="47"/>
                  </a:lnTo>
                  <a:lnTo>
                    <a:pt x="3" y="60"/>
                  </a:lnTo>
                  <a:lnTo>
                    <a:pt x="0" y="71"/>
                  </a:lnTo>
                  <a:lnTo>
                    <a:pt x="5" y="82"/>
                  </a:lnTo>
                  <a:lnTo>
                    <a:pt x="15" y="91"/>
                  </a:lnTo>
                  <a:lnTo>
                    <a:pt x="33" y="100"/>
                  </a:lnTo>
                  <a:lnTo>
                    <a:pt x="53" y="107"/>
                  </a:lnTo>
                  <a:lnTo>
                    <a:pt x="77" y="114"/>
                  </a:lnTo>
                  <a:lnTo>
                    <a:pt x="105" y="120"/>
                  </a:lnTo>
                  <a:lnTo>
                    <a:pt x="134" y="126"/>
                  </a:lnTo>
                  <a:lnTo>
                    <a:pt x="163" y="130"/>
                  </a:lnTo>
                  <a:lnTo>
                    <a:pt x="191" y="134"/>
                  </a:lnTo>
                  <a:lnTo>
                    <a:pt x="218" y="137"/>
                  </a:lnTo>
                  <a:lnTo>
                    <a:pt x="242" y="139"/>
                  </a:lnTo>
                  <a:lnTo>
                    <a:pt x="263" y="142"/>
                  </a:lnTo>
                  <a:lnTo>
                    <a:pt x="279" y="143"/>
                  </a:lnTo>
                  <a:lnTo>
                    <a:pt x="289" y="144"/>
                  </a:lnTo>
                  <a:lnTo>
                    <a:pt x="478" y="151"/>
                  </a:lnTo>
                  <a:lnTo>
                    <a:pt x="619" y="134"/>
                  </a:lnTo>
                  <a:lnTo>
                    <a:pt x="595" y="121"/>
                  </a:lnTo>
                  <a:lnTo>
                    <a:pt x="572" y="109"/>
                  </a:lnTo>
                  <a:lnTo>
                    <a:pt x="549" y="98"/>
                  </a:lnTo>
                  <a:lnTo>
                    <a:pt x="528" y="86"/>
                  </a:lnTo>
                  <a:lnTo>
                    <a:pt x="506" y="74"/>
                  </a:lnTo>
                  <a:lnTo>
                    <a:pt x="485" y="61"/>
                  </a:lnTo>
                  <a:lnTo>
                    <a:pt x="464" y="47"/>
                  </a:lnTo>
                  <a:lnTo>
                    <a:pt x="443" y="32"/>
                  </a:lnTo>
                  <a:lnTo>
                    <a:pt x="413" y="31"/>
                  </a:lnTo>
                  <a:lnTo>
                    <a:pt x="400" y="31"/>
                  </a:lnTo>
                  <a:lnTo>
                    <a:pt x="386" y="30"/>
                  </a:lnTo>
                  <a:lnTo>
                    <a:pt x="371" y="30"/>
                  </a:lnTo>
                  <a:lnTo>
                    <a:pt x="356" y="29"/>
                  </a:lnTo>
                  <a:lnTo>
                    <a:pt x="339" y="29"/>
                  </a:lnTo>
                  <a:lnTo>
                    <a:pt x="323" y="28"/>
                  </a:lnTo>
                  <a:lnTo>
                    <a:pt x="306" y="26"/>
                  </a:lnTo>
                  <a:lnTo>
                    <a:pt x="288" y="25"/>
                  </a:lnTo>
                  <a:lnTo>
                    <a:pt x="271" y="23"/>
                  </a:lnTo>
                  <a:lnTo>
                    <a:pt x="255" y="22"/>
                  </a:lnTo>
                  <a:lnTo>
                    <a:pt x="238" y="18"/>
                  </a:lnTo>
                  <a:lnTo>
                    <a:pt x="223" y="16"/>
                  </a:lnTo>
                  <a:lnTo>
                    <a:pt x="208" y="13"/>
                  </a:lnTo>
                  <a:lnTo>
                    <a:pt x="194" y="9"/>
                  </a:lnTo>
                  <a:lnTo>
                    <a:pt x="181" y="5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7C4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33" name="Freeform 409"/>
            <p:cNvSpPr>
              <a:spLocks/>
            </p:cNvSpPr>
            <p:nvPr/>
          </p:nvSpPr>
          <p:spPr bwMode="auto">
            <a:xfrm>
              <a:off x="746" y="1186"/>
              <a:ext cx="118" cy="46"/>
            </a:xfrm>
            <a:custGeom>
              <a:avLst/>
              <a:gdLst>
                <a:gd name="T0" fmla="*/ 0 w 236"/>
                <a:gd name="T1" fmla="*/ 0 h 92"/>
                <a:gd name="T2" fmla="*/ 14 w 236"/>
                <a:gd name="T3" fmla="*/ 14 h 92"/>
                <a:gd name="T4" fmla="*/ 28 w 236"/>
                <a:gd name="T5" fmla="*/ 27 h 92"/>
                <a:gd name="T6" fmla="*/ 42 w 236"/>
                <a:gd name="T7" fmla="*/ 37 h 92"/>
                <a:gd name="T8" fmla="*/ 54 w 236"/>
                <a:gd name="T9" fmla="*/ 47 h 92"/>
                <a:gd name="T10" fmla="*/ 68 w 236"/>
                <a:gd name="T11" fmla="*/ 55 h 92"/>
                <a:gd name="T12" fmla="*/ 81 w 236"/>
                <a:gd name="T13" fmla="*/ 63 h 92"/>
                <a:gd name="T14" fmla="*/ 93 w 236"/>
                <a:gd name="T15" fmla="*/ 69 h 92"/>
                <a:gd name="T16" fmla="*/ 107 w 236"/>
                <a:gd name="T17" fmla="*/ 75 h 92"/>
                <a:gd name="T18" fmla="*/ 121 w 236"/>
                <a:gd name="T19" fmla="*/ 80 h 92"/>
                <a:gd name="T20" fmla="*/ 135 w 236"/>
                <a:gd name="T21" fmla="*/ 83 h 92"/>
                <a:gd name="T22" fmla="*/ 150 w 236"/>
                <a:gd name="T23" fmla="*/ 86 h 92"/>
                <a:gd name="T24" fmla="*/ 166 w 236"/>
                <a:gd name="T25" fmla="*/ 89 h 92"/>
                <a:gd name="T26" fmla="*/ 182 w 236"/>
                <a:gd name="T27" fmla="*/ 90 h 92"/>
                <a:gd name="T28" fmla="*/ 199 w 236"/>
                <a:gd name="T29" fmla="*/ 91 h 92"/>
                <a:gd name="T30" fmla="*/ 217 w 236"/>
                <a:gd name="T31" fmla="*/ 92 h 92"/>
                <a:gd name="T32" fmla="*/ 236 w 236"/>
                <a:gd name="T33" fmla="*/ 92 h 92"/>
                <a:gd name="T34" fmla="*/ 221 w 236"/>
                <a:gd name="T35" fmla="*/ 83 h 92"/>
                <a:gd name="T36" fmla="*/ 210 w 236"/>
                <a:gd name="T37" fmla="*/ 75 h 92"/>
                <a:gd name="T38" fmla="*/ 199 w 236"/>
                <a:gd name="T39" fmla="*/ 67 h 92"/>
                <a:gd name="T40" fmla="*/ 190 w 236"/>
                <a:gd name="T41" fmla="*/ 58 h 92"/>
                <a:gd name="T42" fmla="*/ 182 w 236"/>
                <a:gd name="T43" fmla="*/ 50 h 92"/>
                <a:gd name="T44" fmla="*/ 174 w 236"/>
                <a:gd name="T45" fmla="*/ 39 h 92"/>
                <a:gd name="T46" fmla="*/ 165 w 236"/>
                <a:gd name="T47" fmla="*/ 28 h 92"/>
                <a:gd name="T48" fmla="*/ 154 w 236"/>
                <a:gd name="T49" fmla="*/ 14 h 92"/>
                <a:gd name="T50" fmla="*/ 100 w 236"/>
                <a:gd name="T51" fmla="*/ 14 h 92"/>
                <a:gd name="T52" fmla="*/ 0 w 236"/>
                <a:gd name="T5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6" h="92">
                  <a:moveTo>
                    <a:pt x="0" y="0"/>
                  </a:moveTo>
                  <a:lnTo>
                    <a:pt x="14" y="14"/>
                  </a:lnTo>
                  <a:lnTo>
                    <a:pt x="28" y="27"/>
                  </a:lnTo>
                  <a:lnTo>
                    <a:pt x="42" y="37"/>
                  </a:lnTo>
                  <a:lnTo>
                    <a:pt x="54" y="47"/>
                  </a:lnTo>
                  <a:lnTo>
                    <a:pt x="68" y="55"/>
                  </a:lnTo>
                  <a:lnTo>
                    <a:pt x="81" y="63"/>
                  </a:lnTo>
                  <a:lnTo>
                    <a:pt x="93" y="69"/>
                  </a:lnTo>
                  <a:lnTo>
                    <a:pt x="107" y="75"/>
                  </a:lnTo>
                  <a:lnTo>
                    <a:pt x="121" y="80"/>
                  </a:lnTo>
                  <a:lnTo>
                    <a:pt x="135" y="83"/>
                  </a:lnTo>
                  <a:lnTo>
                    <a:pt x="150" y="86"/>
                  </a:lnTo>
                  <a:lnTo>
                    <a:pt x="166" y="89"/>
                  </a:lnTo>
                  <a:lnTo>
                    <a:pt x="182" y="90"/>
                  </a:lnTo>
                  <a:lnTo>
                    <a:pt x="199" y="91"/>
                  </a:lnTo>
                  <a:lnTo>
                    <a:pt x="217" y="92"/>
                  </a:lnTo>
                  <a:lnTo>
                    <a:pt x="236" y="92"/>
                  </a:lnTo>
                  <a:lnTo>
                    <a:pt x="221" y="83"/>
                  </a:lnTo>
                  <a:lnTo>
                    <a:pt x="210" y="75"/>
                  </a:lnTo>
                  <a:lnTo>
                    <a:pt x="199" y="67"/>
                  </a:lnTo>
                  <a:lnTo>
                    <a:pt x="190" y="58"/>
                  </a:lnTo>
                  <a:lnTo>
                    <a:pt x="182" y="50"/>
                  </a:lnTo>
                  <a:lnTo>
                    <a:pt x="174" y="39"/>
                  </a:lnTo>
                  <a:lnTo>
                    <a:pt x="165" y="28"/>
                  </a:lnTo>
                  <a:lnTo>
                    <a:pt x="154" y="14"/>
                  </a:lnTo>
                  <a:lnTo>
                    <a:pt x="100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7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34" name="Freeform 410"/>
            <p:cNvSpPr>
              <a:spLocks/>
            </p:cNvSpPr>
            <p:nvPr/>
          </p:nvSpPr>
          <p:spPr bwMode="auto">
            <a:xfrm>
              <a:off x="703" y="1222"/>
              <a:ext cx="250" cy="80"/>
            </a:xfrm>
            <a:custGeom>
              <a:avLst/>
              <a:gdLst>
                <a:gd name="T0" fmla="*/ 132 w 500"/>
                <a:gd name="T1" fmla="*/ 0 h 161"/>
                <a:gd name="T2" fmla="*/ 64 w 500"/>
                <a:gd name="T3" fmla="*/ 30 h 161"/>
                <a:gd name="T4" fmla="*/ 0 w 500"/>
                <a:gd name="T5" fmla="*/ 71 h 161"/>
                <a:gd name="T6" fmla="*/ 6 w 500"/>
                <a:gd name="T7" fmla="*/ 83 h 161"/>
                <a:gd name="T8" fmla="*/ 17 w 500"/>
                <a:gd name="T9" fmla="*/ 96 h 161"/>
                <a:gd name="T10" fmla="*/ 33 w 500"/>
                <a:gd name="T11" fmla="*/ 106 h 161"/>
                <a:gd name="T12" fmla="*/ 54 w 500"/>
                <a:gd name="T13" fmla="*/ 114 h 161"/>
                <a:gd name="T14" fmla="*/ 77 w 500"/>
                <a:gd name="T15" fmla="*/ 123 h 161"/>
                <a:gd name="T16" fmla="*/ 102 w 500"/>
                <a:gd name="T17" fmla="*/ 129 h 161"/>
                <a:gd name="T18" fmla="*/ 131 w 500"/>
                <a:gd name="T19" fmla="*/ 135 h 161"/>
                <a:gd name="T20" fmla="*/ 160 w 500"/>
                <a:gd name="T21" fmla="*/ 140 h 161"/>
                <a:gd name="T22" fmla="*/ 190 w 500"/>
                <a:gd name="T23" fmla="*/ 144 h 161"/>
                <a:gd name="T24" fmla="*/ 220 w 500"/>
                <a:gd name="T25" fmla="*/ 148 h 161"/>
                <a:gd name="T26" fmla="*/ 249 w 500"/>
                <a:gd name="T27" fmla="*/ 150 h 161"/>
                <a:gd name="T28" fmla="*/ 277 w 500"/>
                <a:gd name="T29" fmla="*/ 154 h 161"/>
                <a:gd name="T30" fmla="*/ 303 w 500"/>
                <a:gd name="T31" fmla="*/ 155 h 161"/>
                <a:gd name="T32" fmla="*/ 327 w 500"/>
                <a:gd name="T33" fmla="*/ 157 h 161"/>
                <a:gd name="T34" fmla="*/ 348 w 500"/>
                <a:gd name="T35" fmla="*/ 159 h 161"/>
                <a:gd name="T36" fmla="*/ 364 w 500"/>
                <a:gd name="T37" fmla="*/ 161 h 161"/>
                <a:gd name="T38" fmla="*/ 500 w 500"/>
                <a:gd name="T39" fmla="*/ 161 h 161"/>
                <a:gd name="T40" fmla="*/ 432 w 500"/>
                <a:gd name="T41" fmla="*/ 114 h 161"/>
                <a:gd name="T42" fmla="*/ 382 w 500"/>
                <a:gd name="T43" fmla="*/ 37 h 161"/>
                <a:gd name="T44" fmla="*/ 291 w 500"/>
                <a:gd name="T45" fmla="*/ 37 h 161"/>
                <a:gd name="T46" fmla="*/ 173 w 500"/>
                <a:gd name="T47" fmla="*/ 17 h 161"/>
                <a:gd name="T48" fmla="*/ 132 w 500"/>
                <a:gd name="T49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0" h="161">
                  <a:moveTo>
                    <a:pt x="132" y="0"/>
                  </a:moveTo>
                  <a:lnTo>
                    <a:pt x="64" y="30"/>
                  </a:lnTo>
                  <a:lnTo>
                    <a:pt x="0" y="71"/>
                  </a:lnTo>
                  <a:lnTo>
                    <a:pt x="6" y="83"/>
                  </a:lnTo>
                  <a:lnTo>
                    <a:pt x="17" y="96"/>
                  </a:lnTo>
                  <a:lnTo>
                    <a:pt x="33" y="106"/>
                  </a:lnTo>
                  <a:lnTo>
                    <a:pt x="54" y="114"/>
                  </a:lnTo>
                  <a:lnTo>
                    <a:pt x="77" y="123"/>
                  </a:lnTo>
                  <a:lnTo>
                    <a:pt x="102" y="129"/>
                  </a:lnTo>
                  <a:lnTo>
                    <a:pt x="131" y="135"/>
                  </a:lnTo>
                  <a:lnTo>
                    <a:pt x="160" y="140"/>
                  </a:lnTo>
                  <a:lnTo>
                    <a:pt x="190" y="144"/>
                  </a:lnTo>
                  <a:lnTo>
                    <a:pt x="220" y="148"/>
                  </a:lnTo>
                  <a:lnTo>
                    <a:pt x="249" y="150"/>
                  </a:lnTo>
                  <a:lnTo>
                    <a:pt x="277" y="154"/>
                  </a:lnTo>
                  <a:lnTo>
                    <a:pt x="303" y="155"/>
                  </a:lnTo>
                  <a:lnTo>
                    <a:pt x="327" y="157"/>
                  </a:lnTo>
                  <a:lnTo>
                    <a:pt x="348" y="159"/>
                  </a:lnTo>
                  <a:lnTo>
                    <a:pt x="364" y="161"/>
                  </a:lnTo>
                  <a:lnTo>
                    <a:pt x="500" y="161"/>
                  </a:lnTo>
                  <a:lnTo>
                    <a:pt x="432" y="114"/>
                  </a:lnTo>
                  <a:lnTo>
                    <a:pt x="382" y="37"/>
                  </a:lnTo>
                  <a:lnTo>
                    <a:pt x="291" y="37"/>
                  </a:lnTo>
                  <a:lnTo>
                    <a:pt x="173" y="17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967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35" name="Freeform 411"/>
            <p:cNvSpPr>
              <a:spLocks/>
            </p:cNvSpPr>
            <p:nvPr/>
          </p:nvSpPr>
          <p:spPr bwMode="auto">
            <a:xfrm>
              <a:off x="458" y="935"/>
              <a:ext cx="78" cy="16"/>
            </a:xfrm>
            <a:custGeom>
              <a:avLst/>
              <a:gdLst>
                <a:gd name="T0" fmla="*/ 0 w 157"/>
                <a:gd name="T1" fmla="*/ 17 h 31"/>
                <a:gd name="T2" fmla="*/ 0 w 157"/>
                <a:gd name="T3" fmla="*/ 30 h 31"/>
                <a:gd name="T4" fmla="*/ 157 w 157"/>
                <a:gd name="T5" fmla="*/ 31 h 31"/>
                <a:gd name="T6" fmla="*/ 157 w 157"/>
                <a:gd name="T7" fmla="*/ 13 h 31"/>
                <a:gd name="T8" fmla="*/ 102 w 157"/>
                <a:gd name="T9" fmla="*/ 15 h 31"/>
                <a:gd name="T10" fmla="*/ 96 w 157"/>
                <a:gd name="T11" fmla="*/ 9 h 31"/>
                <a:gd name="T12" fmla="*/ 89 w 157"/>
                <a:gd name="T13" fmla="*/ 5 h 31"/>
                <a:gd name="T14" fmla="*/ 83 w 157"/>
                <a:gd name="T15" fmla="*/ 2 h 31"/>
                <a:gd name="T16" fmla="*/ 76 w 157"/>
                <a:gd name="T17" fmla="*/ 0 h 31"/>
                <a:gd name="T18" fmla="*/ 70 w 157"/>
                <a:gd name="T19" fmla="*/ 1 h 31"/>
                <a:gd name="T20" fmla="*/ 65 w 157"/>
                <a:gd name="T21" fmla="*/ 3 h 31"/>
                <a:gd name="T22" fmla="*/ 59 w 157"/>
                <a:gd name="T23" fmla="*/ 8 h 31"/>
                <a:gd name="T24" fmla="*/ 54 w 157"/>
                <a:gd name="T25" fmla="*/ 15 h 31"/>
                <a:gd name="T26" fmla="*/ 0 w 157"/>
                <a:gd name="T27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31">
                  <a:moveTo>
                    <a:pt x="0" y="17"/>
                  </a:moveTo>
                  <a:lnTo>
                    <a:pt x="0" y="30"/>
                  </a:lnTo>
                  <a:lnTo>
                    <a:pt x="157" y="31"/>
                  </a:lnTo>
                  <a:lnTo>
                    <a:pt x="157" y="13"/>
                  </a:lnTo>
                  <a:lnTo>
                    <a:pt x="102" y="15"/>
                  </a:lnTo>
                  <a:lnTo>
                    <a:pt x="96" y="9"/>
                  </a:lnTo>
                  <a:lnTo>
                    <a:pt x="89" y="5"/>
                  </a:lnTo>
                  <a:lnTo>
                    <a:pt x="83" y="2"/>
                  </a:lnTo>
                  <a:lnTo>
                    <a:pt x="76" y="0"/>
                  </a:lnTo>
                  <a:lnTo>
                    <a:pt x="70" y="1"/>
                  </a:lnTo>
                  <a:lnTo>
                    <a:pt x="65" y="3"/>
                  </a:lnTo>
                  <a:lnTo>
                    <a:pt x="59" y="8"/>
                  </a:lnTo>
                  <a:lnTo>
                    <a:pt x="54" y="15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36" name="Freeform 412"/>
            <p:cNvSpPr>
              <a:spLocks/>
            </p:cNvSpPr>
            <p:nvPr/>
          </p:nvSpPr>
          <p:spPr bwMode="auto">
            <a:xfrm>
              <a:off x="451" y="975"/>
              <a:ext cx="89" cy="219"/>
            </a:xfrm>
            <a:custGeom>
              <a:avLst/>
              <a:gdLst>
                <a:gd name="T0" fmla="*/ 135 w 179"/>
                <a:gd name="T1" fmla="*/ 0 h 438"/>
                <a:gd name="T2" fmla="*/ 179 w 179"/>
                <a:gd name="T3" fmla="*/ 0 h 438"/>
                <a:gd name="T4" fmla="*/ 155 w 179"/>
                <a:gd name="T5" fmla="*/ 25 h 438"/>
                <a:gd name="T6" fmla="*/ 154 w 179"/>
                <a:gd name="T7" fmla="*/ 125 h 438"/>
                <a:gd name="T8" fmla="*/ 156 w 179"/>
                <a:gd name="T9" fmla="*/ 228 h 438"/>
                <a:gd name="T10" fmla="*/ 163 w 179"/>
                <a:gd name="T11" fmla="*/ 324 h 438"/>
                <a:gd name="T12" fmla="*/ 171 w 179"/>
                <a:gd name="T13" fmla="*/ 401 h 438"/>
                <a:gd name="T14" fmla="*/ 21 w 179"/>
                <a:gd name="T15" fmla="*/ 401 h 438"/>
                <a:gd name="T16" fmla="*/ 0 w 179"/>
                <a:gd name="T17" fmla="*/ 438 h 438"/>
                <a:gd name="T18" fmla="*/ 3 w 179"/>
                <a:gd name="T19" fmla="*/ 374 h 438"/>
                <a:gd name="T20" fmla="*/ 135 w 179"/>
                <a:gd name="T21" fmla="*/ 384 h 438"/>
                <a:gd name="T22" fmla="*/ 135 w 179"/>
                <a:gd name="T23" fmla="*/ 0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9" h="438">
                  <a:moveTo>
                    <a:pt x="135" y="0"/>
                  </a:moveTo>
                  <a:lnTo>
                    <a:pt x="179" y="0"/>
                  </a:lnTo>
                  <a:lnTo>
                    <a:pt x="155" y="25"/>
                  </a:lnTo>
                  <a:lnTo>
                    <a:pt x="154" y="125"/>
                  </a:lnTo>
                  <a:lnTo>
                    <a:pt x="156" y="228"/>
                  </a:lnTo>
                  <a:lnTo>
                    <a:pt x="163" y="324"/>
                  </a:lnTo>
                  <a:lnTo>
                    <a:pt x="171" y="401"/>
                  </a:lnTo>
                  <a:lnTo>
                    <a:pt x="21" y="401"/>
                  </a:lnTo>
                  <a:lnTo>
                    <a:pt x="0" y="438"/>
                  </a:lnTo>
                  <a:lnTo>
                    <a:pt x="3" y="374"/>
                  </a:lnTo>
                  <a:lnTo>
                    <a:pt x="135" y="38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37" name="Freeform 413"/>
            <p:cNvSpPr>
              <a:spLocks/>
            </p:cNvSpPr>
            <p:nvPr/>
          </p:nvSpPr>
          <p:spPr bwMode="auto">
            <a:xfrm>
              <a:off x="443" y="950"/>
              <a:ext cx="106" cy="251"/>
            </a:xfrm>
            <a:custGeom>
              <a:avLst/>
              <a:gdLst>
                <a:gd name="T0" fmla="*/ 0 w 211"/>
                <a:gd name="T1" fmla="*/ 45 h 502"/>
                <a:gd name="T2" fmla="*/ 0 w 211"/>
                <a:gd name="T3" fmla="*/ 500 h 502"/>
                <a:gd name="T4" fmla="*/ 21 w 211"/>
                <a:gd name="T5" fmla="*/ 502 h 502"/>
                <a:gd name="T6" fmla="*/ 21 w 211"/>
                <a:gd name="T7" fmla="*/ 418 h 502"/>
                <a:gd name="T8" fmla="*/ 22 w 211"/>
                <a:gd name="T9" fmla="*/ 70 h 502"/>
                <a:gd name="T10" fmla="*/ 211 w 211"/>
                <a:gd name="T11" fmla="*/ 41 h 502"/>
                <a:gd name="T12" fmla="*/ 211 w 211"/>
                <a:gd name="T13" fmla="*/ 13 h 502"/>
                <a:gd name="T14" fmla="*/ 5 w 211"/>
                <a:gd name="T15" fmla="*/ 0 h 502"/>
                <a:gd name="T16" fmla="*/ 0 w 211"/>
                <a:gd name="T17" fmla="*/ 45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502">
                  <a:moveTo>
                    <a:pt x="0" y="45"/>
                  </a:moveTo>
                  <a:lnTo>
                    <a:pt x="0" y="500"/>
                  </a:lnTo>
                  <a:lnTo>
                    <a:pt x="21" y="502"/>
                  </a:lnTo>
                  <a:lnTo>
                    <a:pt x="21" y="418"/>
                  </a:lnTo>
                  <a:lnTo>
                    <a:pt x="22" y="70"/>
                  </a:lnTo>
                  <a:lnTo>
                    <a:pt x="211" y="41"/>
                  </a:lnTo>
                  <a:lnTo>
                    <a:pt x="211" y="13"/>
                  </a:lnTo>
                  <a:lnTo>
                    <a:pt x="5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DBC9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38" name="Freeform 414"/>
            <p:cNvSpPr>
              <a:spLocks/>
            </p:cNvSpPr>
            <p:nvPr/>
          </p:nvSpPr>
          <p:spPr bwMode="auto">
            <a:xfrm>
              <a:off x="458" y="979"/>
              <a:ext cx="91" cy="209"/>
            </a:xfrm>
            <a:custGeom>
              <a:avLst/>
              <a:gdLst>
                <a:gd name="T0" fmla="*/ 142 w 182"/>
                <a:gd name="T1" fmla="*/ 9 h 420"/>
                <a:gd name="T2" fmla="*/ 139 w 182"/>
                <a:gd name="T3" fmla="*/ 103 h 420"/>
                <a:gd name="T4" fmla="*/ 137 w 182"/>
                <a:gd name="T5" fmla="*/ 200 h 420"/>
                <a:gd name="T6" fmla="*/ 137 w 182"/>
                <a:gd name="T7" fmla="*/ 296 h 420"/>
                <a:gd name="T8" fmla="*/ 138 w 182"/>
                <a:gd name="T9" fmla="*/ 391 h 420"/>
                <a:gd name="T10" fmla="*/ 109 w 182"/>
                <a:gd name="T11" fmla="*/ 393 h 420"/>
                <a:gd name="T12" fmla="*/ 15 w 182"/>
                <a:gd name="T13" fmla="*/ 384 h 420"/>
                <a:gd name="T14" fmla="*/ 0 w 182"/>
                <a:gd name="T15" fmla="*/ 408 h 420"/>
                <a:gd name="T16" fmla="*/ 158 w 182"/>
                <a:gd name="T17" fmla="*/ 420 h 420"/>
                <a:gd name="T18" fmla="*/ 156 w 182"/>
                <a:gd name="T19" fmla="*/ 357 h 420"/>
                <a:gd name="T20" fmla="*/ 153 w 182"/>
                <a:gd name="T21" fmla="*/ 299 h 420"/>
                <a:gd name="T22" fmla="*/ 152 w 182"/>
                <a:gd name="T23" fmla="*/ 243 h 420"/>
                <a:gd name="T24" fmla="*/ 152 w 182"/>
                <a:gd name="T25" fmla="*/ 190 h 420"/>
                <a:gd name="T26" fmla="*/ 154 w 182"/>
                <a:gd name="T27" fmla="*/ 141 h 420"/>
                <a:gd name="T28" fmla="*/ 160 w 182"/>
                <a:gd name="T29" fmla="*/ 93 h 420"/>
                <a:gd name="T30" fmla="*/ 169 w 182"/>
                <a:gd name="T31" fmla="*/ 47 h 420"/>
                <a:gd name="T32" fmla="*/ 182 w 182"/>
                <a:gd name="T33" fmla="*/ 0 h 420"/>
                <a:gd name="T34" fmla="*/ 142 w 182"/>
                <a:gd name="T35" fmla="*/ 9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" h="420">
                  <a:moveTo>
                    <a:pt x="142" y="9"/>
                  </a:moveTo>
                  <a:lnTo>
                    <a:pt x="139" y="103"/>
                  </a:lnTo>
                  <a:lnTo>
                    <a:pt x="137" y="200"/>
                  </a:lnTo>
                  <a:lnTo>
                    <a:pt x="137" y="296"/>
                  </a:lnTo>
                  <a:lnTo>
                    <a:pt x="138" y="391"/>
                  </a:lnTo>
                  <a:lnTo>
                    <a:pt x="109" y="393"/>
                  </a:lnTo>
                  <a:lnTo>
                    <a:pt x="15" y="384"/>
                  </a:lnTo>
                  <a:lnTo>
                    <a:pt x="0" y="408"/>
                  </a:lnTo>
                  <a:lnTo>
                    <a:pt x="158" y="420"/>
                  </a:lnTo>
                  <a:lnTo>
                    <a:pt x="156" y="357"/>
                  </a:lnTo>
                  <a:lnTo>
                    <a:pt x="153" y="299"/>
                  </a:lnTo>
                  <a:lnTo>
                    <a:pt x="152" y="243"/>
                  </a:lnTo>
                  <a:lnTo>
                    <a:pt x="152" y="190"/>
                  </a:lnTo>
                  <a:lnTo>
                    <a:pt x="154" y="141"/>
                  </a:lnTo>
                  <a:lnTo>
                    <a:pt x="160" y="93"/>
                  </a:lnTo>
                  <a:lnTo>
                    <a:pt x="169" y="47"/>
                  </a:lnTo>
                  <a:lnTo>
                    <a:pt x="182" y="0"/>
                  </a:lnTo>
                  <a:lnTo>
                    <a:pt x="142" y="9"/>
                  </a:lnTo>
                  <a:close/>
                </a:path>
              </a:pathLst>
            </a:custGeom>
            <a:solidFill>
              <a:srgbClr val="DBC9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39" name="Freeform 415"/>
            <p:cNvSpPr>
              <a:spLocks/>
            </p:cNvSpPr>
            <p:nvPr/>
          </p:nvSpPr>
          <p:spPr bwMode="auto">
            <a:xfrm>
              <a:off x="478" y="993"/>
              <a:ext cx="15" cy="23"/>
            </a:xfrm>
            <a:custGeom>
              <a:avLst/>
              <a:gdLst>
                <a:gd name="T0" fmla="*/ 15 w 30"/>
                <a:gd name="T1" fmla="*/ 0 h 46"/>
                <a:gd name="T2" fmla="*/ 21 w 30"/>
                <a:gd name="T3" fmla="*/ 3 h 46"/>
                <a:gd name="T4" fmla="*/ 26 w 30"/>
                <a:gd name="T5" fmla="*/ 7 h 46"/>
                <a:gd name="T6" fmla="*/ 29 w 30"/>
                <a:gd name="T7" fmla="*/ 14 h 46"/>
                <a:gd name="T8" fmla="*/ 30 w 30"/>
                <a:gd name="T9" fmla="*/ 23 h 46"/>
                <a:gd name="T10" fmla="*/ 29 w 30"/>
                <a:gd name="T11" fmla="*/ 32 h 46"/>
                <a:gd name="T12" fmla="*/ 26 w 30"/>
                <a:gd name="T13" fmla="*/ 39 h 46"/>
                <a:gd name="T14" fmla="*/ 21 w 30"/>
                <a:gd name="T15" fmla="*/ 44 h 46"/>
                <a:gd name="T16" fmla="*/ 15 w 30"/>
                <a:gd name="T17" fmla="*/ 46 h 46"/>
                <a:gd name="T18" fmla="*/ 10 w 30"/>
                <a:gd name="T19" fmla="*/ 44 h 46"/>
                <a:gd name="T20" fmla="*/ 5 w 30"/>
                <a:gd name="T21" fmla="*/ 39 h 46"/>
                <a:gd name="T22" fmla="*/ 2 w 30"/>
                <a:gd name="T23" fmla="*/ 32 h 46"/>
                <a:gd name="T24" fmla="*/ 0 w 30"/>
                <a:gd name="T25" fmla="*/ 23 h 46"/>
                <a:gd name="T26" fmla="*/ 2 w 30"/>
                <a:gd name="T27" fmla="*/ 14 h 46"/>
                <a:gd name="T28" fmla="*/ 5 w 30"/>
                <a:gd name="T29" fmla="*/ 7 h 46"/>
                <a:gd name="T30" fmla="*/ 10 w 30"/>
                <a:gd name="T31" fmla="*/ 3 h 46"/>
                <a:gd name="T32" fmla="*/ 15 w 30"/>
                <a:gd name="T3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46">
                  <a:moveTo>
                    <a:pt x="15" y="0"/>
                  </a:moveTo>
                  <a:lnTo>
                    <a:pt x="21" y="3"/>
                  </a:lnTo>
                  <a:lnTo>
                    <a:pt x="26" y="7"/>
                  </a:lnTo>
                  <a:lnTo>
                    <a:pt x="29" y="14"/>
                  </a:lnTo>
                  <a:lnTo>
                    <a:pt x="30" y="23"/>
                  </a:lnTo>
                  <a:lnTo>
                    <a:pt x="29" y="32"/>
                  </a:lnTo>
                  <a:lnTo>
                    <a:pt x="26" y="39"/>
                  </a:lnTo>
                  <a:lnTo>
                    <a:pt x="21" y="44"/>
                  </a:lnTo>
                  <a:lnTo>
                    <a:pt x="15" y="46"/>
                  </a:lnTo>
                  <a:lnTo>
                    <a:pt x="10" y="44"/>
                  </a:lnTo>
                  <a:lnTo>
                    <a:pt x="5" y="39"/>
                  </a:lnTo>
                  <a:lnTo>
                    <a:pt x="2" y="32"/>
                  </a:lnTo>
                  <a:lnTo>
                    <a:pt x="0" y="23"/>
                  </a:lnTo>
                  <a:lnTo>
                    <a:pt x="2" y="14"/>
                  </a:lnTo>
                  <a:lnTo>
                    <a:pt x="5" y="7"/>
                  </a:lnTo>
                  <a:lnTo>
                    <a:pt x="10" y="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40" name="Freeform 416"/>
            <p:cNvSpPr>
              <a:spLocks/>
            </p:cNvSpPr>
            <p:nvPr/>
          </p:nvSpPr>
          <p:spPr bwMode="auto">
            <a:xfrm>
              <a:off x="478" y="1041"/>
              <a:ext cx="15" cy="24"/>
            </a:xfrm>
            <a:custGeom>
              <a:avLst/>
              <a:gdLst>
                <a:gd name="T0" fmla="*/ 15 w 30"/>
                <a:gd name="T1" fmla="*/ 0 h 46"/>
                <a:gd name="T2" fmla="*/ 21 w 30"/>
                <a:gd name="T3" fmla="*/ 2 h 46"/>
                <a:gd name="T4" fmla="*/ 26 w 30"/>
                <a:gd name="T5" fmla="*/ 7 h 46"/>
                <a:gd name="T6" fmla="*/ 29 w 30"/>
                <a:gd name="T7" fmla="*/ 14 h 46"/>
                <a:gd name="T8" fmla="*/ 30 w 30"/>
                <a:gd name="T9" fmla="*/ 23 h 46"/>
                <a:gd name="T10" fmla="*/ 29 w 30"/>
                <a:gd name="T11" fmla="*/ 32 h 46"/>
                <a:gd name="T12" fmla="*/ 26 w 30"/>
                <a:gd name="T13" fmla="*/ 39 h 46"/>
                <a:gd name="T14" fmla="*/ 21 w 30"/>
                <a:gd name="T15" fmla="*/ 44 h 46"/>
                <a:gd name="T16" fmla="*/ 15 w 30"/>
                <a:gd name="T17" fmla="*/ 46 h 46"/>
                <a:gd name="T18" fmla="*/ 10 w 30"/>
                <a:gd name="T19" fmla="*/ 44 h 46"/>
                <a:gd name="T20" fmla="*/ 5 w 30"/>
                <a:gd name="T21" fmla="*/ 39 h 46"/>
                <a:gd name="T22" fmla="*/ 2 w 30"/>
                <a:gd name="T23" fmla="*/ 32 h 46"/>
                <a:gd name="T24" fmla="*/ 0 w 30"/>
                <a:gd name="T25" fmla="*/ 23 h 46"/>
                <a:gd name="T26" fmla="*/ 2 w 30"/>
                <a:gd name="T27" fmla="*/ 14 h 46"/>
                <a:gd name="T28" fmla="*/ 5 w 30"/>
                <a:gd name="T29" fmla="*/ 7 h 46"/>
                <a:gd name="T30" fmla="*/ 10 w 30"/>
                <a:gd name="T31" fmla="*/ 2 h 46"/>
                <a:gd name="T32" fmla="*/ 15 w 30"/>
                <a:gd name="T3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46">
                  <a:moveTo>
                    <a:pt x="15" y="0"/>
                  </a:moveTo>
                  <a:lnTo>
                    <a:pt x="21" y="2"/>
                  </a:lnTo>
                  <a:lnTo>
                    <a:pt x="26" y="7"/>
                  </a:lnTo>
                  <a:lnTo>
                    <a:pt x="29" y="14"/>
                  </a:lnTo>
                  <a:lnTo>
                    <a:pt x="30" y="23"/>
                  </a:lnTo>
                  <a:lnTo>
                    <a:pt x="29" y="32"/>
                  </a:lnTo>
                  <a:lnTo>
                    <a:pt x="26" y="39"/>
                  </a:lnTo>
                  <a:lnTo>
                    <a:pt x="21" y="44"/>
                  </a:lnTo>
                  <a:lnTo>
                    <a:pt x="15" y="46"/>
                  </a:lnTo>
                  <a:lnTo>
                    <a:pt x="10" y="44"/>
                  </a:lnTo>
                  <a:lnTo>
                    <a:pt x="5" y="39"/>
                  </a:lnTo>
                  <a:lnTo>
                    <a:pt x="2" y="32"/>
                  </a:lnTo>
                  <a:lnTo>
                    <a:pt x="0" y="23"/>
                  </a:lnTo>
                  <a:lnTo>
                    <a:pt x="2" y="14"/>
                  </a:lnTo>
                  <a:lnTo>
                    <a:pt x="5" y="7"/>
                  </a:lnTo>
                  <a:lnTo>
                    <a:pt x="10" y="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41" name="Freeform 417"/>
            <p:cNvSpPr>
              <a:spLocks/>
            </p:cNvSpPr>
            <p:nvPr/>
          </p:nvSpPr>
          <p:spPr bwMode="auto">
            <a:xfrm>
              <a:off x="474" y="992"/>
              <a:ext cx="15" cy="23"/>
            </a:xfrm>
            <a:custGeom>
              <a:avLst/>
              <a:gdLst>
                <a:gd name="T0" fmla="*/ 15 w 31"/>
                <a:gd name="T1" fmla="*/ 0 h 46"/>
                <a:gd name="T2" fmla="*/ 22 w 31"/>
                <a:gd name="T3" fmla="*/ 2 h 46"/>
                <a:gd name="T4" fmla="*/ 27 w 31"/>
                <a:gd name="T5" fmla="*/ 7 h 46"/>
                <a:gd name="T6" fmla="*/ 30 w 31"/>
                <a:gd name="T7" fmla="*/ 14 h 46"/>
                <a:gd name="T8" fmla="*/ 31 w 31"/>
                <a:gd name="T9" fmla="*/ 23 h 46"/>
                <a:gd name="T10" fmla="*/ 30 w 31"/>
                <a:gd name="T11" fmla="*/ 32 h 46"/>
                <a:gd name="T12" fmla="*/ 27 w 31"/>
                <a:gd name="T13" fmla="*/ 39 h 46"/>
                <a:gd name="T14" fmla="*/ 22 w 31"/>
                <a:gd name="T15" fmla="*/ 44 h 46"/>
                <a:gd name="T16" fmla="*/ 15 w 31"/>
                <a:gd name="T17" fmla="*/ 46 h 46"/>
                <a:gd name="T18" fmla="*/ 10 w 31"/>
                <a:gd name="T19" fmla="*/ 44 h 46"/>
                <a:gd name="T20" fmla="*/ 5 w 31"/>
                <a:gd name="T21" fmla="*/ 39 h 46"/>
                <a:gd name="T22" fmla="*/ 1 w 31"/>
                <a:gd name="T23" fmla="*/ 32 h 46"/>
                <a:gd name="T24" fmla="*/ 0 w 31"/>
                <a:gd name="T25" fmla="*/ 23 h 46"/>
                <a:gd name="T26" fmla="*/ 1 w 31"/>
                <a:gd name="T27" fmla="*/ 14 h 46"/>
                <a:gd name="T28" fmla="*/ 5 w 31"/>
                <a:gd name="T29" fmla="*/ 7 h 46"/>
                <a:gd name="T30" fmla="*/ 10 w 31"/>
                <a:gd name="T31" fmla="*/ 2 h 46"/>
                <a:gd name="T32" fmla="*/ 15 w 31"/>
                <a:gd name="T3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46">
                  <a:moveTo>
                    <a:pt x="15" y="0"/>
                  </a:moveTo>
                  <a:lnTo>
                    <a:pt x="22" y="2"/>
                  </a:lnTo>
                  <a:lnTo>
                    <a:pt x="27" y="7"/>
                  </a:lnTo>
                  <a:lnTo>
                    <a:pt x="30" y="14"/>
                  </a:lnTo>
                  <a:lnTo>
                    <a:pt x="31" y="23"/>
                  </a:lnTo>
                  <a:lnTo>
                    <a:pt x="30" y="32"/>
                  </a:lnTo>
                  <a:lnTo>
                    <a:pt x="27" y="39"/>
                  </a:lnTo>
                  <a:lnTo>
                    <a:pt x="22" y="44"/>
                  </a:lnTo>
                  <a:lnTo>
                    <a:pt x="15" y="46"/>
                  </a:lnTo>
                  <a:lnTo>
                    <a:pt x="10" y="44"/>
                  </a:lnTo>
                  <a:lnTo>
                    <a:pt x="5" y="39"/>
                  </a:lnTo>
                  <a:lnTo>
                    <a:pt x="1" y="32"/>
                  </a:lnTo>
                  <a:lnTo>
                    <a:pt x="0" y="23"/>
                  </a:lnTo>
                  <a:lnTo>
                    <a:pt x="1" y="14"/>
                  </a:lnTo>
                  <a:lnTo>
                    <a:pt x="5" y="7"/>
                  </a:lnTo>
                  <a:lnTo>
                    <a:pt x="10" y="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DBC9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42" name="Freeform 418"/>
            <p:cNvSpPr>
              <a:spLocks/>
            </p:cNvSpPr>
            <p:nvPr/>
          </p:nvSpPr>
          <p:spPr bwMode="auto">
            <a:xfrm>
              <a:off x="474" y="1041"/>
              <a:ext cx="15" cy="23"/>
            </a:xfrm>
            <a:custGeom>
              <a:avLst/>
              <a:gdLst>
                <a:gd name="T0" fmla="*/ 15 w 31"/>
                <a:gd name="T1" fmla="*/ 0 h 46"/>
                <a:gd name="T2" fmla="*/ 22 w 31"/>
                <a:gd name="T3" fmla="*/ 2 h 46"/>
                <a:gd name="T4" fmla="*/ 27 w 31"/>
                <a:gd name="T5" fmla="*/ 7 h 46"/>
                <a:gd name="T6" fmla="*/ 30 w 31"/>
                <a:gd name="T7" fmla="*/ 14 h 46"/>
                <a:gd name="T8" fmla="*/ 31 w 31"/>
                <a:gd name="T9" fmla="*/ 23 h 46"/>
                <a:gd name="T10" fmla="*/ 30 w 31"/>
                <a:gd name="T11" fmla="*/ 32 h 46"/>
                <a:gd name="T12" fmla="*/ 27 w 31"/>
                <a:gd name="T13" fmla="*/ 39 h 46"/>
                <a:gd name="T14" fmla="*/ 22 w 31"/>
                <a:gd name="T15" fmla="*/ 44 h 46"/>
                <a:gd name="T16" fmla="*/ 15 w 31"/>
                <a:gd name="T17" fmla="*/ 46 h 46"/>
                <a:gd name="T18" fmla="*/ 10 w 31"/>
                <a:gd name="T19" fmla="*/ 44 h 46"/>
                <a:gd name="T20" fmla="*/ 5 w 31"/>
                <a:gd name="T21" fmla="*/ 39 h 46"/>
                <a:gd name="T22" fmla="*/ 1 w 31"/>
                <a:gd name="T23" fmla="*/ 32 h 46"/>
                <a:gd name="T24" fmla="*/ 0 w 31"/>
                <a:gd name="T25" fmla="*/ 23 h 46"/>
                <a:gd name="T26" fmla="*/ 1 w 31"/>
                <a:gd name="T27" fmla="*/ 14 h 46"/>
                <a:gd name="T28" fmla="*/ 5 w 31"/>
                <a:gd name="T29" fmla="*/ 7 h 46"/>
                <a:gd name="T30" fmla="*/ 10 w 31"/>
                <a:gd name="T31" fmla="*/ 2 h 46"/>
                <a:gd name="T32" fmla="*/ 15 w 31"/>
                <a:gd name="T3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46">
                  <a:moveTo>
                    <a:pt x="15" y="0"/>
                  </a:moveTo>
                  <a:lnTo>
                    <a:pt x="22" y="2"/>
                  </a:lnTo>
                  <a:lnTo>
                    <a:pt x="27" y="7"/>
                  </a:lnTo>
                  <a:lnTo>
                    <a:pt x="30" y="14"/>
                  </a:lnTo>
                  <a:lnTo>
                    <a:pt x="31" y="23"/>
                  </a:lnTo>
                  <a:lnTo>
                    <a:pt x="30" y="32"/>
                  </a:lnTo>
                  <a:lnTo>
                    <a:pt x="27" y="39"/>
                  </a:lnTo>
                  <a:lnTo>
                    <a:pt x="22" y="44"/>
                  </a:lnTo>
                  <a:lnTo>
                    <a:pt x="15" y="46"/>
                  </a:lnTo>
                  <a:lnTo>
                    <a:pt x="10" y="44"/>
                  </a:lnTo>
                  <a:lnTo>
                    <a:pt x="5" y="39"/>
                  </a:lnTo>
                  <a:lnTo>
                    <a:pt x="1" y="32"/>
                  </a:lnTo>
                  <a:lnTo>
                    <a:pt x="0" y="23"/>
                  </a:lnTo>
                  <a:lnTo>
                    <a:pt x="1" y="14"/>
                  </a:lnTo>
                  <a:lnTo>
                    <a:pt x="5" y="7"/>
                  </a:lnTo>
                  <a:lnTo>
                    <a:pt x="10" y="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DBC9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43" name="Freeform 419"/>
            <p:cNvSpPr>
              <a:spLocks/>
            </p:cNvSpPr>
            <p:nvPr/>
          </p:nvSpPr>
          <p:spPr bwMode="auto">
            <a:xfrm>
              <a:off x="458" y="786"/>
              <a:ext cx="16" cy="6"/>
            </a:xfrm>
            <a:custGeom>
              <a:avLst/>
              <a:gdLst>
                <a:gd name="T0" fmla="*/ 16 w 33"/>
                <a:gd name="T1" fmla="*/ 0 h 12"/>
                <a:gd name="T2" fmla="*/ 23 w 33"/>
                <a:gd name="T3" fmla="*/ 0 h 12"/>
                <a:gd name="T4" fmla="*/ 29 w 33"/>
                <a:gd name="T5" fmla="*/ 0 h 12"/>
                <a:gd name="T6" fmla="*/ 32 w 33"/>
                <a:gd name="T7" fmla="*/ 2 h 12"/>
                <a:gd name="T8" fmla="*/ 33 w 33"/>
                <a:gd name="T9" fmla="*/ 4 h 12"/>
                <a:gd name="T10" fmla="*/ 32 w 33"/>
                <a:gd name="T11" fmla="*/ 7 h 12"/>
                <a:gd name="T12" fmla="*/ 29 w 33"/>
                <a:gd name="T13" fmla="*/ 9 h 12"/>
                <a:gd name="T14" fmla="*/ 24 w 33"/>
                <a:gd name="T15" fmla="*/ 11 h 12"/>
                <a:gd name="T16" fmla="*/ 17 w 33"/>
                <a:gd name="T17" fmla="*/ 12 h 12"/>
                <a:gd name="T18" fmla="*/ 10 w 33"/>
                <a:gd name="T19" fmla="*/ 12 h 12"/>
                <a:gd name="T20" fmla="*/ 6 w 33"/>
                <a:gd name="T21" fmla="*/ 11 h 12"/>
                <a:gd name="T22" fmla="*/ 1 w 33"/>
                <a:gd name="T23" fmla="*/ 10 h 12"/>
                <a:gd name="T24" fmla="*/ 0 w 33"/>
                <a:gd name="T25" fmla="*/ 8 h 12"/>
                <a:gd name="T26" fmla="*/ 1 w 33"/>
                <a:gd name="T27" fmla="*/ 5 h 12"/>
                <a:gd name="T28" fmla="*/ 5 w 33"/>
                <a:gd name="T29" fmla="*/ 3 h 12"/>
                <a:gd name="T30" fmla="*/ 9 w 33"/>
                <a:gd name="T31" fmla="*/ 1 h 12"/>
                <a:gd name="T32" fmla="*/ 16 w 33"/>
                <a:gd name="T3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12">
                  <a:moveTo>
                    <a:pt x="16" y="0"/>
                  </a:moveTo>
                  <a:lnTo>
                    <a:pt x="2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3" y="4"/>
                  </a:lnTo>
                  <a:lnTo>
                    <a:pt x="32" y="7"/>
                  </a:lnTo>
                  <a:lnTo>
                    <a:pt x="29" y="9"/>
                  </a:lnTo>
                  <a:lnTo>
                    <a:pt x="24" y="11"/>
                  </a:lnTo>
                  <a:lnTo>
                    <a:pt x="17" y="12"/>
                  </a:lnTo>
                  <a:lnTo>
                    <a:pt x="10" y="12"/>
                  </a:lnTo>
                  <a:lnTo>
                    <a:pt x="6" y="11"/>
                  </a:lnTo>
                  <a:lnTo>
                    <a:pt x="1" y="10"/>
                  </a:lnTo>
                  <a:lnTo>
                    <a:pt x="0" y="8"/>
                  </a:lnTo>
                  <a:lnTo>
                    <a:pt x="1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44" name="Freeform 420"/>
            <p:cNvSpPr>
              <a:spLocks/>
            </p:cNvSpPr>
            <p:nvPr/>
          </p:nvSpPr>
          <p:spPr bwMode="auto">
            <a:xfrm>
              <a:off x="489" y="782"/>
              <a:ext cx="17" cy="6"/>
            </a:xfrm>
            <a:custGeom>
              <a:avLst/>
              <a:gdLst>
                <a:gd name="T0" fmla="*/ 17 w 34"/>
                <a:gd name="T1" fmla="*/ 0 h 12"/>
                <a:gd name="T2" fmla="*/ 23 w 34"/>
                <a:gd name="T3" fmla="*/ 0 h 12"/>
                <a:gd name="T4" fmla="*/ 29 w 34"/>
                <a:gd name="T5" fmla="*/ 0 h 12"/>
                <a:gd name="T6" fmla="*/ 33 w 34"/>
                <a:gd name="T7" fmla="*/ 2 h 12"/>
                <a:gd name="T8" fmla="*/ 34 w 34"/>
                <a:gd name="T9" fmla="*/ 4 h 12"/>
                <a:gd name="T10" fmla="*/ 33 w 34"/>
                <a:gd name="T11" fmla="*/ 6 h 12"/>
                <a:gd name="T12" fmla="*/ 29 w 34"/>
                <a:gd name="T13" fmla="*/ 9 h 12"/>
                <a:gd name="T14" fmla="*/ 25 w 34"/>
                <a:gd name="T15" fmla="*/ 11 h 12"/>
                <a:gd name="T16" fmla="*/ 18 w 34"/>
                <a:gd name="T17" fmla="*/ 12 h 12"/>
                <a:gd name="T18" fmla="*/ 11 w 34"/>
                <a:gd name="T19" fmla="*/ 12 h 12"/>
                <a:gd name="T20" fmla="*/ 6 w 34"/>
                <a:gd name="T21" fmla="*/ 11 h 12"/>
                <a:gd name="T22" fmla="*/ 2 w 34"/>
                <a:gd name="T23" fmla="*/ 10 h 12"/>
                <a:gd name="T24" fmla="*/ 0 w 34"/>
                <a:gd name="T25" fmla="*/ 8 h 12"/>
                <a:gd name="T26" fmla="*/ 2 w 34"/>
                <a:gd name="T27" fmla="*/ 5 h 12"/>
                <a:gd name="T28" fmla="*/ 5 w 34"/>
                <a:gd name="T29" fmla="*/ 3 h 12"/>
                <a:gd name="T30" fmla="*/ 10 w 34"/>
                <a:gd name="T31" fmla="*/ 1 h 12"/>
                <a:gd name="T32" fmla="*/ 17 w 34"/>
                <a:gd name="T3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">
                  <a:moveTo>
                    <a:pt x="17" y="0"/>
                  </a:moveTo>
                  <a:lnTo>
                    <a:pt x="23" y="0"/>
                  </a:lnTo>
                  <a:lnTo>
                    <a:pt x="29" y="0"/>
                  </a:lnTo>
                  <a:lnTo>
                    <a:pt x="33" y="2"/>
                  </a:lnTo>
                  <a:lnTo>
                    <a:pt x="34" y="4"/>
                  </a:lnTo>
                  <a:lnTo>
                    <a:pt x="33" y="6"/>
                  </a:lnTo>
                  <a:lnTo>
                    <a:pt x="29" y="9"/>
                  </a:lnTo>
                  <a:lnTo>
                    <a:pt x="25" y="11"/>
                  </a:lnTo>
                  <a:lnTo>
                    <a:pt x="18" y="12"/>
                  </a:lnTo>
                  <a:lnTo>
                    <a:pt x="11" y="12"/>
                  </a:lnTo>
                  <a:lnTo>
                    <a:pt x="6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2" y="5"/>
                  </a:lnTo>
                  <a:lnTo>
                    <a:pt x="5" y="3"/>
                  </a:lnTo>
                  <a:lnTo>
                    <a:pt x="10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45" name="Freeform 421"/>
            <p:cNvSpPr>
              <a:spLocks/>
            </p:cNvSpPr>
            <p:nvPr/>
          </p:nvSpPr>
          <p:spPr bwMode="auto">
            <a:xfrm>
              <a:off x="521" y="781"/>
              <a:ext cx="17" cy="6"/>
            </a:xfrm>
            <a:custGeom>
              <a:avLst/>
              <a:gdLst>
                <a:gd name="T0" fmla="*/ 16 w 33"/>
                <a:gd name="T1" fmla="*/ 0 h 13"/>
                <a:gd name="T2" fmla="*/ 23 w 33"/>
                <a:gd name="T3" fmla="*/ 0 h 13"/>
                <a:gd name="T4" fmla="*/ 29 w 33"/>
                <a:gd name="T5" fmla="*/ 0 h 13"/>
                <a:gd name="T6" fmla="*/ 32 w 33"/>
                <a:gd name="T7" fmla="*/ 3 h 13"/>
                <a:gd name="T8" fmla="*/ 33 w 33"/>
                <a:gd name="T9" fmla="*/ 5 h 13"/>
                <a:gd name="T10" fmla="*/ 32 w 33"/>
                <a:gd name="T11" fmla="*/ 7 h 13"/>
                <a:gd name="T12" fmla="*/ 29 w 33"/>
                <a:gd name="T13" fmla="*/ 9 h 13"/>
                <a:gd name="T14" fmla="*/ 24 w 33"/>
                <a:gd name="T15" fmla="*/ 12 h 13"/>
                <a:gd name="T16" fmla="*/ 17 w 33"/>
                <a:gd name="T17" fmla="*/ 13 h 13"/>
                <a:gd name="T18" fmla="*/ 10 w 33"/>
                <a:gd name="T19" fmla="*/ 13 h 13"/>
                <a:gd name="T20" fmla="*/ 6 w 33"/>
                <a:gd name="T21" fmla="*/ 12 h 13"/>
                <a:gd name="T22" fmla="*/ 2 w 33"/>
                <a:gd name="T23" fmla="*/ 11 h 13"/>
                <a:gd name="T24" fmla="*/ 0 w 33"/>
                <a:gd name="T25" fmla="*/ 8 h 13"/>
                <a:gd name="T26" fmla="*/ 1 w 33"/>
                <a:gd name="T27" fmla="*/ 6 h 13"/>
                <a:gd name="T28" fmla="*/ 5 w 33"/>
                <a:gd name="T29" fmla="*/ 4 h 13"/>
                <a:gd name="T30" fmla="*/ 9 w 33"/>
                <a:gd name="T31" fmla="*/ 1 h 13"/>
                <a:gd name="T32" fmla="*/ 16 w 33"/>
                <a:gd name="T3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13">
                  <a:moveTo>
                    <a:pt x="16" y="0"/>
                  </a:moveTo>
                  <a:lnTo>
                    <a:pt x="23" y="0"/>
                  </a:lnTo>
                  <a:lnTo>
                    <a:pt x="29" y="0"/>
                  </a:lnTo>
                  <a:lnTo>
                    <a:pt x="32" y="3"/>
                  </a:lnTo>
                  <a:lnTo>
                    <a:pt x="33" y="5"/>
                  </a:lnTo>
                  <a:lnTo>
                    <a:pt x="32" y="7"/>
                  </a:lnTo>
                  <a:lnTo>
                    <a:pt x="29" y="9"/>
                  </a:lnTo>
                  <a:lnTo>
                    <a:pt x="24" y="12"/>
                  </a:lnTo>
                  <a:lnTo>
                    <a:pt x="17" y="13"/>
                  </a:lnTo>
                  <a:lnTo>
                    <a:pt x="10" y="13"/>
                  </a:lnTo>
                  <a:lnTo>
                    <a:pt x="6" y="12"/>
                  </a:lnTo>
                  <a:lnTo>
                    <a:pt x="2" y="11"/>
                  </a:lnTo>
                  <a:lnTo>
                    <a:pt x="0" y="8"/>
                  </a:lnTo>
                  <a:lnTo>
                    <a:pt x="1" y="6"/>
                  </a:lnTo>
                  <a:lnTo>
                    <a:pt x="5" y="4"/>
                  </a:lnTo>
                  <a:lnTo>
                    <a:pt x="9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46" name="Freeform 422"/>
            <p:cNvSpPr>
              <a:spLocks/>
            </p:cNvSpPr>
            <p:nvPr/>
          </p:nvSpPr>
          <p:spPr bwMode="auto">
            <a:xfrm>
              <a:off x="460" y="787"/>
              <a:ext cx="12" cy="5"/>
            </a:xfrm>
            <a:custGeom>
              <a:avLst/>
              <a:gdLst>
                <a:gd name="T0" fmla="*/ 11 w 23"/>
                <a:gd name="T1" fmla="*/ 0 h 9"/>
                <a:gd name="T2" fmla="*/ 16 w 23"/>
                <a:gd name="T3" fmla="*/ 0 h 9"/>
                <a:gd name="T4" fmla="*/ 19 w 23"/>
                <a:gd name="T5" fmla="*/ 0 h 9"/>
                <a:gd name="T6" fmla="*/ 22 w 23"/>
                <a:gd name="T7" fmla="*/ 2 h 9"/>
                <a:gd name="T8" fmla="*/ 23 w 23"/>
                <a:gd name="T9" fmla="*/ 3 h 9"/>
                <a:gd name="T10" fmla="*/ 23 w 23"/>
                <a:gd name="T11" fmla="*/ 5 h 9"/>
                <a:gd name="T12" fmla="*/ 21 w 23"/>
                <a:gd name="T13" fmla="*/ 7 h 9"/>
                <a:gd name="T14" fmla="*/ 16 w 23"/>
                <a:gd name="T15" fmla="*/ 8 h 9"/>
                <a:gd name="T16" fmla="*/ 11 w 23"/>
                <a:gd name="T17" fmla="*/ 9 h 9"/>
                <a:gd name="T18" fmla="*/ 7 w 23"/>
                <a:gd name="T19" fmla="*/ 9 h 9"/>
                <a:gd name="T20" fmla="*/ 3 w 23"/>
                <a:gd name="T21" fmla="*/ 8 h 9"/>
                <a:gd name="T22" fmla="*/ 1 w 23"/>
                <a:gd name="T23" fmla="*/ 7 h 9"/>
                <a:gd name="T24" fmla="*/ 0 w 23"/>
                <a:gd name="T25" fmla="*/ 6 h 9"/>
                <a:gd name="T26" fmla="*/ 0 w 23"/>
                <a:gd name="T27" fmla="*/ 3 h 9"/>
                <a:gd name="T28" fmla="*/ 2 w 23"/>
                <a:gd name="T29" fmla="*/ 2 h 9"/>
                <a:gd name="T30" fmla="*/ 7 w 23"/>
                <a:gd name="T31" fmla="*/ 0 h 9"/>
                <a:gd name="T32" fmla="*/ 11 w 23"/>
                <a:gd name="T3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9">
                  <a:moveTo>
                    <a:pt x="11" y="0"/>
                  </a:moveTo>
                  <a:lnTo>
                    <a:pt x="16" y="0"/>
                  </a:lnTo>
                  <a:lnTo>
                    <a:pt x="19" y="0"/>
                  </a:lnTo>
                  <a:lnTo>
                    <a:pt x="22" y="2"/>
                  </a:lnTo>
                  <a:lnTo>
                    <a:pt x="23" y="3"/>
                  </a:lnTo>
                  <a:lnTo>
                    <a:pt x="23" y="5"/>
                  </a:lnTo>
                  <a:lnTo>
                    <a:pt x="21" y="7"/>
                  </a:lnTo>
                  <a:lnTo>
                    <a:pt x="16" y="8"/>
                  </a:lnTo>
                  <a:lnTo>
                    <a:pt x="11" y="9"/>
                  </a:lnTo>
                  <a:lnTo>
                    <a:pt x="7" y="9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63F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47" name="Freeform 423"/>
            <p:cNvSpPr>
              <a:spLocks/>
            </p:cNvSpPr>
            <p:nvPr/>
          </p:nvSpPr>
          <p:spPr bwMode="auto">
            <a:xfrm>
              <a:off x="492" y="782"/>
              <a:ext cx="12" cy="5"/>
            </a:xfrm>
            <a:custGeom>
              <a:avLst/>
              <a:gdLst>
                <a:gd name="T0" fmla="*/ 12 w 24"/>
                <a:gd name="T1" fmla="*/ 0 h 9"/>
                <a:gd name="T2" fmla="*/ 16 w 24"/>
                <a:gd name="T3" fmla="*/ 0 h 9"/>
                <a:gd name="T4" fmla="*/ 21 w 24"/>
                <a:gd name="T5" fmla="*/ 1 h 9"/>
                <a:gd name="T6" fmla="*/ 23 w 24"/>
                <a:gd name="T7" fmla="*/ 2 h 9"/>
                <a:gd name="T8" fmla="*/ 24 w 24"/>
                <a:gd name="T9" fmla="*/ 3 h 9"/>
                <a:gd name="T10" fmla="*/ 23 w 24"/>
                <a:gd name="T11" fmla="*/ 5 h 9"/>
                <a:gd name="T12" fmla="*/ 21 w 24"/>
                <a:gd name="T13" fmla="*/ 8 h 9"/>
                <a:gd name="T14" fmla="*/ 17 w 24"/>
                <a:gd name="T15" fmla="*/ 9 h 9"/>
                <a:gd name="T16" fmla="*/ 13 w 24"/>
                <a:gd name="T17" fmla="*/ 9 h 9"/>
                <a:gd name="T18" fmla="*/ 8 w 24"/>
                <a:gd name="T19" fmla="*/ 9 h 9"/>
                <a:gd name="T20" fmla="*/ 3 w 24"/>
                <a:gd name="T21" fmla="*/ 9 h 9"/>
                <a:gd name="T22" fmla="*/ 1 w 24"/>
                <a:gd name="T23" fmla="*/ 8 h 9"/>
                <a:gd name="T24" fmla="*/ 0 w 24"/>
                <a:gd name="T25" fmla="*/ 5 h 9"/>
                <a:gd name="T26" fmla="*/ 1 w 24"/>
                <a:gd name="T27" fmla="*/ 4 h 9"/>
                <a:gd name="T28" fmla="*/ 3 w 24"/>
                <a:gd name="T29" fmla="*/ 2 h 9"/>
                <a:gd name="T30" fmla="*/ 7 w 24"/>
                <a:gd name="T31" fmla="*/ 1 h 9"/>
                <a:gd name="T32" fmla="*/ 12 w 24"/>
                <a:gd name="T3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9">
                  <a:moveTo>
                    <a:pt x="12" y="0"/>
                  </a:moveTo>
                  <a:lnTo>
                    <a:pt x="16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4" y="3"/>
                  </a:lnTo>
                  <a:lnTo>
                    <a:pt x="23" y="5"/>
                  </a:lnTo>
                  <a:lnTo>
                    <a:pt x="21" y="8"/>
                  </a:lnTo>
                  <a:lnTo>
                    <a:pt x="17" y="9"/>
                  </a:lnTo>
                  <a:lnTo>
                    <a:pt x="13" y="9"/>
                  </a:lnTo>
                  <a:lnTo>
                    <a:pt x="8" y="9"/>
                  </a:lnTo>
                  <a:lnTo>
                    <a:pt x="3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1" y="4"/>
                  </a:lnTo>
                  <a:lnTo>
                    <a:pt x="3" y="2"/>
                  </a:lnTo>
                  <a:lnTo>
                    <a:pt x="7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48" name="Freeform 424"/>
            <p:cNvSpPr>
              <a:spLocks/>
            </p:cNvSpPr>
            <p:nvPr/>
          </p:nvSpPr>
          <p:spPr bwMode="auto">
            <a:xfrm>
              <a:off x="524" y="782"/>
              <a:ext cx="12" cy="4"/>
            </a:xfrm>
            <a:custGeom>
              <a:avLst/>
              <a:gdLst>
                <a:gd name="T0" fmla="*/ 11 w 24"/>
                <a:gd name="T1" fmla="*/ 0 h 8"/>
                <a:gd name="T2" fmla="*/ 16 w 24"/>
                <a:gd name="T3" fmla="*/ 0 h 8"/>
                <a:gd name="T4" fmla="*/ 19 w 24"/>
                <a:gd name="T5" fmla="*/ 0 h 8"/>
                <a:gd name="T6" fmla="*/ 23 w 24"/>
                <a:gd name="T7" fmla="*/ 1 h 8"/>
                <a:gd name="T8" fmla="*/ 24 w 24"/>
                <a:gd name="T9" fmla="*/ 3 h 8"/>
                <a:gd name="T10" fmla="*/ 23 w 24"/>
                <a:gd name="T11" fmla="*/ 4 h 8"/>
                <a:gd name="T12" fmla="*/ 20 w 24"/>
                <a:gd name="T13" fmla="*/ 6 h 8"/>
                <a:gd name="T14" fmla="*/ 17 w 24"/>
                <a:gd name="T15" fmla="*/ 8 h 8"/>
                <a:gd name="T16" fmla="*/ 12 w 24"/>
                <a:gd name="T17" fmla="*/ 8 h 8"/>
                <a:gd name="T18" fmla="*/ 8 w 24"/>
                <a:gd name="T19" fmla="*/ 8 h 8"/>
                <a:gd name="T20" fmla="*/ 3 w 24"/>
                <a:gd name="T21" fmla="*/ 8 h 8"/>
                <a:gd name="T22" fmla="*/ 1 w 24"/>
                <a:gd name="T23" fmla="*/ 6 h 8"/>
                <a:gd name="T24" fmla="*/ 0 w 24"/>
                <a:gd name="T25" fmla="*/ 5 h 8"/>
                <a:gd name="T26" fmla="*/ 1 w 24"/>
                <a:gd name="T27" fmla="*/ 3 h 8"/>
                <a:gd name="T28" fmla="*/ 3 w 24"/>
                <a:gd name="T29" fmla="*/ 1 h 8"/>
                <a:gd name="T30" fmla="*/ 7 w 24"/>
                <a:gd name="T31" fmla="*/ 0 h 8"/>
                <a:gd name="T32" fmla="*/ 11 w 24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8">
                  <a:moveTo>
                    <a:pt x="11" y="0"/>
                  </a:moveTo>
                  <a:lnTo>
                    <a:pt x="16" y="0"/>
                  </a:lnTo>
                  <a:lnTo>
                    <a:pt x="19" y="0"/>
                  </a:lnTo>
                  <a:lnTo>
                    <a:pt x="23" y="1"/>
                  </a:lnTo>
                  <a:lnTo>
                    <a:pt x="24" y="3"/>
                  </a:lnTo>
                  <a:lnTo>
                    <a:pt x="23" y="4"/>
                  </a:lnTo>
                  <a:lnTo>
                    <a:pt x="20" y="6"/>
                  </a:lnTo>
                  <a:lnTo>
                    <a:pt x="17" y="8"/>
                  </a:lnTo>
                  <a:lnTo>
                    <a:pt x="12" y="8"/>
                  </a:lnTo>
                  <a:lnTo>
                    <a:pt x="8" y="8"/>
                  </a:lnTo>
                  <a:lnTo>
                    <a:pt x="3" y="8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1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D6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49" name="Freeform 425"/>
            <p:cNvSpPr>
              <a:spLocks/>
            </p:cNvSpPr>
            <p:nvPr/>
          </p:nvSpPr>
          <p:spPr bwMode="auto">
            <a:xfrm>
              <a:off x="463" y="1217"/>
              <a:ext cx="97" cy="33"/>
            </a:xfrm>
            <a:custGeom>
              <a:avLst/>
              <a:gdLst>
                <a:gd name="T0" fmla="*/ 0 w 193"/>
                <a:gd name="T1" fmla="*/ 0 h 66"/>
                <a:gd name="T2" fmla="*/ 193 w 193"/>
                <a:gd name="T3" fmla="*/ 19 h 66"/>
                <a:gd name="T4" fmla="*/ 193 w 193"/>
                <a:gd name="T5" fmla="*/ 66 h 66"/>
                <a:gd name="T6" fmla="*/ 0 w 193"/>
                <a:gd name="T7" fmla="*/ 38 h 66"/>
                <a:gd name="T8" fmla="*/ 0 w 193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66">
                  <a:moveTo>
                    <a:pt x="0" y="0"/>
                  </a:moveTo>
                  <a:lnTo>
                    <a:pt x="193" y="19"/>
                  </a:lnTo>
                  <a:lnTo>
                    <a:pt x="193" y="66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7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50" name="Freeform 426"/>
            <p:cNvSpPr>
              <a:spLocks/>
            </p:cNvSpPr>
            <p:nvPr/>
          </p:nvSpPr>
          <p:spPr bwMode="auto">
            <a:xfrm>
              <a:off x="932" y="680"/>
              <a:ext cx="33" cy="386"/>
            </a:xfrm>
            <a:custGeom>
              <a:avLst/>
              <a:gdLst>
                <a:gd name="T0" fmla="*/ 0 w 66"/>
                <a:gd name="T1" fmla="*/ 765 h 770"/>
                <a:gd name="T2" fmla="*/ 66 w 66"/>
                <a:gd name="T3" fmla="*/ 770 h 770"/>
                <a:gd name="T4" fmla="*/ 15 w 66"/>
                <a:gd name="T5" fmla="*/ 750 h 770"/>
                <a:gd name="T6" fmla="*/ 16 w 66"/>
                <a:gd name="T7" fmla="*/ 563 h 770"/>
                <a:gd name="T8" fmla="*/ 21 w 66"/>
                <a:gd name="T9" fmla="*/ 374 h 770"/>
                <a:gd name="T10" fmla="*/ 27 w 66"/>
                <a:gd name="T11" fmla="*/ 185 h 770"/>
                <a:gd name="T12" fmla="*/ 36 w 66"/>
                <a:gd name="T13" fmla="*/ 0 h 770"/>
                <a:gd name="T14" fmla="*/ 9 w 66"/>
                <a:gd name="T15" fmla="*/ 21 h 770"/>
                <a:gd name="T16" fmla="*/ 8 w 66"/>
                <a:gd name="T17" fmla="*/ 206 h 770"/>
                <a:gd name="T18" fmla="*/ 5 w 66"/>
                <a:gd name="T19" fmla="*/ 393 h 770"/>
                <a:gd name="T20" fmla="*/ 0 w 66"/>
                <a:gd name="T21" fmla="*/ 579 h 770"/>
                <a:gd name="T22" fmla="*/ 0 w 66"/>
                <a:gd name="T23" fmla="*/ 765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6" h="770">
                  <a:moveTo>
                    <a:pt x="0" y="765"/>
                  </a:moveTo>
                  <a:lnTo>
                    <a:pt x="66" y="770"/>
                  </a:lnTo>
                  <a:lnTo>
                    <a:pt x="15" y="750"/>
                  </a:lnTo>
                  <a:lnTo>
                    <a:pt x="16" y="563"/>
                  </a:lnTo>
                  <a:lnTo>
                    <a:pt x="21" y="374"/>
                  </a:lnTo>
                  <a:lnTo>
                    <a:pt x="27" y="185"/>
                  </a:lnTo>
                  <a:lnTo>
                    <a:pt x="36" y="0"/>
                  </a:lnTo>
                  <a:lnTo>
                    <a:pt x="9" y="21"/>
                  </a:lnTo>
                  <a:lnTo>
                    <a:pt x="8" y="206"/>
                  </a:lnTo>
                  <a:lnTo>
                    <a:pt x="5" y="393"/>
                  </a:lnTo>
                  <a:lnTo>
                    <a:pt x="0" y="579"/>
                  </a:lnTo>
                  <a:lnTo>
                    <a:pt x="0" y="765"/>
                  </a:lnTo>
                  <a:close/>
                </a:path>
              </a:pathLst>
            </a:custGeom>
            <a:solidFill>
              <a:srgbClr val="E0D1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51" name="Freeform 427"/>
            <p:cNvSpPr>
              <a:spLocks/>
            </p:cNvSpPr>
            <p:nvPr/>
          </p:nvSpPr>
          <p:spPr bwMode="auto">
            <a:xfrm>
              <a:off x="993" y="1082"/>
              <a:ext cx="160" cy="248"/>
            </a:xfrm>
            <a:custGeom>
              <a:avLst/>
              <a:gdLst>
                <a:gd name="T0" fmla="*/ 41 w 319"/>
                <a:gd name="T1" fmla="*/ 5 h 496"/>
                <a:gd name="T2" fmla="*/ 157 w 319"/>
                <a:gd name="T3" fmla="*/ 0 h 496"/>
                <a:gd name="T4" fmla="*/ 279 w 319"/>
                <a:gd name="T5" fmla="*/ 12 h 496"/>
                <a:gd name="T6" fmla="*/ 293 w 319"/>
                <a:gd name="T7" fmla="*/ 73 h 496"/>
                <a:gd name="T8" fmla="*/ 303 w 319"/>
                <a:gd name="T9" fmla="*/ 130 h 496"/>
                <a:gd name="T10" fmla="*/ 310 w 319"/>
                <a:gd name="T11" fmla="*/ 183 h 496"/>
                <a:gd name="T12" fmla="*/ 315 w 319"/>
                <a:gd name="T13" fmla="*/ 235 h 496"/>
                <a:gd name="T14" fmla="*/ 317 w 319"/>
                <a:gd name="T15" fmla="*/ 288 h 496"/>
                <a:gd name="T16" fmla="*/ 319 w 319"/>
                <a:gd name="T17" fmla="*/ 341 h 496"/>
                <a:gd name="T18" fmla="*/ 319 w 319"/>
                <a:gd name="T19" fmla="*/ 397 h 496"/>
                <a:gd name="T20" fmla="*/ 319 w 319"/>
                <a:gd name="T21" fmla="*/ 458 h 496"/>
                <a:gd name="T22" fmla="*/ 185 w 319"/>
                <a:gd name="T23" fmla="*/ 496 h 496"/>
                <a:gd name="T24" fmla="*/ 0 w 319"/>
                <a:gd name="T25" fmla="*/ 466 h 496"/>
                <a:gd name="T26" fmla="*/ 0 w 319"/>
                <a:gd name="T27" fmla="*/ 332 h 496"/>
                <a:gd name="T28" fmla="*/ 18 w 319"/>
                <a:gd name="T29" fmla="*/ 111 h 496"/>
                <a:gd name="T30" fmla="*/ 41 w 319"/>
                <a:gd name="T31" fmla="*/ 5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9" h="496">
                  <a:moveTo>
                    <a:pt x="41" y="5"/>
                  </a:moveTo>
                  <a:lnTo>
                    <a:pt x="157" y="0"/>
                  </a:lnTo>
                  <a:lnTo>
                    <a:pt x="279" y="12"/>
                  </a:lnTo>
                  <a:lnTo>
                    <a:pt x="293" y="73"/>
                  </a:lnTo>
                  <a:lnTo>
                    <a:pt x="303" y="130"/>
                  </a:lnTo>
                  <a:lnTo>
                    <a:pt x="310" y="183"/>
                  </a:lnTo>
                  <a:lnTo>
                    <a:pt x="315" y="235"/>
                  </a:lnTo>
                  <a:lnTo>
                    <a:pt x="317" y="288"/>
                  </a:lnTo>
                  <a:lnTo>
                    <a:pt x="319" y="341"/>
                  </a:lnTo>
                  <a:lnTo>
                    <a:pt x="319" y="397"/>
                  </a:lnTo>
                  <a:lnTo>
                    <a:pt x="319" y="458"/>
                  </a:lnTo>
                  <a:lnTo>
                    <a:pt x="185" y="496"/>
                  </a:lnTo>
                  <a:lnTo>
                    <a:pt x="0" y="466"/>
                  </a:lnTo>
                  <a:lnTo>
                    <a:pt x="0" y="332"/>
                  </a:lnTo>
                  <a:lnTo>
                    <a:pt x="18" y="111"/>
                  </a:lnTo>
                  <a:lnTo>
                    <a:pt x="41" y="5"/>
                  </a:lnTo>
                  <a:close/>
                </a:path>
              </a:pathLst>
            </a:custGeom>
            <a:solidFill>
              <a:srgbClr val="33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52" name="Freeform 428"/>
            <p:cNvSpPr>
              <a:spLocks/>
            </p:cNvSpPr>
            <p:nvPr/>
          </p:nvSpPr>
          <p:spPr bwMode="auto">
            <a:xfrm>
              <a:off x="993" y="1108"/>
              <a:ext cx="96" cy="193"/>
            </a:xfrm>
            <a:custGeom>
              <a:avLst/>
              <a:gdLst>
                <a:gd name="T0" fmla="*/ 28 w 194"/>
                <a:gd name="T1" fmla="*/ 5 h 387"/>
                <a:gd name="T2" fmla="*/ 99 w 194"/>
                <a:gd name="T3" fmla="*/ 0 h 387"/>
                <a:gd name="T4" fmla="*/ 187 w 194"/>
                <a:gd name="T5" fmla="*/ 7 h 387"/>
                <a:gd name="T6" fmla="*/ 193 w 194"/>
                <a:gd name="T7" fmla="*/ 103 h 387"/>
                <a:gd name="T8" fmla="*/ 194 w 194"/>
                <a:gd name="T9" fmla="*/ 202 h 387"/>
                <a:gd name="T10" fmla="*/ 193 w 194"/>
                <a:gd name="T11" fmla="*/ 299 h 387"/>
                <a:gd name="T12" fmla="*/ 187 w 194"/>
                <a:gd name="T13" fmla="*/ 387 h 387"/>
                <a:gd name="T14" fmla="*/ 175 w 194"/>
                <a:gd name="T15" fmla="*/ 387 h 387"/>
                <a:gd name="T16" fmla="*/ 163 w 194"/>
                <a:gd name="T17" fmla="*/ 387 h 387"/>
                <a:gd name="T18" fmla="*/ 151 w 194"/>
                <a:gd name="T19" fmla="*/ 387 h 387"/>
                <a:gd name="T20" fmla="*/ 138 w 194"/>
                <a:gd name="T21" fmla="*/ 387 h 387"/>
                <a:gd name="T22" fmla="*/ 127 w 194"/>
                <a:gd name="T23" fmla="*/ 386 h 387"/>
                <a:gd name="T24" fmla="*/ 114 w 194"/>
                <a:gd name="T25" fmla="*/ 385 h 387"/>
                <a:gd name="T26" fmla="*/ 103 w 194"/>
                <a:gd name="T27" fmla="*/ 385 h 387"/>
                <a:gd name="T28" fmla="*/ 90 w 194"/>
                <a:gd name="T29" fmla="*/ 384 h 387"/>
                <a:gd name="T30" fmla="*/ 78 w 194"/>
                <a:gd name="T31" fmla="*/ 383 h 387"/>
                <a:gd name="T32" fmla="*/ 67 w 194"/>
                <a:gd name="T33" fmla="*/ 382 h 387"/>
                <a:gd name="T34" fmla="*/ 55 w 194"/>
                <a:gd name="T35" fmla="*/ 379 h 387"/>
                <a:gd name="T36" fmla="*/ 44 w 194"/>
                <a:gd name="T37" fmla="*/ 378 h 387"/>
                <a:gd name="T38" fmla="*/ 32 w 194"/>
                <a:gd name="T39" fmla="*/ 377 h 387"/>
                <a:gd name="T40" fmla="*/ 21 w 194"/>
                <a:gd name="T41" fmla="*/ 376 h 387"/>
                <a:gd name="T42" fmla="*/ 11 w 194"/>
                <a:gd name="T43" fmla="*/ 375 h 387"/>
                <a:gd name="T44" fmla="*/ 0 w 194"/>
                <a:gd name="T45" fmla="*/ 374 h 387"/>
                <a:gd name="T46" fmla="*/ 0 w 194"/>
                <a:gd name="T47" fmla="*/ 276 h 387"/>
                <a:gd name="T48" fmla="*/ 2 w 194"/>
                <a:gd name="T49" fmla="*/ 189 h 387"/>
                <a:gd name="T50" fmla="*/ 11 w 194"/>
                <a:gd name="T51" fmla="*/ 102 h 387"/>
                <a:gd name="T52" fmla="*/ 28 w 194"/>
                <a:gd name="T53" fmla="*/ 5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4" h="387">
                  <a:moveTo>
                    <a:pt x="28" y="5"/>
                  </a:moveTo>
                  <a:lnTo>
                    <a:pt x="99" y="0"/>
                  </a:lnTo>
                  <a:lnTo>
                    <a:pt x="187" y="7"/>
                  </a:lnTo>
                  <a:lnTo>
                    <a:pt x="193" y="103"/>
                  </a:lnTo>
                  <a:lnTo>
                    <a:pt x="194" y="202"/>
                  </a:lnTo>
                  <a:lnTo>
                    <a:pt x="193" y="299"/>
                  </a:lnTo>
                  <a:lnTo>
                    <a:pt x="187" y="387"/>
                  </a:lnTo>
                  <a:lnTo>
                    <a:pt x="175" y="387"/>
                  </a:lnTo>
                  <a:lnTo>
                    <a:pt x="163" y="387"/>
                  </a:lnTo>
                  <a:lnTo>
                    <a:pt x="151" y="387"/>
                  </a:lnTo>
                  <a:lnTo>
                    <a:pt x="138" y="387"/>
                  </a:lnTo>
                  <a:lnTo>
                    <a:pt x="127" y="386"/>
                  </a:lnTo>
                  <a:lnTo>
                    <a:pt x="114" y="385"/>
                  </a:lnTo>
                  <a:lnTo>
                    <a:pt x="103" y="385"/>
                  </a:lnTo>
                  <a:lnTo>
                    <a:pt x="90" y="384"/>
                  </a:lnTo>
                  <a:lnTo>
                    <a:pt x="78" y="383"/>
                  </a:lnTo>
                  <a:lnTo>
                    <a:pt x="67" y="382"/>
                  </a:lnTo>
                  <a:lnTo>
                    <a:pt x="55" y="379"/>
                  </a:lnTo>
                  <a:lnTo>
                    <a:pt x="44" y="378"/>
                  </a:lnTo>
                  <a:lnTo>
                    <a:pt x="32" y="377"/>
                  </a:lnTo>
                  <a:lnTo>
                    <a:pt x="21" y="376"/>
                  </a:lnTo>
                  <a:lnTo>
                    <a:pt x="11" y="375"/>
                  </a:lnTo>
                  <a:lnTo>
                    <a:pt x="0" y="374"/>
                  </a:lnTo>
                  <a:lnTo>
                    <a:pt x="0" y="276"/>
                  </a:lnTo>
                  <a:lnTo>
                    <a:pt x="2" y="189"/>
                  </a:lnTo>
                  <a:lnTo>
                    <a:pt x="11" y="102"/>
                  </a:lnTo>
                  <a:lnTo>
                    <a:pt x="28" y="5"/>
                  </a:lnTo>
                  <a:close/>
                </a:path>
              </a:pathLst>
            </a:custGeom>
            <a:solidFill>
              <a:srgbClr val="967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53" name="Freeform 429"/>
            <p:cNvSpPr>
              <a:spLocks/>
            </p:cNvSpPr>
            <p:nvPr/>
          </p:nvSpPr>
          <p:spPr bwMode="auto">
            <a:xfrm>
              <a:off x="994" y="1108"/>
              <a:ext cx="92" cy="182"/>
            </a:xfrm>
            <a:custGeom>
              <a:avLst/>
              <a:gdLst>
                <a:gd name="T0" fmla="*/ 27 w 186"/>
                <a:gd name="T1" fmla="*/ 5 h 364"/>
                <a:gd name="T2" fmla="*/ 36 w 186"/>
                <a:gd name="T3" fmla="*/ 5 h 364"/>
                <a:gd name="T4" fmla="*/ 44 w 186"/>
                <a:gd name="T5" fmla="*/ 4 h 364"/>
                <a:gd name="T6" fmla="*/ 53 w 186"/>
                <a:gd name="T7" fmla="*/ 4 h 364"/>
                <a:gd name="T8" fmla="*/ 61 w 186"/>
                <a:gd name="T9" fmla="*/ 3 h 364"/>
                <a:gd name="T10" fmla="*/ 71 w 186"/>
                <a:gd name="T11" fmla="*/ 2 h 364"/>
                <a:gd name="T12" fmla="*/ 79 w 186"/>
                <a:gd name="T13" fmla="*/ 2 h 364"/>
                <a:gd name="T14" fmla="*/ 88 w 186"/>
                <a:gd name="T15" fmla="*/ 0 h 364"/>
                <a:gd name="T16" fmla="*/ 96 w 186"/>
                <a:gd name="T17" fmla="*/ 0 h 364"/>
                <a:gd name="T18" fmla="*/ 106 w 186"/>
                <a:gd name="T19" fmla="*/ 2 h 364"/>
                <a:gd name="T20" fmla="*/ 117 w 186"/>
                <a:gd name="T21" fmla="*/ 2 h 364"/>
                <a:gd name="T22" fmla="*/ 127 w 186"/>
                <a:gd name="T23" fmla="*/ 3 h 364"/>
                <a:gd name="T24" fmla="*/ 139 w 186"/>
                <a:gd name="T25" fmla="*/ 4 h 364"/>
                <a:gd name="T26" fmla="*/ 149 w 186"/>
                <a:gd name="T27" fmla="*/ 5 h 364"/>
                <a:gd name="T28" fmla="*/ 159 w 186"/>
                <a:gd name="T29" fmla="*/ 5 h 364"/>
                <a:gd name="T30" fmla="*/ 170 w 186"/>
                <a:gd name="T31" fmla="*/ 6 h 364"/>
                <a:gd name="T32" fmla="*/ 180 w 186"/>
                <a:gd name="T33" fmla="*/ 7 h 364"/>
                <a:gd name="T34" fmla="*/ 185 w 186"/>
                <a:gd name="T35" fmla="*/ 97 h 364"/>
                <a:gd name="T36" fmla="*/ 186 w 186"/>
                <a:gd name="T37" fmla="*/ 190 h 364"/>
                <a:gd name="T38" fmla="*/ 185 w 186"/>
                <a:gd name="T39" fmla="*/ 281 h 364"/>
                <a:gd name="T40" fmla="*/ 180 w 186"/>
                <a:gd name="T41" fmla="*/ 364 h 364"/>
                <a:gd name="T42" fmla="*/ 157 w 186"/>
                <a:gd name="T43" fmla="*/ 364 h 364"/>
                <a:gd name="T44" fmla="*/ 134 w 186"/>
                <a:gd name="T45" fmla="*/ 363 h 364"/>
                <a:gd name="T46" fmla="*/ 111 w 186"/>
                <a:gd name="T47" fmla="*/ 362 h 364"/>
                <a:gd name="T48" fmla="*/ 88 w 186"/>
                <a:gd name="T49" fmla="*/ 360 h 364"/>
                <a:gd name="T50" fmla="*/ 65 w 186"/>
                <a:gd name="T51" fmla="*/ 359 h 364"/>
                <a:gd name="T52" fmla="*/ 43 w 186"/>
                <a:gd name="T53" fmla="*/ 356 h 364"/>
                <a:gd name="T54" fmla="*/ 21 w 186"/>
                <a:gd name="T55" fmla="*/ 354 h 364"/>
                <a:gd name="T56" fmla="*/ 0 w 186"/>
                <a:gd name="T57" fmla="*/ 352 h 364"/>
                <a:gd name="T58" fmla="*/ 0 w 186"/>
                <a:gd name="T59" fmla="*/ 260 h 364"/>
                <a:gd name="T60" fmla="*/ 3 w 186"/>
                <a:gd name="T61" fmla="*/ 178 h 364"/>
                <a:gd name="T62" fmla="*/ 11 w 186"/>
                <a:gd name="T63" fmla="*/ 96 h 364"/>
                <a:gd name="T64" fmla="*/ 27 w 186"/>
                <a:gd name="T65" fmla="*/ 5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6" h="364">
                  <a:moveTo>
                    <a:pt x="27" y="5"/>
                  </a:moveTo>
                  <a:lnTo>
                    <a:pt x="36" y="5"/>
                  </a:lnTo>
                  <a:lnTo>
                    <a:pt x="44" y="4"/>
                  </a:lnTo>
                  <a:lnTo>
                    <a:pt x="53" y="4"/>
                  </a:lnTo>
                  <a:lnTo>
                    <a:pt x="61" y="3"/>
                  </a:lnTo>
                  <a:lnTo>
                    <a:pt x="71" y="2"/>
                  </a:lnTo>
                  <a:lnTo>
                    <a:pt x="79" y="2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6" y="2"/>
                  </a:lnTo>
                  <a:lnTo>
                    <a:pt x="117" y="2"/>
                  </a:lnTo>
                  <a:lnTo>
                    <a:pt x="127" y="3"/>
                  </a:lnTo>
                  <a:lnTo>
                    <a:pt x="139" y="4"/>
                  </a:lnTo>
                  <a:lnTo>
                    <a:pt x="149" y="5"/>
                  </a:lnTo>
                  <a:lnTo>
                    <a:pt x="159" y="5"/>
                  </a:lnTo>
                  <a:lnTo>
                    <a:pt x="170" y="6"/>
                  </a:lnTo>
                  <a:lnTo>
                    <a:pt x="180" y="7"/>
                  </a:lnTo>
                  <a:lnTo>
                    <a:pt x="185" y="97"/>
                  </a:lnTo>
                  <a:lnTo>
                    <a:pt x="186" y="190"/>
                  </a:lnTo>
                  <a:lnTo>
                    <a:pt x="185" y="281"/>
                  </a:lnTo>
                  <a:lnTo>
                    <a:pt x="180" y="364"/>
                  </a:lnTo>
                  <a:lnTo>
                    <a:pt x="157" y="364"/>
                  </a:lnTo>
                  <a:lnTo>
                    <a:pt x="134" y="363"/>
                  </a:lnTo>
                  <a:lnTo>
                    <a:pt x="111" y="362"/>
                  </a:lnTo>
                  <a:lnTo>
                    <a:pt x="88" y="360"/>
                  </a:lnTo>
                  <a:lnTo>
                    <a:pt x="65" y="359"/>
                  </a:lnTo>
                  <a:lnTo>
                    <a:pt x="43" y="356"/>
                  </a:lnTo>
                  <a:lnTo>
                    <a:pt x="21" y="354"/>
                  </a:lnTo>
                  <a:lnTo>
                    <a:pt x="0" y="352"/>
                  </a:lnTo>
                  <a:lnTo>
                    <a:pt x="0" y="260"/>
                  </a:lnTo>
                  <a:lnTo>
                    <a:pt x="3" y="178"/>
                  </a:lnTo>
                  <a:lnTo>
                    <a:pt x="11" y="96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rgbClr val="9B7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54" name="Freeform 430"/>
            <p:cNvSpPr>
              <a:spLocks/>
            </p:cNvSpPr>
            <p:nvPr/>
          </p:nvSpPr>
          <p:spPr bwMode="auto">
            <a:xfrm>
              <a:off x="995" y="1108"/>
              <a:ext cx="89" cy="170"/>
            </a:xfrm>
            <a:custGeom>
              <a:avLst/>
              <a:gdLst>
                <a:gd name="T0" fmla="*/ 25 w 178"/>
                <a:gd name="T1" fmla="*/ 5 h 340"/>
                <a:gd name="T2" fmla="*/ 33 w 178"/>
                <a:gd name="T3" fmla="*/ 5 h 340"/>
                <a:gd name="T4" fmla="*/ 42 w 178"/>
                <a:gd name="T5" fmla="*/ 4 h 340"/>
                <a:gd name="T6" fmla="*/ 50 w 178"/>
                <a:gd name="T7" fmla="*/ 4 h 340"/>
                <a:gd name="T8" fmla="*/ 58 w 178"/>
                <a:gd name="T9" fmla="*/ 3 h 340"/>
                <a:gd name="T10" fmla="*/ 68 w 178"/>
                <a:gd name="T11" fmla="*/ 2 h 340"/>
                <a:gd name="T12" fmla="*/ 76 w 178"/>
                <a:gd name="T13" fmla="*/ 2 h 340"/>
                <a:gd name="T14" fmla="*/ 84 w 178"/>
                <a:gd name="T15" fmla="*/ 0 h 340"/>
                <a:gd name="T16" fmla="*/ 92 w 178"/>
                <a:gd name="T17" fmla="*/ 0 h 340"/>
                <a:gd name="T18" fmla="*/ 102 w 178"/>
                <a:gd name="T19" fmla="*/ 2 h 340"/>
                <a:gd name="T20" fmla="*/ 111 w 178"/>
                <a:gd name="T21" fmla="*/ 2 h 340"/>
                <a:gd name="T22" fmla="*/ 122 w 178"/>
                <a:gd name="T23" fmla="*/ 3 h 340"/>
                <a:gd name="T24" fmla="*/ 132 w 178"/>
                <a:gd name="T25" fmla="*/ 4 h 340"/>
                <a:gd name="T26" fmla="*/ 143 w 178"/>
                <a:gd name="T27" fmla="*/ 5 h 340"/>
                <a:gd name="T28" fmla="*/ 153 w 178"/>
                <a:gd name="T29" fmla="*/ 5 h 340"/>
                <a:gd name="T30" fmla="*/ 162 w 178"/>
                <a:gd name="T31" fmla="*/ 6 h 340"/>
                <a:gd name="T32" fmla="*/ 173 w 178"/>
                <a:gd name="T33" fmla="*/ 7 h 340"/>
                <a:gd name="T34" fmla="*/ 177 w 178"/>
                <a:gd name="T35" fmla="*/ 91 h 340"/>
                <a:gd name="T36" fmla="*/ 178 w 178"/>
                <a:gd name="T37" fmla="*/ 178 h 340"/>
                <a:gd name="T38" fmla="*/ 177 w 178"/>
                <a:gd name="T39" fmla="*/ 263 h 340"/>
                <a:gd name="T40" fmla="*/ 173 w 178"/>
                <a:gd name="T41" fmla="*/ 340 h 340"/>
                <a:gd name="T42" fmla="*/ 151 w 178"/>
                <a:gd name="T43" fmla="*/ 340 h 340"/>
                <a:gd name="T44" fmla="*/ 129 w 178"/>
                <a:gd name="T45" fmla="*/ 340 h 340"/>
                <a:gd name="T46" fmla="*/ 107 w 178"/>
                <a:gd name="T47" fmla="*/ 339 h 340"/>
                <a:gd name="T48" fmla="*/ 85 w 178"/>
                <a:gd name="T49" fmla="*/ 337 h 340"/>
                <a:gd name="T50" fmla="*/ 62 w 178"/>
                <a:gd name="T51" fmla="*/ 334 h 340"/>
                <a:gd name="T52" fmla="*/ 41 w 178"/>
                <a:gd name="T53" fmla="*/ 333 h 340"/>
                <a:gd name="T54" fmla="*/ 20 w 178"/>
                <a:gd name="T55" fmla="*/ 331 h 340"/>
                <a:gd name="T56" fmla="*/ 0 w 178"/>
                <a:gd name="T57" fmla="*/ 329 h 340"/>
                <a:gd name="T58" fmla="*/ 0 w 178"/>
                <a:gd name="T59" fmla="*/ 243 h 340"/>
                <a:gd name="T60" fmla="*/ 2 w 178"/>
                <a:gd name="T61" fmla="*/ 166 h 340"/>
                <a:gd name="T62" fmla="*/ 9 w 178"/>
                <a:gd name="T63" fmla="*/ 90 h 340"/>
                <a:gd name="T64" fmla="*/ 25 w 178"/>
                <a:gd name="T65" fmla="*/ 5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8" h="340">
                  <a:moveTo>
                    <a:pt x="25" y="5"/>
                  </a:moveTo>
                  <a:lnTo>
                    <a:pt x="33" y="5"/>
                  </a:lnTo>
                  <a:lnTo>
                    <a:pt x="42" y="4"/>
                  </a:lnTo>
                  <a:lnTo>
                    <a:pt x="50" y="4"/>
                  </a:lnTo>
                  <a:lnTo>
                    <a:pt x="58" y="3"/>
                  </a:lnTo>
                  <a:lnTo>
                    <a:pt x="68" y="2"/>
                  </a:lnTo>
                  <a:lnTo>
                    <a:pt x="76" y="2"/>
                  </a:lnTo>
                  <a:lnTo>
                    <a:pt x="84" y="0"/>
                  </a:lnTo>
                  <a:lnTo>
                    <a:pt x="92" y="0"/>
                  </a:lnTo>
                  <a:lnTo>
                    <a:pt x="102" y="2"/>
                  </a:lnTo>
                  <a:lnTo>
                    <a:pt x="111" y="2"/>
                  </a:lnTo>
                  <a:lnTo>
                    <a:pt x="122" y="3"/>
                  </a:lnTo>
                  <a:lnTo>
                    <a:pt x="132" y="4"/>
                  </a:lnTo>
                  <a:lnTo>
                    <a:pt x="143" y="5"/>
                  </a:lnTo>
                  <a:lnTo>
                    <a:pt x="153" y="5"/>
                  </a:lnTo>
                  <a:lnTo>
                    <a:pt x="162" y="6"/>
                  </a:lnTo>
                  <a:lnTo>
                    <a:pt x="173" y="7"/>
                  </a:lnTo>
                  <a:lnTo>
                    <a:pt x="177" y="91"/>
                  </a:lnTo>
                  <a:lnTo>
                    <a:pt x="178" y="178"/>
                  </a:lnTo>
                  <a:lnTo>
                    <a:pt x="177" y="263"/>
                  </a:lnTo>
                  <a:lnTo>
                    <a:pt x="173" y="340"/>
                  </a:lnTo>
                  <a:lnTo>
                    <a:pt x="151" y="340"/>
                  </a:lnTo>
                  <a:lnTo>
                    <a:pt x="129" y="340"/>
                  </a:lnTo>
                  <a:lnTo>
                    <a:pt x="107" y="339"/>
                  </a:lnTo>
                  <a:lnTo>
                    <a:pt x="85" y="337"/>
                  </a:lnTo>
                  <a:lnTo>
                    <a:pt x="62" y="334"/>
                  </a:lnTo>
                  <a:lnTo>
                    <a:pt x="41" y="333"/>
                  </a:lnTo>
                  <a:lnTo>
                    <a:pt x="20" y="331"/>
                  </a:lnTo>
                  <a:lnTo>
                    <a:pt x="0" y="329"/>
                  </a:lnTo>
                  <a:lnTo>
                    <a:pt x="0" y="243"/>
                  </a:lnTo>
                  <a:lnTo>
                    <a:pt x="2" y="166"/>
                  </a:lnTo>
                  <a:lnTo>
                    <a:pt x="9" y="90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A07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55" name="Freeform 431"/>
            <p:cNvSpPr>
              <a:spLocks/>
            </p:cNvSpPr>
            <p:nvPr/>
          </p:nvSpPr>
          <p:spPr bwMode="auto">
            <a:xfrm>
              <a:off x="997" y="1108"/>
              <a:ext cx="85" cy="158"/>
            </a:xfrm>
            <a:custGeom>
              <a:avLst/>
              <a:gdLst>
                <a:gd name="T0" fmla="*/ 23 w 171"/>
                <a:gd name="T1" fmla="*/ 5 h 316"/>
                <a:gd name="T2" fmla="*/ 31 w 171"/>
                <a:gd name="T3" fmla="*/ 5 h 316"/>
                <a:gd name="T4" fmla="*/ 39 w 171"/>
                <a:gd name="T5" fmla="*/ 4 h 316"/>
                <a:gd name="T6" fmla="*/ 47 w 171"/>
                <a:gd name="T7" fmla="*/ 4 h 316"/>
                <a:gd name="T8" fmla="*/ 55 w 171"/>
                <a:gd name="T9" fmla="*/ 3 h 316"/>
                <a:gd name="T10" fmla="*/ 64 w 171"/>
                <a:gd name="T11" fmla="*/ 3 h 316"/>
                <a:gd name="T12" fmla="*/ 72 w 171"/>
                <a:gd name="T13" fmla="*/ 2 h 316"/>
                <a:gd name="T14" fmla="*/ 80 w 171"/>
                <a:gd name="T15" fmla="*/ 2 h 316"/>
                <a:gd name="T16" fmla="*/ 88 w 171"/>
                <a:gd name="T17" fmla="*/ 0 h 316"/>
                <a:gd name="T18" fmla="*/ 97 w 171"/>
                <a:gd name="T19" fmla="*/ 2 h 316"/>
                <a:gd name="T20" fmla="*/ 107 w 171"/>
                <a:gd name="T21" fmla="*/ 2 h 316"/>
                <a:gd name="T22" fmla="*/ 117 w 171"/>
                <a:gd name="T23" fmla="*/ 3 h 316"/>
                <a:gd name="T24" fmla="*/ 127 w 171"/>
                <a:gd name="T25" fmla="*/ 4 h 316"/>
                <a:gd name="T26" fmla="*/ 136 w 171"/>
                <a:gd name="T27" fmla="*/ 5 h 316"/>
                <a:gd name="T28" fmla="*/ 145 w 171"/>
                <a:gd name="T29" fmla="*/ 5 h 316"/>
                <a:gd name="T30" fmla="*/ 156 w 171"/>
                <a:gd name="T31" fmla="*/ 6 h 316"/>
                <a:gd name="T32" fmla="*/ 165 w 171"/>
                <a:gd name="T33" fmla="*/ 7 h 316"/>
                <a:gd name="T34" fmla="*/ 168 w 171"/>
                <a:gd name="T35" fmla="*/ 86 h 316"/>
                <a:gd name="T36" fmla="*/ 171 w 171"/>
                <a:gd name="T37" fmla="*/ 165 h 316"/>
                <a:gd name="T38" fmla="*/ 168 w 171"/>
                <a:gd name="T39" fmla="*/ 243 h 316"/>
                <a:gd name="T40" fmla="*/ 165 w 171"/>
                <a:gd name="T41" fmla="*/ 316 h 316"/>
                <a:gd name="T42" fmla="*/ 144 w 171"/>
                <a:gd name="T43" fmla="*/ 316 h 316"/>
                <a:gd name="T44" fmla="*/ 122 w 171"/>
                <a:gd name="T45" fmla="*/ 316 h 316"/>
                <a:gd name="T46" fmla="*/ 102 w 171"/>
                <a:gd name="T47" fmla="*/ 315 h 316"/>
                <a:gd name="T48" fmla="*/ 81 w 171"/>
                <a:gd name="T49" fmla="*/ 314 h 316"/>
                <a:gd name="T50" fmla="*/ 59 w 171"/>
                <a:gd name="T51" fmla="*/ 311 h 316"/>
                <a:gd name="T52" fmla="*/ 39 w 171"/>
                <a:gd name="T53" fmla="*/ 310 h 316"/>
                <a:gd name="T54" fmla="*/ 20 w 171"/>
                <a:gd name="T55" fmla="*/ 308 h 316"/>
                <a:gd name="T56" fmla="*/ 0 w 171"/>
                <a:gd name="T57" fmla="*/ 307 h 316"/>
                <a:gd name="T58" fmla="*/ 0 w 171"/>
                <a:gd name="T59" fmla="*/ 227 h 316"/>
                <a:gd name="T60" fmla="*/ 1 w 171"/>
                <a:gd name="T61" fmla="*/ 156 h 316"/>
                <a:gd name="T62" fmla="*/ 8 w 171"/>
                <a:gd name="T63" fmla="*/ 85 h 316"/>
                <a:gd name="T64" fmla="*/ 23 w 171"/>
                <a:gd name="T65" fmla="*/ 5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1" h="316">
                  <a:moveTo>
                    <a:pt x="23" y="5"/>
                  </a:moveTo>
                  <a:lnTo>
                    <a:pt x="31" y="5"/>
                  </a:lnTo>
                  <a:lnTo>
                    <a:pt x="39" y="4"/>
                  </a:lnTo>
                  <a:lnTo>
                    <a:pt x="47" y="4"/>
                  </a:lnTo>
                  <a:lnTo>
                    <a:pt x="55" y="3"/>
                  </a:lnTo>
                  <a:lnTo>
                    <a:pt x="64" y="3"/>
                  </a:lnTo>
                  <a:lnTo>
                    <a:pt x="72" y="2"/>
                  </a:lnTo>
                  <a:lnTo>
                    <a:pt x="80" y="2"/>
                  </a:lnTo>
                  <a:lnTo>
                    <a:pt x="88" y="0"/>
                  </a:lnTo>
                  <a:lnTo>
                    <a:pt x="97" y="2"/>
                  </a:lnTo>
                  <a:lnTo>
                    <a:pt x="107" y="2"/>
                  </a:lnTo>
                  <a:lnTo>
                    <a:pt x="117" y="3"/>
                  </a:lnTo>
                  <a:lnTo>
                    <a:pt x="127" y="4"/>
                  </a:lnTo>
                  <a:lnTo>
                    <a:pt x="136" y="5"/>
                  </a:lnTo>
                  <a:lnTo>
                    <a:pt x="145" y="5"/>
                  </a:lnTo>
                  <a:lnTo>
                    <a:pt x="156" y="6"/>
                  </a:lnTo>
                  <a:lnTo>
                    <a:pt x="165" y="7"/>
                  </a:lnTo>
                  <a:lnTo>
                    <a:pt x="168" y="86"/>
                  </a:lnTo>
                  <a:lnTo>
                    <a:pt x="171" y="165"/>
                  </a:lnTo>
                  <a:lnTo>
                    <a:pt x="168" y="243"/>
                  </a:lnTo>
                  <a:lnTo>
                    <a:pt x="165" y="316"/>
                  </a:lnTo>
                  <a:lnTo>
                    <a:pt x="144" y="316"/>
                  </a:lnTo>
                  <a:lnTo>
                    <a:pt x="122" y="316"/>
                  </a:lnTo>
                  <a:lnTo>
                    <a:pt x="102" y="315"/>
                  </a:lnTo>
                  <a:lnTo>
                    <a:pt x="81" y="314"/>
                  </a:lnTo>
                  <a:lnTo>
                    <a:pt x="59" y="311"/>
                  </a:lnTo>
                  <a:lnTo>
                    <a:pt x="39" y="310"/>
                  </a:lnTo>
                  <a:lnTo>
                    <a:pt x="20" y="308"/>
                  </a:lnTo>
                  <a:lnTo>
                    <a:pt x="0" y="307"/>
                  </a:lnTo>
                  <a:lnTo>
                    <a:pt x="0" y="227"/>
                  </a:lnTo>
                  <a:lnTo>
                    <a:pt x="1" y="156"/>
                  </a:lnTo>
                  <a:lnTo>
                    <a:pt x="8" y="85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A58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56" name="Freeform 432"/>
            <p:cNvSpPr>
              <a:spLocks/>
            </p:cNvSpPr>
            <p:nvPr/>
          </p:nvSpPr>
          <p:spPr bwMode="auto">
            <a:xfrm>
              <a:off x="998" y="1108"/>
              <a:ext cx="81" cy="146"/>
            </a:xfrm>
            <a:custGeom>
              <a:avLst/>
              <a:gdLst>
                <a:gd name="T0" fmla="*/ 21 w 162"/>
                <a:gd name="T1" fmla="*/ 5 h 293"/>
                <a:gd name="T2" fmla="*/ 29 w 162"/>
                <a:gd name="T3" fmla="*/ 5 h 293"/>
                <a:gd name="T4" fmla="*/ 38 w 162"/>
                <a:gd name="T5" fmla="*/ 4 h 293"/>
                <a:gd name="T6" fmla="*/ 44 w 162"/>
                <a:gd name="T7" fmla="*/ 4 h 293"/>
                <a:gd name="T8" fmla="*/ 52 w 162"/>
                <a:gd name="T9" fmla="*/ 3 h 293"/>
                <a:gd name="T10" fmla="*/ 61 w 162"/>
                <a:gd name="T11" fmla="*/ 3 h 293"/>
                <a:gd name="T12" fmla="*/ 69 w 162"/>
                <a:gd name="T13" fmla="*/ 2 h 293"/>
                <a:gd name="T14" fmla="*/ 76 w 162"/>
                <a:gd name="T15" fmla="*/ 2 h 293"/>
                <a:gd name="T16" fmla="*/ 84 w 162"/>
                <a:gd name="T17" fmla="*/ 0 h 293"/>
                <a:gd name="T18" fmla="*/ 93 w 162"/>
                <a:gd name="T19" fmla="*/ 2 h 293"/>
                <a:gd name="T20" fmla="*/ 102 w 162"/>
                <a:gd name="T21" fmla="*/ 2 h 293"/>
                <a:gd name="T22" fmla="*/ 111 w 162"/>
                <a:gd name="T23" fmla="*/ 3 h 293"/>
                <a:gd name="T24" fmla="*/ 120 w 162"/>
                <a:gd name="T25" fmla="*/ 4 h 293"/>
                <a:gd name="T26" fmla="*/ 130 w 162"/>
                <a:gd name="T27" fmla="*/ 5 h 293"/>
                <a:gd name="T28" fmla="*/ 139 w 162"/>
                <a:gd name="T29" fmla="*/ 5 h 293"/>
                <a:gd name="T30" fmla="*/ 148 w 162"/>
                <a:gd name="T31" fmla="*/ 6 h 293"/>
                <a:gd name="T32" fmla="*/ 157 w 162"/>
                <a:gd name="T33" fmla="*/ 6 h 293"/>
                <a:gd name="T34" fmla="*/ 161 w 162"/>
                <a:gd name="T35" fmla="*/ 79 h 293"/>
                <a:gd name="T36" fmla="*/ 162 w 162"/>
                <a:gd name="T37" fmla="*/ 152 h 293"/>
                <a:gd name="T38" fmla="*/ 161 w 162"/>
                <a:gd name="T39" fmla="*/ 226 h 293"/>
                <a:gd name="T40" fmla="*/ 157 w 162"/>
                <a:gd name="T41" fmla="*/ 293 h 293"/>
                <a:gd name="T42" fmla="*/ 138 w 162"/>
                <a:gd name="T43" fmla="*/ 293 h 293"/>
                <a:gd name="T44" fmla="*/ 117 w 162"/>
                <a:gd name="T45" fmla="*/ 293 h 293"/>
                <a:gd name="T46" fmla="*/ 97 w 162"/>
                <a:gd name="T47" fmla="*/ 292 h 293"/>
                <a:gd name="T48" fmla="*/ 77 w 162"/>
                <a:gd name="T49" fmla="*/ 291 h 293"/>
                <a:gd name="T50" fmla="*/ 57 w 162"/>
                <a:gd name="T51" fmla="*/ 290 h 293"/>
                <a:gd name="T52" fmla="*/ 38 w 162"/>
                <a:gd name="T53" fmla="*/ 288 h 293"/>
                <a:gd name="T54" fmla="*/ 18 w 162"/>
                <a:gd name="T55" fmla="*/ 286 h 293"/>
                <a:gd name="T56" fmla="*/ 0 w 162"/>
                <a:gd name="T57" fmla="*/ 285 h 293"/>
                <a:gd name="T58" fmla="*/ 0 w 162"/>
                <a:gd name="T59" fmla="*/ 211 h 293"/>
                <a:gd name="T60" fmla="*/ 1 w 162"/>
                <a:gd name="T61" fmla="*/ 144 h 293"/>
                <a:gd name="T62" fmla="*/ 8 w 162"/>
                <a:gd name="T63" fmla="*/ 79 h 293"/>
                <a:gd name="T64" fmla="*/ 21 w 162"/>
                <a:gd name="T65" fmla="*/ 5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2" h="293">
                  <a:moveTo>
                    <a:pt x="21" y="5"/>
                  </a:moveTo>
                  <a:lnTo>
                    <a:pt x="29" y="5"/>
                  </a:lnTo>
                  <a:lnTo>
                    <a:pt x="38" y="4"/>
                  </a:lnTo>
                  <a:lnTo>
                    <a:pt x="44" y="4"/>
                  </a:lnTo>
                  <a:lnTo>
                    <a:pt x="52" y="3"/>
                  </a:lnTo>
                  <a:lnTo>
                    <a:pt x="61" y="3"/>
                  </a:lnTo>
                  <a:lnTo>
                    <a:pt x="69" y="2"/>
                  </a:lnTo>
                  <a:lnTo>
                    <a:pt x="76" y="2"/>
                  </a:lnTo>
                  <a:lnTo>
                    <a:pt x="84" y="0"/>
                  </a:lnTo>
                  <a:lnTo>
                    <a:pt x="93" y="2"/>
                  </a:lnTo>
                  <a:lnTo>
                    <a:pt x="102" y="2"/>
                  </a:lnTo>
                  <a:lnTo>
                    <a:pt x="111" y="3"/>
                  </a:lnTo>
                  <a:lnTo>
                    <a:pt x="120" y="4"/>
                  </a:lnTo>
                  <a:lnTo>
                    <a:pt x="130" y="5"/>
                  </a:lnTo>
                  <a:lnTo>
                    <a:pt x="139" y="5"/>
                  </a:lnTo>
                  <a:lnTo>
                    <a:pt x="148" y="6"/>
                  </a:lnTo>
                  <a:lnTo>
                    <a:pt x="157" y="6"/>
                  </a:lnTo>
                  <a:lnTo>
                    <a:pt x="161" y="79"/>
                  </a:lnTo>
                  <a:lnTo>
                    <a:pt x="162" y="152"/>
                  </a:lnTo>
                  <a:lnTo>
                    <a:pt x="161" y="226"/>
                  </a:lnTo>
                  <a:lnTo>
                    <a:pt x="157" y="293"/>
                  </a:lnTo>
                  <a:lnTo>
                    <a:pt x="138" y="293"/>
                  </a:lnTo>
                  <a:lnTo>
                    <a:pt x="117" y="293"/>
                  </a:lnTo>
                  <a:lnTo>
                    <a:pt x="97" y="292"/>
                  </a:lnTo>
                  <a:lnTo>
                    <a:pt x="77" y="291"/>
                  </a:lnTo>
                  <a:lnTo>
                    <a:pt x="57" y="290"/>
                  </a:lnTo>
                  <a:lnTo>
                    <a:pt x="38" y="288"/>
                  </a:lnTo>
                  <a:lnTo>
                    <a:pt x="18" y="286"/>
                  </a:lnTo>
                  <a:lnTo>
                    <a:pt x="0" y="285"/>
                  </a:lnTo>
                  <a:lnTo>
                    <a:pt x="0" y="211"/>
                  </a:lnTo>
                  <a:lnTo>
                    <a:pt x="1" y="144"/>
                  </a:lnTo>
                  <a:lnTo>
                    <a:pt x="8" y="79"/>
                  </a:lnTo>
                  <a:lnTo>
                    <a:pt x="21" y="5"/>
                  </a:lnTo>
                  <a:close/>
                </a:path>
              </a:pathLst>
            </a:custGeom>
            <a:solidFill>
              <a:srgbClr val="AA9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57" name="Freeform 433"/>
            <p:cNvSpPr>
              <a:spLocks/>
            </p:cNvSpPr>
            <p:nvPr/>
          </p:nvSpPr>
          <p:spPr bwMode="auto">
            <a:xfrm>
              <a:off x="999" y="1108"/>
              <a:ext cx="77" cy="134"/>
            </a:xfrm>
            <a:custGeom>
              <a:avLst/>
              <a:gdLst>
                <a:gd name="T0" fmla="*/ 21 w 154"/>
                <a:gd name="T1" fmla="*/ 5 h 269"/>
                <a:gd name="T2" fmla="*/ 27 w 154"/>
                <a:gd name="T3" fmla="*/ 5 h 269"/>
                <a:gd name="T4" fmla="*/ 36 w 154"/>
                <a:gd name="T5" fmla="*/ 4 h 269"/>
                <a:gd name="T6" fmla="*/ 42 w 154"/>
                <a:gd name="T7" fmla="*/ 4 h 269"/>
                <a:gd name="T8" fmla="*/ 50 w 154"/>
                <a:gd name="T9" fmla="*/ 3 h 269"/>
                <a:gd name="T10" fmla="*/ 57 w 154"/>
                <a:gd name="T11" fmla="*/ 3 h 269"/>
                <a:gd name="T12" fmla="*/ 65 w 154"/>
                <a:gd name="T13" fmla="*/ 2 h 269"/>
                <a:gd name="T14" fmla="*/ 72 w 154"/>
                <a:gd name="T15" fmla="*/ 2 h 269"/>
                <a:gd name="T16" fmla="*/ 80 w 154"/>
                <a:gd name="T17" fmla="*/ 0 h 269"/>
                <a:gd name="T18" fmla="*/ 90 w 154"/>
                <a:gd name="T19" fmla="*/ 2 h 269"/>
                <a:gd name="T20" fmla="*/ 98 w 154"/>
                <a:gd name="T21" fmla="*/ 2 h 269"/>
                <a:gd name="T22" fmla="*/ 107 w 154"/>
                <a:gd name="T23" fmla="*/ 3 h 269"/>
                <a:gd name="T24" fmla="*/ 116 w 154"/>
                <a:gd name="T25" fmla="*/ 4 h 269"/>
                <a:gd name="T26" fmla="*/ 124 w 154"/>
                <a:gd name="T27" fmla="*/ 5 h 269"/>
                <a:gd name="T28" fmla="*/ 133 w 154"/>
                <a:gd name="T29" fmla="*/ 5 h 269"/>
                <a:gd name="T30" fmla="*/ 141 w 154"/>
                <a:gd name="T31" fmla="*/ 6 h 269"/>
                <a:gd name="T32" fmla="*/ 151 w 154"/>
                <a:gd name="T33" fmla="*/ 6 h 269"/>
                <a:gd name="T34" fmla="*/ 153 w 154"/>
                <a:gd name="T35" fmla="*/ 72 h 269"/>
                <a:gd name="T36" fmla="*/ 154 w 154"/>
                <a:gd name="T37" fmla="*/ 141 h 269"/>
                <a:gd name="T38" fmla="*/ 154 w 154"/>
                <a:gd name="T39" fmla="*/ 208 h 269"/>
                <a:gd name="T40" fmla="*/ 151 w 154"/>
                <a:gd name="T41" fmla="*/ 269 h 269"/>
                <a:gd name="T42" fmla="*/ 131 w 154"/>
                <a:gd name="T43" fmla="*/ 269 h 269"/>
                <a:gd name="T44" fmla="*/ 113 w 154"/>
                <a:gd name="T45" fmla="*/ 269 h 269"/>
                <a:gd name="T46" fmla="*/ 93 w 154"/>
                <a:gd name="T47" fmla="*/ 269 h 269"/>
                <a:gd name="T48" fmla="*/ 74 w 154"/>
                <a:gd name="T49" fmla="*/ 268 h 269"/>
                <a:gd name="T50" fmla="*/ 55 w 154"/>
                <a:gd name="T51" fmla="*/ 266 h 269"/>
                <a:gd name="T52" fmla="*/ 37 w 154"/>
                <a:gd name="T53" fmla="*/ 265 h 269"/>
                <a:gd name="T54" fmla="*/ 18 w 154"/>
                <a:gd name="T55" fmla="*/ 264 h 269"/>
                <a:gd name="T56" fmla="*/ 0 w 154"/>
                <a:gd name="T57" fmla="*/ 263 h 269"/>
                <a:gd name="T58" fmla="*/ 0 w 154"/>
                <a:gd name="T59" fmla="*/ 195 h 269"/>
                <a:gd name="T60" fmla="*/ 1 w 154"/>
                <a:gd name="T61" fmla="*/ 134 h 269"/>
                <a:gd name="T62" fmla="*/ 7 w 154"/>
                <a:gd name="T63" fmla="*/ 73 h 269"/>
                <a:gd name="T64" fmla="*/ 21 w 154"/>
                <a:gd name="T65" fmla="*/ 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4" h="269">
                  <a:moveTo>
                    <a:pt x="21" y="5"/>
                  </a:moveTo>
                  <a:lnTo>
                    <a:pt x="27" y="5"/>
                  </a:lnTo>
                  <a:lnTo>
                    <a:pt x="36" y="4"/>
                  </a:lnTo>
                  <a:lnTo>
                    <a:pt x="42" y="4"/>
                  </a:lnTo>
                  <a:lnTo>
                    <a:pt x="50" y="3"/>
                  </a:lnTo>
                  <a:lnTo>
                    <a:pt x="57" y="3"/>
                  </a:lnTo>
                  <a:lnTo>
                    <a:pt x="65" y="2"/>
                  </a:lnTo>
                  <a:lnTo>
                    <a:pt x="72" y="2"/>
                  </a:lnTo>
                  <a:lnTo>
                    <a:pt x="80" y="0"/>
                  </a:lnTo>
                  <a:lnTo>
                    <a:pt x="90" y="2"/>
                  </a:lnTo>
                  <a:lnTo>
                    <a:pt x="98" y="2"/>
                  </a:lnTo>
                  <a:lnTo>
                    <a:pt x="107" y="3"/>
                  </a:lnTo>
                  <a:lnTo>
                    <a:pt x="116" y="4"/>
                  </a:lnTo>
                  <a:lnTo>
                    <a:pt x="124" y="5"/>
                  </a:lnTo>
                  <a:lnTo>
                    <a:pt x="133" y="5"/>
                  </a:lnTo>
                  <a:lnTo>
                    <a:pt x="141" y="6"/>
                  </a:lnTo>
                  <a:lnTo>
                    <a:pt x="151" y="6"/>
                  </a:lnTo>
                  <a:lnTo>
                    <a:pt x="153" y="72"/>
                  </a:lnTo>
                  <a:lnTo>
                    <a:pt x="154" y="141"/>
                  </a:lnTo>
                  <a:lnTo>
                    <a:pt x="154" y="208"/>
                  </a:lnTo>
                  <a:lnTo>
                    <a:pt x="151" y="269"/>
                  </a:lnTo>
                  <a:lnTo>
                    <a:pt x="131" y="269"/>
                  </a:lnTo>
                  <a:lnTo>
                    <a:pt x="113" y="269"/>
                  </a:lnTo>
                  <a:lnTo>
                    <a:pt x="93" y="269"/>
                  </a:lnTo>
                  <a:lnTo>
                    <a:pt x="74" y="268"/>
                  </a:lnTo>
                  <a:lnTo>
                    <a:pt x="55" y="266"/>
                  </a:lnTo>
                  <a:lnTo>
                    <a:pt x="37" y="265"/>
                  </a:lnTo>
                  <a:lnTo>
                    <a:pt x="18" y="264"/>
                  </a:lnTo>
                  <a:lnTo>
                    <a:pt x="0" y="263"/>
                  </a:lnTo>
                  <a:lnTo>
                    <a:pt x="0" y="195"/>
                  </a:lnTo>
                  <a:lnTo>
                    <a:pt x="1" y="134"/>
                  </a:lnTo>
                  <a:lnTo>
                    <a:pt x="7" y="73"/>
                  </a:lnTo>
                  <a:lnTo>
                    <a:pt x="21" y="5"/>
                  </a:lnTo>
                  <a:close/>
                </a:path>
              </a:pathLst>
            </a:custGeom>
            <a:solidFill>
              <a:srgbClr val="AF9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58" name="Freeform 434"/>
            <p:cNvSpPr>
              <a:spLocks/>
            </p:cNvSpPr>
            <p:nvPr/>
          </p:nvSpPr>
          <p:spPr bwMode="auto">
            <a:xfrm>
              <a:off x="1000" y="1108"/>
              <a:ext cx="74" cy="124"/>
            </a:xfrm>
            <a:custGeom>
              <a:avLst/>
              <a:gdLst>
                <a:gd name="T0" fmla="*/ 20 w 148"/>
                <a:gd name="T1" fmla="*/ 5 h 248"/>
                <a:gd name="T2" fmla="*/ 27 w 148"/>
                <a:gd name="T3" fmla="*/ 5 h 248"/>
                <a:gd name="T4" fmla="*/ 35 w 148"/>
                <a:gd name="T5" fmla="*/ 4 h 248"/>
                <a:gd name="T6" fmla="*/ 42 w 148"/>
                <a:gd name="T7" fmla="*/ 4 h 248"/>
                <a:gd name="T8" fmla="*/ 48 w 148"/>
                <a:gd name="T9" fmla="*/ 3 h 248"/>
                <a:gd name="T10" fmla="*/ 55 w 148"/>
                <a:gd name="T11" fmla="*/ 3 h 248"/>
                <a:gd name="T12" fmla="*/ 62 w 148"/>
                <a:gd name="T13" fmla="*/ 2 h 248"/>
                <a:gd name="T14" fmla="*/ 70 w 148"/>
                <a:gd name="T15" fmla="*/ 2 h 248"/>
                <a:gd name="T16" fmla="*/ 77 w 148"/>
                <a:gd name="T17" fmla="*/ 0 h 248"/>
                <a:gd name="T18" fmla="*/ 85 w 148"/>
                <a:gd name="T19" fmla="*/ 2 h 248"/>
                <a:gd name="T20" fmla="*/ 95 w 148"/>
                <a:gd name="T21" fmla="*/ 2 h 248"/>
                <a:gd name="T22" fmla="*/ 103 w 148"/>
                <a:gd name="T23" fmla="*/ 3 h 248"/>
                <a:gd name="T24" fmla="*/ 112 w 148"/>
                <a:gd name="T25" fmla="*/ 4 h 248"/>
                <a:gd name="T26" fmla="*/ 120 w 148"/>
                <a:gd name="T27" fmla="*/ 5 h 248"/>
                <a:gd name="T28" fmla="*/ 128 w 148"/>
                <a:gd name="T29" fmla="*/ 5 h 248"/>
                <a:gd name="T30" fmla="*/ 136 w 148"/>
                <a:gd name="T31" fmla="*/ 6 h 248"/>
                <a:gd name="T32" fmla="*/ 144 w 148"/>
                <a:gd name="T33" fmla="*/ 6 h 248"/>
                <a:gd name="T34" fmla="*/ 146 w 148"/>
                <a:gd name="T35" fmla="*/ 66 h 248"/>
                <a:gd name="T36" fmla="*/ 148 w 148"/>
                <a:gd name="T37" fmla="*/ 128 h 248"/>
                <a:gd name="T38" fmla="*/ 146 w 148"/>
                <a:gd name="T39" fmla="*/ 189 h 248"/>
                <a:gd name="T40" fmla="*/ 144 w 148"/>
                <a:gd name="T41" fmla="*/ 248 h 248"/>
                <a:gd name="T42" fmla="*/ 126 w 148"/>
                <a:gd name="T43" fmla="*/ 248 h 248"/>
                <a:gd name="T44" fmla="*/ 107 w 148"/>
                <a:gd name="T45" fmla="*/ 248 h 248"/>
                <a:gd name="T46" fmla="*/ 89 w 148"/>
                <a:gd name="T47" fmla="*/ 247 h 248"/>
                <a:gd name="T48" fmla="*/ 70 w 148"/>
                <a:gd name="T49" fmla="*/ 247 h 248"/>
                <a:gd name="T50" fmla="*/ 53 w 148"/>
                <a:gd name="T51" fmla="*/ 246 h 248"/>
                <a:gd name="T52" fmla="*/ 35 w 148"/>
                <a:gd name="T53" fmla="*/ 245 h 248"/>
                <a:gd name="T54" fmla="*/ 17 w 148"/>
                <a:gd name="T55" fmla="*/ 243 h 248"/>
                <a:gd name="T56" fmla="*/ 0 w 148"/>
                <a:gd name="T57" fmla="*/ 242 h 248"/>
                <a:gd name="T58" fmla="*/ 0 w 148"/>
                <a:gd name="T59" fmla="*/ 179 h 248"/>
                <a:gd name="T60" fmla="*/ 1 w 148"/>
                <a:gd name="T61" fmla="*/ 123 h 248"/>
                <a:gd name="T62" fmla="*/ 7 w 148"/>
                <a:gd name="T63" fmla="*/ 67 h 248"/>
                <a:gd name="T64" fmla="*/ 20 w 148"/>
                <a:gd name="T65" fmla="*/ 5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8" h="248">
                  <a:moveTo>
                    <a:pt x="20" y="5"/>
                  </a:moveTo>
                  <a:lnTo>
                    <a:pt x="27" y="5"/>
                  </a:lnTo>
                  <a:lnTo>
                    <a:pt x="35" y="4"/>
                  </a:lnTo>
                  <a:lnTo>
                    <a:pt x="42" y="4"/>
                  </a:lnTo>
                  <a:lnTo>
                    <a:pt x="48" y="3"/>
                  </a:lnTo>
                  <a:lnTo>
                    <a:pt x="55" y="3"/>
                  </a:lnTo>
                  <a:lnTo>
                    <a:pt x="62" y="2"/>
                  </a:lnTo>
                  <a:lnTo>
                    <a:pt x="70" y="2"/>
                  </a:lnTo>
                  <a:lnTo>
                    <a:pt x="77" y="0"/>
                  </a:lnTo>
                  <a:lnTo>
                    <a:pt x="85" y="2"/>
                  </a:lnTo>
                  <a:lnTo>
                    <a:pt x="95" y="2"/>
                  </a:lnTo>
                  <a:lnTo>
                    <a:pt x="103" y="3"/>
                  </a:lnTo>
                  <a:lnTo>
                    <a:pt x="112" y="4"/>
                  </a:lnTo>
                  <a:lnTo>
                    <a:pt x="120" y="5"/>
                  </a:lnTo>
                  <a:lnTo>
                    <a:pt x="128" y="5"/>
                  </a:lnTo>
                  <a:lnTo>
                    <a:pt x="136" y="6"/>
                  </a:lnTo>
                  <a:lnTo>
                    <a:pt x="144" y="6"/>
                  </a:lnTo>
                  <a:lnTo>
                    <a:pt x="146" y="66"/>
                  </a:lnTo>
                  <a:lnTo>
                    <a:pt x="148" y="128"/>
                  </a:lnTo>
                  <a:lnTo>
                    <a:pt x="146" y="189"/>
                  </a:lnTo>
                  <a:lnTo>
                    <a:pt x="144" y="248"/>
                  </a:lnTo>
                  <a:lnTo>
                    <a:pt x="126" y="248"/>
                  </a:lnTo>
                  <a:lnTo>
                    <a:pt x="107" y="248"/>
                  </a:lnTo>
                  <a:lnTo>
                    <a:pt x="89" y="247"/>
                  </a:lnTo>
                  <a:lnTo>
                    <a:pt x="70" y="247"/>
                  </a:lnTo>
                  <a:lnTo>
                    <a:pt x="53" y="246"/>
                  </a:lnTo>
                  <a:lnTo>
                    <a:pt x="35" y="245"/>
                  </a:lnTo>
                  <a:lnTo>
                    <a:pt x="17" y="243"/>
                  </a:lnTo>
                  <a:lnTo>
                    <a:pt x="0" y="242"/>
                  </a:lnTo>
                  <a:lnTo>
                    <a:pt x="0" y="179"/>
                  </a:lnTo>
                  <a:lnTo>
                    <a:pt x="1" y="123"/>
                  </a:lnTo>
                  <a:lnTo>
                    <a:pt x="7" y="67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rgbClr val="B59E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59" name="Freeform 435"/>
            <p:cNvSpPr>
              <a:spLocks/>
            </p:cNvSpPr>
            <p:nvPr/>
          </p:nvSpPr>
          <p:spPr bwMode="auto">
            <a:xfrm>
              <a:off x="1002" y="1108"/>
              <a:ext cx="69" cy="111"/>
            </a:xfrm>
            <a:custGeom>
              <a:avLst/>
              <a:gdLst>
                <a:gd name="T0" fmla="*/ 17 w 138"/>
                <a:gd name="T1" fmla="*/ 3 h 222"/>
                <a:gd name="T2" fmla="*/ 24 w 138"/>
                <a:gd name="T3" fmla="*/ 3 h 222"/>
                <a:gd name="T4" fmla="*/ 31 w 138"/>
                <a:gd name="T5" fmla="*/ 2 h 222"/>
                <a:gd name="T6" fmla="*/ 38 w 138"/>
                <a:gd name="T7" fmla="*/ 2 h 222"/>
                <a:gd name="T8" fmla="*/ 44 w 138"/>
                <a:gd name="T9" fmla="*/ 1 h 222"/>
                <a:gd name="T10" fmla="*/ 51 w 138"/>
                <a:gd name="T11" fmla="*/ 1 h 222"/>
                <a:gd name="T12" fmla="*/ 58 w 138"/>
                <a:gd name="T13" fmla="*/ 1 h 222"/>
                <a:gd name="T14" fmla="*/ 65 w 138"/>
                <a:gd name="T15" fmla="*/ 0 h 222"/>
                <a:gd name="T16" fmla="*/ 72 w 138"/>
                <a:gd name="T17" fmla="*/ 0 h 222"/>
                <a:gd name="T18" fmla="*/ 80 w 138"/>
                <a:gd name="T19" fmla="*/ 0 h 222"/>
                <a:gd name="T20" fmla="*/ 88 w 138"/>
                <a:gd name="T21" fmla="*/ 1 h 222"/>
                <a:gd name="T22" fmla="*/ 96 w 138"/>
                <a:gd name="T23" fmla="*/ 1 h 222"/>
                <a:gd name="T24" fmla="*/ 104 w 138"/>
                <a:gd name="T25" fmla="*/ 2 h 222"/>
                <a:gd name="T26" fmla="*/ 111 w 138"/>
                <a:gd name="T27" fmla="*/ 3 h 222"/>
                <a:gd name="T28" fmla="*/ 119 w 138"/>
                <a:gd name="T29" fmla="*/ 3 h 222"/>
                <a:gd name="T30" fmla="*/ 127 w 138"/>
                <a:gd name="T31" fmla="*/ 4 h 222"/>
                <a:gd name="T32" fmla="*/ 135 w 138"/>
                <a:gd name="T33" fmla="*/ 4 h 222"/>
                <a:gd name="T34" fmla="*/ 138 w 138"/>
                <a:gd name="T35" fmla="*/ 58 h 222"/>
                <a:gd name="T36" fmla="*/ 138 w 138"/>
                <a:gd name="T37" fmla="*/ 114 h 222"/>
                <a:gd name="T38" fmla="*/ 138 w 138"/>
                <a:gd name="T39" fmla="*/ 169 h 222"/>
                <a:gd name="T40" fmla="*/ 135 w 138"/>
                <a:gd name="T41" fmla="*/ 222 h 222"/>
                <a:gd name="T42" fmla="*/ 118 w 138"/>
                <a:gd name="T43" fmla="*/ 222 h 222"/>
                <a:gd name="T44" fmla="*/ 101 w 138"/>
                <a:gd name="T45" fmla="*/ 222 h 222"/>
                <a:gd name="T46" fmla="*/ 84 w 138"/>
                <a:gd name="T47" fmla="*/ 222 h 222"/>
                <a:gd name="T48" fmla="*/ 66 w 138"/>
                <a:gd name="T49" fmla="*/ 221 h 222"/>
                <a:gd name="T50" fmla="*/ 49 w 138"/>
                <a:gd name="T51" fmla="*/ 221 h 222"/>
                <a:gd name="T52" fmla="*/ 32 w 138"/>
                <a:gd name="T53" fmla="*/ 220 h 222"/>
                <a:gd name="T54" fmla="*/ 16 w 138"/>
                <a:gd name="T55" fmla="*/ 218 h 222"/>
                <a:gd name="T56" fmla="*/ 0 w 138"/>
                <a:gd name="T57" fmla="*/ 217 h 222"/>
                <a:gd name="T58" fmla="*/ 0 w 138"/>
                <a:gd name="T59" fmla="*/ 161 h 222"/>
                <a:gd name="T60" fmla="*/ 0 w 138"/>
                <a:gd name="T61" fmla="*/ 110 h 222"/>
                <a:gd name="T62" fmla="*/ 5 w 138"/>
                <a:gd name="T63" fmla="*/ 59 h 222"/>
                <a:gd name="T64" fmla="*/ 17 w 138"/>
                <a:gd name="T65" fmla="*/ 3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8" h="222">
                  <a:moveTo>
                    <a:pt x="17" y="3"/>
                  </a:moveTo>
                  <a:lnTo>
                    <a:pt x="24" y="3"/>
                  </a:lnTo>
                  <a:lnTo>
                    <a:pt x="31" y="2"/>
                  </a:lnTo>
                  <a:lnTo>
                    <a:pt x="38" y="2"/>
                  </a:lnTo>
                  <a:lnTo>
                    <a:pt x="44" y="1"/>
                  </a:lnTo>
                  <a:lnTo>
                    <a:pt x="51" y="1"/>
                  </a:lnTo>
                  <a:lnTo>
                    <a:pt x="58" y="1"/>
                  </a:lnTo>
                  <a:lnTo>
                    <a:pt x="65" y="0"/>
                  </a:lnTo>
                  <a:lnTo>
                    <a:pt x="72" y="0"/>
                  </a:lnTo>
                  <a:lnTo>
                    <a:pt x="80" y="0"/>
                  </a:lnTo>
                  <a:lnTo>
                    <a:pt x="88" y="1"/>
                  </a:lnTo>
                  <a:lnTo>
                    <a:pt x="96" y="1"/>
                  </a:lnTo>
                  <a:lnTo>
                    <a:pt x="104" y="2"/>
                  </a:lnTo>
                  <a:lnTo>
                    <a:pt x="111" y="3"/>
                  </a:lnTo>
                  <a:lnTo>
                    <a:pt x="119" y="3"/>
                  </a:lnTo>
                  <a:lnTo>
                    <a:pt x="127" y="4"/>
                  </a:lnTo>
                  <a:lnTo>
                    <a:pt x="135" y="4"/>
                  </a:lnTo>
                  <a:lnTo>
                    <a:pt x="138" y="58"/>
                  </a:lnTo>
                  <a:lnTo>
                    <a:pt x="138" y="114"/>
                  </a:lnTo>
                  <a:lnTo>
                    <a:pt x="138" y="169"/>
                  </a:lnTo>
                  <a:lnTo>
                    <a:pt x="135" y="222"/>
                  </a:lnTo>
                  <a:lnTo>
                    <a:pt x="118" y="222"/>
                  </a:lnTo>
                  <a:lnTo>
                    <a:pt x="101" y="222"/>
                  </a:lnTo>
                  <a:lnTo>
                    <a:pt x="84" y="222"/>
                  </a:lnTo>
                  <a:lnTo>
                    <a:pt x="66" y="221"/>
                  </a:lnTo>
                  <a:lnTo>
                    <a:pt x="49" y="221"/>
                  </a:lnTo>
                  <a:lnTo>
                    <a:pt x="32" y="220"/>
                  </a:lnTo>
                  <a:lnTo>
                    <a:pt x="16" y="218"/>
                  </a:lnTo>
                  <a:lnTo>
                    <a:pt x="0" y="217"/>
                  </a:lnTo>
                  <a:lnTo>
                    <a:pt x="0" y="161"/>
                  </a:lnTo>
                  <a:lnTo>
                    <a:pt x="0" y="110"/>
                  </a:lnTo>
                  <a:lnTo>
                    <a:pt x="5" y="59"/>
                  </a:lnTo>
                  <a:lnTo>
                    <a:pt x="17" y="3"/>
                  </a:lnTo>
                  <a:close/>
                </a:path>
              </a:pathLst>
            </a:custGeom>
            <a:solidFill>
              <a:srgbClr val="BAA5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60" name="Freeform 436"/>
            <p:cNvSpPr>
              <a:spLocks/>
            </p:cNvSpPr>
            <p:nvPr/>
          </p:nvSpPr>
          <p:spPr bwMode="auto">
            <a:xfrm>
              <a:off x="1002" y="1108"/>
              <a:ext cx="67" cy="100"/>
            </a:xfrm>
            <a:custGeom>
              <a:avLst/>
              <a:gdLst>
                <a:gd name="T0" fmla="*/ 17 w 132"/>
                <a:gd name="T1" fmla="*/ 3 h 199"/>
                <a:gd name="T2" fmla="*/ 24 w 132"/>
                <a:gd name="T3" fmla="*/ 3 h 199"/>
                <a:gd name="T4" fmla="*/ 30 w 132"/>
                <a:gd name="T5" fmla="*/ 2 h 199"/>
                <a:gd name="T6" fmla="*/ 37 w 132"/>
                <a:gd name="T7" fmla="*/ 2 h 199"/>
                <a:gd name="T8" fmla="*/ 43 w 132"/>
                <a:gd name="T9" fmla="*/ 1 h 199"/>
                <a:gd name="T10" fmla="*/ 49 w 132"/>
                <a:gd name="T11" fmla="*/ 1 h 199"/>
                <a:gd name="T12" fmla="*/ 56 w 132"/>
                <a:gd name="T13" fmla="*/ 1 h 199"/>
                <a:gd name="T14" fmla="*/ 62 w 132"/>
                <a:gd name="T15" fmla="*/ 0 h 199"/>
                <a:gd name="T16" fmla="*/ 69 w 132"/>
                <a:gd name="T17" fmla="*/ 0 h 199"/>
                <a:gd name="T18" fmla="*/ 77 w 132"/>
                <a:gd name="T19" fmla="*/ 0 h 199"/>
                <a:gd name="T20" fmla="*/ 84 w 132"/>
                <a:gd name="T21" fmla="*/ 1 h 199"/>
                <a:gd name="T22" fmla="*/ 92 w 132"/>
                <a:gd name="T23" fmla="*/ 1 h 199"/>
                <a:gd name="T24" fmla="*/ 100 w 132"/>
                <a:gd name="T25" fmla="*/ 2 h 199"/>
                <a:gd name="T26" fmla="*/ 108 w 132"/>
                <a:gd name="T27" fmla="*/ 2 h 199"/>
                <a:gd name="T28" fmla="*/ 115 w 132"/>
                <a:gd name="T29" fmla="*/ 3 h 199"/>
                <a:gd name="T30" fmla="*/ 123 w 132"/>
                <a:gd name="T31" fmla="*/ 3 h 199"/>
                <a:gd name="T32" fmla="*/ 130 w 132"/>
                <a:gd name="T33" fmla="*/ 4 h 199"/>
                <a:gd name="T34" fmla="*/ 132 w 132"/>
                <a:gd name="T35" fmla="*/ 51 h 199"/>
                <a:gd name="T36" fmla="*/ 132 w 132"/>
                <a:gd name="T37" fmla="*/ 101 h 199"/>
                <a:gd name="T38" fmla="*/ 132 w 132"/>
                <a:gd name="T39" fmla="*/ 150 h 199"/>
                <a:gd name="T40" fmla="*/ 130 w 132"/>
                <a:gd name="T41" fmla="*/ 198 h 199"/>
                <a:gd name="T42" fmla="*/ 114 w 132"/>
                <a:gd name="T43" fmla="*/ 199 h 199"/>
                <a:gd name="T44" fmla="*/ 96 w 132"/>
                <a:gd name="T45" fmla="*/ 199 h 199"/>
                <a:gd name="T46" fmla="*/ 80 w 132"/>
                <a:gd name="T47" fmla="*/ 199 h 199"/>
                <a:gd name="T48" fmla="*/ 64 w 132"/>
                <a:gd name="T49" fmla="*/ 198 h 199"/>
                <a:gd name="T50" fmla="*/ 48 w 132"/>
                <a:gd name="T51" fmla="*/ 198 h 199"/>
                <a:gd name="T52" fmla="*/ 32 w 132"/>
                <a:gd name="T53" fmla="*/ 197 h 199"/>
                <a:gd name="T54" fmla="*/ 16 w 132"/>
                <a:gd name="T55" fmla="*/ 195 h 199"/>
                <a:gd name="T56" fmla="*/ 0 w 132"/>
                <a:gd name="T57" fmla="*/ 195 h 199"/>
                <a:gd name="T58" fmla="*/ 0 w 132"/>
                <a:gd name="T59" fmla="*/ 145 h 199"/>
                <a:gd name="T60" fmla="*/ 1 w 132"/>
                <a:gd name="T61" fmla="*/ 99 h 199"/>
                <a:gd name="T62" fmla="*/ 5 w 132"/>
                <a:gd name="T63" fmla="*/ 54 h 199"/>
                <a:gd name="T64" fmla="*/ 17 w 132"/>
                <a:gd name="T65" fmla="*/ 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2" h="199">
                  <a:moveTo>
                    <a:pt x="17" y="3"/>
                  </a:moveTo>
                  <a:lnTo>
                    <a:pt x="24" y="3"/>
                  </a:lnTo>
                  <a:lnTo>
                    <a:pt x="30" y="2"/>
                  </a:lnTo>
                  <a:lnTo>
                    <a:pt x="37" y="2"/>
                  </a:lnTo>
                  <a:lnTo>
                    <a:pt x="43" y="1"/>
                  </a:lnTo>
                  <a:lnTo>
                    <a:pt x="49" y="1"/>
                  </a:lnTo>
                  <a:lnTo>
                    <a:pt x="56" y="1"/>
                  </a:lnTo>
                  <a:lnTo>
                    <a:pt x="62" y="0"/>
                  </a:lnTo>
                  <a:lnTo>
                    <a:pt x="69" y="0"/>
                  </a:lnTo>
                  <a:lnTo>
                    <a:pt x="77" y="0"/>
                  </a:lnTo>
                  <a:lnTo>
                    <a:pt x="84" y="1"/>
                  </a:lnTo>
                  <a:lnTo>
                    <a:pt x="92" y="1"/>
                  </a:lnTo>
                  <a:lnTo>
                    <a:pt x="100" y="2"/>
                  </a:lnTo>
                  <a:lnTo>
                    <a:pt x="108" y="2"/>
                  </a:lnTo>
                  <a:lnTo>
                    <a:pt x="115" y="3"/>
                  </a:lnTo>
                  <a:lnTo>
                    <a:pt x="123" y="3"/>
                  </a:lnTo>
                  <a:lnTo>
                    <a:pt x="130" y="4"/>
                  </a:lnTo>
                  <a:lnTo>
                    <a:pt x="132" y="51"/>
                  </a:lnTo>
                  <a:lnTo>
                    <a:pt x="132" y="101"/>
                  </a:lnTo>
                  <a:lnTo>
                    <a:pt x="132" y="150"/>
                  </a:lnTo>
                  <a:lnTo>
                    <a:pt x="130" y="198"/>
                  </a:lnTo>
                  <a:lnTo>
                    <a:pt x="114" y="199"/>
                  </a:lnTo>
                  <a:lnTo>
                    <a:pt x="96" y="199"/>
                  </a:lnTo>
                  <a:lnTo>
                    <a:pt x="80" y="199"/>
                  </a:lnTo>
                  <a:lnTo>
                    <a:pt x="64" y="198"/>
                  </a:lnTo>
                  <a:lnTo>
                    <a:pt x="48" y="198"/>
                  </a:lnTo>
                  <a:lnTo>
                    <a:pt x="32" y="197"/>
                  </a:lnTo>
                  <a:lnTo>
                    <a:pt x="16" y="195"/>
                  </a:lnTo>
                  <a:lnTo>
                    <a:pt x="0" y="195"/>
                  </a:lnTo>
                  <a:lnTo>
                    <a:pt x="0" y="145"/>
                  </a:lnTo>
                  <a:lnTo>
                    <a:pt x="1" y="99"/>
                  </a:lnTo>
                  <a:lnTo>
                    <a:pt x="5" y="54"/>
                  </a:lnTo>
                  <a:lnTo>
                    <a:pt x="17" y="3"/>
                  </a:lnTo>
                  <a:close/>
                </a:path>
              </a:pathLst>
            </a:custGeom>
            <a:solidFill>
              <a:srgbClr val="BFAD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61" name="Freeform 437"/>
            <p:cNvSpPr>
              <a:spLocks/>
            </p:cNvSpPr>
            <p:nvPr/>
          </p:nvSpPr>
          <p:spPr bwMode="auto">
            <a:xfrm>
              <a:off x="1004" y="1108"/>
              <a:ext cx="62" cy="88"/>
            </a:xfrm>
            <a:custGeom>
              <a:avLst/>
              <a:gdLst>
                <a:gd name="T0" fmla="*/ 16 w 126"/>
                <a:gd name="T1" fmla="*/ 3 h 175"/>
                <a:gd name="T2" fmla="*/ 22 w 126"/>
                <a:gd name="T3" fmla="*/ 3 h 175"/>
                <a:gd name="T4" fmla="*/ 29 w 126"/>
                <a:gd name="T5" fmla="*/ 2 h 175"/>
                <a:gd name="T6" fmla="*/ 35 w 126"/>
                <a:gd name="T7" fmla="*/ 2 h 175"/>
                <a:gd name="T8" fmla="*/ 41 w 126"/>
                <a:gd name="T9" fmla="*/ 1 h 175"/>
                <a:gd name="T10" fmla="*/ 47 w 126"/>
                <a:gd name="T11" fmla="*/ 1 h 175"/>
                <a:gd name="T12" fmla="*/ 53 w 126"/>
                <a:gd name="T13" fmla="*/ 1 h 175"/>
                <a:gd name="T14" fmla="*/ 60 w 126"/>
                <a:gd name="T15" fmla="*/ 0 h 175"/>
                <a:gd name="T16" fmla="*/ 66 w 126"/>
                <a:gd name="T17" fmla="*/ 0 h 175"/>
                <a:gd name="T18" fmla="*/ 73 w 126"/>
                <a:gd name="T19" fmla="*/ 0 h 175"/>
                <a:gd name="T20" fmla="*/ 81 w 126"/>
                <a:gd name="T21" fmla="*/ 1 h 175"/>
                <a:gd name="T22" fmla="*/ 88 w 126"/>
                <a:gd name="T23" fmla="*/ 1 h 175"/>
                <a:gd name="T24" fmla="*/ 94 w 126"/>
                <a:gd name="T25" fmla="*/ 2 h 175"/>
                <a:gd name="T26" fmla="*/ 103 w 126"/>
                <a:gd name="T27" fmla="*/ 2 h 175"/>
                <a:gd name="T28" fmla="*/ 109 w 126"/>
                <a:gd name="T29" fmla="*/ 3 h 175"/>
                <a:gd name="T30" fmla="*/ 116 w 126"/>
                <a:gd name="T31" fmla="*/ 3 h 175"/>
                <a:gd name="T32" fmla="*/ 123 w 126"/>
                <a:gd name="T33" fmla="*/ 4 h 175"/>
                <a:gd name="T34" fmla="*/ 124 w 126"/>
                <a:gd name="T35" fmla="*/ 45 h 175"/>
                <a:gd name="T36" fmla="*/ 126 w 126"/>
                <a:gd name="T37" fmla="*/ 88 h 175"/>
                <a:gd name="T38" fmla="*/ 124 w 126"/>
                <a:gd name="T39" fmla="*/ 132 h 175"/>
                <a:gd name="T40" fmla="*/ 123 w 126"/>
                <a:gd name="T41" fmla="*/ 175 h 175"/>
                <a:gd name="T42" fmla="*/ 108 w 126"/>
                <a:gd name="T43" fmla="*/ 175 h 175"/>
                <a:gd name="T44" fmla="*/ 92 w 126"/>
                <a:gd name="T45" fmla="*/ 175 h 175"/>
                <a:gd name="T46" fmla="*/ 77 w 126"/>
                <a:gd name="T47" fmla="*/ 175 h 175"/>
                <a:gd name="T48" fmla="*/ 61 w 126"/>
                <a:gd name="T49" fmla="*/ 175 h 175"/>
                <a:gd name="T50" fmla="*/ 46 w 126"/>
                <a:gd name="T51" fmla="*/ 175 h 175"/>
                <a:gd name="T52" fmla="*/ 30 w 126"/>
                <a:gd name="T53" fmla="*/ 175 h 175"/>
                <a:gd name="T54" fmla="*/ 15 w 126"/>
                <a:gd name="T55" fmla="*/ 173 h 175"/>
                <a:gd name="T56" fmla="*/ 0 w 126"/>
                <a:gd name="T57" fmla="*/ 173 h 175"/>
                <a:gd name="T58" fmla="*/ 0 w 126"/>
                <a:gd name="T59" fmla="*/ 129 h 175"/>
                <a:gd name="T60" fmla="*/ 1 w 126"/>
                <a:gd name="T61" fmla="*/ 88 h 175"/>
                <a:gd name="T62" fmla="*/ 6 w 126"/>
                <a:gd name="T63" fmla="*/ 48 h 175"/>
                <a:gd name="T64" fmla="*/ 16 w 126"/>
                <a:gd name="T65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75">
                  <a:moveTo>
                    <a:pt x="16" y="3"/>
                  </a:moveTo>
                  <a:lnTo>
                    <a:pt x="22" y="3"/>
                  </a:lnTo>
                  <a:lnTo>
                    <a:pt x="29" y="2"/>
                  </a:lnTo>
                  <a:lnTo>
                    <a:pt x="35" y="2"/>
                  </a:lnTo>
                  <a:lnTo>
                    <a:pt x="41" y="1"/>
                  </a:lnTo>
                  <a:lnTo>
                    <a:pt x="47" y="1"/>
                  </a:lnTo>
                  <a:lnTo>
                    <a:pt x="53" y="1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3" y="0"/>
                  </a:lnTo>
                  <a:lnTo>
                    <a:pt x="81" y="1"/>
                  </a:lnTo>
                  <a:lnTo>
                    <a:pt x="88" y="1"/>
                  </a:lnTo>
                  <a:lnTo>
                    <a:pt x="94" y="2"/>
                  </a:lnTo>
                  <a:lnTo>
                    <a:pt x="103" y="2"/>
                  </a:lnTo>
                  <a:lnTo>
                    <a:pt x="109" y="3"/>
                  </a:lnTo>
                  <a:lnTo>
                    <a:pt x="116" y="3"/>
                  </a:lnTo>
                  <a:lnTo>
                    <a:pt x="123" y="4"/>
                  </a:lnTo>
                  <a:lnTo>
                    <a:pt x="124" y="45"/>
                  </a:lnTo>
                  <a:lnTo>
                    <a:pt x="126" y="88"/>
                  </a:lnTo>
                  <a:lnTo>
                    <a:pt x="124" y="132"/>
                  </a:lnTo>
                  <a:lnTo>
                    <a:pt x="123" y="175"/>
                  </a:lnTo>
                  <a:lnTo>
                    <a:pt x="108" y="175"/>
                  </a:lnTo>
                  <a:lnTo>
                    <a:pt x="92" y="175"/>
                  </a:lnTo>
                  <a:lnTo>
                    <a:pt x="77" y="175"/>
                  </a:lnTo>
                  <a:lnTo>
                    <a:pt x="61" y="175"/>
                  </a:lnTo>
                  <a:lnTo>
                    <a:pt x="46" y="175"/>
                  </a:lnTo>
                  <a:lnTo>
                    <a:pt x="30" y="175"/>
                  </a:lnTo>
                  <a:lnTo>
                    <a:pt x="15" y="173"/>
                  </a:lnTo>
                  <a:lnTo>
                    <a:pt x="0" y="173"/>
                  </a:lnTo>
                  <a:lnTo>
                    <a:pt x="0" y="129"/>
                  </a:lnTo>
                  <a:lnTo>
                    <a:pt x="1" y="88"/>
                  </a:lnTo>
                  <a:lnTo>
                    <a:pt x="6" y="48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C4B7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62" name="Freeform 438"/>
            <p:cNvSpPr>
              <a:spLocks/>
            </p:cNvSpPr>
            <p:nvPr/>
          </p:nvSpPr>
          <p:spPr bwMode="auto">
            <a:xfrm>
              <a:off x="1005" y="1108"/>
              <a:ext cx="58" cy="76"/>
            </a:xfrm>
            <a:custGeom>
              <a:avLst/>
              <a:gdLst>
                <a:gd name="T0" fmla="*/ 15 w 118"/>
                <a:gd name="T1" fmla="*/ 3 h 152"/>
                <a:gd name="T2" fmla="*/ 21 w 118"/>
                <a:gd name="T3" fmla="*/ 3 h 152"/>
                <a:gd name="T4" fmla="*/ 27 w 118"/>
                <a:gd name="T5" fmla="*/ 2 h 152"/>
                <a:gd name="T6" fmla="*/ 33 w 118"/>
                <a:gd name="T7" fmla="*/ 2 h 152"/>
                <a:gd name="T8" fmla="*/ 39 w 118"/>
                <a:gd name="T9" fmla="*/ 1 h 152"/>
                <a:gd name="T10" fmla="*/ 45 w 118"/>
                <a:gd name="T11" fmla="*/ 1 h 152"/>
                <a:gd name="T12" fmla="*/ 51 w 118"/>
                <a:gd name="T13" fmla="*/ 1 h 152"/>
                <a:gd name="T14" fmla="*/ 57 w 118"/>
                <a:gd name="T15" fmla="*/ 0 h 152"/>
                <a:gd name="T16" fmla="*/ 63 w 118"/>
                <a:gd name="T17" fmla="*/ 0 h 152"/>
                <a:gd name="T18" fmla="*/ 69 w 118"/>
                <a:gd name="T19" fmla="*/ 0 h 152"/>
                <a:gd name="T20" fmla="*/ 76 w 118"/>
                <a:gd name="T21" fmla="*/ 1 h 152"/>
                <a:gd name="T22" fmla="*/ 83 w 118"/>
                <a:gd name="T23" fmla="*/ 1 h 152"/>
                <a:gd name="T24" fmla="*/ 90 w 118"/>
                <a:gd name="T25" fmla="*/ 2 h 152"/>
                <a:gd name="T26" fmla="*/ 97 w 118"/>
                <a:gd name="T27" fmla="*/ 2 h 152"/>
                <a:gd name="T28" fmla="*/ 104 w 118"/>
                <a:gd name="T29" fmla="*/ 3 h 152"/>
                <a:gd name="T30" fmla="*/ 111 w 118"/>
                <a:gd name="T31" fmla="*/ 3 h 152"/>
                <a:gd name="T32" fmla="*/ 118 w 118"/>
                <a:gd name="T33" fmla="*/ 4 h 152"/>
                <a:gd name="T34" fmla="*/ 118 w 118"/>
                <a:gd name="T35" fmla="*/ 39 h 152"/>
                <a:gd name="T36" fmla="*/ 118 w 118"/>
                <a:gd name="T37" fmla="*/ 76 h 152"/>
                <a:gd name="T38" fmla="*/ 118 w 118"/>
                <a:gd name="T39" fmla="*/ 114 h 152"/>
                <a:gd name="T40" fmla="*/ 118 w 118"/>
                <a:gd name="T41" fmla="*/ 150 h 152"/>
                <a:gd name="T42" fmla="*/ 103 w 118"/>
                <a:gd name="T43" fmla="*/ 152 h 152"/>
                <a:gd name="T44" fmla="*/ 88 w 118"/>
                <a:gd name="T45" fmla="*/ 152 h 152"/>
                <a:gd name="T46" fmla="*/ 73 w 118"/>
                <a:gd name="T47" fmla="*/ 152 h 152"/>
                <a:gd name="T48" fmla="*/ 59 w 118"/>
                <a:gd name="T49" fmla="*/ 152 h 152"/>
                <a:gd name="T50" fmla="*/ 44 w 118"/>
                <a:gd name="T51" fmla="*/ 152 h 152"/>
                <a:gd name="T52" fmla="*/ 29 w 118"/>
                <a:gd name="T53" fmla="*/ 152 h 152"/>
                <a:gd name="T54" fmla="*/ 15 w 118"/>
                <a:gd name="T55" fmla="*/ 150 h 152"/>
                <a:gd name="T56" fmla="*/ 0 w 118"/>
                <a:gd name="T57" fmla="*/ 150 h 152"/>
                <a:gd name="T58" fmla="*/ 0 w 118"/>
                <a:gd name="T59" fmla="*/ 111 h 152"/>
                <a:gd name="T60" fmla="*/ 1 w 118"/>
                <a:gd name="T61" fmla="*/ 77 h 152"/>
                <a:gd name="T62" fmla="*/ 5 w 118"/>
                <a:gd name="T63" fmla="*/ 41 h 152"/>
                <a:gd name="T64" fmla="*/ 15 w 118"/>
                <a:gd name="T65" fmla="*/ 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8" h="152">
                  <a:moveTo>
                    <a:pt x="15" y="3"/>
                  </a:move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1"/>
                  </a:lnTo>
                  <a:lnTo>
                    <a:pt x="45" y="1"/>
                  </a:lnTo>
                  <a:lnTo>
                    <a:pt x="51" y="1"/>
                  </a:lnTo>
                  <a:lnTo>
                    <a:pt x="57" y="0"/>
                  </a:lnTo>
                  <a:lnTo>
                    <a:pt x="63" y="0"/>
                  </a:lnTo>
                  <a:lnTo>
                    <a:pt x="69" y="0"/>
                  </a:lnTo>
                  <a:lnTo>
                    <a:pt x="76" y="1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2"/>
                  </a:lnTo>
                  <a:lnTo>
                    <a:pt x="104" y="3"/>
                  </a:lnTo>
                  <a:lnTo>
                    <a:pt x="111" y="3"/>
                  </a:lnTo>
                  <a:lnTo>
                    <a:pt x="118" y="4"/>
                  </a:lnTo>
                  <a:lnTo>
                    <a:pt x="118" y="39"/>
                  </a:lnTo>
                  <a:lnTo>
                    <a:pt x="118" y="76"/>
                  </a:lnTo>
                  <a:lnTo>
                    <a:pt x="118" y="114"/>
                  </a:lnTo>
                  <a:lnTo>
                    <a:pt x="118" y="150"/>
                  </a:lnTo>
                  <a:lnTo>
                    <a:pt x="103" y="152"/>
                  </a:lnTo>
                  <a:lnTo>
                    <a:pt x="88" y="152"/>
                  </a:lnTo>
                  <a:lnTo>
                    <a:pt x="73" y="152"/>
                  </a:lnTo>
                  <a:lnTo>
                    <a:pt x="59" y="152"/>
                  </a:lnTo>
                  <a:lnTo>
                    <a:pt x="44" y="152"/>
                  </a:lnTo>
                  <a:lnTo>
                    <a:pt x="29" y="152"/>
                  </a:lnTo>
                  <a:lnTo>
                    <a:pt x="15" y="150"/>
                  </a:lnTo>
                  <a:lnTo>
                    <a:pt x="0" y="150"/>
                  </a:lnTo>
                  <a:lnTo>
                    <a:pt x="0" y="111"/>
                  </a:lnTo>
                  <a:lnTo>
                    <a:pt x="1" y="77"/>
                  </a:lnTo>
                  <a:lnTo>
                    <a:pt x="5" y="41"/>
                  </a:lnTo>
                  <a:lnTo>
                    <a:pt x="15" y="3"/>
                  </a:lnTo>
                  <a:close/>
                </a:path>
              </a:pathLst>
            </a:custGeom>
            <a:solidFill>
              <a:srgbClr val="C9BF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63" name="Freeform 439"/>
            <p:cNvSpPr>
              <a:spLocks/>
            </p:cNvSpPr>
            <p:nvPr/>
          </p:nvSpPr>
          <p:spPr bwMode="auto">
            <a:xfrm>
              <a:off x="1006" y="1108"/>
              <a:ext cx="56" cy="65"/>
            </a:xfrm>
            <a:custGeom>
              <a:avLst/>
              <a:gdLst>
                <a:gd name="T0" fmla="*/ 13 w 111"/>
                <a:gd name="T1" fmla="*/ 3 h 129"/>
                <a:gd name="T2" fmla="*/ 58 w 111"/>
                <a:gd name="T3" fmla="*/ 0 h 129"/>
                <a:gd name="T4" fmla="*/ 111 w 111"/>
                <a:gd name="T5" fmla="*/ 3 h 129"/>
                <a:gd name="T6" fmla="*/ 111 w 111"/>
                <a:gd name="T7" fmla="*/ 32 h 129"/>
                <a:gd name="T8" fmla="*/ 111 w 111"/>
                <a:gd name="T9" fmla="*/ 63 h 129"/>
                <a:gd name="T10" fmla="*/ 111 w 111"/>
                <a:gd name="T11" fmla="*/ 95 h 129"/>
                <a:gd name="T12" fmla="*/ 111 w 111"/>
                <a:gd name="T13" fmla="*/ 126 h 129"/>
                <a:gd name="T14" fmla="*/ 96 w 111"/>
                <a:gd name="T15" fmla="*/ 127 h 129"/>
                <a:gd name="T16" fmla="*/ 83 w 111"/>
                <a:gd name="T17" fmla="*/ 127 h 129"/>
                <a:gd name="T18" fmla="*/ 69 w 111"/>
                <a:gd name="T19" fmla="*/ 129 h 129"/>
                <a:gd name="T20" fmla="*/ 55 w 111"/>
                <a:gd name="T21" fmla="*/ 129 h 129"/>
                <a:gd name="T22" fmla="*/ 41 w 111"/>
                <a:gd name="T23" fmla="*/ 129 h 129"/>
                <a:gd name="T24" fmla="*/ 27 w 111"/>
                <a:gd name="T25" fmla="*/ 129 h 129"/>
                <a:gd name="T26" fmla="*/ 13 w 111"/>
                <a:gd name="T27" fmla="*/ 129 h 129"/>
                <a:gd name="T28" fmla="*/ 0 w 111"/>
                <a:gd name="T29" fmla="*/ 129 h 129"/>
                <a:gd name="T30" fmla="*/ 0 w 111"/>
                <a:gd name="T31" fmla="*/ 95 h 129"/>
                <a:gd name="T32" fmla="*/ 0 w 111"/>
                <a:gd name="T33" fmla="*/ 65 h 129"/>
                <a:gd name="T34" fmla="*/ 4 w 111"/>
                <a:gd name="T35" fmla="*/ 35 h 129"/>
                <a:gd name="T36" fmla="*/ 13 w 111"/>
                <a:gd name="T3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1" h="129">
                  <a:moveTo>
                    <a:pt x="13" y="3"/>
                  </a:moveTo>
                  <a:lnTo>
                    <a:pt x="58" y="0"/>
                  </a:lnTo>
                  <a:lnTo>
                    <a:pt x="111" y="3"/>
                  </a:lnTo>
                  <a:lnTo>
                    <a:pt x="111" y="32"/>
                  </a:lnTo>
                  <a:lnTo>
                    <a:pt x="111" y="63"/>
                  </a:lnTo>
                  <a:lnTo>
                    <a:pt x="111" y="95"/>
                  </a:lnTo>
                  <a:lnTo>
                    <a:pt x="111" y="126"/>
                  </a:lnTo>
                  <a:lnTo>
                    <a:pt x="96" y="127"/>
                  </a:lnTo>
                  <a:lnTo>
                    <a:pt x="83" y="127"/>
                  </a:lnTo>
                  <a:lnTo>
                    <a:pt x="69" y="129"/>
                  </a:lnTo>
                  <a:lnTo>
                    <a:pt x="55" y="129"/>
                  </a:lnTo>
                  <a:lnTo>
                    <a:pt x="41" y="129"/>
                  </a:lnTo>
                  <a:lnTo>
                    <a:pt x="27" y="129"/>
                  </a:lnTo>
                  <a:lnTo>
                    <a:pt x="13" y="129"/>
                  </a:lnTo>
                  <a:lnTo>
                    <a:pt x="0" y="129"/>
                  </a:lnTo>
                  <a:lnTo>
                    <a:pt x="0" y="95"/>
                  </a:lnTo>
                  <a:lnTo>
                    <a:pt x="0" y="65"/>
                  </a:lnTo>
                  <a:lnTo>
                    <a:pt x="4" y="35"/>
                  </a:lnTo>
                  <a:lnTo>
                    <a:pt x="13" y="3"/>
                  </a:lnTo>
                  <a:close/>
                </a:path>
              </a:pathLst>
            </a:custGeom>
            <a:solidFill>
              <a:srgbClr val="CEC6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64" name="Freeform 440"/>
            <p:cNvSpPr>
              <a:spLocks/>
            </p:cNvSpPr>
            <p:nvPr/>
          </p:nvSpPr>
          <p:spPr bwMode="auto">
            <a:xfrm>
              <a:off x="1009" y="1088"/>
              <a:ext cx="77" cy="19"/>
            </a:xfrm>
            <a:custGeom>
              <a:avLst/>
              <a:gdLst>
                <a:gd name="T0" fmla="*/ 6 w 156"/>
                <a:gd name="T1" fmla="*/ 3 h 37"/>
                <a:gd name="T2" fmla="*/ 0 w 156"/>
                <a:gd name="T3" fmla="*/ 33 h 37"/>
                <a:gd name="T4" fmla="*/ 21 w 156"/>
                <a:gd name="T5" fmla="*/ 30 h 37"/>
                <a:gd name="T6" fmla="*/ 41 w 156"/>
                <a:gd name="T7" fmla="*/ 30 h 37"/>
                <a:gd name="T8" fmla="*/ 59 w 156"/>
                <a:gd name="T9" fmla="*/ 30 h 37"/>
                <a:gd name="T10" fmla="*/ 79 w 156"/>
                <a:gd name="T11" fmla="*/ 31 h 37"/>
                <a:gd name="T12" fmla="*/ 97 w 156"/>
                <a:gd name="T13" fmla="*/ 33 h 37"/>
                <a:gd name="T14" fmla="*/ 116 w 156"/>
                <a:gd name="T15" fmla="*/ 34 h 37"/>
                <a:gd name="T16" fmla="*/ 135 w 156"/>
                <a:gd name="T17" fmla="*/ 36 h 37"/>
                <a:gd name="T18" fmla="*/ 156 w 156"/>
                <a:gd name="T19" fmla="*/ 37 h 37"/>
                <a:gd name="T20" fmla="*/ 156 w 156"/>
                <a:gd name="T21" fmla="*/ 5 h 37"/>
                <a:gd name="T22" fmla="*/ 84 w 156"/>
                <a:gd name="T23" fmla="*/ 0 h 37"/>
                <a:gd name="T24" fmla="*/ 6 w 156"/>
                <a:gd name="T25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" h="37">
                  <a:moveTo>
                    <a:pt x="6" y="3"/>
                  </a:moveTo>
                  <a:lnTo>
                    <a:pt x="0" y="33"/>
                  </a:lnTo>
                  <a:lnTo>
                    <a:pt x="21" y="30"/>
                  </a:lnTo>
                  <a:lnTo>
                    <a:pt x="41" y="30"/>
                  </a:lnTo>
                  <a:lnTo>
                    <a:pt x="59" y="30"/>
                  </a:lnTo>
                  <a:lnTo>
                    <a:pt x="79" y="31"/>
                  </a:lnTo>
                  <a:lnTo>
                    <a:pt x="97" y="33"/>
                  </a:lnTo>
                  <a:lnTo>
                    <a:pt x="116" y="34"/>
                  </a:lnTo>
                  <a:lnTo>
                    <a:pt x="135" y="36"/>
                  </a:lnTo>
                  <a:lnTo>
                    <a:pt x="156" y="37"/>
                  </a:lnTo>
                  <a:lnTo>
                    <a:pt x="156" y="5"/>
                  </a:lnTo>
                  <a:lnTo>
                    <a:pt x="84" y="0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AA8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65" name="Freeform 441"/>
            <p:cNvSpPr>
              <a:spLocks/>
            </p:cNvSpPr>
            <p:nvPr/>
          </p:nvSpPr>
          <p:spPr bwMode="auto">
            <a:xfrm>
              <a:off x="993" y="1299"/>
              <a:ext cx="93" cy="30"/>
            </a:xfrm>
            <a:custGeom>
              <a:avLst/>
              <a:gdLst>
                <a:gd name="T0" fmla="*/ 0 w 186"/>
                <a:gd name="T1" fmla="*/ 0 h 60"/>
                <a:gd name="T2" fmla="*/ 185 w 186"/>
                <a:gd name="T3" fmla="*/ 17 h 60"/>
                <a:gd name="T4" fmla="*/ 186 w 186"/>
                <a:gd name="T5" fmla="*/ 60 h 60"/>
                <a:gd name="T6" fmla="*/ 0 w 186"/>
                <a:gd name="T7" fmla="*/ 32 h 60"/>
                <a:gd name="T8" fmla="*/ 0 w 18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60">
                  <a:moveTo>
                    <a:pt x="0" y="0"/>
                  </a:moveTo>
                  <a:lnTo>
                    <a:pt x="185" y="17"/>
                  </a:lnTo>
                  <a:lnTo>
                    <a:pt x="186" y="60"/>
                  </a:lnTo>
                  <a:lnTo>
                    <a:pt x="0" y="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8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66" name="Freeform 442"/>
            <p:cNvSpPr>
              <a:spLocks/>
            </p:cNvSpPr>
            <p:nvPr/>
          </p:nvSpPr>
          <p:spPr bwMode="auto">
            <a:xfrm>
              <a:off x="1021" y="1306"/>
              <a:ext cx="37" cy="10"/>
            </a:xfrm>
            <a:custGeom>
              <a:avLst/>
              <a:gdLst>
                <a:gd name="T0" fmla="*/ 38 w 73"/>
                <a:gd name="T1" fmla="*/ 1 h 19"/>
                <a:gd name="T2" fmla="*/ 46 w 73"/>
                <a:gd name="T3" fmla="*/ 2 h 19"/>
                <a:gd name="T4" fmla="*/ 53 w 73"/>
                <a:gd name="T5" fmla="*/ 3 h 19"/>
                <a:gd name="T6" fmla="*/ 58 w 73"/>
                <a:gd name="T7" fmla="*/ 4 h 19"/>
                <a:gd name="T8" fmla="*/ 64 w 73"/>
                <a:gd name="T9" fmla="*/ 5 h 19"/>
                <a:gd name="T10" fmla="*/ 68 w 73"/>
                <a:gd name="T11" fmla="*/ 8 h 19"/>
                <a:gd name="T12" fmla="*/ 71 w 73"/>
                <a:gd name="T13" fmla="*/ 9 h 19"/>
                <a:gd name="T14" fmla="*/ 73 w 73"/>
                <a:gd name="T15" fmla="*/ 11 h 19"/>
                <a:gd name="T16" fmla="*/ 73 w 73"/>
                <a:gd name="T17" fmla="*/ 13 h 19"/>
                <a:gd name="T18" fmla="*/ 72 w 73"/>
                <a:gd name="T19" fmla="*/ 15 h 19"/>
                <a:gd name="T20" fmla="*/ 71 w 73"/>
                <a:gd name="T21" fmla="*/ 17 h 19"/>
                <a:gd name="T22" fmla="*/ 68 w 73"/>
                <a:gd name="T23" fmla="*/ 18 h 19"/>
                <a:gd name="T24" fmla="*/ 63 w 73"/>
                <a:gd name="T25" fmla="*/ 18 h 19"/>
                <a:gd name="T26" fmla="*/ 57 w 73"/>
                <a:gd name="T27" fmla="*/ 19 h 19"/>
                <a:gd name="T28" fmla="*/ 50 w 73"/>
                <a:gd name="T29" fmla="*/ 19 h 19"/>
                <a:gd name="T30" fmla="*/ 44 w 73"/>
                <a:gd name="T31" fmla="*/ 19 h 19"/>
                <a:gd name="T32" fmla="*/ 35 w 73"/>
                <a:gd name="T33" fmla="*/ 19 h 19"/>
                <a:gd name="T34" fmla="*/ 27 w 73"/>
                <a:gd name="T35" fmla="*/ 18 h 19"/>
                <a:gd name="T36" fmla="*/ 20 w 73"/>
                <a:gd name="T37" fmla="*/ 17 h 19"/>
                <a:gd name="T38" fmla="*/ 15 w 73"/>
                <a:gd name="T39" fmla="*/ 16 h 19"/>
                <a:gd name="T40" fmla="*/ 9 w 73"/>
                <a:gd name="T41" fmla="*/ 13 h 19"/>
                <a:gd name="T42" fmla="*/ 5 w 73"/>
                <a:gd name="T43" fmla="*/ 12 h 19"/>
                <a:gd name="T44" fmla="*/ 2 w 73"/>
                <a:gd name="T45" fmla="*/ 10 h 19"/>
                <a:gd name="T46" fmla="*/ 0 w 73"/>
                <a:gd name="T47" fmla="*/ 9 h 19"/>
                <a:gd name="T48" fmla="*/ 0 w 73"/>
                <a:gd name="T49" fmla="*/ 7 h 19"/>
                <a:gd name="T50" fmla="*/ 1 w 73"/>
                <a:gd name="T51" fmla="*/ 5 h 19"/>
                <a:gd name="T52" fmla="*/ 3 w 73"/>
                <a:gd name="T53" fmla="*/ 3 h 19"/>
                <a:gd name="T54" fmla="*/ 7 w 73"/>
                <a:gd name="T55" fmla="*/ 2 h 19"/>
                <a:gd name="T56" fmla="*/ 11 w 73"/>
                <a:gd name="T57" fmla="*/ 1 h 19"/>
                <a:gd name="T58" fmla="*/ 17 w 73"/>
                <a:gd name="T59" fmla="*/ 1 h 19"/>
                <a:gd name="T60" fmla="*/ 23 w 73"/>
                <a:gd name="T61" fmla="*/ 0 h 19"/>
                <a:gd name="T62" fmla="*/ 30 w 73"/>
                <a:gd name="T63" fmla="*/ 0 h 19"/>
                <a:gd name="T64" fmla="*/ 38 w 73"/>
                <a:gd name="T65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3" h="19">
                  <a:moveTo>
                    <a:pt x="38" y="1"/>
                  </a:moveTo>
                  <a:lnTo>
                    <a:pt x="46" y="2"/>
                  </a:lnTo>
                  <a:lnTo>
                    <a:pt x="53" y="3"/>
                  </a:lnTo>
                  <a:lnTo>
                    <a:pt x="58" y="4"/>
                  </a:lnTo>
                  <a:lnTo>
                    <a:pt x="64" y="5"/>
                  </a:lnTo>
                  <a:lnTo>
                    <a:pt x="68" y="8"/>
                  </a:lnTo>
                  <a:lnTo>
                    <a:pt x="71" y="9"/>
                  </a:lnTo>
                  <a:lnTo>
                    <a:pt x="73" y="11"/>
                  </a:lnTo>
                  <a:lnTo>
                    <a:pt x="73" y="13"/>
                  </a:lnTo>
                  <a:lnTo>
                    <a:pt x="72" y="15"/>
                  </a:lnTo>
                  <a:lnTo>
                    <a:pt x="71" y="17"/>
                  </a:lnTo>
                  <a:lnTo>
                    <a:pt x="68" y="18"/>
                  </a:lnTo>
                  <a:lnTo>
                    <a:pt x="63" y="18"/>
                  </a:lnTo>
                  <a:lnTo>
                    <a:pt x="57" y="19"/>
                  </a:lnTo>
                  <a:lnTo>
                    <a:pt x="50" y="19"/>
                  </a:lnTo>
                  <a:lnTo>
                    <a:pt x="44" y="19"/>
                  </a:lnTo>
                  <a:lnTo>
                    <a:pt x="35" y="19"/>
                  </a:lnTo>
                  <a:lnTo>
                    <a:pt x="27" y="18"/>
                  </a:lnTo>
                  <a:lnTo>
                    <a:pt x="20" y="17"/>
                  </a:lnTo>
                  <a:lnTo>
                    <a:pt x="15" y="16"/>
                  </a:lnTo>
                  <a:lnTo>
                    <a:pt x="9" y="13"/>
                  </a:lnTo>
                  <a:lnTo>
                    <a:pt x="5" y="12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5"/>
                  </a:lnTo>
                  <a:lnTo>
                    <a:pt x="3" y="3"/>
                  </a:lnTo>
                  <a:lnTo>
                    <a:pt x="7" y="2"/>
                  </a:lnTo>
                  <a:lnTo>
                    <a:pt x="11" y="1"/>
                  </a:lnTo>
                  <a:lnTo>
                    <a:pt x="17" y="1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0035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67" name="Freeform 443"/>
            <p:cNvSpPr>
              <a:spLocks/>
            </p:cNvSpPr>
            <p:nvPr/>
          </p:nvSpPr>
          <p:spPr bwMode="auto">
            <a:xfrm>
              <a:off x="1021" y="1306"/>
              <a:ext cx="26" cy="9"/>
            </a:xfrm>
            <a:custGeom>
              <a:avLst/>
              <a:gdLst>
                <a:gd name="T0" fmla="*/ 25 w 50"/>
                <a:gd name="T1" fmla="*/ 0 h 18"/>
                <a:gd name="T2" fmla="*/ 35 w 50"/>
                <a:gd name="T3" fmla="*/ 1 h 18"/>
                <a:gd name="T4" fmla="*/ 44 w 50"/>
                <a:gd name="T5" fmla="*/ 4 h 18"/>
                <a:gd name="T6" fmla="*/ 48 w 50"/>
                <a:gd name="T7" fmla="*/ 8 h 18"/>
                <a:gd name="T8" fmla="*/ 50 w 50"/>
                <a:gd name="T9" fmla="*/ 11 h 18"/>
                <a:gd name="T10" fmla="*/ 48 w 50"/>
                <a:gd name="T11" fmla="*/ 15 h 18"/>
                <a:gd name="T12" fmla="*/ 42 w 50"/>
                <a:gd name="T13" fmla="*/ 17 h 18"/>
                <a:gd name="T14" fmla="*/ 34 w 50"/>
                <a:gd name="T15" fmla="*/ 18 h 18"/>
                <a:gd name="T16" fmla="*/ 24 w 50"/>
                <a:gd name="T17" fmla="*/ 18 h 18"/>
                <a:gd name="T18" fmla="*/ 15 w 50"/>
                <a:gd name="T19" fmla="*/ 17 h 18"/>
                <a:gd name="T20" fmla="*/ 7 w 50"/>
                <a:gd name="T21" fmla="*/ 13 h 18"/>
                <a:gd name="T22" fmla="*/ 1 w 50"/>
                <a:gd name="T23" fmla="*/ 10 h 18"/>
                <a:gd name="T24" fmla="*/ 0 w 50"/>
                <a:gd name="T25" fmla="*/ 7 h 18"/>
                <a:gd name="T26" fmla="*/ 2 w 50"/>
                <a:gd name="T27" fmla="*/ 3 h 18"/>
                <a:gd name="T28" fmla="*/ 8 w 50"/>
                <a:gd name="T29" fmla="*/ 1 h 18"/>
                <a:gd name="T30" fmla="*/ 16 w 50"/>
                <a:gd name="T31" fmla="*/ 0 h 18"/>
                <a:gd name="T32" fmla="*/ 25 w 50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18">
                  <a:moveTo>
                    <a:pt x="25" y="0"/>
                  </a:moveTo>
                  <a:lnTo>
                    <a:pt x="35" y="1"/>
                  </a:lnTo>
                  <a:lnTo>
                    <a:pt x="44" y="4"/>
                  </a:lnTo>
                  <a:lnTo>
                    <a:pt x="48" y="8"/>
                  </a:lnTo>
                  <a:lnTo>
                    <a:pt x="50" y="11"/>
                  </a:lnTo>
                  <a:lnTo>
                    <a:pt x="48" y="15"/>
                  </a:lnTo>
                  <a:lnTo>
                    <a:pt x="42" y="17"/>
                  </a:lnTo>
                  <a:lnTo>
                    <a:pt x="34" y="18"/>
                  </a:lnTo>
                  <a:lnTo>
                    <a:pt x="24" y="18"/>
                  </a:lnTo>
                  <a:lnTo>
                    <a:pt x="15" y="17"/>
                  </a:lnTo>
                  <a:lnTo>
                    <a:pt x="7" y="13"/>
                  </a:lnTo>
                  <a:lnTo>
                    <a:pt x="1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8" y="1"/>
                  </a:lnTo>
                  <a:lnTo>
                    <a:pt x="16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876B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68" name="Freeform 444"/>
            <p:cNvSpPr>
              <a:spLocks/>
            </p:cNvSpPr>
            <p:nvPr/>
          </p:nvSpPr>
          <p:spPr bwMode="auto">
            <a:xfrm>
              <a:off x="1021" y="1307"/>
              <a:ext cx="18" cy="6"/>
            </a:xfrm>
            <a:custGeom>
              <a:avLst/>
              <a:gdLst>
                <a:gd name="T0" fmla="*/ 17 w 34"/>
                <a:gd name="T1" fmla="*/ 0 h 13"/>
                <a:gd name="T2" fmla="*/ 24 w 34"/>
                <a:gd name="T3" fmla="*/ 1 h 13"/>
                <a:gd name="T4" fmla="*/ 30 w 34"/>
                <a:gd name="T5" fmla="*/ 2 h 13"/>
                <a:gd name="T6" fmla="*/ 33 w 34"/>
                <a:gd name="T7" fmla="*/ 6 h 13"/>
                <a:gd name="T8" fmla="*/ 34 w 34"/>
                <a:gd name="T9" fmla="*/ 8 h 13"/>
                <a:gd name="T10" fmla="*/ 33 w 34"/>
                <a:gd name="T11" fmla="*/ 10 h 13"/>
                <a:gd name="T12" fmla="*/ 29 w 34"/>
                <a:gd name="T13" fmla="*/ 11 h 13"/>
                <a:gd name="T14" fmla="*/ 23 w 34"/>
                <a:gd name="T15" fmla="*/ 13 h 13"/>
                <a:gd name="T16" fmla="*/ 16 w 34"/>
                <a:gd name="T17" fmla="*/ 13 h 13"/>
                <a:gd name="T18" fmla="*/ 9 w 34"/>
                <a:gd name="T19" fmla="*/ 11 h 13"/>
                <a:gd name="T20" fmla="*/ 4 w 34"/>
                <a:gd name="T21" fmla="*/ 10 h 13"/>
                <a:gd name="T22" fmla="*/ 1 w 34"/>
                <a:gd name="T23" fmla="*/ 7 h 13"/>
                <a:gd name="T24" fmla="*/ 0 w 34"/>
                <a:gd name="T25" fmla="*/ 5 h 13"/>
                <a:gd name="T26" fmla="*/ 1 w 34"/>
                <a:gd name="T27" fmla="*/ 2 h 13"/>
                <a:gd name="T28" fmla="*/ 5 w 34"/>
                <a:gd name="T29" fmla="*/ 0 h 13"/>
                <a:gd name="T30" fmla="*/ 10 w 34"/>
                <a:gd name="T31" fmla="*/ 0 h 13"/>
                <a:gd name="T32" fmla="*/ 17 w 34"/>
                <a:gd name="T3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3">
                  <a:moveTo>
                    <a:pt x="17" y="0"/>
                  </a:moveTo>
                  <a:lnTo>
                    <a:pt x="24" y="1"/>
                  </a:lnTo>
                  <a:lnTo>
                    <a:pt x="30" y="2"/>
                  </a:lnTo>
                  <a:lnTo>
                    <a:pt x="33" y="6"/>
                  </a:lnTo>
                  <a:lnTo>
                    <a:pt x="34" y="8"/>
                  </a:lnTo>
                  <a:lnTo>
                    <a:pt x="33" y="10"/>
                  </a:lnTo>
                  <a:lnTo>
                    <a:pt x="29" y="11"/>
                  </a:lnTo>
                  <a:lnTo>
                    <a:pt x="23" y="13"/>
                  </a:lnTo>
                  <a:lnTo>
                    <a:pt x="16" y="13"/>
                  </a:lnTo>
                  <a:lnTo>
                    <a:pt x="9" y="11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1" y="2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C6B5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69" name="Freeform 445"/>
            <p:cNvSpPr>
              <a:spLocks/>
            </p:cNvSpPr>
            <p:nvPr/>
          </p:nvSpPr>
          <p:spPr bwMode="auto">
            <a:xfrm>
              <a:off x="1089" y="1295"/>
              <a:ext cx="63" cy="31"/>
            </a:xfrm>
            <a:custGeom>
              <a:avLst/>
              <a:gdLst>
                <a:gd name="T0" fmla="*/ 0 w 125"/>
                <a:gd name="T1" fmla="*/ 26 h 62"/>
                <a:gd name="T2" fmla="*/ 125 w 125"/>
                <a:gd name="T3" fmla="*/ 0 h 62"/>
                <a:gd name="T4" fmla="*/ 125 w 125"/>
                <a:gd name="T5" fmla="*/ 25 h 62"/>
                <a:gd name="T6" fmla="*/ 92 w 125"/>
                <a:gd name="T7" fmla="*/ 37 h 62"/>
                <a:gd name="T8" fmla="*/ 0 w 125"/>
                <a:gd name="T9" fmla="*/ 62 h 62"/>
                <a:gd name="T10" fmla="*/ 0 w 125"/>
                <a:gd name="T11" fmla="*/ 2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5" h="62">
                  <a:moveTo>
                    <a:pt x="0" y="26"/>
                  </a:moveTo>
                  <a:lnTo>
                    <a:pt x="125" y="0"/>
                  </a:lnTo>
                  <a:lnTo>
                    <a:pt x="125" y="25"/>
                  </a:lnTo>
                  <a:lnTo>
                    <a:pt x="92" y="37"/>
                  </a:lnTo>
                  <a:lnTo>
                    <a:pt x="0" y="62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33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70" name="Freeform 446"/>
            <p:cNvSpPr>
              <a:spLocks/>
            </p:cNvSpPr>
            <p:nvPr/>
          </p:nvSpPr>
          <p:spPr bwMode="auto">
            <a:xfrm>
              <a:off x="1092" y="1295"/>
              <a:ext cx="60" cy="30"/>
            </a:xfrm>
            <a:custGeom>
              <a:avLst/>
              <a:gdLst>
                <a:gd name="T0" fmla="*/ 0 w 120"/>
                <a:gd name="T1" fmla="*/ 25 h 60"/>
                <a:gd name="T2" fmla="*/ 15 w 120"/>
                <a:gd name="T3" fmla="*/ 22 h 60"/>
                <a:gd name="T4" fmla="*/ 30 w 120"/>
                <a:gd name="T5" fmla="*/ 19 h 60"/>
                <a:gd name="T6" fmla="*/ 45 w 120"/>
                <a:gd name="T7" fmla="*/ 16 h 60"/>
                <a:gd name="T8" fmla="*/ 60 w 120"/>
                <a:gd name="T9" fmla="*/ 12 h 60"/>
                <a:gd name="T10" fmla="*/ 75 w 120"/>
                <a:gd name="T11" fmla="*/ 9 h 60"/>
                <a:gd name="T12" fmla="*/ 90 w 120"/>
                <a:gd name="T13" fmla="*/ 6 h 60"/>
                <a:gd name="T14" fmla="*/ 105 w 120"/>
                <a:gd name="T15" fmla="*/ 3 h 60"/>
                <a:gd name="T16" fmla="*/ 120 w 120"/>
                <a:gd name="T17" fmla="*/ 0 h 60"/>
                <a:gd name="T18" fmla="*/ 120 w 120"/>
                <a:gd name="T19" fmla="*/ 7 h 60"/>
                <a:gd name="T20" fmla="*/ 120 w 120"/>
                <a:gd name="T21" fmla="*/ 12 h 60"/>
                <a:gd name="T22" fmla="*/ 120 w 120"/>
                <a:gd name="T23" fmla="*/ 19 h 60"/>
                <a:gd name="T24" fmla="*/ 120 w 120"/>
                <a:gd name="T25" fmla="*/ 26 h 60"/>
                <a:gd name="T26" fmla="*/ 112 w 120"/>
                <a:gd name="T27" fmla="*/ 29 h 60"/>
                <a:gd name="T28" fmla="*/ 104 w 120"/>
                <a:gd name="T29" fmla="*/ 31 h 60"/>
                <a:gd name="T30" fmla="*/ 95 w 120"/>
                <a:gd name="T31" fmla="*/ 34 h 60"/>
                <a:gd name="T32" fmla="*/ 87 w 120"/>
                <a:gd name="T33" fmla="*/ 37 h 60"/>
                <a:gd name="T34" fmla="*/ 76 w 120"/>
                <a:gd name="T35" fmla="*/ 40 h 60"/>
                <a:gd name="T36" fmla="*/ 65 w 120"/>
                <a:gd name="T37" fmla="*/ 42 h 60"/>
                <a:gd name="T38" fmla="*/ 55 w 120"/>
                <a:gd name="T39" fmla="*/ 46 h 60"/>
                <a:gd name="T40" fmla="*/ 44 w 120"/>
                <a:gd name="T41" fmla="*/ 48 h 60"/>
                <a:gd name="T42" fmla="*/ 33 w 120"/>
                <a:gd name="T43" fmla="*/ 50 h 60"/>
                <a:gd name="T44" fmla="*/ 22 w 120"/>
                <a:gd name="T45" fmla="*/ 54 h 60"/>
                <a:gd name="T46" fmla="*/ 11 w 120"/>
                <a:gd name="T47" fmla="*/ 56 h 60"/>
                <a:gd name="T48" fmla="*/ 0 w 120"/>
                <a:gd name="T49" fmla="*/ 60 h 60"/>
                <a:gd name="T50" fmla="*/ 0 w 120"/>
                <a:gd name="T51" fmla="*/ 50 h 60"/>
                <a:gd name="T52" fmla="*/ 0 w 120"/>
                <a:gd name="T53" fmla="*/ 42 h 60"/>
                <a:gd name="T54" fmla="*/ 0 w 120"/>
                <a:gd name="T55" fmla="*/ 33 h 60"/>
                <a:gd name="T56" fmla="*/ 0 w 120"/>
                <a:gd name="T57" fmla="*/ 2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0" h="60">
                  <a:moveTo>
                    <a:pt x="0" y="25"/>
                  </a:moveTo>
                  <a:lnTo>
                    <a:pt x="15" y="22"/>
                  </a:lnTo>
                  <a:lnTo>
                    <a:pt x="30" y="19"/>
                  </a:lnTo>
                  <a:lnTo>
                    <a:pt x="45" y="16"/>
                  </a:lnTo>
                  <a:lnTo>
                    <a:pt x="60" y="12"/>
                  </a:lnTo>
                  <a:lnTo>
                    <a:pt x="75" y="9"/>
                  </a:lnTo>
                  <a:lnTo>
                    <a:pt x="90" y="6"/>
                  </a:lnTo>
                  <a:lnTo>
                    <a:pt x="105" y="3"/>
                  </a:lnTo>
                  <a:lnTo>
                    <a:pt x="120" y="0"/>
                  </a:lnTo>
                  <a:lnTo>
                    <a:pt x="120" y="7"/>
                  </a:lnTo>
                  <a:lnTo>
                    <a:pt x="120" y="12"/>
                  </a:lnTo>
                  <a:lnTo>
                    <a:pt x="120" y="19"/>
                  </a:lnTo>
                  <a:lnTo>
                    <a:pt x="120" y="26"/>
                  </a:lnTo>
                  <a:lnTo>
                    <a:pt x="112" y="29"/>
                  </a:lnTo>
                  <a:lnTo>
                    <a:pt x="104" y="31"/>
                  </a:lnTo>
                  <a:lnTo>
                    <a:pt x="95" y="34"/>
                  </a:lnTo>
                  <a:lnTo>
                    <a:pt x="87" y="37"/>
                  </a:lnTo>
                  <a:lnTo>
                    <a:pt x="76" y="40"/>
                  </a:lnTo>
                  <a:lnTo>
                    <a:pt x="65" y="42"/>
                  </a:lnTo>
                  <a:lnTo>
                    <a:pt x="55" y="46"/>
                  </a:lnTo>
                  <a:lnTo>
                    <a:pt x="44" y="48"/>
                  </a:lnTo>
                  <a:lnTo>
                    <a:pt x="33" y="50"/>
                  </a:lnTo>
                  <a:lnTo>
                    <a:pt x="22" y="54"/>
                  </a:lnTo>
                  <a:lnTo>
                    <a:pt x="11" y="56"/>
                  </a:lnTo>
                  <a:lnTo>
                    <a:pt x="0" y="60"/>
                  </a:lnTo>
                  <a:lnTo>
                    <a:pt x="0" y="50"/>
                  </a:lnTo>
                  <a:lnTo>
                    <a:pt x="0" y="42"/>
                  </a:lnTo>
                  <a:lnTo>
                    <a:pt x="0" y="33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3A35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71" name="Freeform 447"/>
            <p:cNvSpPr>
              <a:spLocks/>
            </p:cNvSpPr>
            <p:nvPr/>
          </p:nvSpPr>
          <p:spPr bwMode="auto">
            <a:xfrm>
              <a:off x="1096" y="1295"/>
              <a:ext cx="56" cy="29"/>
            </a:xfrm>
            <a:custGeom>
              <a:avLst/>
              <a:gdLst>
                <a:gd name="T0" fmla="*/ 0 w 113"/>
                <a:gd name="T1" fmla="*/ 24 h 57"/>
                <a:gd name="T2" fmla="*/ 14 w 113"/>
                <a:gd name="T3" fmla="*/ 20 h 57"/>
                <a:gd name="T4" fmla="*/ 29 w 113"/>
                <a:gd name="T5" fmla="*/ 18 h 57"/>
                <a:gd name="T6" fmla="*/ 43 w 113"/>
                <a:gd name="T7" fmla="*/ 15 h 57"/>
                <a:gd name="T8" fmla="*/ 58 w 113"/>
                <a:gd name="T9" fmla="*/ 11 h 57"/>
                <a:gd name="T10" fmla="*/ 72 w 113"/>
                <a:gd name="T11" fmla="*/ 9 h 57"/>
                <a:gd name="T12" fmla="*/ 86 w 113"/>
                <a:gd name="T13" fmla="*/ 6 h 57"/>
                <a:gd name="T14" fmla="*/ 99 w 113"/>
                <a:gd name="T15" fmla="*/ 3 h 57"/>
                <a:gd name="T16" fmla="*/ 113 w 113"/>
                <a:gd name="T17" fmla="*/ 0 h 57"/>
                <a:gd name="T18" fmla="*/ 113 w 113"/>
                <a:gd name="T19" fmla="*/ 7 h 57"/>
                <a:gd name="T20" fmla="*/ 113 w 113"/>
                <a:gd name="T21" fmla="*/ 12 h 57"/>
                <a:gd name="T22" fmla="*/ 113 w 113"/>
                <a:gd name="T23" fmla="*/ 19 h 57"/>
                <a:gd name="T24" fmla="*/ 113 w 113"/>
                <a:gd name="T25" fmla="*/ 26 h 57"/>
                <a:gd name="T26" fmla="*/ 105 w 113"/>
                <a:gd name="T27" fmla="*/ 29 h 57"/>
                <a:gd name="T28" fmla="*/ 97 w 113"/>
                <a:gd name="T29" fmla="*/ 31 h 57"/>
                <a:gd name="T30" fmla="*/ 88 w 113"/>
                <a:gd name="T31" fmla="*/ 34 h 57"/>
                <a:gd name="T32" fmla="*/ 80 w 113"/>
                <a:gd name="T33" fmla="*/ 37 h 57"/>
                <a:gd name="T34" fmla="*/ 69 w 113"/>
                <a:gd name="T35" fmla="*/ 39 h 57"/>
                <a:gd name="T36" fmla="*/ 60 w 113"/>
                <a:gd name="T37" fmla="*/ 41 h 57"/>
                <a:gd name="T38" fmla="*/ 50 w 113"/>
                <a:gd name="T39" fmla="*/ 45 h 57"/>
                <a:gd name="T40" fmla="*/ 41 w 113"/>
                <a:gd name="T41" fmla="*/ 47 h 57"/>
                <a:gd name="T42" fmla="*/ 30 w 113"/>
                <a:gd name="T43" fmla="*/ 49 h 57"/>
                <a:gd name="T44" fmla="*/ 20 w 113"/>
                <a:gd name="T45" fmla="*/ 52 h 57"/>
                <a:gd name="T46" fmla="*/ 11 w 113"/>
                <a:gd name="T47" fmla="*/ 55 h 57"/>
                <a:gd name="T48" fmla="*/ 0 w 113"/>
                <a:gd name="T49" fmla="*/ 57 h 57"/>
                <a:gd name="T50" fmla="*/ 0 w 113"/>
                <a:gd name="T51" fmla="*/ 49 h 57"/>
                <a:gd name="T52" fmla="*/ 0 w 113"/>
                <a:gd name="T53" fmla="*/ 41 h 57"/>
                <a:gd name="T54" fmla="*/ 0 w 113"/>
                <a:gd name="T55" fmla="*/ 32 h 57"/>
                <a:gd name="T56" fmla="*/ 0 w 113"/>
                <a:gd name="T57" fmla="*/ 2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" h="57">
                  <a:moveTo>
                    <a:pt x="0" y="24"/>
                  </a:moveTo>
                  <a:lnTo>
                    <a:pt x="14" y="20"/>
                  </a:lnTo>
                  <a:lnTo>
                    <a:pt x="29" y="18"/>
                  </a:lnTo>
                  <a:lnTo>
                    <a:pt x="43" y="15"/>
                  </a:lnTo>
                  <a:lnTo>
                    <a:pt x="58" y="11"/>
                  </a:lnTo>
                  <a:lnTo>
                    <a:pt x="72" y="9"/>
                  </a:lnTo>
                  <a:lnTo>
                    <a:pt x="86" y="6"/>
                  </a:lnTo>
                  <a:lnTo>
                    <a:pt x="99" y="3"/>
                  </a:lnTo>
                  <a:lnTo>
                    <a:pt x="113" y="0"/>
                  </a:lnTo>
                  <a:lnTo>
                    <a:pt x="113" y="7"/>
                  </a:lnTo>
                  <a:lnTo>
                    <a:pt x="113" y="12"/>
                  </a:lnTo>
                  <a:lnTo>
                    <a:pt x="113" y="19"/>
                  </a:lnTo>
                  <a:lnTo>
                    <a:pt x="113" y="26"/>
                  </a:lnTo>
                  <a:lnTo>
                    <a:pt x="105" y="29"/>
                  </a:lnTo>
                  <a:lnTo>
                    <a:pt x="97" y="31"/>
                  </a:lnTo>
                  <a:lnTo>
                    <a:pt x="88" y="34"/>
                  </a:lnTo>
                  <a:lnTo>
                    <a:pt x="80" y="37"/>
                  </a:lnTo>
                  <a:lnTo>
                    <a:pt x="69" y="39"/>
                  </a:lnTo>
                  <a:lnTo>
                    <a:pt x="60" y="41"/>
                  </a:lnTo>
                  <a:lnTo>
                    <a:pt x="50" y="45"/>
                  </a:lnTo>
                  <a:lnTo>
                    <a:pt x="41" y="47"/>
                  </a:lnTo>
                  <a:lnTo>
                    <a:pt x="30" y="49"/>
                  </a:lnTo>
                  <a:lnTo>
                    <a:pt x="20" y="52"/>
                  </a:lnTo>
                  <a:lnTo>
                    <a:pt x="11" y="55"/>
                  </a:lnTo>
                  <a:lnTo>
                    <a:pt x="0" y="57"/>
                  </a:lnTo>
                  <a:lnTo>
                    <a:pt x="0" y="49"/>
                  </a:lnTo>
                  <a:lnTo>
                    <a:pt x="0" y="41"/>
                  </a:lnTo>
                  <a:lnTo>
                    <a:pt x="0" y="32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3F38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72" name="Freeform 448"/>
            <p:cNvSpPr>
              <a:spLocks/>
            </p:cNvSpPr>
            <p:nvPr/>
          </p:nvSpPr>
          <p:spPr bwMode="auto">
            <a:xfrm>
              <a:off x="1099" y="1295"/>
              <a:ext cx="54" cy="28"/>
            </a:xfrm>
            <a:custGeom>
              <a:avLst/>
              <a:gdLst>
                <a:gd name="T0" fmla="*/ 0 w 107"/>
                <a:gd name="T1" fmla="*/ 23 h 56"/>
                <a:gd name="T2" fmla="*/ 14 w 107"/>
                <a:gd name="T3" fmla="*/ 19 h 56"/>
                <a:gd name="T4" fmla="*/ 27 w 107"/>
                <a:gd name="T5" fmla="*/ 17 h 56"/>
                <a:gd name="T6" fmla="*/ 41 w 107"/>
                <a:gd name="T7" fmla="*/ 14 h 56"/>
                <a:gd name="T8" fmla="*/ 54 w 107"/>
                <a:gd name="T9" fmla="*/ 11 h 56"/>
                <a:gd name="T10" fmla="*/ 67 w 107"/>
                <a:gd name="T11" fmla="*/ 9 h 56"/>
                <a:gd name="T12" fmla="*/ 81 w 107"/>
                <a:gd name="T13" fmla="*/ 6 h 56"/>
                <a:gd name="T14" fmla="*/ 94 w 107"/>
                <a:gd name="T15" fmla="*/ 3 h 56"/>
                <a:gd name="T16" fmla="*/ 107 w 107"/>
                <a:gd name="T17" fmla="*/ 0 h 56"/>
                <a:gd name="T18" fmla="*/ 107 w 107"/>
                <a:gd name="T19" fmla="*/ 7 h 56"/>
                <a:gd name="T20" fmla="*/ 107 w 107"/>
                <a:gd name="T21" fmla="*/ 14 h 56"/>
                <a:gd name="T22" fmla="*/ 107 w 107"/>
                <a:gd name="T23" fmla="*/ 20 h 56"/>
                <a:gd name="T24" fmla="*/ 107 w 107"/>
                <a:gd name="T25" fmla="*/ 26 h 56"/>
                <a:gd name="T26" fmla="*/ 99 w 107"/>
                <a:gd name="T27" fmla="*/ 29 h 56"/>
                <a:gd name="T28" fmla="*/ 90 w 107"/>
                <a:gd name="T29" fmla="*/ 31 h 56"/>
                <a:gd name="T30" fmla="*/ 82 w 107"/>
                <a:gd name="T31" fmla="*/ 34 h 56"/>
                <a:gd name="T32" fmla="*/ 74 w 107"/>
                <a:gd name="T33" fmla="*/ 37 h 56"/>
                <a:gd name="T34" fmla="*/ 65 w 107"/>
                <a:gd name="T35" fmla="*/ 39 h 56"/>
                <a:gd name="T36" fmla="*/ 56 w 107"/>
                <a:gd name="T37" fmla="*/ 41 h 56"/>
                <a:gd name="T38" fmla="*/ 46 w 107"/>
                <a:gd name="T39" fmla="*/ 44 h 56"/>
                <a:gd name="T40" fmla="*/ 37 w 107"/>
                <a:gd name="T41" fmla="*/ 46 h 56"/>
                <a:gd name="T42" fmla="*/ 28 w 107"/>
                <a:gd name="T43" fmla="*/ 49 h 56"/>
                <a:gd name="T44" fmla="*/ 19 w 107"/>
                <a:gd name="T45" fmla="*/ 52 h 56"/>
                <a:gd name="T46" fmla="*/ 9 w 107"/>
                <a:gd name="T47" fmla="*/ 54 h 56"/>
                <a:gd name="T48" fmla="*/ 0 w 107"/>
                <a:gd name="T49" fmla="*/ 56 h 56"/>
                <a:gd name="T50" fmla="*/ 0 w 107"/>
                <a:gd name="T51" fmla="*/ 48 h 56"/>
                <a:gd name="T52" fmla="*/ 0 w 107"/>
                <a:gd name="T53" fmla="*/ 39 h 56"/>
                <a:gd name="T54" fmla="*/ 0 w 107"/>
                <a:gd name="T55" fmla="*/ 31 h 56"/>
                <a:gd name="T56" fmla="*/ 0 w 107"/>
                <a:gd name="T57" fmla="*/ 2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7" h="56">
                  <a:moveTo>
                    <a:pt x="0" y="23"/>
                  </a:moveTo>
                  <a:lnTo>
                    <a:pt x="14" y="19"/>
                  </a:lnTo>
                  <a:lnTo>
                    <a:pt x="27" y="17"/>
                  </a:lnTo>
                  <a:lnTo>
                    <a:pt x="41" y="14"/>
                  </a:lnTo>
                  <a:lnTo>
                    <a:pt x="54" y="11"/>
                  </a:lnTo>
                  <a:lnTo>
                    <a:pt x="67" y="9"/>
                  </a:lnTo>
                  <a:lnTo>
                    <a:pt x="81" y="6"/>
                  </a:lnTo>
                  <a:lnTo>
                    <a:pt x="94" y="3"/>
                  </a:lnTo>
                  <a:lnTo>
                    <a:pt x="107" y="0"/>
                  </a:lnTo>
                  <a:lnTo>
                    <a:pt x="107" y="7"/>
                  </a:lnTo>
                  <a:lnTo>
                    <a:pt x="107" y="14"/>
                  </a:lnTo>
                  <a:lnTo>
                    <a:pt x="107" y="20"/>
                  </a:lnTo>
                  <a:lnTo>
                    <a:pt x="107" y="26"/>
                  </a:lnTo>
                  <a:lnTo>
                    <a:pt x="99" y="29"/>
                  </a:lnTo>
                  <a:lnTo>
                    <a:pt x="90" y="31"/>
                  </a:lnTo>
                  <a:lnTo>
                    <a:pt x="82" y="34"/>
                  </a:lnTo>
                  <a:lnTo>
                    <a:pt x="74" y="37"/>
                  </a:lnTo>
                  <a:lnTo>
                    <a:pt x="65" y="39"/>
                  </a:lnTo>
                  <a:lnTo>
                    <a:pt x="56" y="41"/>
                  </a:lnTo>
                  <a:lnTo>
                    <a:pt x="46" y="44"/>
                  </a:lnTo>
                  <a:lnTo>
                    <a:pt x="37" y="46"/>
                  </a:lnTo>
                  <a:lnTo>
                    <a:pt x="28" y="49"/>
                  </a:lnTo>
                  <a:lnTo>
                    <a:pt x="19" y="52"/>
                  </a:lnTo>
                  <a:lnTo>
                    <a:pt x="9" y="54"/>
                  </a:lnTo>
                  <a:lnTo>
                    <a:pt x="0" y="56"/>
                  </a:lnTo>
                  <a:lnTo>
                    <a:pt x="0" y="48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473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73" name="Freeform 449"/>
            <p:cNvSpPr>
              <a:spLocks/>
            </p:cNvSpPr>
            <p:nvPr/>
          </p:nvSpPr>
          <p:spPr bwMode="auto">
            <a:xfrm>
              <a:off x="1102" y="1295"/>
              <a:ext cx="51" cy="27"/>
            </a:xfrm>
            <a:custGeom>
              <a:avLst/>
              <a:gdLst>
                <a:gd name="T0" fmla="*/ 0 w 101"/>
                <a:gd name="T1" fmla="*/ 22 h 54"/>
                <a:gd name="T2" fmla="*/ 13 w 101"/>
                <a:gd name="T3" fmla="*/ 19 h 54"/>
                <a:gd name="T4" fmla="*/ 25 w 101"/>
                <a:gd name="T5" fmla="*/ 16 h 54"/>
                <a:gd name="T6" fmla="*/ 38 w 101"/>
                <a:gd name="T7" fmla="*/ 14 h 54"/>
                <a:gd name="T8" fmla="*/ 51 w 101"/>
                <a:gd name="T9" fmla="*/ 11 h 54"/>
                <a:gd name="T10" fmla="*/ 63 w 101"/>
                <a:gd name="T11" fmla="*/ 9 h 54"/>
                <a:gd name="T12" fmla="*/ 76 w 101"/>
                <a:gd name="T13" fmla="*/ 6 h 54"/>
                <a:gd name="T14" fmla="*/ 89 w 101"/>
                <a:gd name="T15" fmla="*/ 3 h 54"/>
                <a:gd name="T16" fmla="*/ 101 w 101"/>
                <a:gd name="T17" fmla="*/ 0 h 54"/>
                <a:gd name="T18" fmla="*/ 101 w 101"/>
                <a:gd name="T19" fmla="*/ 7 h 54"/>
                <a:gd name="T20" fmla="*/ 101 w 101"/>
                <a:gd name="T21" fmla="*/ 14 h 54"/>
                <a:gd name="T22" fmla="*/ 101 w 101"/>
                <a:gd name="T23" fmla="*/ 20 h 54"/>
                <a:gd name="T24" fmla="*/ 101 w 101"/>
                <a:gd name="T25" fmla="*/ 27 h 54"/>
                <a:gd name="T26" fmla="*/ 93 w 101"/>
                <a:gd name="T27" fmla="*/ 30 h 54"/>
                <a:gd name="T28" fmla="*/ 85 w 101"/>
                <a:gd name="T29" fmla="*/ 32 h 54"/>
                <a:gd name="T30" fmla="*/ 76 w 101"/>
                <a:gd name="T31" fmla="*/ 34 h 54"/>
                <a:gd name="T32" fmla="*/ 68 w 101"/>
                <a:gd name="T33" fmla="*/ 37 h 54"/>
                <a:gd name="T34" fmla="*/ 60 w 101"/>
                <a:gd name="T35" fmla="*/ 39 h 54"/>
                <a:gd name="T36" fmla="*/ 52 w 101"/>
                <a:gd name="T37" fmla="*/ 41 h 54"/>
                <a:gd name="T38" fmla="*/ 43 w 101"/>
                <a:gd name="T39" fmla="*/ 44 h 54"/>
                <a:gd name="T40" fmla="*/ 35 w 101"/>
                <a:gd name="T41" fmla="*/ 45 h 54"/>
                <a:gd name="T42" fmla="*/ 26 w 101"/>
                <a:gd name="T43" fmla="*/ 47 h 54"/>
                <a:gd name="T44" fmla="*/ 17 w 101"/>
                <a:gd name="T45" fmla="*/ 49 h 54"/>
                <a:gd name="T46" fmla="*/ 9 w 101"/>
                <a:gd name="T47" fmla="*/ 52 h 54"/>
                <a:gd name="T48" fmla="*/ 1 w 101"/>
                <a:gd name="T49" fmla="*/ 54 h 54"/>
                <a:gd name="T50" fmla="*/ 1 w 101"/>
                <a:gd name="T51" fmla="*/ 46 h 54"/>
                <a:gd name="T52" fmla="*/ 1 w 101"/>
                <a:gd name="T53" fmla="*/ 38 h 54"/>
                <a:gd name="T54" fmla="*/ 1 w 101"/>
                <a:gd name="T55" fmla="*/ 30 h 54"/>
                <a:gd name="T56" fmla="*/ 0 w 101"/>
                <a:gd name="T57" fmla="*/ 2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1" h="54">
                  <a:moveTo>
                    <a:pt x="0" y="22"/>
                  </a:moveTo>
                  <a:lnTo>
                    <a:pt x="13" y="19"/>
                  </a:lnTo>
                  <a:lnTo>
                    <a:pt x="25" y="16"/>
                  </a:lnTo>
                  <a:lnTo>
                    <a:pt x="38" y="14"/>
                  </a:lnTo>
                  <a:lnTo>
                    <a:pt x="51" y="11"/>
                  </a:lnTo>
                  <a:lnTo>
                    <a:pt x="63" y="9"/>
                  </a:lnTo>
                  <a:lnTo>
                    <a:pt x="76" y="6"/>
                  </a:lnTo>
                  <a:lnTo>
                    <a:pt x="89" y="3"/>
                  </a:lnTo>
                  <a:lnTo>
                    <a:pt x="101" y="0"/>
                  </a:lnTo>
                  <a:lnTo>
                    <a:pt x="101" y="7"/>
                  </a:lnTo>
                  <a:lnTo>
                    <a:pt x="101" y="14"/>
                  </a:lnTo>
                  <a:lnTo>
                    <a:pt x="101" y="20"/>
                  </a:lnTo>
                  <a:lnTo>
                    <a:pt x="101" y="27"/>
                  </a:lnTo>
                  <a:lnTo>
                    <a:pt x="93" y="30"/>
                  </a:lnTo>
                  <a:lnTo>
                    <a:pt x="85" y="32"/>
                  </a:lnTo>
                  <a:lnTo>
                    <a:pt x="76" y="34"/>
                  </a:lnTo>
                  <a:lnTo>
                    <a:pt x="68" y="37"/>
                  </a:lnTo>
                  <a:lnTo>
                    <a:pt x="60" y="39"/>
                  </a:lnTo>
                  <a:lnTo>
                    <a:pt x="52" y="41"/>
                  </a:lnTo>
                  <a:lnTo>
                    <a:pt x="43" y="44"/>
                  </a:lnTo>
                  <a:lnTo>
                    <a:pt x="35" y="45"/>
                  </a:lnTo>
                  <a:lnTo>
                    <a:pt x="26" y="47"/>
                  </a:lnTo>
                  <a:lnTo>
                    <a:pt x="17" y="49"/>
                  </a:lnTo>
                  <a:lnTo>
                    <a:pt x="9" y="52"/>
                  </a:lnTo>
                  <a:lnTo>
                    <a:pt x="1" y="54"/>
                  </a:lnTo>
                  <a:lnTo>
                    <a:pt x="1" y="46"/>
                  </a:lnTo>
                  <a:lnTo>
                    <a:pt x="1" y="38"/>
                  </a:lnTo>
                  <a:lnTo>
                    <a:pt x="1" y="3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F3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74" name="Freeform 450"/>
            <p:cNvSpPr>
              <a:spLocks/>
            </p:cNvSpPr>
            <p:nvPr/>
          </p:nvSpPr>
          <p:spPr bwMode="auto">
            <a:xfrm>
              <a:off x="1105" y="1295"/>
              <a:ext cx="48" cy="26"/>
            </a:xfrm>
            <a:custGeom>
              <a:avLst/>
              <a:gdLst>
                <a:gd name="T0" fmla="*/ 0 w 94"/>
                <a:gd name="T1" fmla="*/ 19 h 52"/>
                <a:gd name="T2" fmla="*/ 11 w 94"/>
                <a:gd name="T3" fmla="*/ 17 h 52"/>
                <a:gd name="T4" fmla="*/ 23 w 94"/>
                <a:gd name="T5" fmla="*/ 15 h 52"/>
                <a:gd name="T6" fmla="*/ 34 w 94"/>
                <a:gd name="T7" fmla="*/ 11 h 52"/>
                <a:gd name="T8" fmla="*/ 47 w 94"/>
                <a:gd name="T9" fmla="*/ 9 h 52"/>
                <a:gd name="T10" fmla="*/ 59 w 94"/>
                <a:gd name="T11" fmla="*/ 7 h 52"/>
                <a:gd name="T12" fmla="*/ 70 w 94"/>
                <a:gd name="T13" fmla="*/ 5 h 52"/>
                <a:gd name="T14" fmla="*/ 83 w 94"/>
                <a:gd name="T15" fmla="*/ 2 h 52"/>
                <a:gd name="T16" fmla="*/ 94 w 94"/>
                <a:gd name="T17" fmla="*/ 0 h 52"/>
                <a:gd name="T18" fmla="*/ 94 w 94"/>
                <a:gd name="T19" fmla="*/ 6 h 52"/>
                <a:gd name="T20" fmla="*/ 94 w 94"/>
                <a:gd name="T21" fmla="*/ 13 h 52"/>
                <a:gd name="T22" fmla="*/ 94 w 94"/>
                <a:gd name="T23" fmla="*/ 19 h 52"/>
                <a:gd name="T24" fmla="*/ 94 w 94"/>
                <a:gd name="T25" fmla="*/ 26 h 52"/>
                <a:gd name="T26" fmla="*/ 86 w 94"/>
                <a:gd name="T27" fmla="*/ 29 h 52"/>
                <a:gd name="T28" fmla="*/ 78 w 94"/>
                <a:gd name="T29" fmla="*/ 31 h 52"/>
                <a:gd name="T30" fmla="*/ 70 w 94"/>
                <a:gd name="T31" fmla="*/ 33 h 52"/>
                <a:gd name="T32" fmla="*/ 62 w 94"/>
                <a:gd name="T33" fmla="*/ 36 h 52"/>
                <a:gd name="T34" fmla="*/ 54 w 94"/>
                <a:gd name="T35" fmla="*/ 38 h 52"/>
                <a:gd name="T36" fmla="*/ 47 w 94"/>
                <a:gd name="T37" fmla="*/ 40 h 52"/>
                <a:gd name="T38" fmla="*/ 39 w 94"/>
                <a:gd name="T39" fmla="*/ 41 h 52"/>
                <a:gd name="T40" fmla="*/ 32 w 94"/>
                <a:gd name="T41" fmla="*/ 44 h 52"/>
                <a:gd name="T42" fmla="*/ 24 w 94"/>
                <a:gd name="T43" fmla="*/ 46 h 52"/>
                <a:gd name="T44" fmla="*/ 16 w 94"/>
                <a:gd name="T45" fmla="*/ 47 h 52"/>
                <a:gd name="T46" fmla="*/ 9 w 94"/>
                <a:gd name="T47" fmla="*/ 49 h 52"/>
                <a:gd name="T48" fmla="*/ 1 w 94"/>
                <a:gd name="T49" fmla="*/ 52 h 52"/>
                <a:gd name="T50" fmla="*/ 1 w 94"/>
                <a:gd name="T51" fmla="*/ 44 h 52"/>
                <a:gd name="T52" fmla="*/ 1 w 94"/>
                <a:gd name="T53" fmla="*/ 36 h 52"/>
                <a:gd name="T54" fmla="*/ 0 w 94"/>
                <a:gd name="T55" fmla="*/ 28 h 52"/>
                <a:gd name="T56" fmla="*/ 0 w 94"/>
                <a:gd name="T57" fmla="*/ 1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52">
                  <a:moveTo>
                    <a:pt x="0" y="19"/>
                  </a:moveTo>
                  <a:lnTo>
                    <a:pt x="11" y="17"/>
                  </a:lnTo>
                  <a:lnTo>
                    <a:pt x="23" y="15"/>
                  </a:lnTo>
                  <a:lnTo>
                    <a:pt x="34" y="11"/>
                  </a:lnTo>
                  <a:lnTo>
                    <a:pt x="47" y="9"/>
                  </a:lnTo>
                  <a:lnTo>
                    <a:pt x="59" y="7"/>
                  </a:lnTo>
                  <a:lnTo>
                    <a:pt x="70" y="5"/>
                  </a:lnTo>
                  <a:lnTo>
                    <a:pt x="83" y="2"/>
                  </a:lnTo>
                  <a:lnTo>
                    <a:pt x="94" y="0"/>
                  </a:lnTo>
                  <a:lnTo>
                    <a:pt x="94" y="6"/>
                  </a:lnTo>
                  <a:lnTo>
                    <a:pt x="94" y="13"/>
                  </a:lnTo>
                  <a:lnTo>
                    <a:pt x="94" y="19"/>
                  </a:lnTo>
                  <a:lnTo>
                    <a:pt x="94" y="26"/>
                  </a:lnTo>
                  <a:lnTo>
                    <a:pt x="86" y="29"/>
                  </a:lnTo>
                  <a:lnTo>
                    <a:pt x="78" y="31"/>
                  </a:lnTo>
                  <a:lnTo>
                    <a:pt x="70" y="33"/>
                  </a:lnTo>
                  <a:lnTo>
                    <a:pt x="62" y="36"/>
                  </a:lnTo>
                  <a:lnTo>
                    <a:pt x="54" y="38"/>
                  </a:lnTo>
                  <a:lnTo>
                    <a:pt x="47" y="40"/>
                  </a:lnTo>
                  <a:lnTo>
                    <a:pt x="39" y="41"/>
                  </a:lnTo>
                  <a:lnTo>
                    <a:pt x="32" y="44"/>
                  </a:lnTo>
                  <a:lnTo>
                    <a:pt x="24" y="46"/>
                  </a:lnTo>
                  <a:lnTo>
                    <a:pt x="16" y="47"/>
                  </a:lnTo>
                  <a:lnTo>
                    <a:pt x="9" y="49"/>
                  </a:lnTo>
                  <a:lnTo>
                    <a:pt x="1" y="52"/>
                  </a:lnTo>
                  <a:lnTo>
                    <a:pt x="1" y="44"/>
                  </a:lnTo>
                  <a:lnTo>
                    <a:pt x="1" y="36"/>
                  </a:lnTo>
                  <a:lnTo>
                    <a:pt x="0" y="28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543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75" name="Freeform 451"/>
            <p:cNvSpPr>
              <a:spLocks/>
            </p:cNvSpPr>
            <p:nvPr/>
          </p:nvSpPr>
          <p:spPr bwMode="auto">
            <a:xfrm>
              <a:off x="1109" y="1295"/>
              <a:ext cx="44" cy="25"/>
            </a:xfrm>
            <a:custGeom>
              <a:avLst/>
              <a:gdLst>
                <a:gd name="T0" fmla="*/ 0 w 87"/>
                <a:gd name="T1" fmla="*/ 18 h 49"/>
                <a:gd name="T2" fmla="*/ 10 w 87"/>
                <a:gd name="T3" fmla="*/ 16 h 49"/>
                <a:gd name="T4" fmla="*/ 22 w 87"/>
                <a:gd name="T5" fmla="*/ 14 h 49"/>
                <a:gd name="T6" fmla="*/ 32 w 87"/>
                <a:gd name="T7" fmla="*/ 11 h 49"/>
                <a:gd name="T8" fmla="*/ 44 w 87"/>
                <a:gd name="T9" fmla="*/ 9 h 49"/>
                <a:gd name="T10" fmla="*/ 54 w 87"/>
                <a:gd name="T11" fmla="*/ 7 h 49"/>
                <a:gd name="T12" fmla="*/ 65 w 87"/>
                <a:gd name="T13" fmla="*/ 5 h 49"/>
                <a:gd name="T14" fmla="*/ 76 w 87"/>
                <a:gd name="T15" fmla="*/ 2 h 49"/>
                <a:gd name="T16" fmla="*/ 87 w 87"/>
                <a:gd name="T17" fmla="*/ 0 h 49"/>
                <a:gd name="T18" fmla="*/ 87 w 87"/>
                <a:gd name="T19" fmla="*/ 7 h 49"/>
                <a:gd name="T20" fmla="*/ 87 w 87"/>
                <a:gd name="T21" fmla="*/ 14 h 49"/>
                <a:gd name="T22" fmla="*/ 87 w 87"/>
                <a:gd name="T23" fmla="*/ 21 h 49"/>
                <a:gd name="T24" fmla="*/ 87 w 87"/>
                <a:gd name="T25" fmla="*/ 28 h 49"/>
                <a:gd name="T26" fmla="*/ 79 w 87"/>
                <a:gd name="T27" fmla="*/ 30 h 49"/>
                <a:gd name="T28" fmla="*/ 71 w 87"/>
                <a:gd name="T29" fmla="*/ 31 h 49"/>
                <a:gd name="T30" fmla="*/ 63 w 87"/>
                <a:gd name="T31" fmla="*/ 33 h 49"/>
                <a:gd name="T32" fmla="*/ 55 w 87"/>
                <a:gd name="T33" fmla="*/ 36 h 49"/>
                <a:gd name="T34" fmla="*/ 48 w 87"/>
                <a:gd name="T35" fmla="*/ 37 h 49"/>
                <a:gd name="T36" fmla="*/ 41 w 87"/>
                <a:gd name="T37" fmla="*/ 39 h 49"/>
                <a:gd name="T38" fmla="*/ 34 w 87"/>
                <a:gd name="T39" fmla="*/ 40 h 49"/>
                <a:gd name="T40" fmla="*/ 29 w 87"/>
                <a:gd name="T41" fmla="*/ 43 h 49"/>
                <a:gd name="T42" fmla="*/ 22 w 87"/>
                <a:gd name="T43" fmla="*/ 44 h 49"/>
                <a:gd name="T44" fmla="*/ 15 w 87"/>
                <a:gd name="T45" fmla="*/ 46 h 49"/>
                <a:gd name="T46" fmla="*/ 9 w 87"/>
                <a:gd name="T47" fmla="*/ 47 h 49"/>
                <a:gd name="T48" fmla="*/ 2 w 87"/>
                <a:gd name="T49" fmla="*/ 49 h 49"/>
                <a:gd name="T50" fmla="*/ 2 w 87"/>
                <a:gd name="T51" fmla="*/ 41 h 49"/>
                <a:gd name="T52" fmla="*/ 1 w 87"/>
                <a:gd name="T53" fmla="*/ 33 h 49"/>
                <a:gd name="T54" fmla="*/ 0 w 87"/>
                <a:gd name="T55" fmla="*/ 26 h 49"/>
                <a:gd name="T56" fmla="*/ 0 w 87"/>
                <a:gd name="T57" fmla="*/ 1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7" h="49">
                  <a:moveTo>
                    <a:pt x="0" y="18"/>
                  </a:moveTo>
                  <a:lnTo>
                    <a:pt x="10" y="16"/>
                  </a:lnTo>
                  <a:lnTo>
                    <a:pt x="22" y="14"/>
                  </a:lnTo>
                  <a:lnTo>
                    <a:pt x="32" y="11"/>
                  </a:lnTo>
                  <a:lnTo>
                    <a:pt x="44" y="9"/>
                  </a:lnTo>
                  <a:lnTo>
                    <a:pt x="54" y="7"/>
                  </a:lnTo>
                  <a:lnTo>
                    <a:pt x="65" y="5"/>
                  </a:lnTo>
                  <a:lnTo>
                    <a:pt x="76" y="2"/>
                  </a:lnTo>
                  <a:lnTo>
                    <a:pt x="87" y="0"/>
                  </a:lnTo>
                  <a:lnTo>
                    <a:pt x="87" y="7"/>
                  </a:lnTo>
                  <a:lnTo>
                    <a:pt x="87" y="14"/>
                  </a:lnTo>
                  <a:lnTo>
                    <a:pt x="87" y="21"/>
                  </a:lnTo>
                  <a:lnTo>
                    <a:pt x="87" y="28"/>
                  </a:lnTo>
                  <a:lnTo>
                    <a:pt x="79" y="30"/>
                  </a:lnTo>
                  <a:lnTo>
                    <a:pt x="71" y="31"/>
                  </a:lnTo>
                  <a:lnTo>
                    <a:pt x="63" y="33"/>
                  </a:lnTo>
                  <a:lnTo>
                    <a:pt x="55" y="36"/>
                  </a:lnTo>
                  <a:lnTo>
                    <a:pt x="48" y="37"/>
                  </a:lnTo>
                  <a:lnTo>
                    <a:pt x="41" y="39"/>
                  </a:lnTo>
                  <a:lnTo>
                    <a:pt x="34" y="40"/>
                  </a:lnTo>
                  <a:lnTo>
                    <a:pt x="29" y="43"/>
                  </a:lnTo>
                  <a:lnTo>
                    <a:pt x="22" y="44"/>
                  </a:lnTo>
                  <a:lnTo>
                    <a:pt x="15" y="46"/>
                  </a:lnTo>
                  <a:lnTo>
                    <a:pt x="9" y="47"/>
                  </a:lnTo>
                  <a:lnTo>
                    <a:pt x="2" y="49"/>
                  </a:lnTo>
                  <a:lnTo>
                    <a:pt x="2" y="41"/>
                  </a:lnTo>
                  <a:lnTo>
                    <a:pt x="1" y="33"/>
                  </a:lnTo>
                  <a:lnTo>
                    <a:pt x="0" y="2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5B3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76" name="Freeform 452"/>
            <p:cNvSpPr>
              <a:spLocks/>
            </p:cNvSpPr>
            <p:nvPr/>
          </p:nvSpPr>
          <p:spPr bwMode="auto">
            <a:xfrm>
              <a:off x="1112" y="1295"/>
              <a:ext cx="41" cy="25"/>
            </a:xfrm>
            <a:custGeom>
              <a:avLst/>
              <a:gdLst>
                <a:gd name="T0" fmla="*/ 0 w 80"/>
                <a:gd name="T1" fmla="*/ 17 h 48"/>
                <a:gd name="T2" fmla="*/ 10 w 80"/>
                <a:gd name="T3" fmla="*/ 15 h 48"/>
                <a:gd name="T4" fmla="*/ 19 w 80"/>
                <a:gd name="T5" fmla="*/ 13 h 48"/>
                <a:gd name="T6" fmla="*/ 30 w 80"/>
                <a:gd name="T7" fmla="*/ 10 h 48"/>
                <a:gd name="T8" fmla="*/ 40 w 80"/>
                <a:gd name="T9" fmla="*/ 8 h 48"/>
                <a:gd name="T10" fmla="*/ 49 w 80"/>
                <a:gd name="T11" fmla="*/ 7 h 48"/>
                <a:gd name="T12" fmla="*/ 60 w 80"/>
                <a:gd name="T13" fmla="*/ 5 h 48"/>
                <a:gd name="T14" fmla="*/ 70 w 80"/>
                <a:gd name="T15" fmla="*/ 2 h 48"/>
                <a:gd name="T16" fmla="*/ 80 w 80"/>
                <a:gd name="T17" fmla="*/ 0 h 48"/>
                <a:gd name="T18" fmla="*/ 80 w 80"/>
                <a:gd name="T19" fmla="*/ 7 h 48"/>
                <a:gd name="T20" fmla="*/ 80 w 80"/>
                <a:gd name="T21" fmla="*/ 14 h 48"/>
                <a:gd name="T22" fmla="*/ 80 w 80"/>
                <a:gd name="T23" fmla="*/ 21 h 48"/>
                <a:gd name="T24" fmla="*/ 80 w 80"/>
                <a:gd name="T25" fmla="*/ 28 h 48"/>
                <a:gd name="T26" fmla="*/ 72 w 80"/>
                <a:gd name="T27" fmla="*/ 30 h 48"/>
                <a:gd name="T28" fmla="*/ 64 w 80"/>
                <a:gd name="T29" fmla="*/ 31 h 48"/>
                <a:gd name="T30" fmla="*/ 56 w 80"/>
                <a:gd name="T31" fmla="*/ 33 h 48"/>
                <a:gd name="T32" fmla="*/ 48 w 80"/>
                <a:gd name="T33" fmla="*/ 36 h 48"/>
                <a:gd name="T34" fmla="*/ 42 w 80"/>
                <a:gd name="T35" fmla="*/ 37 h 48"/>
                <a:gd name="T36" fmla="*/ 37 w 80"/>
                <a:gd name="T37" fmla="*/ 39 h 48"/>
                <a:gd name="T38" fmla="*/ 31 w 80"/>
                <a:gd name="T39" fmla="*/ 40 h 48"/>
                <a:gd name="T40" fmla="*/ 25 w 80"/>
                <a:gd name="T41" fmla="*/ 41 h 48"/>
                <a:gd name="T42" fmla="*/ 19 w 80"/>
                <a:gd name="T43" fmla="*/ 44 h 48"/>
                <a:gd name="T44" fmla="*/ 12 w 80"/>
                <a:gd name="T45" fmla="*/ 45 h 48"/>
                <a:gd name="T46" fmla="*/ 7 w 80"/>
                <a:gd name="T47" fmla="*/ 47 h 48"/>
                <a:gd name="T48" fmla="*/ 1 w 80"/>
                <a:gd name="T49" fmla="*/ 48 h 48"/>
                <a:gd name="T50" fmla="*/ 0 w 80"/>
                <a:gd name="T51" fmla="*/ 40 h 48"/>
                <a:gd name="T52" fmla="*/ 0 w 80"/>
                <a:gd name="T53" fmla="*/ 32 h 48"/>
                <a:gd name="T54" fmla="*/ 0 w 80"/>
                <a:gd name="T55" fmla="*/ 25 h 48"/>
                <a:gd name="T56" fmla="*/ 0 w 80"/>
                <a:gd name="T57" fmla="*/ 1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0" h="48">
                  <a:moveTo>
                    <a:pt x="0" y="17"/>
                  </a:moveTo>
                  <a:lnTo>
                    <a:pt x="10" y="15"/>
                  </a:lnTo>
                  <a:lnTo>
                    <a:pt x="19" y="13"/>
                  </a:lnTo>
                  <a:lnTo>
                    <a:pt x="30" y="10"/>
                  </a:lnTo>
                  <a:lnTo>
                    <a:pt x="40" y="8"/>
                  </a:lnTo>
                  <a:lnTo>
                    <a:pt x="49" y="7"/>
                  </a:lnTo>
                  <a:lnTo>
                    <a:pt x="60" y="5"/>
                  </a:lnTo>
                  <a:lnTo>
                    <a:pt x="70" y="2"/>
                  </a:lnTo>
                  <a:lnTo>
                    <a:pt x="80" y="0"/>
                  </a:lnTo>
                  <a:lnTo>
                    <a:pt x="80" y="7"/>
                  </a:lnTo>
                  <a:lnTo>
                    <a:pt x="80" y="14"/>
                  </a:lnTo>
                  <a:lnTo>
                    <a:pt x="80" y="21"/>
                  </a:lnTo>
                  <a:lnTo>
                    <a:pt x="80" y="28"/>
                  </a:lnTo>
                  <a:lnTo>
                    <a:pt x="72" y="30"/>
                  </a:lnTo>
                  <a:lnTo>
                    <a:pt x="64" y="31"/>
                  </a:lnTo>
                  <a:lnTo>
                    <a:pt x="56" y="33"/>
                  </a:lnTo>
                  <a:lnTo>
                    <a:pt x="48" y="36"/>
                  </a:lnTo>
                  <a:lnTo>
                    <a:pt x="42" y="37"/>
                  </a:lnTo>
                  <a:lnTo>
                    <a:pt x="37" y="39"/>
                  </a:lnTo>
                  <a:lnTo>
                    <a:pt x="31" y="40"/>
                  </a:lnTo>
                  <a:lnTo>
                    <a:pt x="25" y="41"/>
                  </a:lnTo>
                  <a:lnTo>
                    <a:pt x="19" y="44"/>
                  </a:lnTo>
                  <a:lnTo>
                    <a:pt x="12" y="45"/>
                  </a:lnTo>
                  <a:lnTo>
                    <a:pt x="7" y="47"/>
                  </a:lnTo>
                  <a:lnTo>
                    <a:pt x="1" y="48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603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77" name="Freeform 453"/>
            <p:cNvSpPr>
              <a:spLocks/>
            </p:cNvSpPr>
            <p:nvPr/>
          </p:nvSpPr>
          <p:spPr bwMode="auto">
            <a:xfrm>
              <a:off x="1115" y="1295"/>
              <a:ext cx="38" cy="23"/>
            </a:xfrm>
            <a:custGeom>
              <a:avLst/>
              <a:gdLst>
                <a:gd name="T0" fmla="*/ 0 w 75"/>
                <a:gd name="T1" fmla="*/ 16 h 46"/>
                <a:gd name="T2" fmla="*/ 10 w 75"/>
                <a:gd name="T3" fmla="*/ 14 h 46"/>
                <a:gd name="T4" fmla="*/ 19 w 75"/>
                <a:gd name="T5" fmla="*/ 11 h 46"/>
                <a:gd name="T6" fmla="*/ 28 w 75"/>
                <a:gd name="T7" fmla="*/ 10 h 46"/>
                <a:gd name="T8" fmla="*/ 39 w 75"/>
                <a:gd name="T9" fmla="*/ 8 h 46"/>
                <a:gd name="T10" fmla="*/ 48 w 75"/>
                <a:gd name="T11" fmla="*/ 6 h 46"/>
                <a:gd name="T12" fmla="*/ 57 w 75"/>
                <a:gd name="T13" fmla="*/ 5 h 46"/>
                <a:gd name="T14" fmla="*/ 66 w 75"/>
                <a:gd name="T15" fmla="*/ 2 h 46"/>
                <a:gd name="T16" fmla="*/ 75 w 75"/>
                <a:gd name="T17" fmla="*/ 0 h 46"/>
                <a:gd name="T18" fmla="*/ 75 w 75"/>
                <a:gd name="T19" fmla="*/ 7 h 46"/>
                <a:gd name="T20" fmla="*/ 75 w 75"/>
                <a:gd name="T21" fmla="*/ 14 h 46"/>
                <a:gd name="T22" fmla="*/ 75 w 75"/>
                <a:gd name="T23" fmla="*/ 21 h 46"/>
                <a:gd name="T24" fmla="*/ 75 w 75"/>
                <a:gd name="T25" fmla="*/ 28 h 46"/>
                <a:gd name="T26" fmla="*/ 67 w 75"/>
                <a:gd name="T27" fmla="*/ 30 h 46"/>
                <a:gd name="T28" fmla="*/ 60 w 75"/>
                <a:gd name="T29" fmla="*/ 32 h 46"/>
                <a:gd name="T30" fmla="*/ 52 w 75"/>
                <a:gd name="T31" fmla="*/ 33 h 46"/>
                <a:gd name="T32" fmla="*/ 44 w 75"/>
                <a:gd name="T33" fmla="*/ 36 h 46"/>
                <a:gd name="T34" fmla="*/ 40 w 75"/>
                <a:gd name="T35" fmla="*/ 37 h 46"/>
                <a:gd name="T36" fmla="*/ 34 w 75"/>
                <a:gd name="T37" fmla="*/ 38 h 46"/>
                <a:gd name="T38" fmla="*/ 29 w 75"/>
                <a:gd name="T39" fmla="*/ 39 h 46"/>
                <a:gd name="T40" fmla="*/ 24 w 75"/>
                <a:gd name="T41" fmla="*/ 40 h 46"/>
                <a:gd name="T42" fmla="*/ 19 w 75"/>
                <a:gd name="T43" fmla="*/ 43 h 46"/>
                <a:gd name="T44" fmla="*/ 13 w 75"/>
                <a:gd name="T45" fmla="*/ 44 h 46"/>
                <a:gd name="T46" fmla="*/ 9 w 75"/>
                <a:gd name="T47" fmla="*/ 45 h 46"/>
                <a:gd name="T48" fmla="*/ 3 w 75"/>
                <a:gd name="T49" fmla="*/ 46 h 46"/>
                <a:gd name="T50" fmla="*/ 2 w 75"/>
                <a:gd name="T51" fmla="*/ 38 h 46"/>
                <a:gd name="T52" fmla="*/ 2 w 75"/>
                <a:gd name="T53" fmla="*/ 31 h 46"/>
                <a:gd name="T54" fmla="*/ 2 w 75"/>
                <a:gd name="T55" fmla="*/ 24 h 46"/>
                <a:gd name="T56" fmla="*/ 0 w 75"/>
                <a:gd name="T57" fmla="*/ 1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5" h="46">
                  <a:moveTo>
                    <a:pt x="0" y="16"/>
                  </a:moveTo>
                  <a:lnTo>
                    <a:pt x="10" y="14"/>
                  </a:lnTo>
                  <a:lnTo>
                    <a:pt x="19" y="11"/>
                  </a:lnTo>
                  <a:lnTo>
                    <a:pt x="28" y="10"/>
                  </a:lnTo>
                  <a:lnTo>
                    <a:pt x="39" y="8"/>
                  </a:lnTo>
                  <a:lnTo>
                    <a:pt x="48" y="6"/>
                  </a:lnTo>
                  <a:lnTo>
                    <a:pt x="57" y="5"/>
                  </a:lnTo>
                  <a:lnTo>
                    <a:pt x="66" y="2"/>
                  </a:lnTo>
                  <a:lnTo>
                    <a:pt x="75" y="0"/>
                  </a:lnTo>
                  <a:lnTo>
                    <a:pt x="75" y="7"/>
                  </a:lnTo>
                  <a:lnTo>
                    <a:pt x="75" y="14"/>
                  </a:lnTo>
                  <a:lnTo>
                    <a:pt x="75" y="21"/>
                  </a:lnTo>
                  <a:lnTo>
                    <a:pt x="75" y="28"/>
                  </a:lnTo>
                  <a:lnTo>
                    <a:pt x="67" y="30"/>
                  </a:lnTo>
                  <a:lnTo>
                    <a:pt x="60" y="32"/>
                  </a:lnTo>
                  <a:lnTo>
                    <a:pt x="52" y="33"/>
                  </a:lnTo>
                  <a:lnTo>
                    <a:pt x="44" y="36"/>
                  </a:lnTo>
                  <a:lnTo>
                    <a:pt x="40" y="37"/>
                  </a:lnTo>
                  <a:lnTo>
                    <a:pt x="34" y="38"/>
                  </a:lnTo>
                  <a:lnTo>
                    <a:pt x="29" y="39"/>
                  </a:lnTo>
                  <a:lnTo>
                    <a:pt x="24" y="40"/>
                  </a:lnTo>
                  <a:lnTo>
                    <a:pt x="19" y="43"/>
                  </a:lnTo>
                  <a:lnTo>
                    <a:pt x="13" y="44"/>
                  </a:lnTo>
                  <a:lnTo>
                    <a:pt x="9" y="45"/>
                  </a:lnTo>
                  <a:lnTo>
                    <a:pt x="3" y="46"/>
                  </a:lnTo>
                  <a:lnTo>
                    <a:pt x="2" y="38"/>
                  </a:lnTo>
                  <a:lnTo>
                    <a:pt x="2" y="31"/>
                  </a:lnTo>
                  <a:lnTo>
                    <a:pt x="2" y="2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683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78" name="Freeform 454"/>
            <p:cNvSpPr>
              <a:spLocks/>
            </p:cNvSpPr>
            <p:nvPr/>
          </p:nvSpPr>
          <p:spPr bwMode="auto">
            <a:xfrm>
              <a:off x="1119" y="1295"/>
              <a:ext cx="34" cy="22"/>
            </a:xfrm>
            <a:custGeom>
              <a:avLst/>
              <a:gdLst>
                <a:gd name="T0" fmla="*/ 0 w 68"/>
                <a:gd name="T1" fmla="*/ 15 h 44"/>
                <a:gd name="T2" fmla="*/ 8 w 68"/>
                <a:gd name="T3" fmla="*/ 13 h 44"/>
                <a:gd name="T4" fmla="*/ 18 w 68"/>
                <a:gd name="T5" fmla="*/ 11 h 44"/>
                <a:gd name="T6" fmla="*/ 26 w 68"/>
                <a:gd name="T7" fmla="*/ 9 h 44"/>
                <a:gd name="T8" fmla="*/ 35 w 68"/>
                <a:gd name="T9" fmla="*/ 7 h 44"/>
                <a:gd name="T10" fmla="*/ 43 w 68"/>
                <a:gd name="T11" fmla="*/ 6 h 44"/>
                <a:gd name="T12" fmla="*/ 51 w 68"/>
                <a:gd name="T13" fmla="*/ 3 h 44"/>
                <a:gd name="T14" fmla="*/ 60 w 68"/>
                <a:gd name="T15" fmla="*/ 2 h 44"/>
                <a:gd name="T16" fmla="*/ 68 w 68"/>
                <a:gd name="T17" fmla="*/ 0 h 44"/>
                <a:gd name="T18" fmla="*/ 68 w 68"/>
                <a:gd name="T19" fmla="*/ 7 h 44"/>
                <a:gd name="T20" fmla="*/ 68 w 68"/>
                <a:gd name="T21" fmla="*/ 14 h 44"/>
                <a:gd name="T22" fmla="*/ 68 w 68"/>
                <a:gd name="T23" fmla="*/ 21 h 44"/>
                <a:gd name="T24" fmla="*/ 68 w 68"/>
                <a:gd name="T25" fmla="*/ 29 h 44"/>
                <a:gd name="T26" fmla="*/ 60 w 68"/>
                <a:gd name="T27" fmla="*/ 30 h 44"/>
                <a:gd name="T28" fmla="*/ 53 w 68"/>
                <a:gd name="T29" fmla="*/ 32 h 44"/>
                <a:gd name="T30" fmla="*/ 45 w 68"/>
                <a:gd name="T31" fmla="*/ 33 h 44"/>
                <a:gd name="T32" fmla="*/ 37 w 68"/>
                <a:gd name="T33" fmla="*/ 36 h 44"/>
                <a:gd name="T34" fmla="*/ 33 w 68"/>
                <a:gd name="T35" fmla="*/ 37 h 44"/>
                <a:gd name="T36" fmla="*/ 29 w 68"/>
                <a:gd name="T37" fmla="*/ 38 h 44"/>
                <a:gd name="T38" fmla="*/ 25 w 68"/>
                <a:gd name="T39" fmla="*/ 39 h 44"/>
                <a:gd name="T40" fmla="*/ 20 w 68"/>
                <a:gd name="T41" fmla="*/ 40 h 44"/>
                <a:gd name="T42" fmla="*/ 15 w 68"/>
                <a:gd name="T43" fmla="*/ 41 h 44"/>
                <a:gd name="T44" fmla="*/ 12 w 68"/>
                <a:gd name="T45" fmla="*/ 41 h 44"/>
                <a:gd name="T46" fmla="*/ 7 w 68"/>
                <a:gd name="T47" fmla="*/ 43 h 44"/>
                <a:gd name="T48" fmla="*/ 3 w 68"/>
                <a:gd name="T49" fmla="*/ 44 h 44"/>
                <a:gd name="T50" fmla="*/ 2 w 68"/>
                <a:gd name="T51" fmla="*/ 37 h 44"/>
                <a:gd name="T52" fmla="*/ 2 w 68"/>
                <a:gd name="T53" fmla="*/ 30 h 44"/>
                <a:gd name="T54" fmla="*/ 0 w 68"/>
                <a:gd name="T55" fmla="*/ 23 h 44"/>
                <a:gd name="T56" fmla="*/ 0 w 68"/>
                <a:gd name="T5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8" h="44">
                  <a:moveTo>
                    <a:pt x="0" y="15"/>
                  </a:moveTo>
                  <a:lnTo>
                    <a:pt x="8" y="13"/>
                  </a:lnTo>
                  <a:lnTo>
                    <a:pt x="18" y="11"/>
                  </a:lnTo>
                  <a:lnTo>
                    <a:pt x="26" y="9"/>
                  </a:lnTo>
                  <a:lnTo>
                    <a:pt x="35" y="7"/>
                  </a:lnTo>
                  <a:lnTo>
                    <a:pt x="43" y="6"/>
                  </a:lnTo>
                  <a:lnTo>
                    <a:pt x="51" y="3"/>
                  </a:lnTo>
                  <a:lnTo>
                    <a:pt x="60" y="2"/>
                  </a:lnTo>
                  <a:lnTo>
                    <a:pt x="68" y="0"/>
                  </a:lnTo>
                  <a:lnTo>
                    <a:pt x="68" y="7"/>
                  </a:lnTo>
                  <a:lnTo>
                    <a:pt x="68" y="14"/>
                  </a:lnTo>
                  <a:lnTo>
                    <a:pt x="68" y="21"/>
                  </a:lnTo>
                  <a:lnTo>
                    <a:pt x="68" y="29"/>
                  </a:lnTo>
                  <a:lnTo>
                    <a:pt x="60" y="30"/>
                  </a:lnTo>
                  <a:lnTo>
                    <a:pt x="53" y="32"/>
                  </a:lnTo>
                  <a:lnTo>
                    <a:pt x="45" y="33"/>
                  </a:lnTo>
                  <a:lnTo>
                    <a:pt x="37" y="36"/>
                  </a:lnTo>
                  <a:lnTo>
                    <a:pt x="33" y="37"/>
                  </a:lnTo>
                  <a:lnTo>
                    <a:pt x="29" y="38"/>
                  </a:lnTo>
                  <a:lnTo>
                    <a:pt x="25" y="39"/>
                  </a:lnTo>
                  <a:lnTo>
                    <a:pt x="20" y="40"/>
                  </a:lnTo>
                  <a:lnTo>
                    <a:pt x="15" y="41"/>
                  </a:lnTo>
                  <a:lnTo>
                    <a:pt x="12" y="41"/>
                  </a:lnTo>
                  <a:lnTo>
                    <a:pt x="7" y="43"/>
                  </a:lnTo>
                  <a:lnTo>
                    <a:pt x="3" y="44"/>
                  </a:lnTo>
                  <a:lnTo>
                    <a:pt x="2" y="37"/>
                  </a:lnTo>
                  <a:lnTo>
                    <a:pt x="2" y="30"/>
                  </a:lnTo>
                  <a:lnTo>
                    <a:pt x="0" y="23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703F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79" name="Freeform 455"/>
            <p:cNvSpPr>
              <a:spLocks/>
            </p:cNvSpPr>
            <p:nvPr/>
          </p:nvSpPr>
          <p:spPr bwMode="auto">
            <a:xfrm>
              <a:off x="1122" y="1295"/>
              <a:ext cx="31" cy="22"/>
            </a:xfrm>
            <a:custGeom>
              <a:avLst/>
              <a:gdLst>
                <a:gd name="T0" fmla="*/ 0 w 61"/>
                <a:gd name="T1" fmla="*/ 15 h 43"/>
                <a:gd name="T2" fmla="*/ 7 w 61"/>
                <a:gd name="T3" fmla="*/ 13 h 43"/>
                <a:gd name="T4" fmla="*/ 15 w 61"/>
                <a:gd name="T5" fmla="*/ 10 h 43"/>
                <a:gd name="T6" fmla="*/ 22 w 61"/>
                <a:gd name="T7" fmla="*/ 9 h 43"/>
                <a:gd name="T8" fmla="*/ 30 w 61"/>
                <a:gd name="T9" fmla="*/ 7 h 43"/>
                <a:gd name="T10" fmla="*/ 38 w 61"/>
                <a:gd name="T11" fmla="*/ 6 h 43"/>
                <a:gd name="T12" fmla="*/ 46 w 61"/>
                <a:gd name="T13" fmla="*/ 3 h 43"/>
                <a:gd name="T14" fmla="*/ 53 w 61"/>
                <a:gd name="T15" fmla="*/ 2 h 43"/>
                <a:gd name="T16" fmla="*/ 61 w 61"/>
                <a:gd name="T17" fmla="*/ 0 h 43"/>
                <a:gd name="T18" fmla="*/ 61 w 61"/>
                <a:gd name="T19" fmla="*/ 7 h 43"/>
                <a:gd name="T20" fmla="*/ 61 w 61"/>
                <a:gd name="T21" fmla="*/ 14 h 43"/>
                <a:gd name="T22" fmla="*/ 61 w 61"/>
                <a:gd name="T23" fmla="*/ 22 h 43"/>
                <a:gd name="T24" fmla="*/ 61 w 61"/>
                <a:gd name="T25" fmla="*/ 29 h 43"/>
                <a:gd name="T26" fmla="*/ 53 w 61"/>
                <a:gd name="T27" fmla="*/ 30 h 43"/>
                <a:gd name="T28" fmla="*/ 46 w 61"/>
                <a:gd name="T29" fmla="*/ 32 h 43"/>
                <a:gd name="T30" fmla="*/ 38 w 61"/>
                <a:gd name="T31" fmla="*/ 33 h 43"/>
                <a:gd name="T32" fmla="*/ 31 w 61"/>
                <a:gd name="T33" fmla="*/ 36 h 43"/>
                <a:gd name="T34" fmla="*/ 23 w 61"/>
                <a:gd name="T35" fmla="*/ 37 h 43"/>
                <a:gd name="T36" fmla="*/ 16 w 61"/>
                <a:gd name="T37" fmla="*/ 39 h 43"/>
                <a:gd name="T38" fmla="*/ 10 w 61"/>
                <a:gd name="T39" fmla="*/ 40 h 43"/>
                <a:gd name="T40" fmla="*/ 1 w 61"/>
                <a:gd name="T41" fmla="*/ 43 h 43"/>
                <a:gd name="T42" fmla="*/ 1 w 61"/>
                <a:gd name="T43" fmla="*/ 36 h 43"/>
                <a:gd name="T44" fmla="*/ 1 w 61"/>
                <a:gd name="T45" fmla="*/ 29 h 43"/>
                <a:gd name="T46" fmla="*/ 0 w 61"/>
                <a:gd name="T47" fmla="*/ 22 h 43"/>
                <a:gd name="T48" fmla="*/ 0 w 61"/>
                <a:gd name="T49" fmla="*/ 1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1" h="43">
                  <a:moveTo>
                    <a:pt x="0" y="15"/>
                  </a:moveTo>
                  <a:lnTo>
                    <a:pt x="7" y="13"/>
                  </a:lnTo>
                  <a:lnTo>
                    <a:pt x="15" y="10"/>
                  </a:lnTo>
                  <a:lnTo>
                    <a:pt x="22" y="9"/>
                  </a:lnTo>
                  <a:lnTo>
                    <a:pt x="30" y="7"/>
                  </a:lnTo>
                  <a:lnTo>
                    <a:pt x="38" y="6"/>
                  </a:lnTo>
                  <a:lnTo>
                    <a:pt x="46" y="3"/>
                  </a:lnTo>
                  <a:lnTo>
                    <a:pt x="53" y="2"/>
                  </a:lnTo>
                  <a:lnTo>
                    <a:pt x="61" y="0"/>
                  </a:lnTo>
                  <a:lnTo>
                    <a:pt x="61" y="7"/>
                  </a:lnTo>
                  <a:lnTo>
                    <a:pt x="61" y="14"/>
                  </a:lnTo>
                  <a:lnTo>
                    <a:pt x="61" y="22"/>
                  </a:lnTo>
                  <a:lnTo>
                    <a:pt x="61" y="29"/>
                  </a:lnTo>
                  <a:lnTo>
                    <a:pt x="53" y="30"/>
                  </a:lnTo>
                  <a:lnTo>
                    <a:pt x="46" y="32"/>
                  </a:lnTo>
                  <a:lnTo>
                    <a:pt x="38" y="33"/>
                  </a:lnTo>
                  <a:lnTo>
                    <a:pt x="31" y="36"/>
                  </a:lnTo>
                  <a:lnTo>
                    <a:pt x="23" y="37"/>
                  </a:lnTo>
                  <a:lnTo>
                    <a:pt x="16" y="39"/>
                  </a:lnTo>
                  <a:lnTo>
                    <a:pt x="10" y="40"/>
                  </a:lnTo>
                  <a:lnTo>
                    <a:pt x="1" y="43"/>
                  </a:lnTo>
                  <a:lnTo>
                    <a:pt x="1" y="36"/>
                  </a:lnTo>
                  <a:lnTo>
                    <a:pt x="1" y="29"/>
                  </a:lnTo>
                  <a:lnTo>
                    <a:pt x="0" y="22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754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80" name="Freeform 456"/>
            <p:cNvSpPr>
              <a:spLocks/>
            </p:cNvSpPr>
            <p:nvPr/>
          </p:nvSpPr>
          <p:spPr bwMode="auto">
            <a:xfrm>
              <a:off x="1125" y="1295"/>
              <a:ext cx="28" cy="21"/>
            </a:xfrm>
            <a:custGeom>
              <a:avLst/>
              <a:gdLst>
                <a:gd name="T0" fmla="*/ 0 w 55"/>
                <a:gd name="T1" fmla="*/ 14 h 40"/>
                <a:gd name="T2" fmla="*/ 55 w 55"/>
                <a:gd name="T3" fmla="*/ 0 h 40"/>
                <a:gd name="T4" fmla="*/ 55 w 55"/>
                <a:gd name="T5" fmla="*/ 30 h 40"/>
                <a:gd name="T6" fmla="*/ 25 w 55"/>
                <a:gd name="T7" fmla="*/ 36 h 40"/>
                <a:gd name="T8" fmla="*/ 2 w 55"/>
                <a:gd name="T9" fmla="*/ 40 h 40"/>
                <a:gd name="T10" fmla="*/ 0 w 55"/>
                <a:gd name="T11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40">
                  <a:moveTo>
                    <a:pt x="0" y="14"/>
                  </a:moveTo>
                  <a:lnTo>
                    <a:pt x="55" y="0"/>
                  </a:lnTo>
                  <a:lnTo>
                    <a:pt x="55" y="30"/>
                  </a:lnTo>
                  <a:lnTo>
                    <a:pt x="25" y="36"/>
                  </a:lnTo>
                  <a:lnTo>
                    <a:pt x="2" y="4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7C4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81" name="Freeform 457"/>
            <p:cNvSpPr>
              <a:spLocks/>
            </p:cNvSpPr>
            <p:nvPr/>
          </p:nvSpPr>
          <p:spPr bwMode="auto">
            <a:xfrm>
              <a:off x="1092" y="1091"/>
              <a:ext cx="42" cy="16"/>
            </a:xfrm>
            <a:custGeom>
              <a:avLst/>
              <a:gdLst>
                <a:gd name="T0" fmla="*/ 0 w 86"/>
                <a:gd name="T1" fmla="*/ 0 h 31"/>
                <a:gd name="T2" fmla="*/ 0 w 86"/>
                <a:gd name="T3" fmla="*/ 31 h 31"/>
                <a:gd name="T4" fmla="*/ 22 w 86"/>
                <a:gd name="T5" fmla="*/ 31 h 31"/>
                <a:gd name="T6" fmla="*/ 86 w 86"/>
                <a:gd name="T7" fmla="*/ 29 h 31"/>
                <a:gd name="T8" fmla="*/ 81 w 86"/>
                <a:gd name="T9" fmla="*/ 0 h 31"/>
                <a:gd name="T10" fmla="*/ 0 w 86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31">
                  <a:moveTo>
                    <a:pt x="0" y="0"/>
                  </a:moveTo>
                  <a:lnTo>
                    <a:pt x="0" y="31"/>
                  </a:lnTo>
                  <a:lnTo>
                    <a:pt x="22" y="31"/>
                  </a:lnTo>
                  <a:lnTo>
                    <a:pt x="86" y="29"/>
                  </a:lnTo>
                  <a:lnTo>
                    <a:pt x="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82" name="Freeform 458"/>
            <p:cNvSpPr>
              <a:spLocks/>
            </p:cNvSpPr>
            <p:nvPr/>
          </p:nvSpPr>
          <p:spPr bwMode="auto">
            <a:xfrm>
              <a:off x="1094" y="1091"/>
              <a:ext cx="40" cy="16"/>
            </a:xfrm>
            <a:custGeom>
              <a:avLst/>
              <a:gdLst>
                <a:gd name="T0" fmla="*/ 0 w 81"/>
                <a:gd name="T1" fmla="*/ 0 h 31"/>
                <a:gd name="T2" fmla="*/ 0 w 81"/>
                <a:gd name="T3" fmla="*/ 8 h 31"/>
                <a:gd name="T4" fmla="*/ 0 w 81"/>
                <a:gd name="T5" fmla="*/ 15 h 31"/>
                <a:gd name="T6" fmla="*/ 0 w 81"/>
                <a:gd name="T7" fmla="*/ 23 h 31"/>
                <a:gd name="T8" fmla="*/ 0 w 81"/>
                <a:gd name="T9" fmla="*/ 31 h 31"/>
                <a:gd name="T10" fmla="*/ 6 w 81"/>
                <a:gd name="T11" fmla="*/ 31 h 31"/>
                <a:gd name="T12" fmla="*/ 10 w 81"/>
                <a:gd name="T13" fmla="*/ 31 h 31"/>
                <a:gd name="T14" fmla="*/ 16 w 81"/>
                <a:gd name="T15" fmla="*/ 31 h 31"/>
                <a:gd name="T16" fmla="*/ 22 w 81"/>
                <a:gd name="T17" fmla="*/ 31 h 31"/>
                <a:gd name="T18" fmla="*/ 29 w 81"/>
                <a:gd name="T19" fmla="*/ 31 h 31"/>
                <a:gd name="T20" fmla="*/ 37 w 81"/>
                <a:gd name="T21" fmla="*/ 30 h 31"/>
                <a:gd name="T22" fmla="*/ 44 w 81"/>
                <a:gd name="T23" fmla="*/ 30 h 31"/>
                <a:gd name="T24" fmla="*/ 52 w 81"/>
                <a:gd name="T25" fmla="*/ 30 h 31"/>
                <a:gd name="T26" fmla="*/ 59 w 81"/>
                <a:gd name="T27" fmla="*/ 29 h 31"/>
                <a:gd name="T28" fmla="*/ 66 w 81"/>
                <a:gd name="T29" fmla="*/ 29 h 31"/>
                <a:gd name="T30" fmla="*/ 74 w 81"/>
                <a:gd name="T31" fmla="*/ 29 h 31"/>
                <a:gd name="T32" fmla="*/ 81 w 81"/>
                <a:gd name="T33" fmla="*/ 29 h 31"/>
                <a:gd name="T34" fmla="*/ 79 w 81"/>
                <a:gd name="T35" fmla="*/ 22 h 31"/>
                <a:gd name="T36" fmla="*/ 78 w 81"/>
                <a:gd name="T37" fmla="*/ 14 h 31"/>
                <a:gd name="T38" fmla="*/ 77 w 81"/>
                <a:gd name="T39" fmla="*/ 7 h 31"/>
                <a:gd name="T40" fmla="*/ 76 w 81"/>
                <a:gd name="T41" fmla="*/ 0 h 31"/>
                <a:gd name="T42" fmla="*/ 67 w 81"/>
                <a:gd name="T43" fmla="*/ 0 h 31"/>
                <a:gd name="T44" fmla="*/ 57 w 81"/>
                <a:gd name="T45" fmla="*/ 0 h 31"/>
                <a:gd name="T46" fmla="*/ 47 w 81"/>
                <a:gd name="T47" fmla="*/ 0 h 31"/>
                <a:gd name="T48" fmla="*/ 38 w 81"/>
                <a:gd name="T49" fmla="*/ 0 h 31"/>
                <a:gd name="T50" fmla="*/ 29 w 81"/>
                <a:gd name="T51" fmla="*/ 0 h 31"/>
                <a:gd name="T52" fmla="*/ 19 w 81"/>
                <a:gd name="T53" fmla="*/ 0 h 31"/>
                <a:gd name="T54" fmla="*/ 9 w 81"/>
                <a:gd name="T55" fmla="*/ 0 h 31"/>
                <a:gd name="T56" fmla="*/ 0 w 81"/>
                <a:gd name="T5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31">
                  <a:moveTo>
                    <a:pt x="0" y="0"/>
                  </a:moveTo>
                  <a:lnTo>
                    <a:pt x="0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6" y="31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22" y="31"/>
                  </a:lnTo>
                  <a:lnTo>
                    <a:pt x="29" y="31"/>
                  </a:lnTo>
                  <a:lnTo>
                    <a:pt x="37" y="30"/>
                  </a:lnTo>
                  <a:lnTo>
                    <a:pt x="44" y="30"/>
                  </a:lnTo>
                  <a:lnTo>
                    <a:pt x="52" y="30"/>
                  </a:lnTo>
                  <a:lnTo>
                    <a:pt x="59" y="29"/>
                  </a:lnTo>
                  <a:lnTo>
                    <a:pt x="66" y="29"/>
                  </a:lnTo>
                  <a:lnTo>
                    <a:pt x="74" y="29"/>
                  </a:lnTo>
                  <a:lnTo>
                    <a:pt x="81" y="29"/>
                  </a:lnTo>
                  <a:lnTo>
                    <a:pt x="79" y="22"/>
                  </a:lnTo>
                  <a:lnTo>
                    <a:pt x="78" y="14"/>
                  </a:lnTo>
                  <a:lnTo>
                    <a:pt x="77" y="7"/>
                  </a:lnTo>
                  <a:lnTo>
                    <a:pt x="76" y="0"/>
                  </a:lnTo>
                  <a:lnTo>
                    <a:pt x="67" y="0"/>
                  </a:lnTo>
                  <a:lnTo>
                    <a:pt x="57" y="0"/>
                  </a:lnTo>
                  <a:lnTo>
                    <a:pt x="47" y="0"/>
                  </a:lnTo>
                  <a:lnTo>
                    <a:pt x="38" y="0"/>
                  </a:lnTo>
                  <a:lnTo>
                    <a:pt x="29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35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83" name="Freeform 459"/>
            <p:cNvSpPr>
              <a:spLocks/>
            </p:cNvSpPr>
            <p:nvPr/>
          </p:nvSpPr>
          <p:spPr bwMode="auto">
            <a:xfrm>
              <a:off x="1096" y="1091"/>
              <a:ext cx="38" cy="16"/>
            </a:xfrm>
            <a:custGeom>
              <a:avLst/>
              <a:gdLst>
                <a:gd name="T0" fmla="*/ 0 w 77"/>
                <a:gd name="T1" fmla="*/ 0 h 31"/>
                <a:gd name="T2" fmla="*/ 0 w 77"/>
                <a:gd name="T3" fmla="*/ 8 h 31"/>
                <a:gd name="T4" fmla="*/ 0 w 77"/>
                <a:gd name="T5" fmla="*/ 15 h 31"/>
                <a:gd name="T6" fmla="*/ 0 w 77"/>
                <a:gd name="T7" fmla="*/ 23 h 31"/>
                <a:gd name="T8" fmla="*/ 0 w 77"/>
                <a:gd name="T9" fmla="*/ 31 h 31"/>
                <a:gd name="T10" fmla="*/ 6 w 77"/>
                <a:gd name="T11" fmla="*/ 31 h 31"/>
                <a:gd name="T12" fmla="*/ 11 w 77"/>
                <a:gd name="T13" fmla="*/ 31 h 31"/>
                <a:gd name="T14" fmla="*/ 17 w 77"/>
                <a:gd name="T15" fmla="*/ 31 h 31"/>
                <a:gd name="T16" fmla="*/ 21 w 77"/>
                <a:gd name="T17" fmla="*/ 31 h 31"/>
                <a:gd name="T18" fmla="*/ 28 w 77"/>
                <a:gd name="T19" fmla="*/ 31 h 31"/>
                <a:gd name="T20" fmla="*/ 35 w 77"/>
                <a:gd name="T21" fmla="*/ 30 h 31"/>
                <a:gd name="T22" fmla="*/ 42 w 77"/>
                <a:gd name="T23" fmla="*/ 30 h 31"/>
                <a:gd name="T24" fmla="*/ 49 w 77"/>
                <a:gd name="T25" fmla="*/ 30 h 31"/>
                <a:gd name="T26" fmla="*/ 56 w 77"/>
                <a:gd name="T27" fmla="*/ 29 h 31"/>
                <a:gd name="T28" fmla="*/ 63 w 77"/>
                <a:gd name="T29" fmla="*/ 29 h 31"/>
                <a:gd name="T30" fmla="*/ 70 w 77"/>
                <a:gd name="T31" fmla="*/ 29 h 31"/>
                <a:gd name="T32" fmla="*/ 77 w 77"/>
                <a:gd name="T33" fmla="*/ 29 h 31"/>
                <a:gd name="T34" fmla="*/ 75 w 77"/>
                <a:gd name="T35" fmla="*/ 22 h 31"/>
                <a:gd name="T36" fmla="*/ 74 w 77"/>
                <a:gd name="T37" fmla="*/ 14 h 31"/>
                <a:gd name="T38" fmla="*/ 73 w 77"/>
                <a:gd name="T39" fmla="*/ 7 h 31"/>
                <a:gd name="T40" fmla="*/ 72 w 77"/>
                <a:gd name="T41" fmla="*/ 0 h 31"/>
                <a:gd name="T42" fmla="*/ 63 w 77"/>
                <a:gd name="T43" fmla="*/ 0 h 31"/>
                <a:gd name="T44" fmla="*/ 53 w 77"/>
                <a:gd name="T45" fmla="*/ 0 h 31"/>
                <a:gd name="T46" fmla="*/ 45 w 77"/>
                <a:gd name="T47" fmla="*/ 0 h 31"/>
                <a:gd name="T48" fmla="*/ 36 w 77"/>
                <a:gd name="T49" fmla="*/ 0 h 31"/>
                <a:gd name="T50" fmla="*/ 27 w 77"/>
                <a:gd name="T51" fmla="*/ 0 h 31"/>
                <a:gd name="T52" fmla="*/ 19 w 77"/>
                <a:gd name="T53" fmla="*/ 0 h 31"/>
                <a:gd name="T54" fmla="*/ 10 w 77"/>
                <a:gd name="T55" fmla="*/ 0 h 31"/>
                <a:gd name="T56" fmla="*/ 0 w 77"/>
                <a:gd name="T5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31">
                  <a:moveTo>
                    <a:pt x="0" y="0"/>
                  </a:moveTo>
                  <a:lnTo>
                    <a:pt x="0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6" y="31"/>
                  </a:lnTo>
                  <a:lnTo>
                    <a:pt x="11" y="31"/>
                  </a:lnTo>
                  <a:lnTo>
                    <a:pt x="17" y="31"/>
                  </a:lnTo>
                  <a:lnTo>
                    <a:pt x="21" y="31"/>
                  </a:lnTo>
                  <a:lnTo>
                    <a:pt x="28" y="31"/>
                  </a:lnTo>
                  <a:lnTo>
                    <a:pt x="35" y="30"/>
                  </a:lnTo>
                  <a:lnTo>
                    <a:pt x="42" y="30"/>
                  </a:lnTo>
                  <a:lnTo>
                    <a:pt x="49" y="30"/>
                  </a:lnTo>
                  <a:lnTo>
                    <a:pt x="56" y="29"/>
                  </a:lnTo>
                  <a:lnTo>
                    <a:pt x="63" y="29"/>
                  </a:lnTo>
                  <a:lnTo>
                    <a:pt x="70" y="29"/>
                  </a:lnTo>
                  <a:lnTo>
                    <a:pt x="77" y="29"/>
                  </a:lnTo>
                  <a:lnTo>
                    <a:pt x="75" y="22"/>
                  </a:lnTo>
                  <a:lnTo>
                    <a:pt x="74" y="14"/>
                  </a:lnTo>
                  <a:lnTo>
                    <a:pt x="73" y="7"/>
                  </a:lnTo>
                  <a:lnTo>
                    <a:pt x="72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5" y="0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38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84" name="Freeform 460"/>
            <p:cNvSpPr>
              <a:spLocks/>
            </p:cNvSpPr>
            <p:nvPr/>
          </p:nvSpPr>
          <p:spPr bwMode="auto">
            <a:xfrm>
              <a:off x="1099" y="1091"/>
              <a:ext cx="35" cy="16"/>
            </a:xfrm>
            <a:custGeom>
              <a:avLst/>
              <a:gdLst>
                <a:gd name="T0" fmla="*/ 0 w 71"/>
                <a:gd name="T1" fmla="*/ 0 h 31"/>
                <a:gd name="T2" fmla="*/ 0 w 71"/>
                <a:gd name="T3" fmla="*/ 8 h 31"/>
                <a:gd name="T4" fmla="*/ 0 w 71"/>
                <a:gd name="T5" fmla="*/ 15 h 31"/>
                <a:gd name="T6" fmla="*/ 0 w 71"/>
                <a:gd name="T7" fmla="*/ 23 h 31"/>
                <a:gd name="T8" fmla="*/ 0 w 71"/>
                <a:gd name="T9" fmla="*/ 31 h 31"/>
                <a:gd name="T10" fmla="*/ 5 w 71"/>
                <a:gd name="T11" fmla="*/ 31 h 31"/>
                <a:gd name="T12" fmla="*/ 9 w 71"/>
                <a:gd name="T13" fmla="*/ 31 h 31"/>
                <a:gd name="T14" fmla="*/ 14 w 71"/>
                <a:gd name="T15" fmla="*/ 31 h 31"/>
                <a:gd name="T16" fmla="*/ 19 w 71"/>
                <a:gd name="T17" fmla="*/ 31 h 31"/>
                <a:gd name="T18" fmla="*/ 26 w 71"/>
                <a:gd name="T19" fmla="*/ 31 h 31"/>
                <a:gd name="T20" fmla="*/ 31 w 71"/>
                <a:gd name="T21" fmla="*/ 30 h 31"/>
                <a:gd name="T22" fmla="*/ 38 w 71"/>
                <a:gd name="T23" fmla="*/ 30 h 31"/>
                <a:gd name="T24" fmla="*/ 45 w 71"/>
                <a:gd name="T25" fmla="*/ 30 h 31"/>
                <a:gd name="T26" fmla="*/ 51 w 71"/>
                <a:gd name="T27" fmla="*/ 29 h 31"/>
                <a:gd name="T28" fmla="*/ 58 w 71"/>
                <a:gd name="T29" fmla="*/ 29 h 31"/>
                <a:gd name="T30" fmla="*/ 64 w 71"/>
                <a:gd name="T31" fmla="*/ 29 h 31"/>
                <a:gd name="T32" fmla="*/ 71 w 71"/>
                <a:gd name="T33" fmla="*/ 29 h 31"/>
                <a:gd name="T34" fmla="*/ 69 w 71"/>
                <a:gd name="T35" fmla="*/ 22 h 31"/>
                <a:gd name="T36" fmla="*/ 68 w 71"/>
                <a:gd name="T37" fmla="*/ 14 h 31"/>
                <a:gd name="T38" fmla="*/ 67 w 71"/>
                <a:gd name="T39" fmla="*/ 7 h 31"/>
                <a:gd name="T40" fmla="*/ 66 w 71"/>
                <a:gd name="T41" fmla="*/ 0 h 31"/>
                <a:gd name="T42" fmla="*/ 58 w 71"/>
                <a:gd name="T43" fmla="*/ 0 h 31"/>
                <a:gd name="T44" fmla="*/ 50 w 71"/>
                <a:gd name="T45" fmla="*/ 0 h 31"/>
                <a:gd name="T46" fmla="*/ 42 w 71"/>
                <a:gd name="T47" fmla="*/ 0 h 31"/>
                <a:gd name="T48" fmla="*/ 34 w 71"/>
                <a:gd name="T49" fmla="*/ 0 h 31"/>
                <a:gd name="T50" fmla="*/ 26 w 71"/>
                <a:gd name="T51" fmla="*/ 0 h 31"/>
                <a:gd name="T52" fmla="*/ 18 w 71"/>
                <a:gd name="T53" fmla="*/ 0 h 31"/>
                <a:gd name="T54" fmla="*/ 8 w 71"/>
                <a:gd name="T55" fmla="*/ 0 h 31"/>
                <a:gd name="T56" fmla="*/ 0 w 71"/>
                <a:gd name="T5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1" h="31">
                  <a:moveTo>
                    <a:pt x="0" y="0"/>
                  </a:moveTo>
                  <a:lnTo>
                    <a:pt x="0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5" y="31"/>
                  </a:lnTo>
                  <a:lnTo>
                    <a:pt x="9" y="31"/>
                  </a:lnTo>
                  <a:lnTo>
                    <a:pt x="14" y="31"/>
                  </a:lnTo>
                  <a:lnTo>
                    <a:pt x="19" y="31"/>
                  </a:lnTo>
                  <a:lnTo>
                    <a:pt x="26" y="31"/>
                  </a:lnTo>
                  <a:lnTo>
                    <a:pt x="31" y="30"/>
                  </a:lnTo>
                  <a:lnTo>
                    <a:pt x="38" y="30"/>
                  </a:lnTo>
                  <a:lnTo>
                    <a:pt x="45" y="30"/>
                  </a:lnTo>
                  <a:lnTo>
                    <a:pt x="51" y="29"/>
                  </a:lnTo>
                  <a:lnTo>
                    <a:pt x="58" y="29"/>
                  </a:lnTo>
                  <a:lnTo>
                    <a:pt x="64" y="29"/>
                  </a:lnTo>
                  <a:lnTo>
                    <a:pt x="71" y="29"/>
                  </a:lnTo>
                  <a:lnTo>
                    <a:pt x="69" y="22"/>
                  </a:lnTo>
                  <a:lnTo>
                    <a:pt x="68" y="14"/>
                  </a:lnTo>
                  <a:lnTo>
                    <a:pt x="67" y="7"/>
                  </a:lnTo>
                  <a:lnTo>
                    <a:pt x="66" y="0"/>
                  </a:lnTo>
                  <a:lnTo>
                    <a:pt x="58" y="0"/>
                  </a:lnTo>
                  <a:lnTo>
                    <a:pt x="50" y="0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73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85" name="Freeform 461"/>
            <p:cNvSpPr>
              <a:spLocks/>
            </p:cNvSpPr>
            <p:nvPr/>
          </p:nvSpPr>
          <p:spPr bwMode="auto">
            <a:xfrm>
              <a:off x="1101" y="1091"/>
              <a:ext cx="33" cy="16"/>
            </a:xfrm>
            <a:custGeom>
              <a:avLst/>
              <a:gdLst>
                <a:gd name="T0" fmla="*/ 0 w 66"/>
                <a:gd name="T1" fmla="*/ 0 h 31"/>
                <a:gd name="T2" fmla="*/ 0 w 66"/>
                <a:gd name="T3" fmla="*/ 8 h 31"/>
                <a:gd name="T4" fmla="*/ 0 w 66"/>
                <a:gd name="T5" fmla="*/ 15 h 31"/>
                <a:gd name="T6" fmla="*/ 0 w 66"/>
                <a:gd name="T7" fmla="*/ 23 h 31"/>
                <a:gd name="T8" fmla="*/ 0 w 66"/>
                <a:gd name="T9" fmla="*/ 31 h 31"/>
                <a:gd name="T10" fmla="*/ 4 w 66"/>
                <a:gd name="T11" fmla="*/ 31 h 31"/>
                <a:gd name="T12" fmla="*/ 9 w 66"/>
                <a:gd name="T13" fmla="*/ 31 h 31"/>
                <a:gd name="T14" fmla="*/ 14 w 66"/>
                <a:gd name="T15" fmla="*/ 31 h 31"/>
                <a:gd name="T16" fmla="*/ 18 w 66"/>
                <a:gd name="T17" fmla="*/ 31 h 31"/>
                <a:gd name="T18" fmla="*/ 24 w 66"/>
                <a:gd name="T19" fmla="*/ 31 h 31"/>
                <a:gd name="T20" fmla="*/ 30 w 66"/>
                <a:gd name="T21" fmla="*/ 30 h 31"/>
                <a:gd name="T22" fmla="*/ 36 w 66"/>
                <a:gd name="T23" fmla="*/ 30 h 31"/>
                <a:gd name="T24" fmla="*/ 42 w 66"/>
                <a:gd name="T25" fmla="*/ 30 h 31"/>
                <a:gd name="T26" fmla="*/ 48 w 66"/>
                <a:gd name="T27" fmla="*/ 29 h 31"/>
                <a:gd name="T28" fmla="*/ 54 w 66"/>
                <a:gd name="T29" fmla="*/ 29 h 31"/>
                <a:gd name="T30" fmla="*/ 60 w 66"/>
                <a:gd name="T31" fmla="*/ 29 h 31"/>
                <a:gd name="T32" fmla="*/ 66 w 66"/>
                <a:gd name="T33" fmla="*/ 29 h 31"/>
                <a:gd name="T34" fmla="*/ 64 w 66"/>
                <a:gd name="T35" fmla="*/ 22 h 31"/>
                <a:gd name="T36" fmla="*/ 63 w 66"/>
                <a:gd name="T37" fmla="*/ 14 h 31"/>
                <a:gd name="T38" fmla="*/ 62 w 66"/>
                <a:gd name="T39" fmla="*/ 7 h 31"/>
                <a:gd name="T40" fmla="*/ 61 w 66"/>
                <a:gd name="T41" fmla="*/ 0 h 31"/>
                <a:gd name="T42" fmla="*/ 54 w 66"/>
                <a:gd name="T43" fmla="*/ 0 h 31"/>
                <a:gd name="T44" fmla="*/ 46 w 66"/>
                <a:gd name="T45" fmla="*/ 0 h 31"/>
                <a:gd name="T46" fmla="*/ 39 w 66"/>
                <a:gd name="T47" fmla="*/ 0 h 31"/>
                <a:gd name="T48" fmla="*/ 31 w 66"/>
                <a:gd name="T49" fmla="*/ 0 h 31"/>
                <a:gd name="T50" fmla="*/ 23 w 66"/>
                <a:gd name="T51" fmla="*/ 0 h 31"/>
                <a:gd name="T52" fmla="*/ 15 w 66"/>
                <a:gd name="T53" fmla="*/ 0 h 31"/>
                <a:gd name="T54" fmla="*/ 8 w 66"/>
                <a:gd name="T55" fmla="*/ 0 h 31"/>
                <a:gd name="T56" fmla="*/ 0 w 66"/>
                <a:gd name="T5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6" h="31">
                  <a:moveTo>
                    <a:pt x="0" y="0"/>
                  </a:moveTo>
                  <a:lnTo>
                    <a:pt x="0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4" y="31"/>
                  </a:lnTo>
                  <a:lnTo>
                    <a:pt x="9" y="31"/>
                  </a:lnTo>
                  <a:lnTo>
                    <a:pt x="14" y="31"/>
                  </a:lnTo>
                  <a:lnTo>
                    <a:pt x="18" y="31"/>
                  </a:lnTo>
                  <a:lnTo>
                    <a:pt x="24" y="31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29"/>
                  </a:lnTo>
                  <a:lnTo>
                    <a:pt x="54" y="29"/>
                  </a:lnTo>
                  <a:lnTo>
                    <a:pt x="60" y="29"/>
                  </a:lnTo>
                  <a:lnTo>
                    <a:pt x="66" y="29"/>
                  </a:lnTo>
                  <a:lnTo>
                    <a:pt x="64" y="22"/>
                  </a:lnTo>
                  <a:lnTo>
                    <a:pt x="63" y="14"/>
                  </a:lnTo>
                  <a:lnTo>
                    <a:pt x="62" y="7"/>
                  </a:lnTo>
                  <a:lnTo>
                    <a:pt x="61" y="0"/>
                  </a:lnTo>
                  <a:lnTo>
                    <a:pt x="54" y="0"/>
                  </a:lnTo>
                  <a:lnTo>
                    <a:pt x="46" y="0"/>
                  </a:lnTo>
                  <a:lnTo>
                    <a:pt x="39" y="0"/>
                  </a:lnTo>
                  <a:lnTo>
                    <a:pt x="31" y="0"/>
                  </a:lnTo>
                  <a:lnTo>
                    <a:pt x="23" y="0"/>
                  </a:lnTo>
                  <a:lnTo>
                    <a:pt x="15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3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86" name="Freeform 462"/>
            <p:cNvSpPr>
              <a:spLocks/>
            </p:cNvSpPr>
            <p:nvPr/>
          </p:nvSpPr>
          <p:spPr bwMode="auto">
            <a:xfrm>
              <a:off x="1104" y="1091"/>
              <a:ext cx="30" cy="16"/>
            </a:xfrm>
            <a:custGeom>
              <a:avLst/>
              <a:gdLst>
                <a:gd name="T0" fmla="*/ 0 w 62"/>
                <a:gd name="T1" fmla="*/ 0 h 31"/>
                <a:gd name="T2" fmla="*/ 0 w 62"/>
                <a:gd name="T3" fmla="*/ 8 h 31"/>
                <a:gd name="T4" fmla="*/ 0 w 62"/>
                <a:gd name="T5" fmla="*/ 15 h 31"/>
                <a:gd name="T6" fmla="*/ 0 w 62"/>
                <a:gd name="T7" fmla="*/ 23 h 31"/>
                <a:gd name="T8" fmla="*/ 0 w 62"/>
                <a:gd name="T9" fmla="*/ 31 h 31"/>
                <a:gd name="T10" fmla="*/ 5 w 62"/>
                <a:gd name="T11" fmla="*/ 31 h 31"/>
                <a:gd name="T12" fmla="*/ 10 w 62"/>
                <a:gd name="T13" fmla="*/ 31 h 31"/>
                <a:gd name="T14" fmla="*/ 14 w 62"/>
                <a:gd name="T15" fmla="*/ 31 h 31"/>
                <a:gd name="T16" fmla="*/ 18 w 62"/>
                <a:gd name="T17" fmla="*/ 31 h 31"/>
                <a:gd name="T18" fmla="*/ 23 w 62"/>
                <a:gd name="T19" fmla="*/ 31 h 31"/>
                <a:gd name="T20" fmla="*/ 29 w 62"/>
                <a:gd name="T21" fmla="*/ 30 h 31"/>
                <a:gd name="T22" fmla="*/ 34 w 62"/>
                <a:gd name="T23" fmla="*/ 30 h 31"/>
                <a:gd name="T24" fmla="*/ 40 w 62"/>
                <a:gd name="T25" fmla="*/ 30 h 31"/>
                <a:gd name="T26" fmla="*/ 45 w 62"/>
                <a:gd name="T27" fmla="*/ 29 h 31"/>
                <a:gd name="T28" fmla="*/ 50 w 62"/>
                <a:gd name="T29" fmla="*/ 29 h 31"/>
                <a:gd name="T30" fmla="*/ 56 w 62"/>
                <a:gd name="T31" fmla="*/ 29 h 31"/>
                <a:gd name="T32" fmla="*/ 62 w 62"/>
                <a:gd name="T33" fmla="*/ 29 h 31"/>
                <a:gd name="T34" fmla="*/ 60 w 62"/>
                <a:gd name="T35" fmla="*/ 22 h 31"/>
                <a:gd name="T36" fmla="*/ 59 w 62"/>
                <a:gd name="T37" fmla="*/ 14 h 31"/>
                <a:gd name="T38" fmla="*/ 58 w 62"/>
                <a:gd name="T39" fmla="*/ 7 h 31"/>
                <a:gd name="T40" fmla="*/ 57 w 62"/>
                <a:gd name="T41" fmla="*/ 0 h 31"/>
                <a:gd name="T42" fmla="*/ 50 w 62"/>
                <a:gd name="T43" fmla="*/ 0 h 31"/>
                <a:gd name="T44" fmla="*/ 43 w 62"/>
                <a:gd name="T45" fmla="*/ 0 h 31"/>
                <a:gd name="T46" fmla="*/ 36 w 62"/>
                <a:gd name="T47" fmla="*/ 0 h 31"/>
                <a:gd name="T48" fmla="*/ 29 w 62"/>
                <a:gd name="T49" fmla="*/ 0 h 31"/>
                <a:gd name="T50" fmla="*/ 22 w 62"/>
                <a:gd name="T51" fmla="*/ 0 h 31"/>
                <a:gd name="T52" fmla="*/ 15 w 62"/>
                <a:gd name="T53" fmla="*/ 0 h 31"/>
                <a:gd name="T54" fmla="*/ 7 w 62"/>
                <a:gd name="T55" fmla="*/ 0 h 31"/>
                <a:gd name="T56" fmla="*/ 0 w 62"/>
                <a:gd name="T5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31">
                  <a:moveTo>
                    <a:pt x="0" y="0"/>
                  </a:moveTo>
                  <a:lnTo>
                    <a:pt x="0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5" y="31"/>
                  </a:lnTo>
                  <a:lnTo>
                    <a:pt x="10" y="31"/>
                  </a:lnTo>
                  <a:lnTo>
                    <a:pt x="14" y="31"/>
                  </a:lnTo>
                  <a:lnTo>
                    <a:pt x="18" y="31"/>
                  </a:lnTo>
                  <a:lnTo>
                    <a:pt x="23" y="31"/>
                  </a:lnTo>
                  <a:lnTo>
                    <a:pt x="29" y="30"/>
                  </a:lnTo>
                  <a:lnTo>
                    <a:pt x="34" y="30"/>
                  </a:lnTo>
                  <a:lnTo>
                    <a:pt x="40" y="30"/>
                  </a:lnTo>
                  <a:lnTo>
                    <a:pt x="45" y="29"/>
                  </a:lnTo>
                  <a:lnTo>
                    <a:pt x="50" y="29"/>
                  </a:lnTo>
                  <a:lnTo>
                    <a:pt x="56" y="29"/>
                  </a:lnTo>
                  <a:lnTo>
                    <a:pt x="62" y="29"/>
                  </a:lnTo>
                  <a:lnTo>
                    <a:pt x="60" y="22"/>
                  </a:lnTo>
                  <a:lnTo>
                    <a:pt x="59" y="14"/>
                  </a:lnTo>
                  <a:lnTo>
                    <a:pt x="58" y="7"/>
                  </a:lnTo>
                  <a:lnTo>
                    <a:pt x="57" y="0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3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87" name="Freeform 463"/>
            <p:cNvSpPr>
              <a:spLocks/>
            </p:cNvSpPr>
            <p:nvPr/>
          </p:nvSpPr>
          <p:spPr bwMode="auto">
            <a:xfrm>
              <a:off x="1107" y="1091"/>
              <a:ext cx="27" cy="16"/>
            </a:xfrm>
            <a:custGeom>
              <a:avLst/>
              <a:gdLst>
                <a:gd name="T0" fmla="*/ 0 w 56"/>
                <a:gd name="T1" fmla="*/ 0 h 31"/>
                <a:gd name="T2" fmla="*/ 0 w 56"/>
                <a:gd name="T3" fmla="*/ 8 h 31"/>
                <a:gd name="T4" fmla="*/ 0 w 56"/>
                <a:gd name="T5" fmla="*/ 15 h 31"/>
                <a:gd name="T6" fmla="*/ 0 w 56"/>
                <a:gd name="T7" fmla="*/ 23 h 31"/>
                <a:gd name="T8" fmla="*/ 0 w 56"/>
                <a:gd name="T9" fmla="*/ 31 h 31"/>
                <a:gd name="T10" fmla="*/ 4 w 56"/>
                <a:gd name="T11" fmla="*/ 31 h 31"/>
                <a:gd name="T12" fmla="*/ 8 w 56"/>
                <a:gd name="T13" fmla="*/ 31 h 31"/>
                <a:gd name="T14" fmla="*/ 12 w 56"/>
                <a:gd name="T15" fmla="*/ 31 h 31"/>
                <a:gd name="T16" fmla="*/ 16 w 56"/>
                <a:gd name="T17" fmla="*/ 31 h 31"/>
                <a:gd name="T18" fmla="*/ 21 w 56"/>
                <a:gd name="T19" fmla="*/ 31 h 31"/>
                <a:gd name="T20" fmla="*/ 26 w 56"/>
                <a:gd name="T21" fmla="*/ 30 h 31"/>
                <a:gd name="T22" fmla="*/ 30 w 56"/>
                <a:gd name="T23" fmla="*/ 30 h 31"/>
                <a:gd name="T24" fmla="*/ 36 w 56"/>
                <a:gd name="T25" fmla="*/ 30 h 31"/>
                <a:gd name="T26" fmla="*/ 41 w 56"/>
                <a:gd name="T27" fmla="*/ 29 h 31"/>
                <a:gd name="T28" fmla="*/ 45 w 56"/>
                <a:gd name="T29" fmla="*/ 29 h 31"/>
                <a:gd name="T30" fmla="*/ 51 w 56"/>
                <a:gd name="T31" fmla="*/ 29 h 31"/>
                <a:gd name="T32" fmla="*/ 56 w 56"/>
                <a:gd name="T33" fmla="*/ 29 h 31"/>
                <a:gd name="T34" fmla="*/ 54 w 56"/>
                <a:gd name="T35" fmla="*/ 22 h 31"/>
                <a:gd name="T36" fmla="*/ 53 w 56"/>
                <a:gd name="T37" fmla="*/ 14 h 31"/>
                <a:gd name="T38" fmla="*/ 52 w 56"/>
                <a:gd name="T39" fmla="*/ 7 h 31"/>
                <a:gd name="T40" fmla="*/ 51 w 56"/>
                <a:gd name="T41" fmla="*/ 0 h 31"/>
                <a:gd name="T42" fmla="*/ 44 w 56"/>
                <a:gd name="T43" fmla="*/ 0 h 31"/>
                <a:gd name="T44" fmla="*/ 38 w 56"/>
                <a:gd name="T45" fmla="*/ 0 h 31"/>
                <a:gd name="T46" fmla="*/ 31 w 56"/>
                <a:gd name="T47" fmla="*/ 0 h 31"/>
                <a:gd name="T48" fmla="*/ 26 w 56"/>
                <a:gd name="T49" fmla="*/ 0 h 31"/>
                <a:gd name="T50" fmla="*/ 19 w 56"/>
                <a:gd name="T51" fmla="*/ 0 h 31"/>
                <a:gd name="T52" fmla="*/ 13 w 56"/>
                <a:gd name="T53" fmla="*/ 0 h 31"/>
                <a:gd name="T54" fmla="*/ 6 w 56"/>
                <a:gd name="T55" fmla="*/ 0 h 31"/>
                <a:gd name="T56" fmla="*/ 0 w 56"/>
                <a:gd name="T5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6" h="31">
                  <a:moveTo>
                    <a:pt x="0" y="0"/>
                  </a:moveTo>
                  <a:lnTo>
                    <a:pt x="0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4" y="31"/>
                  </a:lnTo>
                  <a:lnTo>
                    <a:pt x="8" y="31"/>
                  </a:lnTo>
                  <a:lnTo>
                    <a:pt x="12" y="31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6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1" y="29"/>
                  </a:lnTo>
                  <a:lnTo>
                    <a:pt x="45" y="29"/>
                  </a:lnTo>
                  <a:lnTo>
                    <a:pt x="51" y="29"/>
                  </a:lnTo>
                  <a:lnTo>
                    <a:pt x="56" y="29"/>
                  </a:lnTo>
                  <a:lnTo>
                    <a:pt x="54" y="22"/>
                  </a:lnTo>
                  <a:lnTo>
                    <a:pt x="53" y="14"/>
                  </a:lnTo>
                  <a:lnTo>
                    <a:pt x="52" y="7"/>
                  </a:lnTo>
                  <a:lnTo>
                    <a:pt x="51" y="0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3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88" name="Freeform 464"/>
            <p:cNvSpPr>
              <a:spLocks/>
            </p:cNvSpPr>
            <p:nvPr/>
          </p:nvSpPr>
          <p:spPr bwMode="auto">
            <a:xfrm>
              <a:off x="1109" y="1091"/>
              <a:ext cx="25" cy="16"/>
            </a:xfrm>
            <a:custGeom>
              <a:avLst/>
              <a:gdLst>
                <a:gd name="T0" fmla="*/ 0 w 51"/>
                <a:gd name="T1" fmla="*/ 0 h 31"/>
                <a:gd name="T2" fmla="*/ 0 w 51"/>
                <a:gd name="T3" fmla="*/ 8 h 31"/>
                <a:gd name="T4" fmla="*/ 0 w 51"/>
                <a:gd name="T5" fmla="*/ 15 h 31"/>
                <a:gd name="T6" fmla="*/ 0 w 51"/>
                <a:gd name="T7" fmla="*/ 23 h 31"/>
                <a:gd name="T8" fmla="*/ 0 w 51"/>
                <a:gd name="T9" fmla="*/ 31 h 31"/>
                <a:gd name="T10" fmla="*/ 3 w 51"/>
                <a:gd name="T11" fmla="*/ 31 h 31"/>
                <a:gd name="T12" fmla="*/ 8 w 51"/>
                <a:gd name="T13" fmla="*/ 31 h 31"/>
                <a:gd name="T14" fmla="*/ 11 w 51"/>
                <a:gd name="T15" fmla="*/ 31 h 31"/>
                <a:gd name="T16" fmla="*/ 15 w 51"/>
                <a:gd name="T17" fmla="*/ 31 h 31"/>
                <a:gd name="T18" fmla="*/ 19 w 51"/>
                <a:gd name="T19" fmla="*/ 31 h 31"/>
                <a:gd name="T20" fmla="*/ 24 w 51"/>
                <a:gd name="T21" fmla="*/ 30 h 31"/>
                <a:gd name="T22" fmla="*/ 29 w 51"/>
                <a:gd name="T23" fmla="*/ 30 h 31"/>
                <a:gd name="T24" fmla="*/ 33 w 51"/>
                <a:gd name="T25" fmla="*/ 30 h 31"/>
                <a:gd name="T26" fmla="*/ 37 w 51"/>
                <a:gd name="T27" fmla="*/ 29 h 31"/>
                <a:gd name="T28" fmla="*/ 41 w 51"/>
                <a:gd name="T29" fmla="*/ 29 h 31"/>
                <a:gd name="T30" fmla="*/ 46 w 51"/>
                <a:gd name="T31" fmla="*/ 29 h 31"/>
                <a:gd name="T32" fmla="*/ 51 w 51"/>
                <a:gd name="T33" fmla="*/ 29 h 31"/>
                <a:gd name="T34" fmla="*/ 49 w 51"/>
                <a:gd name="T35" fmla="*/ 22 h 31"/>
                <a:gd name="T36" fmla="*/ 48 w 51"/>
                <a:gd name="T37" fmla="*/ 14 h 31"/>
                <a:gd name="T38" fmla="*/ 47 w 51"/>
                <a:gd name="T39" fmla="*/ 7 h 31"/>
                <a:gd name="T40" fmla="*/ 46 w 51"/>
                <a:gd name="T41" fmla="*/ 0 h 31"/>
                <a:gd name="T42" fmla="*/ 40 w 51"/>
                <a:gd name="T43" fmla="*/ 0 h 31"/>
                <a:gd name="T44" fmla="*/ 34 w 51"/>
                <a:gd name="T45" fmla="*/ 0 h 31"/>
                <a:gd name="T46" fmla="*/ 29 w 51"/>
                <a:gd name="T47" fmla="*/ 0 h 31"/>
                <a:gd name="T48" fmla="*/ 23 w 51"/>
                <a:gd name="T49" fmla="*/ 0 h 31"/>
                <a:gd name="T50" fmla="*/ 17 w 51"/>
                <a:gd name="T51" fmla="*/ 0 h 31"/>
                <a:gd name="T52" fmla="*/ 11 w 51"/>
                <a:gd name="T53" fmla="*/ 0 h 31"/>
                <a:gd name="T54" fmla="*/ 6 w 51"/>
                <a:gd name="T55" fmla="*/ 0 h 31"/>
                <a:gd name="T56" fmla="*/ 0 w 51"/>
                <a:gd name="T5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31">
                  <a:moveTo>
                    <a:pt x="0" y="0"/>
                  </a:moveTo>
                  <a:lnTo>
                    <a:pt x="0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3" y="31"/>
                  </a:lnTo>
                  <a:lnTo>
                    <a:pt x="8" y="31"/>
                  </a:lnTo>
                  <a:lnTo>
                    <a:pt x="11" y="31"/>
                  </a:lnTo>
                  <a:lnTo>
                    <a:pt x="15" y="31"/>
                  </a:lnTo>
                  <a:lnTo>
                    <a:pt x="19" y="31"/>
                  </a:lnTo>
                  <a:lnTo>
                    <a:pt x="24" y="30"/>
                  </a:lnTo>
                  <a:lnTo>
                    <a:pt x="29" y="30"/>
                  </a:lnTo>
                  <a:lnTo>
                    <a:pt x="33" y="30"/>
                  </a:lnTo>
                  <a:lnTo>
                    <a:pt x="37" y="29"/>
                  </a:lnTo>
                  <a:lnTo>
                    <a:pt x="41" y="29"/>
                  </a:lnTo>
                  <a:lnTo>
                    <a:pt x="46" y="29"/>
                  </a:lnTo>
                  <a:lnTo>
                    <a:pt x="51" y="29"/>
                  </a:lnTo>
                  <a:lnTo>
                    <a:pt x="49" y="22"/>
                  </a:lnTo>
                  <a:lnTo>
                    <a:pt x="48" y="14"/>
                  </a:lnTo>
                  <a:lnTo>
                    <a:pt x="47" y="7"/>
                  </a:lnTo>
                  <a:lnTo>
                    <a:pt x="46" y="0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3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89" name="Freeform 465"/>
            <p:cNvSpPr>
              <a:spLocks/>
            </p:cNvSpPr>
            <p:nvPr/>
          </p:nvSpPr>
          <p:spPr bwMode="auto">
            <a:xfrm>
              <a:off x="1112" y="1091"/>
              <a:ext cx="22" cy="16"/>
            </a:xfrm>
            <a:custGeom>
              <a:avLst/>
              <a:gdLst>
                <a:gd name="T0" fmla="*/ 0 w 45"/>
                <a:gd name="T1" fmla="*/ 0 h 31"/>
                <a:gd name="T2" fmla="*/ 0 w 45"/>
                <a:gd name="T3" fmla="*/ 8 h 31"/>
                <a:gd name="T4" fmla="*/ 0 w 45"/>
                <a:gd name="T5" fmla="*/ 15 h 31"/>
                <a:gd name="T6" fmla="*/ 0 w 45"/>
                <a:gd name="T7" fmla="*/ 23 h 31"/>
                <a:gd name="T8" fmla="*/ 0 w 45"/>
                <a:gd name="T9" fmla="*/ 31 h 31"/>
                <a:gd name="T10" fmla="*/ 3 w 45"/>
                <a:gd name="T11" fmla="*/ 31 h 31"/>
                <a:gd name="T12" fmla="*/ 6 w 45"/>
                <a:gd name="T13" fmla="*/ 31 h 31"/>
                <a:gd name="T14" fmla="*/ 9 w 45"/>
                <a:gd name="T15" fmla="*/ 31 h 31"/>
                <a:gd name="T16" fmla="*/ 12 w 45"/>
                <a:gd name="T17" fmla="*/ 31 h 31"/>
                <a:gd name="T18" fmla="*/ 20 w 45"/>
                <a:gd name="T19" fmla="*/ 30 h 31"/>
                <a:gd name="T20" fmla="*/ 28 w 45"/>
                <a:gd name="T21" fmla="*/ 30 h 31"/>
                <a:gd name="T22" fmla="*/ 36 w 45"/>
                <a:gd name="T23" fmla="*/ 29 h 31"/>
                <a:gd name="T24" fmla="*/ 45 w 45"/>
                <a:gd name="T25" fmla="*/ 29 h 31"/>
                <a:gd name="T26" fmla="*/ 43 w 45"/>
                <a:gd name="T27" fmla="*/ 22 h 31"/>
                <a:gd name="T28" fmla="*/ 42 w 45"/>
                <a:gd name="T29" fmla="*/ 14 h 31"/>
                <a:gd name="T30" fmla="*/ 41 w 45"/>
                <a:gd name="T31" fmla="*/ 7 h 31"/>
                <a:gd name="T32" fmla="*/ 40 w 45"/>
                <a:gd name="T33" fmla="*/ 0 h 31"/>
                <a:gd name="T34" fmla="*/ 35 w 45"/>
                <a:gd name="T35" fmla="*/ 0 h 31"/>
                <a:gd name="T36" fmla="*/ 30 w 45"/>
                <a:gd name="T37" fmla="*/ 0 h 31"/>
                <a:gd name="T38" fmla="*/ 25 w 45"/>
                <a:gd name="T39" fmla="*/ 0 h 31"/>
                <a:gd name="T40" fmla="*/ 19 w 45"/>
                <a:gd name="T41" fmla="*/ 0 h 31"/>
                <a:gd name="T42" fmla="*/ 15 w 45"/>
                <a:gd name="T43" fmla="*/ 0 h 31"/>
                <a:gd name="T44" fmla="*/ 9 w 45"/>
                <a:gd name="T45" fmla="*/ 0 h 31"/>
                <a:gd name="T46" fmla="*/ 4 w 45"/>
                <a:gd name="T47" fmla="*/ 0 h 31"/>
                <a:gd name="T48" fmla="*/ 0 w 45"/>
                <a:gd name="T4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31">
                  <a:moveTo>
                    <a:pt x="0" y="0"/>
                  </a:moveTo>
                  <a:lnTo>
                    <a:pt x="0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3" y="31"/>
                  </a:lnTo>
                  <a:lnTo>
                    <a:pt x="6" y="31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20" y="30"/>
                  </a:lnTo>
                  <a:lnTo>
                    <a:pt x="28" y="30"/>
                  </a:lnTo>
                  <a:lnTo>
                    <a:pt x="36" y="29"/>
                  </a:lnTo>
                  <a:lnTo>
                    <a:pt x="45" y="29"/>
                  </a:lnTo>
                  <a:lnTo>
                    <a:pt x="43" y="22"/>
                  </a:lnTo>
                  <a:lnTo>
                    <a:pt x="42" y="14"/>
                  </a:lnTo>
                  <a:lnTo>
                    <a:pt x="41" y="7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3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90" name="Freeform 466"/>
            <p:cNvSpPr>
              <a:spLocks/>
            </p:cNvSpPr>
            <p:nvPr/>
          </p:nvSpPr>
          <p:spPr bwMode="auto">
            <a:xfrm>
              <a:off x="1114" y="1091"/>
              <a:ext cx="20" cy="16"/>
            </a:xfrm>
            <a:custGeom>
              <a:avLst/>
              <a:gdLst>
                <a:gd name="T0" fmla="*/ 0 w 41"/>
                <a:gd name="T1" fmla="*/ 0 h 31"/>
                <a:gd name="T2" fmla="*/ 0 w 41"/>
                <a:gd name="T3" fmla="*/ 8 h 31"/>
                <a:gd name="T4" fmla="*/ 0 w 41"/>
                <a:gd name="T5" fmla="*/ 15 h 31"/>
                <a:gd name="T6" fmla="*/ 0 w 41"/>
                <a:gd name="T7" fmla="*/ 23 h 31"/>
                <a:gd name="T8" fmla="*/ 0 w 41"/>
                <a:gd name="T9" fmla="*/ 31 h 31"/>
                <a:gd name="T10" fmla="*/ 4 w 41"/>
                <a:gd name="T11" fmla="*/ 31 h 31"/>
                <a:gd name="T12" fmla="*/ 7 w 41"/>
                <a:gd name="T13" fmla="*/ 31 h 31"/>
                <a:gd name="T14" fmla="*/ 9 w 41"/>
                <a:gd name="T15" fmla="*/ 31 h 31"/>
                <a:gd name="T16" fmla="*/ 13 w 41"/>
                <a:gd name="T17" fmla="*/ 31 h 31"/>
                <a:gd name="T18" fmla="*/ 20 w 41"/>
                <a:gd name="T19" fmla="*/ 30 h 31"/>
                <a:gd name="T20" fmla="*/ 27 w 41"/>
                <a:gd name="T21" fmla="*/ 30 h 31"/>
                <a:gd name="T22" fmla="*/ 34 w 41"/>
                <a:gd name="T23" fmla="*/ 29 h 31"/>
                <a:gd name="T24" fmla="*/ 41 w 41"/>
                <a:gd name="T25" fmla="*/ 29 h 31"/>
                <a:gd name="T26" fmla="*/ 39 w 41"/>
                <a:gd name="T27" fmla="*/ 22 h 31"/>
                <a:gd name="T28" fmla="*/ 38 w 41"/>
                <a:gd name="T29" fmla="*/ 14 h 31"/>
                <a:gd name="T30" fmla="*/ 37 w 41"/>
                <a:gd name="T31" fmla="*/ 7 h 31"/>
                <a:gd name="T32" fmla="*/ 36 w 41"/>
                <a:gd name="T33" fmla="*/ 0 h 31"/>
                <a:gd name="T34" fmla="*/ 31 w 41"/>
                <a:gd name="T35" fmla="*/ 0 h 31"/>
                <a:gd name="T36" fmla="*/ 27 w 41"/>
                <a:gd name="T37" fmla="*/ 0 h 31"/>
                <a:gd name="T38" fmla="*/ 22 w 41"/>
                <a:gd name="T39" fmla="*/ 0 h 31"/>
                <a:gd name="T40" fmla="*/ 17 w 41"/>
                <a:gd name="T41" fmla="*/ 0 h 31"/>
                <a:gd name="T42" fmla="*/ 13 w 41"/>
                <a:gd name="T43" fmla="*/ 0 h 31"/>
                <a:gd name="T44" fmla="*/ 9 w 41"/>
                <a:gd name="T45" fmla="*/ 0 h 31"/>
                <a:gd name="T46" fmla="*/ 5 w 41"/>
                <a:gd name="T47" fmla="*/ 0 h 31"/>
                <a:gd name="T48" fmla="*/ 0 w 41"/>
                <a:gd name="T4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31">
                  <a:moveTo>
                    <a:pt x="0" y="0"/>
                  </a:moveTo>
                  <a:lnTo>
                    <a:pt x="0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4" y="31"/>
                  </a:lnTo>
                  <a:lnTo>
                    <a:pt x="7" y="31"/>
                  </a:lnTo>
                  <a:lnTo>
                    <a:pt x="9" y="31"/>
                  </a:lnTo>
                  <a:lnTo>
                    <a:pt x="13" y="31"/>
                  </a:lnTo>
                  <a:lnTo>
                    <a:pt x="20" y="30"/>
                  </a:lnTo>
                  <a:lnTo>
                    <a:pt x="27" y="30"/>
                  </a:lnTo>
                  <a:lnTo>
                    <a:pt x="34" y="29"/>
                  </a:lnTo>
                  <a:lnTo>
                    <a:pt x="41" y="29"/>
                  </a:lnTo>
                  <a:lnTo>
                    <a:pt x="39" y="22"/>
                  </a:lnTo>
                  <a:lnTo>
                    <a:pt x="38" y="14"/>
                  </a:lnTo>
                  <a:lnTo>
                    <a:pt x="37" y="7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F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91" name="Freeform 467"/>
            <p:cNvSpPr>
              <a:spLocks/>
            </p:cNvSpPr>
            <p:nvPr/>
          </p:nvSpPr>
          <p:spPr bwMode="auto">
            <a:xfrm>
              <a:off x="1116" y="1091"/>
              <a:ext cx="18" cy="16"/>
            </a:xfrm>
            <a:custGeom>
              <a:avLst/>
              <a:gdLst>
                <a:gd name="T0" fmla="*/ 0 w 36"/>
                <a:gd name="T1" fmla="*/ 0 h 31"/>
                <a:gd name="T2" fmla="*/ 0 w 36"/>
                <a:gd name="T3" fmla="*/ 8 h 31"/>
                <a:gd name="T4" fmla="*/ 0 w 36"/>
                <a:gd name="T5" fmla="*/ 15 h 31"/>
                <a:gd name="T6" fmla="*/ 0 w 36"/>
                <a:gd name="T7" fmla="*/ 23 h 31"/>
                <a:gd name="T8" fmla="*/ 0 w 36"/>
                <a:gd name="T9" fmla="*/ 31 h 31"/>
                <a:gd name="T10" fmla="*/ 3 w 36"/>
                <a:gd name="T11" fmla="*/ 31 h 31"/>
                <a:gd name="T12" fmla="*/ 6 w 36"/>
                <a:gd name="T13" fmla="*/ 31 h 31"/>
                <a:gd name="T14" fmla="*/ 9 w 36"/>
                <a:gd name="T15" fmla="*/ 31 h 31"/>
                <a:gd name="T16" fmla="*/ 11 w 36"/>
                <a:gd name="T17" fmla="*/ 31 h 31"/>
                <a:gd name="T18" fmla="*/ 17 w 36"/>
                <a:gd name="T19" fmla="*/ 30 h 31"/>
                <a:gd name="T20" fmla="*/ 24 w 36"/>
                <a:gd name="T21" fmla="*/ 30 h 31"/>
                <a:gd name="T22" fmla="*/ 30 w 36"/>
                <a:gd name="T23" fmla="*/ 29 h 31"/>
                <a:gd name="T24" fmla="*/ 36 w 36"/>
                <a:gd name="T25" fmla="*/ 29 h 31"/>
                <a:gd name="T26" fmla="*/ 34 w 36"/>
                <a:gd name="T27" fmla="*/ 22 h 31"/>
                <a:gd name="T28" fmla="*/ 33 w 36"/>
                <a:gd name="T29" fmla="*/ 14 h 31"/>
                <a:gd name="T30" fmla="*/ 32 w 36"/>
                <a:gd name="T31" fmla="*/ 7 h 31"/>
                <a:gd name="T32" fmla="*/ 31 w 36"/>
                <a:gd name="T33" fmla="*/ 0 h 31"/>
                <a:gd name="T34" fmla="*/ 23 w 36"/>
                <a:gd name="T35" fmla="*/ 0 h 31"/>
                <a:gd name="T36" fmla="*/ 16 w 36"/>
                <a:gd name="T37" fmla="*/ 0 h 31"/>
                <a:gd name="T38" fmla="*/ 8 w 36"/>
                <a:gd name="T39" fmla="*/ 0 h 31"/>
                <a:gd name="T40" fmla="*/ 0 w 36"/>
                <a:gd name="T4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1">
                  <a:moveTo>
                    <a:pt x="0" y="0"/>
                  </a:moveTo>
                  <a:lnTo>
                    <a:pt x="0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3" y="31"/>
                  </a:lnTo>
                  <a:lnTo>
                    <a:pt x="6" y="31"/>
                  </a:lnTo>
                  <a:lnTo>
                    <a:pt x="9" y="31"/>
                  </a:lnTo>
                  <a:lnTo>
                    <a:pt x="11" y="31"/>
                  </a:lnTo>
                  <a:lnTo>
                    <a:pt x="17" y="30"/>
                  </a:lnTo>
                  <a:lnTo>
                    <a:pt x="24" y="30"/>
                  </a:lnTo>
                  <a:lnTo>
                    <a:pt x="30" y="29"/>
                  </a:lnTo>
                  <a:lnTo>
                    <a:pt x="36" y="29"/>
                  </a:lnTo>
                  <a:lnTo>
                    <a:pt x="34" y="22"/>
                  </a:lnTo>
                  <a:lnTo>
                    <a:pt x="33" y="14"/>
                  </a:lnTo>
                  <a:lnTo>
                    <a:pt x="32" y="7"/>
                  </a:lnTo>
                  <a:lnTo>
                    <a:pt x="31" y="0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54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92" name="Freeform 468"/>
            <p:cNvSpPr>
              <a:spLocks/>
            </p:cNvSpPr>
            <p:nvPr/>
          </p:nvSpPr>
          <p:spPr bwMode="auto">
            <a:xfrm>
              <a:off x="1119" y="1091"/>
              <a:ext cx="15" cy="16"/>
            </a:xfrm>
            <a:custGeom>
              <a:avLst/>
              <a:gdLst>
                <a:gd name="T0" fmla="*/ 0 w 30"/>
                <a:gd name="T1" fmla="*/ 0 h 31"/>
                <a:gd name="T2" fmla="*/ 0 w 30"/>
                <a:gd name="T3" fmla="*/ 31 h 31"/>
                <a:gd name="T4" fmla="*/ 9 w 30"/>
                <a:gd name="T5" fmla="*/ 31 h 31"/>
                <a:gd name="T6" fmla="*/ 30 w 30"/>
                <a:gd name="T7" fmla="*/ 29 h 31"/>
                <a:gd name="T8" fmla="*/ 25 w 30"/>
                <a:gd name="T9" fmla="*/ 0 h 31"/>
                <a:gd name="T10" fmla="*/ 0 w 30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1">
                  <a:moveTo>
                    <a:pt x="0" y="0"/>
                  </a:moveTo>
                  <a:lnTo>
                    <a:pt x="0" y="31"/>
                  </a:lnTo>
                  <a:lnTo>
                    <a:pt x="9" y="31"/>
                  </a:lnTo>
                  <a:lnTo>
                    <a:pt x="30" y="29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4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93" name="Freeform 469"/>
            <p:cNvSpPr>
              <a:spLocks/>
            </p:cNvSpPr>
            <p:nvPr/>
          </p:nvSpPr>
          <p:spPr bwMode="auto">
            <a:xfrm>
              <a:off x="1122" y="1113"/>
              <a:ext cx="28" cy="177"/>
            </a:xfrm>
            <a:custGeom>
              <a:avLst/>
              <a:gdLst>
                <a:gd name="T0" fmla="*/ 0 w 57"/>
                <a:gd name="T1" fmla="*/ 2 h 353"/>
                <a:gd name="T2" fmla="*/ 12 w 57"/>
                <a:gd name="T3" fmla="*/ 0 h 353"/>
                <a:gd name="T4" fmla="*/ 27 w 57"/>
                <a:gd name="T5" fmla="*/ 0 h 353"/>
                <a:gd name="T6" fmla="*/ 41 w 57"/>
                <a:gd name="T7" fmla="*/ 88 h 353"/>
                <a:gd name="T8" fmla="*/ 50 w 57"/>
                <a:gd name="T9" fmla="*/ 173 h 353"/>
                <a:gd name="T10" fmla="*/ 56 w 57"/>
                <a:gd name="T11" fmla="*/ 258 h 353"/>
                <a:gd name="T12" fmla="*/ 57 w 57"/>
                <a:gd name="T13" fmla="*/ 345 h 353"/>
                <a:gd name="T14" fmla="*/ 33 w 57"/>
                <a:gd name="T15" fmla="*/ 353 h 353"/>
                <a:gd name="T16" fmla="*/ 30 w 57"/>
                <a:gd name="T17" fmla="*/ 265 h 353"/>
                <a:gd name="T18" fmla="*/ 26 w 57"/>
                <a:gd name="T19" fmla="*/ 177 h 353"/>
                <a:gd name="T20" fmla="*/ 15 w 57"/>
                <a:gd name="T21" fmla="*/ 91 h 353"/>
                <a:gd name="T22" fmla="*/ 0 w 57"/>
                <a:gd name="T23" fmla="*/ 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353">
                  <a:moveTo>
                    <a:pt x="0" y="2"/>
                  </a:moveTo>
                  <a:lnTo>
                    <a:pt x="12" y="0"/>
                  </a:lnTo>
                  <a:lnTo>
                    <a:pt x="27" y="0"/>
                  </a:lnTo>
                  <a:lnTo>
                    <a:pt x="41" y="88"/>
                  </a:lnTo>
                  <a:lnTo>
                    <a:pt x="50" y="173"/>
                  </a:lnTo>
                  <a:lnTo>
                    <a:pt x="56" y="258"/>
                  </a:lnTo>
                  <a:lnTo>
                    <a:pt x="57" y="345"/>
                  </a:lnTo>
                  <a:lnTo>
                    <a:pt x="33" y="353"/>
                  </a:lnTo>
                  <a:lnTo>
                    <a:pt x="30" y="265"/>
                  </a:lnTo>
                  <a:lnTo>
                    <a:pt x="26" y="177"/>
                  </a:lnTo>
                  <a:lnTo>
                    <a:pt x="15" y="9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7C4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94" name="Freeform 470"/>
            <p:cNvSpPr>
              <a:spLocks/>
            </p:cNvSpPr>
            <p:nvPr/>
          </p:nvSpPr>
          <p:spPr bwMode="auto">
            <a:xfrm>
              <a:off x="1119" y="1113"/>
              <a:ext cx="29" cy="177"/>
            </a:xfrm>
            <a:custGeom>
              <a:avLst/>
              <a:gdLst>
                <a:gd name="T0" fmla="*/ 0 w 57"/>
                <a:gd name="T1" fmla="*/ 2 h 353"/>
                <a:gd name="T2" fmla="*/ 2 w 57"/>
                <a:gd name="T3" fmla="*/ 1 h 353"/>
                <a:gd name="T4" fmla="*/ 5 w 57"/>
                <a:gd name="T5" fmla="*/ 1 h 353"/>
                <a:gd name="T6" fmla="*/ 9 w 57"/>
                <a:gd name="T7" fmla="*/ 1 h 353"/>
                <a:gd name="T8" fmla="*/ 12 w 57"/>
                <a:gd name="T9" fmla="*/ 0 h 353"/>
                <a:gd name="T10" fmla="*/ 16 w 57"/>
                <a:gd name="T11" fmla="*/ 0 h 353"/>
                <a:gd name="T12" fmla="*/ 19 w 57"/>
                <a:gd name="T13" fmla="*/ 0 h 353"/>
                <a:gd name="T14" fmla="*/ 24 w 57"/>
                <a:gd name="T15" fmla="*/ 0 h 353"/>
                <a:gd name="T16" fmla="*/ 28 w 57"/>
                <a:gd name="T17" fmla="*/ 0 h 353"/>
                <a:gd name="T18" fmla="*/ 41 w 57"/>
                <a:gd name="T19" fmla="*/ 88 h 353"/>
                <a:gd name="T20" fmla="*/ 50 w 57"/>
                <a:gd name="T21" fmla="*/ 173 h 353"/>
                <a:gd name="T22" fmla="*/ 55 w 57"/>
                <a:gd name="T23" fmla="*/ 258 h 353"/>
                <a:gd name="T24" fmla="*/ 57 w 57"/>
                <a:gd name="T25" fmla="*/ 345 h 353"/>
                <a:gd name="T26" fmla="*/ 51 w 57"/>
                <a:gd name="T27" fmla="*/ 348 h 353"/>
                <a:gd name="T28" fmla="*/ 44 w 57"/>
                <a:gd name="T29" fmla="*/ 349 h 353"/>
                <a:gd name="T30" fmla="*/ 38 w 57"/>
                <a:gd name="T31" fmla="*/ 351 h 353"/>
                <a:gd name="T32" fmla="*/ 32 w 57"/>
                <a:gd name="T33" fmla="*/ 353 h 353"/>
                <a:gd name="T34" fmla="*/ 30 w 57"/>
                <a:gd name="T35" fmla="*/ 265 h 353"/>
                <a:gd name="T36" fmla="*/ 25 w 57"/>
                <a:gd name="T37" fmla="*/ 177 h 353"/>
                <a:gd name="T38" fmla="*/ 15 w 57"/>
                <a:gd name="T39" fmla="*/ 91 h 353"/>
                <a:gd name="T40" fmla="*/ 0 w 57"/>
                <a:gd name="T41" fmla="*/ 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353">
                  <a:moveTo>
                    <a:pt x="0" y="2"/>
                  </a:moveTo>
                  <a:lnTo>
                    <a:pt x="2" y="1"/>
                  </a:lnTo>
                  <a:lnTo>
                    <a:pt x="5" y="1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41" y="88"/>
                  </a:lnTo>
                  <a:lnTo>
                    <a:pt x="50" y="173"/>
                  </a:lnTo>
                  <a:lnTo>
                    <a:pt x="55" y="258"/>
                  </a:lnTo>
                  <a:lnTo>
                    <a:pt x="57" y="345"/>
                  </a:lnTo>
                  <a:lnTo>
                    <a:pt x="51" y="348"/>
                  </a:lnTo>
                  <a:lnTo>
                    <a:pt x="44" y="349"/>
                  </a:lnTo>
                  <a:lnTo>
                    <a:pt x="38" y="351"/>
                  </a:lnTo>
                  <a:lnTo>
                    <a:pt x="32" y="353"/>
                  </a:lnTo>
                  <a:lnTo>
                    <a:pt x="30" y="265"/>
                  </a:lnTo>
                  <a:lnTo>
                    <a:pt x="25" y="177"/>
                  </a:lnTo>
                  <a:lnTo>
                    <a:pt x="15" y="9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754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95" name="Freeform 471"/>
            <p:cNvSpPr>
              <a:spLocks/>
            </p:cNvSpPr>
            <p:nvPr/>
          </p:nvSpPr>
          <p:spPr bwMode="auto">
            <a:xfrm>
              <a:off x="1116" y="1113"/>
              <a:ext cx="30" cy="177"/>
            </a:xfrm>
            <a:custGeom>
              <a:avLst/>
              <a:gdLst>
                <a:gd name="T0" fmla="*/ 0 w 59"/>
                <a:gd name="T1" fmla="*/ 2 h 353"/>
                <a:gd name="T2" fmla="*/ 3 w 59"/>
                <a:gd name="T3" fmla="*/ 1 h 353"/>
                <a:gd name="T4" fmla="*/ 7 w 59"/>
                <a:gd name="T5" fmla="*/ 1 h 353"/>
                <a:gd name="T6" fmla="*/ 10 w 59"/>
                <a:gd name="T7" fmla="*/ 1 h 353"/>
                <a:gd name="T8" fmla="*/ 12 w 59"/>
                <a:gd name="T9" fmla="*/ 0 h 353"/>
                <a:gd name="T10" fmla="*/ 17 w 59"/>
                <a:gd name="T11" fmla="*/ 0 h 353"/>
                <a:gd name="T12" fmla="*/ 21 w 59"/>
                <a:gd name="T13" fmla="*/ 0 h 353"/>
                <a:gd name="T14" fmla="*/ 24 w 59"/>
                <a:gd name="T15" fmla="*/ 0 h 353"/>
                <a:gd name="T16" fmla="*/ 27 w 59"/>
                <a:gd name="T17" fmla="*/ 0 h 353"/>
                <a:gd name="T18" fmla="*/ 41 w 59"/>
                <a:gd name="T19" fmla="*/ 88 h 353"/>
                <a:gd name="T20" fmla="*/ 52 w 59"/>
                <a:gd name="T21" fmla="*/ 173 h 353"/>
                <a:gd name="T22" fmla="*/ 56 w 59"/>
                <a:gd name="T23" fmla="*/ 258 h 353"/>
                <a:gd name="T24" fmla="*/ 59 w 59"/>
                <a:gd name="T25" fmla="*/ 345 h 353"/>
                <a:gd name="T26" fmla="*/ 52 w 59"/>
                <a:gd name="T27" fmla="*/ 348 h 353"/>
                <a:gd name="T28" fmla="*/ 46 w 59"/>
                <a:gd name="T29" fmla="*/ 349 h 353"/>
                <a:gd name="T30" fmla="*/ 40 w 59"/>
                <a:gd name="T31" fmla="*/ 351 h 353"/>
                <a:gd name="T32" fmla="*/ 34 w 59"/>
                <a:gd name="T33" fmla="*/ 353 h 353"/>
                <a:gd name="T34" fmla="*/ 34 w 59"/>
                <a:gd name="T35" fmla="*/ 308 h 353"/>
                <a:gd name="T36" fmla="*/ 32 w 59"/>
                <a:gd name="T37" fmla="*/ 265 h 353"/>
                <a:gd name="T38" fmla="*/ 30 w 59"/>
                <a:gd name="T39" fmla="*/ 221 h 353"/>
                <a:gd name="T40" fmla="*/ 26 w 59"/>
                <a:gd name="T41" fmla="*/ 177 h 353"/>
                <a:gd name="T42" fmla="*/ 21 w 59"/>
                <a:gd name="T43" fmla="*/ 135 h 353"/>
                <a:gd name="T44" fmla="*/ 15 w 59"/>
                <a:gd name="T45" fmla="*/ 91 h 353"/>
                <a:gd name="T46" fmla="*/ 8 w 59"/>
                <a:gd name="T47" fmla="*/ 47 h 353"/>
                <a:gd name="T48" fmla="*/ 0 w 59"/>
                <a:gd name="T49" fmla="*/ 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9" h="353">
                  <a:moveTo>
                    <a:pt x="0" y="2"/>
                  </a:moveTo>
                  <a:lnTo>
                    <a:pt x="3" y="1"/>
                  </a:lnTo>
                  <a:lnTo>
                    <a:pt x="7" y="1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41" y="88"/>
                  </a:lnTo>
                  <a:lnTo>
                    <a:pt x="52" y="173"/>
                  </a:lnTo>
                  <a:lnTo>
                    <a:pt x="56" y="258"/>
                  </a:lnTo>
                  <a:lnTo>
                    <a:pt x="59" y="345"/>
                  </a:lnTo>
                  <a:lnTo>
                    <a:pt x="52" y="348"/>
                  </a:lnTo>
                  <a:lnTo>
                    <a:pt x="46" y="349"/>
                  </a:lnTo>
                  <a:lnTo>
                    <a:pt x="40" y="351"/>
                  </a:lnTo>
                  <a:lnTo>
                    <a:pt x="34" y="353"/>
                  </a:lnTo>
                  <a:lnTo>
                    <a:pt x="34" y="308"/>
                  </a:lnTo>
                  <a:lnTo>
                    <a:pt x="32" y="265"/>
                  </a:lnTo>
                  <a:lnTo>
                    <a:pt x="30" y="221"/>
                  </a:lnTo>
                  <a:lnTo>
                    <a:pt x="26" y="177"/>
                  </a:lnTo>
                  <a:lnTo>
                    <a:pt x="21" y="135"/>
                  </a:lnTo>
                  <a:lnTo>
                    <a:pt x="15" y="91"/>
                  </a:lnTo>
                  <a:lnTo>
                    <a:pt x="8" y="47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703F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96" name="Freeform 472"/>
            <p:cNvSpPr>
              <a:spLocks/>
            </p:cNvSpPr>
            <p:nvPr/>
          </p:nvSpPr>
          <p:spPr bwMode="auto">
            <a:xfrm>
              <a:off x="1114" y="1113"/>
              <a:ext cx="29" cy="177"/>
            </a:xfrm>
            <a:custGeom>
              <a:avLst/>
              <a:gdLst>
                <a:gd name="T0" fmla="*/ 0 w 58"/>
                <a:gd name="T1" fmla="*/ 2 h 353"/>
                <a:gd name="T2" fmla="*/ 4 w 58"/>
                <a:gd name="T3" fmla="*/ 1 h 353"/>
                <a:gd name="T4" fmla="*/ 7 w 58"/>
                <a:gd name="T5" fmla="*/ 1 h 353"/>
                <a:gd name="T6" fmla="*/ 9 w 58"/>
                <a:gd name="T7" fmla="*/ 1 h 353"/>
                <a:gd name="T8" fmla="*/ 13 w 58"/>
                <a:gd name="T9" fmla="*/ 0 h 353"/>
                <a:gd name="T10" fmla="*/ 16 w 58"/>
                <a:gd name="T11" fmla="*/ 0 h 353"/>
                <a:gd name="T12" fmla="*/ 21 w 58"/>
                <a:gd name="T13" fmla="*/ 0 h 353"/>
                <a:gd name="T14" fmla="*/ 24 w 58"/>
                <a:gd name="T15" fmla="*/ 0 h 353"/>
                <a:gd name="T16" fmla="*/ 28 w 58"/>
                <a:gd name="T17" fmla="*/ 0 h 353"/>
                <a:gd name="T18" fmla="*/ 42 w 58"/>
                <a:gd name="T19" fmla="*/ 88 h 353"/>
                <a:gd name="T20" fmla="*/ 51 w 58"/>
                <a:gd name="T21" fmla="*/ 173 h 353"/>
                <a:gd name="T22" fmla="*/ 57 w 58"/>
                <a:gd name="T23" fmla="*/ 258 h 353"/>
                <a:gd name="T24" fmla="*/ 58 w 58"/>
                <a:gd name="T25" fmla="*/ 345 h 353"/>
                <a:gd name="T26" fmla="*/ 52 w 58"/>
                <a:gd name="T27" fmla="*/ 348 h 353"/>
                <a:gd name="T28" fmla="*/ 45 w 58"/>
                <a:gd name="T29" fmla="*/ 349 h 353"/>
                <a:gd name="T30" fmla="*/ 39 w 58"/>
                <a:gd name="T31" fmla="*/ 351 h 353"/>
                <a:gd name="T32" fmla="*/ 32 w 58"/>
                <a:gd name="T33" fmla="*/ 353 h 353"/>
                <a:gd name="T34" fmla="*/ 30 w 58"/>
                <a:gd name="T35" fmla="*/ 265 h 353"/>
                <a:gd name="T36" fmla="*/ 26 w 58"/>
                <a:gd name="T37" fmla="*/ 177 h 353"/>
                <a:gd name="T38" fmla="*/ 15 w 58"/>
                <a:gd name="T39" fmla="*/ 91 h 353"/>
                <a:gd name="T40" fmla="*/ 0 w 58"/>
                <a:gd name="T41" fmla="*/ 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" h="353">
                  <a:moveTo>
                    <a:pt x="0" y="2"/>
                  </a:moveTo>
                  <a:lnTo>
                    <a:pt x="4" y="1"/>
                  </a:lnTo>
                  <a:lnTo>
                    <a:pt x="7" y="1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42" y="88"/>
                  </a:lnTo>
                  <a:lnTo>
                    <a:pt x="51" y="173"/>
                  </a:lnTo>
                  <a:lnTo>
                    <a:pt x="57" y="258"/>
                  </a:lnTo>
                  <a:lnTo>
                    <a:pt x="58" y="345"/>
                  </a:lnTo>
                  <a:lnTo>
                    <a:pt x="52" y="348"/>
                  </a:lnTo>
                  <a:lnTo>
                    <a:pt x="45" y="349"/>
                  </a:lnTo>
                  <a:lnTo>
                    <a:pt x="39" y="351"/>
                  </a:lnTo>
                  <a:lnTo>
                    <a:pt x="32" y="353"/>
                  </a:lnTo>
                  <a:lnTo>
                    <a:pt x="30" y="265"/>
                  </a:lnTo>
                  <a:lnTo>
                    <a:pt x="26" y="177"/>
                  </a:lnTo>
                  <a:lnTo>
                    <a:pt x="15" y="9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83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97" name="Freeform 473"/>
            <p:cNvSpPr>
              <a:spLocks/>
            </p:cNvSpPr>
            <p:nvPr/>
          </p:nvSpPr>
          <p:spPr bwMode="auto">
            <a:xfrm>
              <a:off x="1112" y="1113"/>
              <a:ext cx="29" cy="177"/>
            </a:xfrm>
            <a:custGeom>
              <a:avLst/>
              <a:gdLst>
                <a:gd name="T0" fmla="*/ 0 w 57"/>
                <a:gd name="T1" fmla="*/ 2 h 353"/>
                <a:gd name="T2" fmla="*/ 2 w 57"/>
                <a:gd name="T3" fmla="*/ 1 h 353"/>
                <a:gd name="T4" fmla="*/ 5 w 57"/>
                <a:gd name="T5" fmla="*/ 1 h 353"/>
                <a:gd name="T6" fmla="*/ 9 w 57"/>
                <a:gd name="T7" fmla="*/ 1 h 353"/>
                <a:gd name="T8" fmla="*/ 12 w 57"/>
                <a:gd name="T9" fmla="*/ 0 h 353"/>
                <a:gd name="T10" fmla="*/ 16 w 57"/>
                <a:gd name="T11" fmla="*/ 0 h 353"/>
                <a:gd name="T12" fmla="*/ 19 w 57"/>
                <a:gd name="T13" fmla="*/ 0 h 353"/>
                <a:gd name="T14" fmla="*/ 23 w 57"/>
                <a:gd name="T15" fmla="*/ 0 h 353"/>
                <a:gd name="T16" fmla="*/ 27 w 57"/>
                <a:gd name="T17" fmla="*/ 0 h 353"/>
                <a:gd name="T18" fmla="*/ 41 w 57"/>
                <a:gd name="T19" fmla="*/ 88 h 353"/>
                <a:gd name="T20" fmla="*/ 50 w 57"/>
                <a:gd name="T21" fmla="*/ 173 h 353"/>
                <a:gd name="T22" fmla="*/ 55 w 57"/>
                <a:gd name="T23" fmla="*/ 258 h 353"/>
                <a:gd name="T24" fmla="*/ 57 w 57"/>
                <a:gd name="T25" fmla="*/ 345 h 353"/>
                <a:gd name="T26" fmla="*/ 51 w 57"/>
                <a:gd name="T27" fmla="*/ 348 h 353"/>
                <a:gd name="T28" fmla="*/ 45 w 57"/>
                <a:gd name="T29" fmla="*/ 349 h 353"/>
                <a:gd name="T30" fmla="*/ 38 w 57"/>
                <a:gd name="T31" fmla="*/ 351 h 353"/>
                <a:gd name="T32" fmla="*/ 32 w 57"/>
                <a:gd name="T33" fmla="*/ 353 h 353"/>
                <a:gd name="T34" fmla="*/ 30 w 57"/>
                <a:gd name="T35" fmla="*/ 265 h 353"/>
                <a:gd name="T36" fmla="*/ 24 w 57"/>
                <a:gd name="T37" fmla="*/ 177 h 353"/>
                <a:gd name="T38" fmla="*/ 13 w 57"/>
                <a:gd name="T39" fmla="*/ 91 h 353"/>
                <a:gd name="T40" fmla="*/ 0 w 57"/>
                <a:gd name="T41" fmla="*/ 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353">
                  <a:moveTo>
                    <a:pt x="0" y="2"/>
                  </a:moveTo>
                  <a:lnTo>
                    <a:pt x="2" y="1"/>
                  </a:lnTo>
                  <a:lnTo>
                    <a:pt x="5" y="1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7" y="0"/>
                  </a:lnTo>
                  <a:lnTo>
                    <a:pt x="41" y="88"/>
                  </a:lnTo>
                  <a:lnTo>
                    <a:pt x="50" y="173"/>
                  </a:lnTo>
                  <a:lnTo>
                    <a:pt x="55" y="258"/>
                  </a:lnTo>
                  <a:lnTo>
                    <a:pt x="57" y="345"/>
                  </a:lnTo>
                  <a:lnTo>
                    <a:pt x="51" y="348"/>
                  </a:lnTo>
                  <a:lnTo>
                    <a:pt x="45" y="349"/>
                  </a:lnTo>
                  <a:lnTo>
                    <a:pt x="38" y="351"/>
                  </a:lnTo>
                  <a:lnTo>
                    <a:pt x="32" y="353"/>
                  </a:lnTo>
                  <a:lnTo>
                    <a:pt x="30" y="265"/>
                  </a:lnTo>
                  <a:lnTo>
                    <a:pt x="24" y="177"/>
                  </a:lnTo>
                  <a:lnTo>
                    <a:pt x="13" y="9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03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98" name="Freeform 474"/>
            <p:cNvSpPr>
              <a:spLocks/>
            </p:cNvSpPr>
            <p:nvPr/>
          </p:nvSpPr>
          <p:spPr bwMode="auto">
            <a:xfrm>
              <a:off x="1109" y="1113"/>
              <a:ext cx="29" cy="177"/>
            </a:xfrm>
            <a:custGeom>
              <a:avLst/>
              <a:gdLst>
                <a:gd name="T0" fmla="*/ 0 w 59"/>
                <a:gd name="T1" fmla="*/ 2 h 353"/>
                <a:gd name="T2" fmla="*/ 3 w 59"/>
                <a:gd name="T3" fmla="*/ 1 h 353"/>
                <a:gd name="T4" fmla="*/ 7 w 59"/>
                <a:gd name="T5" fmla="*/ 1 h 353"/>
                <a:gd name="T6" fmla="*/ 10 w 59"/>
                <a:gd name="T7" fmla="*/ 1 h 353"/>
                <a:gd name="T8" fmla="*/ 12 w 59"/>
                <a:gd name="T9" fmla="*/ 0 h 353"/>
                <a:gd name="T10" fmla="*/ 17 w 59"/>
                <a:gd name="T11" fmla="*/ 0 h 353"/>
                <a:gd name="T12" fmla="*/ 21 w 59"/>
                <a:gd name="T13" fmla="*/ 0 h 353"/>
                <a:gd name="T14" fmla="*/ 24 w 59"/>
                <a:gd name="T15" fmla="*/ 0 h 353"/>
                <a:gd name="T16" fmla="*/ 27 w 59"/>
                <a:gd name="T17" fmla="*/ 0 h 353"/>
                <a:gd name="T18" fmla="*/ 42 w 59"/>
                <a:gd name="T19" fmla="*/ 88 h 353"/>
                <a:gd name="T20" fmla="*/ 52 w 59"/>
                <a:gd name="T21" fmla="*/ 173 h 353"/>
                <a:gd name="T22" fmla="*/ 57 w 59"/>
                <a:gd name="T23" fmla="*/ 258 h 353"/>
                <a:gd name="T24" fmla="*/ 59 w 59"/>
                <a:gd name="T25" fmla="*/ 345 h 353"/>
                <a:gd name="T26" fmla="*/ 53 w 59"/>
                <a:gd name="T27" fmla="*/ 348 h 353"/>
                <a:gd name="T28" fmla="*/ 46 w 59"/>
                <a:gd name="T29" fmla="*/ 349 h 353"/>
                <a:gd name="T30" fmla="*/ 39 w 59"/>
                <a:gd name="T31" fmla="*/ 351 h 353"/>
                <a:gd name="T32" fmla="*/ 33 w 59"/>
                <a:gd name="T33" fmla="*/ 353 h 353"/>
                <a:gd name="T34" fmla="*/ 31 w 59"/>
                <a:gd name="T35" fmla="*/ 265 h 353"/>
                <a:gd name="T36" fmla="*/ 25 w 59"/>
                <a:gd name="T37" fmla="*/ 177 h 353"/>
                <a:gd name="T38" fmla="*/ 15 w 59"/>
                <a:gd name="T39" fmla="*/ 91 h 353"/>
                <a:gd name="T40" fmla="*/ 0 w 59"/>
                <a:gd name="T41" fmla="*/ 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" h="353">
                  <a:moveTo>
                    <a:pt x="0" y="2"/>
                  </a:moveTo>
                  <a:lnTo>
                    <a:pt x="3" y="1"/>
                  </a:lnTo>
                  <a:lnTo>
                    <a:pt x="7" y="1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42" y="88"/>
                  </a:lnTo>
                  <a:lnTo>
                    <a:pt x="52" y="173"/>
                  </a:lnTo>
                  <a:lnTo>
                    <a:pt x="57" y="258"/>
                  </a:lnTo>
                  <a:lnTo>
                    <a:pt x="59" y="345"/>
                  </a:lnTo>
                  <a:lnTo>
                    <a:pt x="53" y="348"/>
                  </a:lnTo>
                  <a:lnTo>
                    <a:pt x="46" y="349"/>
                  </a:lnTo>
                  <a:lnTo>
                    <a:pt x="39" y="351"/>
                  </a:lnTo>
                  <a:lnTo>
                    <a:pt x="33" y="353"/>
                  </a:lnTo>
                  <a:lnTo>
                    <a:pt x="31" y="265"/>
                  </a:lnTo>
                  <a:lnTo>
                    <a:pt x="25" y="177"/>
                  </a:lnTo>
                  <a:lnTo>
                    <a:pt x="15" y="9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5B3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099" name="Freeform 475"/>
            <p:cNvSpPr>
              <a:spLocks/>
            </p:cNvSpPr>
            <p:nvPr/>
          </p:nvSpPr>
          <p:spPr bwMode="auto">
            <a:xfrm>
              <a:off x="1107" y="1113"/>
              <a:ext cx="28" cy="177"/>
            </a:xfrm>
            <a:custGeom>
              <a:avLst/>
              <a:gdLst>
                <a:gd name="T0" fmla="*/ 0 w 58"/>
                <a:gd name="T1" fmla="*/ 2 h 353"/>
                <a:gd name="T2" fmla="*/ 4 w 58"/>
                <a:gd name="T3" fmla="*/ 1 h 353"/>
                <a:gd name="T4" fmla="*/ 7 w 58"/>
                <a:gd name="T5" fmla="*/ 1 h 353"/>
                <a:gd name="T6" fmla="*/ 9 w 58"/>
                <a:gd name="T7" fmla="*/ 1 h 353"/>
                <a:gd name="T8" fmla="*/ 13 w 58"/>
                <a:gd name="T9" fmla="*/ 0 h 353"/>
                <a:gd name="T10" fmla="*/ 16 w 58"/>
                <a:gd name="T11" fmla="*/ 0 h 353"/>
                <a:gd name="T12" fmla="*/ 21 w 58"/>
                <a:gd name="T13" fmla="*/ 0 h 353"/>
                <a:gd name="T14" fmla="*/ 24 w 58"/>
                <a:gd name="T15" fmla="*/ 0 h 353"/>
                <a:gd name="T16" fmla="*/ 28 w 58"/>
                <a:gd name="T17" fmla="*/ 0 h 353"/>
                <a:gd name="T18" fmla="*/ 42 w 58"/>
                <a:gd name="T19" fmla="*/ 88 h 353"/>
                <a:gd name="T20" fmla="*/ 51 w 58"/>
                <a:gd name="T21" fmla="*/ 173 h 353"/>
                <a:gd name="T22" fmla="*/ 57 w 58"/>
                <a:gd name="T23" fmla="*/ 258 h 353"/>
                <a:gd name="T24" fmla="*/ 58 w 58"/>
                <a:gd name="T25" fmla="*/ 345 h 353"/>
                <a:gd name="T26" fmla="*/ 52 w 58"/>
                <a:gd name="T27" fmla="*/ 348 h 353"/>
                <a:gd name="T28" fmla="*/ 45 w 58"/>
                <a:gd name="T29" fmla="*/ 349 h 353"/>
                <a:gd name="T30" fmla="*/ 39 w 58"/>
                <a:gd name="T31" fmla="*/ 351 h 353"/>
                <a:gd name="T32" fmla="*/ 32 w 58"/>
                <a:gd name="T33" fmla="*/ 353 h 353"/>
                <a:gd name="T34" fmla="*/ 30 w 58"/>
                <a:gd name="T35" fmla="*/ 265 h 353"/>
                <a:gd name="T36" fmla="*/ 26 w 58"/>
                <a:gd name="T37" fmla="*/ 177 h 353"/>
                <a:gd name="T38" fmla="*/ 15 w 58"/>
                <a:gd name="T39" fmla="*/ 91 h 353"/>
                <a:gd name="T40" fmla="*/ 0 w 58"/>
                <a:gd name="T41" fmla="*/ 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" h="353">
                  <a:moveTo>
                    <a:pt x="0" y="2"/>
                  </a:moveTo>
                  <a:lnTo>
                    <a:pt x="4" y="1"/>
                  </a:lnTo>
                  <a:lnTo>
                    <a:pt x="7" y="1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42" y="88"/>
                  </a:lnTo>
                  <a:lnTo>
                    <a:pt x="51" y="173"/>
                  </a:lnTo>
                  <a:lnTo>
                    <a:pt x="57" y="258"/>
                  </a:lnTo>
                  <a:lnTo>
                    <a:pt x="58" y="345"/>
                  </a:lnTo>
                  <a:lnTo>
                    <a:pt x="52" y="348"/>
                  </a:lnTo>
                  <a:lnTo>
                    <a:pt x="45" y="349"/>
                  </a:lnTo>
                  <a:lnTo>
                    <a:pt x="39" y="351"/>
                  </a:lnTo>
                  <a:lnTo>
                    <a:pt x="32" y="353"/>
                  </a:lnTo>
                  <a:lnTo>
                    <a:pt x="30" y="265"/>
                  </a:lnTo>
                  <a:lnTo>
                    <a:pt x="26" y="177"/>
                  </a:lnTo>
                  <a:lnTo>
                    <a:pt x="15" y="9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543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00" name="Freeform 476"/>
            <p:cNvSpPr>
              <a:spLocks/>
            </p:cNvSpPr>
            <p:nvPr/>
          </p:nvSpPr>
          <p:spPr bwMode="auto">
            <a:xfrm>
              <a:off x="1104" y="1113"/>
              <a:ext cx="30" cy="177"/>
            </a:xfrm>
            <a:custGeom>
              <a:avLst/>
              <a:gdLst>
                <a:gd name="T0" fmla="*/ 0 w 60"/>
                <a:gd name="T1" fmla="*/ 2 h 353"/>
                <a:gd name="T2" fmla="*/ 4 w 60"/>
                <a:gd name="T3" fmla="*/ 1 h 353"/>
                <a:gd name="T4" fmla="*/ 7 w 60"/>
                <a:gd name="T5" fmla="*/ 1 h 353"/>
                <a:gd name="T6" fmla="*/ 11 w 60"/>
                <a:gd name="T7" fmla="*/ 1 h 353"/>
                <a:gd name="T8" fmla="*/ 14 w 60"/>
                <a:gd name="T9" fmla="*/ 0 h 353"/>
                <a:gd name="T10" fmla="*/ 18 w 60"/>
                <a:gd name="T11" fmla="*/ 0 h 353"/>
                <a:gd name="T12" fmla="*/ 21 w 60"/>
                <a:gd name="T13" fmla="*/ 0 h 353"/>
                <a:gd name="T14" fmla="*/ 25 w 60"/>
                <a:gd name="T15" fmla="*/ 0 h 353"/>
                <a:gd name="T16" fmla="*/ 29 w 60"/>
                <a:gd name="T17" fmla="*/ 0 h 353"/>
                <a:gd name="T18" fmla="*/ 43 w 60"/>
                <a:gd name="T19" fmla="*/ 88 h 353"/>
                <a:gd name="T20" fmla="*/ 52 w 60"/>
                <a:gd name="T21" fmla="*/ 173 h 353"/>
                <a:gd name="T22" fmla="*/ 58 w 60"/>
                <a:gd name="T23" fmla="*/ 258 h 353"/>
                <a:gd name="T24" fmla="*/ 60 w 60"/>
                <a:gd name="T25" fmla="*/ 345 h 353"/>
                <a:gd name="T26" fmla="*/ 53 w 60"/>
                <a:gd name="T27" fmla="*/ 348 h 353"/>
                <a:gd name="T28" fmla="*/ 47 w 60"/>
                <a:gd name="T29" fmla="*/ 349 h 353"/>
                <a:gd name="T30" fmla="*/ 40 w 60"/>
                <a:gd name="T31" fmla="*/ 351 h 353"/>
                <a:gd name="T32" fmla="*/ 34 w 60"/>
                <a:gd name="T33" fmla="*/ 353 h 353"/>
                <a:gd name="T34" fmla="*/ 32 w 60"/>
                <a:gd name="T35" fmla="*/ 265 h 353"/>
                <a:gd name="T36" fmla="*/ 26 w 60"/>
                <a:gd name="T37" fmla="*/ 177 h 353"/>
                <a:gd name="T38" fmla="*/ 15 w 60"/>
                <a:gd name="T39" fmla="*/ 91 h 353"/>
                <a:gd name="T40" fmla="*/ 0 w 60"/>
                <a:gd name="T41" fmla="*/ 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0" h="353">
                  <a:moveTo>
                    <a:pt x="0" y="2"/>
                  </a:moveTo>
                  <a:lnTo>
                    <a:pt x="4" y="1"/>
                  </a:lnTo>
                  <a:lnTo>
                    <a:pt x="7" y="1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43" y="88"/>
                  </a:lnTo>
                  <a:lnTo>
                    <a:pt x="52" y="173"/>
                  </a:lnTo>
                  <a:lnTo>
                    <a:pt x="58" y="258"/>
                  </a:lnTo>
                  <a:lnTo>
                    <a:pt x="60" y="345"/>
                  </a:lnTo>
                  <a:lnTo>
                    <a:pt x="53" y="348"/>
                  </a:lnTo>
                  <a:lnTo>
                    <a:pt x="47" y="349"/>
                  </a:lnTo>
                  <a:lnTo>
                    <a:pt x="40" y="351"/>
                  </a:lnTo>
                  <a:lnTo>
                    <a:pt x="34" y="353"/>
                  </a:lnTo>
                  <a:lnTo>
                    <a:pt x="32" y="265"/>
                  </a:lnTo>
                  <a:lnTo>
                    <a:pt x="26" y="177"/>
                  </a:lnTo>
                  <a:lnTo>
                    <a:pt x="15" y="9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4F3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01" name="Freeform 477"/>
            <p:cNvSpPr>
              <a:spLocks/>
            </p:cNvSpPr>
            <p:nvPr/>
          </p:nvSpPr>
          <p:spPr bwMode="auto">
            <a:xfrm>
              <a:off x="1101" y="1113"/>
              <a:ext cx="29" cy="177"/>
            </a:xfrm>
            <a:custGeom>
              <a:avLst/>
              <a:gdLst>
                <a:gd name="T0" fmla="*/ 0 w 57"/>
                <a:gd name="T1" fmla="*/ 2 h 353"/>
                <a:gd name="T2" fmla="*/ 3 w 57"/>
                <a:gd name="T3" fmla="*/ 1 h 353"/>
                <a:gd name="T4" fmla="*/ 7 w 57"/>
                <a:gd name="T5" fmla="*/ 1 h 353"/>
                <a:gd name="T6" fmla="*/ 9 w 57"/>
                <a:gd name="T7" fmla="*/ 1 h 353"/>
                <a:gd name="T8" fmla="*/ 13 w 57"/>
                <a:gd name="T9" fmla="*/ 0 h 353"/>
                <a:gd name="T10" fmla="*/ 17 w 57"/>
                <a:gd name="T11" fmla="*/ 0 h 353"/>
                <a:gd name="T12" fmla="*/ 21 w 57"/>
                <a:gd name="T13" fmla="*/ 0 h 353"/>
                <a:gd name="T14" fmla="*/ 24 w 57"/>
                <a:gd name="T15" fmla="*/ 0 h 353"/>
                <a:gd name="T16" fmla="*/ 27 w 57"/>
                <a:gd name="T17" fmla="*/ 0 h 353"/>
                <a:gd name="T18" fmla="*/ 41 w 57"/>
                <a:gd name="T19" fmla="*/ 88 h 353"/>
                <a:gd name="T20" fmla="*/ 51 w 57"/>
                <a:gd name="T21" fmla="*/ 173 h 353"/>
                <a:gd name="T22" fmla="*/ 56 w 57"/>
                <a:gd name="T23" fmla="*/ 258 h 353"/>
                <a:gd name="T24" fmla="*/ 57 w 57"/>
                <a:gd name="T25" fmla="*/ 345 h 353"/>
                <a:gd name="T26" fmla="*/ 52 w 57"/>
                <a:gd name="T27" fmla="*/ 348 h 353"/>
                <a:gd name="T28" fmla="*/ 46 w 57"/>
                <a:gd name="T29" fmla="*/ 349 h 353"/>
                <a:gd name="T30" fmla="*/ 39 w 57"/>
                <a:gd name="T31" fmla="*/ 351 h 353"/>
                <a:gd name="T32" fmla="*/ 33 w 57"/>
                <a:gd name="T33" fmla="*/ 353 h 353"/>
                <a:gd name="T34" fmla="*/ 31 w 57"/>
                <a:gd name="T35" fmla="*/ 265 h 353"/>
                <a:gd name="T36" fmla="*/ 25 w 57"/>
                <a:gd name="T37" fmla="*/ 177 h 353"/>
                <a:gd name="T38" fmla="*/ 15 w 57"/>
                <a:gd name="T39" fmla="*/ 91 h 353"/>
                <a:gd name="T40" fmla="*/ 0 w 57"/>
                <a:gd name="T41" fmla="*/ 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353">
                  <a:moveTo>
                    <a:pt x="0" y="2"/>
                  </a:moveTo>
                  <a:lnTo>
                    <a:pt x="3" y="1"/>
                  </a:lnTo>
                  <a:lnTo>
                    <a:pt x="7" y="1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41" y="88"/>
                  </a:lnTo>
                  <a:lnTo>
                    <a:pt x="51" y="173"/>
                  </a:lnTo>
                  <a:lnTo>
                    <a:pt x="56" y="258"/>
                  </a:lnTo>
                  <a:lnTo>
                    <a:pt x="57" y="345"/>
                  </a:lnTo>
                  <a:lnTo>
                    <a:pt x="52" y="348"/>
                  </a:lnTo>
                  <a:lnTo>
                    <a:pt x="46" y="349"/>
                  </a:lnTo>
                  <a:lnTo>
                    <a:pt x="39" y="351"/>
                  </a:lnTo>
                  <a:lnTo>
                    <a:pt x="33" y="353"/>
                  </a:lnTo>
                  <a:lnTo>
                    <a:pt x="31" y="265"/>
                  </a:lnTo>
                  <a:lnTo>
                    <a:pt x="25" y="177"/>
                  </a:lnTo>
                  <a:lnTo>
                    <a:pt x="15" y="9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473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02" name="Freeform 478"/>
            <p:cNvSpPr>
              <a:spLocks/>
            </p:cNvSpPr>
            <p:nvPr/>
          </p:nvSpPr>
          <p:spPr bwMode="auto">
            <a:xfrm>
              <a:off x="1099" y="1113"/>
              <a:ext cx="29" cy="177"/>
            </a:xfrm>
            <a:custGeom>
              <a:avLst/>
              <a:gdLst>
                <a:gd name="T0" fmla="*/ 0 w 58"/>
                <a:gd name="T1" fmla="*/ 2 h 353"/>
                <a:gd name="T2" fmla="*/ 3 w 58"/>
                <a:gd name="T3" fmla="*/ 1 h 353"/>
                <a:gd name="T4" fmla="*/ 6 w 58"/>
                <a:gd name="T5" fmla="*/ 1 h 353"/>
                <a:gd name="T6" fmla="*/ 9 w 58"/>
                <a:gd name="T7" fmla="*/ 1 h 353"/>
                <a:gd name="T8" fmla="*/ 13 w 58"/>
                <a:gd name="T9" fmla="*/ 0 h 353"/>
                <a:gd name="T10" fmla="*/ 16 w 58"/>
                <a:gd name="T11" fmla="*/ 0 h 353"/>
                <a:gd name="T12" fmla="*/ 21 w 58"/>
                <a:gd name="T13" fmla="*/ 0 h 353"/>
                <a:gd name="T14" fmla="*/ 24 w 58"/>
                <a:gd name="T15" fmla="*/ 0 h 353"/>
                <a:gd name="T16" fmla="*/ 28 w 58"/>
                <a:gd name="T17" fmla="*/ 0 h 353"/>
                <a:gd name="T18" fmla="*/ 42 w 58"/>
                <a:gd name="T19" fmla="*/ 88 h 353"/>
                <a:gd name="T20" fmla="*/ 51 w 58"/>
                <a:gd name="T21" fmla="*/ 173 h 353"/>
                <a:gd name="T22" fmla="*/ 56 w 58"/>
                <a:gd name="T23" fmla="*/ 258 h 353"/>
                <a:gd name="T24" fmla="*/ 58 w 58"/>
                <a:gd name="T25" fmla="*/ 345 h 353"/>
                <a:gd name="T26" fmla="*/ 52 w 58"/>
                <a:gd name="T27" fmla="*/ 348 h 353"/>
                <a:gd name="T28" fmla="*/ 45 w 58"/>
                <a:gd name="T29" fmla="*/ 349 h 353"/>
                <a:gd name="T30" fmla="*/ 38 w 58"/>
                <a:gd name="T31" fmla="*/ 351 h 353"/>
                <a:gd name="T32" fmla="*/ 32 w 58"/>
                <a:gd name="T33" fmla="*/ 353 h 353"/>
                <a:gd name="T34" fmla="*/ 30 w 58"/>
                <a:gd name="T35" fmla="*/ 265 h 353"/>
                <a:gd name="T36" fmla="*/ 26 w 58"/>
                <a:gd name="T37" fmla="*/ 177 h 353"/>
                <a:gd name="T38" fmla="*/ 15 w 58"/>
                <a:gd name="T39" fmla="*/ 91 h 353"/>
                <a:gd name="T40" fmla="*/ 0 w 58"/>
                <a:gd name="T41" fmla="*/ 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" h="353">
                  <a:moveTo>
                    <a:pt x="0" y="2"/>
                  </a:moveTo>
                  <a:lnTo>
                    <a:pt x="3" y="1"/>
                  </a:lnTo>
                  <a:lnTo>
                    <a:pt x="6" y="1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42" y="88"/>
                  </a:lnTo>
                  <a:lnTo>
                    <a:pt x="51" y="173"/>
                  </a:lnTo>
                  <a:lnTo>
                    <a:pt x="56" y="258"/>
                  </a:lnTo>
                  <a:lnTo>
                    <a:pt x="58" y="345"/>
                  </a:lnTo>
                  <a:lnTo>
                    <a:pt x="52" y="348"/>
                  </a:lnTo>
                  <a:lnTo>
                    <a:pt x="45" y="349"/>
                  </a:lnTo>
                  <a:lnTo>
                    <a:pt x="38" y="351"/>
                  </a:lnTo>
                  <a:lnTo>
                    <a:pt x="32" y="353"/>
                  </a:lnTo>
                  <a:lnTo>
                    <a:pt x="30" y="265"/>
                  </a:lnTo>
                  <a:lnTo>
                    <a:pt x="26" y="177"/>
                  </a:lnTo>
                  <a:lnTo>
                    <a:pt x="15" y="9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F38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03" name="Freeform 479"/>
            <p:cNvSpPr>
              <a:spLocks/>
            </p:cNvSpPr>
            <p:nvPr/>
          </p:nvSpPr>
          <p:spPr bwMode="auto">
            <a:xfrm>
              <a:off x="1096" y="1113"/>
              <a:ext cx="30" cy="177"/>
            </a:xfrm>
            <a:custGeom>
              <a:avLst/>
              <a:gdLst>
                <a:gd name="T0" fmla="*/ 0 w 59"/>
                <a:gd name="T1" fmla="*/ 2 h 353"/>
                <a:gd name="T2" fmla="*/ 4 w 59"/>
                <a:gd name="T3" fmla="*/ 1 h 353"/>
                <a:gd name="T4" fmla="*/ 7 w 59"/>
                <a:gd name="T5" fmla="*/ 1 h 353"/>
                <a:gd name="T6" fmla="*/ 11 w 59"/>
                <a:gd name="T7" fmla="*/ 1 h 353"/>
                <a:gd name="T8" fmla="*/ 13 w 59"/>
                <a:gd name="T9" fmla="*/ 0 h 353"/>
                <a:gd name="T10" fmla="*/ 18 w 59"/>
                <a:gd name="T11" fmla="*/ 0 h 353"/>
                <a:gd name="T12" fmla="*/ 21 w 59"/>
                <a:gd name="T13" fmla="*/ 0 h 353"/>
                <a:gd name="T14" fmla="*/ 25 w 59"/>
                <a:gd name="T15" fmla="*/ 0 h 353"/>
                <a:gd name="T16" fmla="*/ 29 w 59"/>
                <a:gd name="T17" fmla="*/ 0 h 353"/>
                <a:gd name="T18" fmla="*/ 43 w 59"/>
                <a:gd name="T19" fmla="*/ 88 h 353"/>
                <a:gd name="T20" fmla="*/ 52 w 59"/>
                <a:gd name="T21" fmla="*/ 173 h 353"/>
                <a:gd name="T22" fmla="*/ 57 w 59"/>
                <a:gd name="T23" fmla="*/ 258 h 353"/>
                <a:gd name="T24" fmla="*/ 59 w 59"/>
                <a:gd name="T25" fmla="*/ 345 h 353"/>
                <a:gd name="T26" fmla="*/ 52 w 59"/>
                <a:gd name="T27" fmla="*/ 348 h 353"/>
                <a:gd name="T28" fmla="*/ 47 w 59"/>
                <a:gd name="T29" fmla="*/ 349 h 353"/>
                <a:gd name="T30" fmla="*/ 40 w 59"/>
                <a:gd name="T31" fmla="*/ 351 h 353"/>
                <a:gd name="T32" fmla="*/ 34 w 59"/>
                <a:gd name="T33" fmla="*/ 353 h 353"/>
                <a:gd name="T34" fmla="*/ 32 w 59"/>
                <a:gd name="T35" fmla="*/ 265 h 353"/>
                <a:gd name="T36" fmla="*/ 26 w 59"/>
                <a:gd name="T37" fmla="*/ 177 h 353"/>
                <a:gd name="T38" fmla="*/ 15 w 59"/>
                <a:gd name="T39" fmla="*/ 91 h 353"/>
                <a:gd name="T40" fmla="*/ 0 w 59"/>
                <a:gd name="T41" fmla="*/ 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" h="353">
                  <a:moveTo>
                    <a:pt x="0" y="2"/>
                  </a:moveTo>
                  <a:lnTo>
                    <a:pt x="4" y="1"/>
                  </a:lnTo>
                  <a:lnTo>
                    <a:pt x="7" y="1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43" y="88"/>
                  </a:lnTo>
                  <a:lnTo>
                    <a:pt x="52" y="173"/>
                  </a:lnTo>
                  <a:lnTo>
                    <a:pt x="57" y="258"/>
                  </a:lnTo>
                  <a:lnTo>
                    <a:pt x="59" y="345"/>
                  </a:lnTo>
                  <a:lnTo>
                    <a:pt x="52" y="348"/>
                  </a:lnTo>
                  <a:lnTo>
                    <a:pt x="47" y="349"/>
                  </a:lnTo>
                  <a:lnTo>
                    <a:pt x="40" y="351"/>
                  </a:lnTo>
                  <a:lnTo>
                    <a:pt x="34" y="353"/>
                  </a:lnTo>
                  <a:lnTo>
                    <a:pt x="32" y="265"/>
                  </a:lnTo>
                  <a:lnTo>
                    <a:pt x="26" y="177"/>
                  </a:lnTo>
                  <a:lnTo>
                    <a:pt x="15" y="9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A35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04" name="Freeform 480"/>
            <p:cNvSpPr>
              <a:spLocks/>
            </p:cNvSpPr>
            <p:nvPr/>
          </p:nvSpPr>
          <p:spPr bwMode="auto">
            <a:xfrm>
              <a:off x="1094" y="1113"/>
              <a:ext cx="29" cy="177"/>
            </a:xfrm>
            <a:custGeom>
              <a:avLst/>
              <a:gdLst>
                <a:gd name="T0" fmla="*/ 0 w 57"/>
                <a:gd name="T1" fmla="*/ 2 h 353"/>
                <a:gd name="T2" fmla="*/ 13 w 57"/>
                <a:gd name="T3" fmla="*/ 0 h 353"/>
                <a:gd name="T4" fmla="*/ 28 w 57"/>
                <a:gd name="T5" fmla="*/ 0 h 353"/>
                <a:gd name="T6" fmla="*/ 41 w 57"/>
                <a:gd name="T7" fmla="*/ 88 h 353"/>
                <a:gd name="T8" fmla="*/ 51 w 57"/>
                <a:gd name="T9" fmla="*/ 173 h 353"/>
                <a:gd name="T10" fmla="*/ 56 w 57"/>
                <a:gd name="T11" fmla="*/ 258 h 353"/>
                <a:gd name="T12" fmla="*/ 57 w 57"/>
                <a:gd name="T13" fmla="*/ 345 h 353"/>
                <a:gd name="T14" fmla="*/ 33 w 57"/>
                <a:gd name="T15" fmla="*/ 353 h 353"/>
                <a:gd name="T16" fmla="*/ 31 w 57"/>
                <a:gd name="T17" fmla="*/ 265 h 353"/>
                <a:gd name="T18" fmla="*/ 25 w 57"/>
                <a:gd name="T19" fmla="*/ 177 h 353"/>
                <a:gd name="T20" fmla="*/ 15 w 57"/>
                <a:gd name="T21" fmla="*/ 91 h 353"/>
                <a:gd name="T22" fmla="*/ 0 w 57"/>
                <a:gd name="T23" fmla="*/ 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353">
                  <a:moveTo>
                    <a:pt x="0" y="2"/>
                  </a:moveTo>
                  <a:lnTo>
                    <a:pt x="13" y="0"/>
                  </a:lnTo>
                  <a:lnTo>
                    <a:pt x="28" y="0"/>
                  </a:lnTo>
                  <a:lnTo>
                    <a:pt x="41" y="88"/>
                  </a:lnTo>
                  <a:lnTo>
                    <a:pt x="51" y="173"/>
                  </a:lnTo>
                  <a:lnTo>
                    <a:pt x="56" y="258"/>
                  </a:lnTo>
                  <a:lnTo>
                    <a:pt x="57" y="345"/>
                  </a:lnTo>
                  <a:lnTo>
                    <a:pt x="33" y="353"/>
                  </a:lnTo>
                  <a:lnTo>
                    <a:pt x="31" y="265"/>
                  </a:lnTo>
                  <a:lnTo>
                    <a:pt x="25" y="177"/>
                  </a:lnTo>
                  <a:lnTo>
                    <a:pt x="15" y="9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563105" name="Text Box 481"/>
          <p:cNvSpPr txBox="1">
            <a:spLocks noChangeArrowheads="1"/>
          </p:cNvSpPr>
          <p:nvPr/>
        </p:nvSpPr>
        <p:spPr bwMode="auto">
          <a:xfrm>
            <a:off x="1905000" y="4349805"/>
            <a:ext cx="971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dirty="0"/>
              <a:t>Traffic Data</a:t>
            </a:r>
          </a:p>
        </p:txBody>
      </p:sp>
      <p:sp>
        <p:nvSpPr>
          <p:cNvPr id="1563106" name="Line 482"/>
          <p:cNvSpPr>
            <a:spLocks noChangeShapeType="1"/>
          </p:cNvSpPr>
          <p:nvPr/>
        </p:nvSpPr>
        <p:spPr bwMode="auto">
          <a:xfrm flipH="1">
            <a:off x="1828800" y="4578405"/>
            <a:ext cx="12033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63107" name="Line 483"/>
          <p:cNvSpPr>
            <a:spLocks noChangeShapeType="1"/>
          </p:cNvSpPr>
          <p:nvPr/>
        </p:nvSpPr>
        <p:spPr bwMode="auto">
          <a:xfrm>
            <a:off x="5867400" y="4273605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1563108" name="Group 484"/>
          <p:cNvGrpSpPr>
            <a:grpSpLocks/>
          </p:cNvGrpSpPr>
          <p:nvPr/>
        </p:nvGrpSpPr>
        <p:grpSpPr bwMode="auto">
          <a:xfrm>
            <a:off x="1042988" y="2902005"/>
            <a:ext cx="1063625" cy="652463"/>
            <a:chOff x="336" y="624"/>
            <a:chExt cx="1149" cy="706"/>
          </a:xfrm>
        </p:grpSpPr>
        <p:sp>
          <p:nvSpPr>
            <p:cNvPr id="1563109" name="AutoShape 485"/>
            <p:cNvSpPr>
              <a:spLocks noChangeAspect="1" noChangeArrowheads="1" noTextEdit="1"/>
            </p:cNvSpPr>
            <p:nvPr/>
          </p:nvSpPr>
          <p:spPr bwMode="auto">
            <a:xfrm>
              <a:off x="336" y="624"/>
              <a:ext cx="1149" cy="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10" name="Freeform 486"/>
            <p:cNvSpPr>
              <a:spLocks/>
            </p:cNvSpPr>
            <p:nvPr/>
          </p:nvSpPr>
          <p:spPr bwMode="auto">
            <a:xfrm>
              <a:off x="543" y="1181"/>
              <a:ext cx="280" cy="71"/>
            </a:xfrm>
            <a:custGeom>
              <a:avLst/>
              <a:gdLst>
                <a:gd name="T0" fmla="*/ 0 w 559"/>
                <a:gd name="T1" fmla="*/ 141 h 141"/>
                <a:gd name="T2" fmla="*/ 559 w 559"/>
                <a:gd name="T3" fmla="*/ 114 h 141"/>
                <a:gd name="T4" fmla="*/ 549 w 559"/>
                <a:gd name="T5" fmla="*/ 0 h 141"/>
                <a:gd name="T6" fmla="*/ 19 w 559"/>
                <a:gd name="T7" fmla="*/ 62 h 141"/>
                <a:gd name="T8" fmla="*/ 0 w 559"/>
                <a:gd name="T9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41">
                  <a:moveTo>
                    <a:pt x="0" y="141"/>
                  </a:moveTo>
                  <a:lnTo>
                    <a:pt x="559" y="114"/>
                  </a:lnTo>
                  <a:lnTo>
                    <a:pt x="549" y="0"/>
                  </a:lnTo>
                  <a:lnTo>
                    <a:pt x="19" y="62"/>
                  </a:lnTo>
                  <a:lnTo>
                    <a:pt x="0" y="141"/>
                  </a:lnTo>
                  <a:close/>
                </a:path>
              </a:pathLst>
            </a:custGeom>
            <a:solidFill>
              <a:srgbClr val="A0BA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11" name="Freeform 487"/>
            <p:cNvSpPr>
              <a:spLocks/>
            </p:cNvSpPr>
            <p:nvPr/>
          </p:nvSpPr>
          <p:spPr bwMode="auto">
            <a:xfrm>
              <a:off x="337" y="1027"/>
              <a:ext cx="133" cy="207"/>
            </a:xfrm>
            <a:custGeom>
              <a:avLst/>
              <a:gdLst>
                <a:gd name="T0" fmla="*/ 35 w 267"/>
                <a:gd name="T1" fmla="*/ 5 h 416"/>
                <a:gd name="T2" fmla="*/ 131 w 267"/>
                <a:gd name="T3" fmla="*/ 0 h 416"/>
                <a:gd name="T4" fmla="*/ 228 w 267"/>
                <a:gd name="T5" fmla="*/ 5 h 416"/>
                <a:gd name="T6" fmla="*/ 241 w 267"/>
                <a:gd name="T7" fmla="*/ 55 h 416"/>
                <a:gd name="T8" fmla="*/ 250 w 267"/>
                <a:gd name="T9" fmla="*/ 104 h 416"/>
                <a:gd name="T10" fmla="*/ 257 w 267"/>
                <a:gd name="T11" fmla="*/ 149 h 416"/>
                <a:gd name="T12" fmla="*/ 262 w 267"/>
                <a:gd name="T13" fmla="*/ 194 h 416"/>
                <a:gd name="T14" fmla="*/ 265 w 267"/>
                <a:gd name="T15" fmla="*/ 238 h 416"/>
                <a:gd name="T16" fmla="*/ 266 w 267"/>
                <a:gd name="T17" fmla="*/ 285 h 416"/>
                <a:gd name="T18" fmla="*/ 267 w 267"/>
                <a:gd name="T19" fmla="*/ 332 h 416"/>
                <a:gd name="T20" fmla="*/ 267 w 267"/>
                <a:gd name="T21" fmla="*/ 384 h 416"/>
                <a:gd name="T22" fmla="*/ 155 w 267"/>
                <a:gd name="T23" fmla="*/ 416 h 416"/>
                <a:gd name="T24" fmla="*/ 0 w 267"/>
                <a:gd name="T25" fmla="*/ 390 h 416"/>
                <a:gd name="T26" fmla="*/ 1 w 267"/>
                <a:gd name="T27" fmla="*/ 279 h 416"/>
                <a:gd name="T28" fmla="*/ 15 w 267"/>
                <a:gd name="T29" fmla="*/ 93 h 416"/>
                <a:gd name="T30" fmla="*/ 35 w 267"/>
                <a:gd name="T31" fmla="*/ 5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7" h="416">
                  <a:moveTo>
                    <a:pt x="35" y="5"/>
                  </a:moveTo>
                  <a:lnTo>
                    <a:pt x="131" y="0"/>
                  </a:lnTo>
                  <a:lnTo>
                    <a:pt x="228" y="5"/>
                  </a:lnTo>
                  <a:lnTo>
                    <a:pt x="241" y="55"/>
                  </a:lnTo>
                  <a:lnTo>
                    <a:pt x="250" y="104"/>
                  </a:lnTo>
                  <a:lnTo>
                    <a:pt x="257" y="149"/>
                  </a:lnTo>
                  <a:lnTo>
                    <a:pt x="262" y="194"/>
                  </a:lnTo>
                  <a:lnTo>
                    <a:pt x="265" y="238"/>
                  </a:lnTo>
                  <a:lnTo>
                    <a:pt x="266" y="285"/>
                  </a:lnTo>
                  <a:lnTo>
                    <a:pt x="267" y="332"/>
                  </a:lnTo>
                  <a:lnTo>
                    <a:pt x="267" y="384"/>
                  </a:lnTo>
                  <a:lnTo>
                    <a:pt x="155" y="416"/>
                  </a:lnTo>
                  <a:lnTo>
                    <a:pt x="0" y="390"/>
                  </a:lnTo>
                  <a:lnTo>
                    <a:pt x="1" y="279"/>
                  </a:lnTo>
                  <a:lnTo>
                    <a:pt x="15" y="93"/>
                  </a:lnTo>
                  <a:lnTo>
                    <a:pt x="35" y="5"/>
                  </a:lnTo>
                  <a:close/>
                </a:path>
              </a:pathLst>
            </a:custGeom>
            <a:solidFill>
              <a:srgbClr val="3A4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12" name="Freeform 488"/>
            <p:cNvSpPr>
              <a:spLocks/>
            </p:cNvSpPr>
            <p:nvPr/>
          </p:nvSpPr>
          <p:spPr bwMode="auto">
            <a:xfrm>
              <a:off x="337" y="1048"/>
              <a:ext cx="80" cy="163"/>
            </a:xfrm>
            <a:custGeom>
              <a:avLst/>
              <a:gdLst>
                <a:gd name="T0" fmla="*/ 23 w 161"/>
                <a:gd name="T1" fmla="*/ 4 h 326"/>
                <a:gd name="T2" fmla="*/ 83 w 161"/>
                <a:gd name="T3" fmla="*/ 0 h 326"/>
                <a:gd name="T4" fmla="*/ 156 w 161"/>
                <a:gd name="T5" fmla="*/ 5 h 326"/>
                <a:gd name="T6" fmla="*/ 160 w 161"/>
                <a:gd name="T7" fmla="*/ 86 h 326"/>
                <a:gd name="T8" fmla="*/ 161 w 161"/>
                <a:gd name="T9" fmla="*/ 170 h 326"/>
                <a:gd name="T10" fmla="*/ 160 w 161"/>
                <a:gd name="T11" fmla="*/ 251 h 326"/>
                <a:gd name="T12" fmla="*/ 156 w 161"/>
                <a:gd name="T13" fmla="*/ 326 h 326"/>
                <a:gd name="T14" fmla="*/ 136 w 161"/>
                <a:gd name="T15" fmla="*/ 326 h 326"/>
                <a:gd name="T16" fmla="*/ 116 w 161"/>
                <a:gd name="T17" fmla="*/ 324 h 326"/>
                <a:gd name="T18" fmla="*/ 96 w 161"/>
                <a:gd name="T19" fmla="*/ 323 h 326"/>
                <a:gd name="T20" fmla="*/ 76 w 161"/>
                <a:gd name="T21" fmla="*/ 322 h 326"/>
                <a:gd name="T22" fmla="*/ 55 w 161"/>
                <a:gd name="T23" fmla="*/ 320 h 326"/>
                <a:gd name="T24" fmla="*/ 37 w 161"/>
                <a:gd name="T25" fmla="*/ 318 h 326"/>
                <a:gd name="T26" fmla="*/ 17 w 161"/>
                <a:gd name="T27" fmla="*/ 316 h 326"/>
                <a:gd name="T28" fmla="*/ 0 w 161"/>
                <a:gd name="T29" fmla="*/ 314 h 326"/>
                <a:gd name="T30" fmla="*/ 0 w 161"/>
                <a:gd name="T31" fmla="*/ 231 h 326"/>
                <a:gd name="T32" fmla="*/ 2 w 161"/>
                <a:gd name="T33" fmla="*/ 157 h 326"/>
                <a:gd name="T34" fmla="*/ 9 w 161"/>
                <a:gd name="T35" fmla="*/ 85 h 326"/>
                <a:gd name="T36" fmla="*/ 23 w 161"/>
                <a:gd name="T37" fmla="*/ 4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1" h="326">
                  <a:moveTo>
                    <a:pt x="23" y="4"/>
                  </a:moveTo>
                  <a:lnTo>
                    <a:pt x="83" y="0"/>
                  </a:lnTo>
                  <a:lnTo>
                    <a:pt x="156" y="5"/>
                  </a:lnTo>
                  <a:lnTo>
                    <a:pt x="160" y="86"/>
                  </a:lnTo>
                  <a:lnTo>
                    <a:pt x="161" y="170"/>
                  </a:lnTo>
                  <a:lnTo>
                    <a:pt x="160" y="251"/>
                  </a:lnTo>
                  <a:lnTo>
                    <a:pt x="156" y="326"/>
                  </a:lnTo>
                  <a:lnTo>
                    <a:pt x="136" y="326"/>
                  </a:lnTo>
                  <a:lnTo>
                    <a:pt x="116" y="324"/>
                  </a:lnTo>
                  <a:lnTo>
                    <a:pt x="96" y="323"/>
                  </a:lnTo>
                  <a:lnTo>
                    <a:pt x="76" y="322"/>
                  </a:lnTo>
                  <a:lnTo>
                    <a:pt x="55" y="320"/>
                  </a:lnTo>
                  <a:lnTo>
                    <a:pt x="37" y="318"/>
                  </a:lnTo>
                  <a:lnTo>
                    <a:pt x="17" y="316"/>
                  </a:lnTo>
                  <a:lnTo>
                    <a:pt x="0" y="314"/>
                  </a:lnTo>
                  <a:lnTo>
                    <a:pt x="0" y="231"/>
                  </a:lnTo>
                  <a:lnTo>
                    <a:pt x="2" y="157"/>
                  </a:lnTo>
                  <a:lnTo>
                    <a:pt x="9" y="85"/>
                  </a:lnTo>
                  <a:lnTo>
                    <a:pt x="23" y="4"/>
                  </a:lnTo>
                  <a:close/>
                </a:path>
              </a:pathLst>
            </a:custGeom>
            <a:solidFill>
              <a:srgbClr val="967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13" name="Freeform 489"/>
            <p:cNvSpPr>
              <a:spLocks/>
            </p:cNvSpPr>
            <p:nvPr/>
          </p:nvSpPr>
          <p:spPr bwMode="auto">
            <a:xfrm>
              <a:off x="338" y="1048"/>
              <a:ext cx="77" cy="153"/>
            </a:xfrm>
            <a:custGeom>
              <a:avLst/>
              <a:gdLst>
                <a:gd name="T0" fmla="*/ 22 w 156"/>
                <a:gd name="T1" fmla="*/ 4 h 306"/>
                <a:gd name="T2" fmla="*/ 29 w 156"/>
                <a:gd name="T3" fmla="*/ 3 h 306"/>
                <a:gd name="T4" fmla="*/ 37 w 156"/>
                <a:gd name="T5" fmla="*/ 3 h 306"/>
                <a:gd name="T6" fmla="*/ 44 w 156"/>
                <a:gd name="T7" fmla="*/ 2 h 306"/>
                <a:gd name="T8" fmla="*/ 51 w 156"/>
                <a:gd name="T9" fmla="*/ 2 h 306"/>
                <a:gd name="T10" fmla="*/ 58 w 156"/>
                <a:gd name="T11" fmla="*/ 1 h 306"/>
                <a:gd name="T12" fmla="*/ 65 w 156"/>
                <a:gd name="T13" fmla="*/ 1 h 306"/>
                <a:gd name="T14" fmla="*/ 73 w 156"/>
                <a:gd name="T15" fmla="*/ 0 h 306"/>
                <a:gd name="T16" fmla="*/ 80 w 156"/>
                <a:gd name="T17" fmla="*/ 0 h 306"/>
                <a:gd name="T18" fmla="*/ 89 w 156"/>
                <a:gd name="T19" fmla="*/ 1 h 306"/>
                <a:gd name="T20" fmla="*/ 97 w 156"/>
                <a:gd name="T21" fmla="*/ 1 h 306"/>
                <a:gd name="T22" fmla="*/ 106 w 156"/>
                <a:gd name="T23" fmla="*/ 2 h 306"/>
                <a:gd name="T24" fmla="*/ 114 w 156"/>
                <a:gd name="T25" fmla="*/ 2 h 306"/>
                <a:gd name="T26" fmla="*/ 124 w 156"/>
                <a:gd name="T27" fmla="*/ 3 h 306"/>
                <a:gd name="T28" fmla="*/ 132 w 156"/>
                <a:gd name="T29" fmla="*/ 4 h 306"/>
                <a:gd name="T30" fmla="*/ 141 w 156"/>
                <a:gd name="T31" fmla="*/ 4 h 306"/>
                <a:gd name="T32" fmla="*/ 150 w 156"/>
                <a:gd name="T33" fmla="*/ 5 h 306"/>
                <a:gd name="T34" fmla="*/ 154 w 156"/>
                <a:gd name="T35" fmla="*/ 81 h 306"/>
                <a:gd name="T36" fmla="*/ 156 w 156"/>
                <a:gd name="T37" fmla="*/ 159 h 306"/>
                <a:gd name="T38" fmla="*/ 154 w 156"/>
                <a:gd name="T39" fmla="*/ 236 h 306"/>
                <a:gd name="T40" fmla="*/ 150 w 156"/>
                <a:gd name="T41" fmla="*/ 306 h 306"/>
                <a:gd name="T42" fmla="*/ 131 w 156"/>
                <a:gd name="T43" fmla="*/ 306 h 306"/>
                <a:gd name="T44" fmla="*/ 112 w 156"/>
                <a:gd name="T45" fmla="*/ 305 h 306"/>
                <a:gd name="T46" fmla="*/ 93 w 156"/>
                <a:gd name="T47" fmla="*/ 304 h 306"/>
                <a:gd name="T48" fmla="*/ 73 w 156"/>
                <a:gd name="T49" fmla="*/ 303 h 306"/>
                <a:gd name="T50" fmla="*/ 55 w 156"/>
                <a:gd name="T51" fmla="*/ 300 h 306"/>
                <a:gd name="T52" fmla="*/ 36 w 156"/>
                <a:gd name="T53" fmla="*/ 298 h 306"/>
                <a:gd name="T54" fmla="*/ 18 w 156"/>
                <a:gd name="T55" fmla="*/ 297 h 306"/>
                <a:gd name="T56" fmla="*/ 0 w 156"/>
                <a:gd name="T57" fmla="*/ 294 h 306"/>
                <a:gd name="T58" fmla="*/ 0 w 156"/>
                <a:gd name="T59" fmla="*/ 217 h 306"/>
                <a:gd name="T60" fmla="*/ 3 w 156"/>
                <a:gd name="T61" fmla="*/ 148 h 306"/>
                <a:gd name="T62" fmla="*/ 9 w 156"/>
                <a:gd name="T63" fmla="*/ 80 h 306"/>
                <a:gd name="T64" fmla="*/ 22 w 156"/>
                <a:gd name="T65" fmla="*/ 4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6" h="306">
                  <a:moveTo>
                    <a:pt x="22" y="4"/>
                  </a:moveTo>
                  <a:lnTo>
                    <a:pt x="29" y="3"/>
                  </a:lnTo>
                  <a:lnTo>
                    <a:pt x="37" y="3"/>
                  </a:lnTo>
                  <a:lnTo>
                    <a:pt x="44" y="2"/>
                  </a:lnTo>
                  <a:lnTo>
                    <a:pt x="51" y="2"/>
                  </a:lnTo>
                  <a:lnTo>
                    <a:pt x="58" y="1"/>
                  </a:lnTo>
                  <a:lnTo>
                    <a:pt x="65" y="1"/>
                  </a:lnTo>
                  <a:lnTo>
                    <a:pt x="73" y="0"/>
                  </a:lnTo>
                  <a:lnTo>
                    <a:pt x="80" y="0"/>
                  </a:lnTo>
                  <a:lnTo>
                    <a:pt x="89" y="1"/>
                  </a:lnTo>
                  <a:lnTo>
                    <a:pt x="97" y="1"/>
                  </a:lnTo>
                  <a:lnTo>
                    <a:pt x="106" y="2"/>
                  </a:lnTo>
                  <a:lnTo>
                    <a:pt x="114" y="2"/>
                  </a:lnTo>
                  <a:lnTo>
                    <a:pt x="124" y="3"/>
                  </a:lnTo>
                  <a:lnTo>
                    <a:pt x="132" y="4"/>
                  </a:lnTo>
                  <a:lnTo>
                    <a:pt x="141" y="4"/>
                  </a:lnTo>
                  <a:lnTo>
                    <a:pt x="150" y="5"/>
                  </a:lnTo>
                  <a:lnTo>
                    <a:pt x="154" y="81"/>
                  </a:lnTo>
                  <a:lnTo>
                    <a:pt x="156" y="159"/>
                  </a:lnTo>
                  <a:lnTo>
                    <a:pt x="154" y="236"/>
                  </a:lnTo>
                  <a:lnTo>
                    <a:pt x="150" y="306"/>
                  </a:lnTo>
                  <a:lnTo>
                    <a:pt x="131" y="306"/>
                  </a:lnTo>
                  <a:lnTo>
                    <a:pt x="112" y="305"/>
                  </a:lnTo>
                  <a:lnTo>
                    <a:pt x="93" y="304"/>
                  </a:lnTo>
                  <a:lnTo>
                    <a:pt x="73" y="303"/>
                  </a:lnTo>
                  <a:lnTo>
                    <a:pt x="55" y="300"/>
                  </a:lnTo>
                  <a:lnTo>
                    <a:pt x="36" y="298"/>
                  </a:lnTo>
                  <a:lnTo>
                    <a:pt x="18" y="297"/>
                  </a:lnTo>
                  <a:lnTo>
                    <a:pt x="0" y="294"/>
                  </a:lnTo>
                  <a:lnTo>
                    <a:pt x="0" y="217"/>
                  </a:lnTo>
                  <a:lnTo>
                    <a:pt x="3" y="148"/>
                  </a:lnTo>
                  <a:lnTo>
                    <a:pt x="9" y="80"/>
                  </a:lnTo>
                  <a:lnTo>
                    <a:pt x="22" y="4"/>
                  </a:lnTo>
                  <a:close/>
                </a:path>
              </a:pathLst>
            </a:custGeom>
            <a:solidFill>
              <a:srgbClr val="9B7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14" name="Freeform 490"/>
            <p:cNvSpPr>
              <a:spLocks/>
            </p:cNvSpPr>
            <p:nvPr/>
          </p:nvSpPr>
          <p:spPr bwMode="auto">
            <a:xfrm>
              <a:off x="338" y="1048"/>
              <a:ext cx="75" cy="143"/>
            </a:xfrm>
            <a:custGeom>
              <a:avLst/>
              <a:gdLst>
                <a:gd name="T0" fmla="*/ 21 w 149"/>
                <a:gd name="T1" fmla="*/ 4 h 285"/>
                <a:gd name="T2" fmla="*/ 28 w 149"/>
                <a:gd name="T3" fmla="*/ 3 h 285"/>
                <a:gd name="T4" fmla="*/ 35 w 149"/>
                <a:gd name="T5" fmla="*/ 3 h 285"/>
                <a:gd name="T6" fmla="*/ 42 w 149"/>
                <a:gd name="T7" fmla="*/ 2 h 285"/>
                <a:gd name="T8" fmla="*/ 49 w 149"/>
                <a:gd name="T9" fmla="*/ 2 h 285"/>
                <a:gd name="T10" fmla="*/ 56 w 149"/>
                <a:gd name="T11" fmla="*/ 1 h 285"/>
                <a:gd name="T12" fmla="*/ 63 w 149"/>
                <a:gd name="T13" fmla="*/ 1 h 285"/>
                <a:gd name="T14" fmla="*/ 70 w 149"/>
                <a:gd name="T15" fmla="*/ 0 h 285"/>
                <a:gd name="T16" fmla="*/ 77 w 149"/>
                <a:gd name="T17" fmla="*/ 0 h 285"/>
                <a:gd name="T18" fmla="*/ 85 w 149"/>
                <a:gd name="T19" fmla="*/ 1 h 285"/>
                <a:gd name="T20" fmla="*/ 93 w 149"/>
                <a:gd name="T21" fmla="*/ 1 h 285"/>
                <a:gd name="T22" fmla="*/ 102 w 149"/>
                <a:gd name="T23" fmla="*/ 2 h 285"/>
                <a:gd name="T24" fmla="*/ 110 w 149"/>
                <a:gd name="T25" fmla="*/ 2 h 285"/>
                <a:gd name="T26" fmla="*/ 119 w 149"/>
                <a:gd name="T27" fmla="*/ 3 h 285"/>
                <a:gd name="T28" fmla="*/ 127 w 149"/>
                <a:gd name="T29" fmla="*/ 4 h 285"/>
                <a:gd name="T30" fmla="*/ 137 w 149"/>
                <a:gd name="T31" fmla="*/ 4 h 285"/>
                <a:gd name="T32" fmla="*/ 145 w 149"/>
                <a:gd name="T33" fmla="*/ 5 h 285"/>
                <a:gd name="T34" fmla="*/ 148 w 149"/>
                <a:gd name="T35" fmla="*/ 76 h 285"/>
                <a:gd name="T36" fmla="*/ 149 w 149"/>
                <a:gd name="T37" fmla="*/ 148 h 285"/>
                <a:gd name="T38" fmla="*/ 148 w 149"/>
                <a:gd name="T39" fmla="*/ 220 h 285"/>
                <a:gd name="T40" fmla="*/ 145 w 149"/>
                <a:gd name="T41" fmla="*/ 285 h 285"/>
                <a:gd name="T42" fmla="*/ 126 w 149"/>
                <a:gd name="T43" fmla="*/ 285 h 285"/>
                <a:gd name="T44" fmla="*/ 108 w 149"/>
                <a:gd name="T45" fmla="*/ 285 h 285"/>
                <a:gd name="T46" fmla="*/ 88 w 149"/>
                <a:gd name="T47" fmla="*/ 284 h 285"/>
                <a:gd name="T48" fmla="*/ 70 w 149"/>
                <a:gd name="T49" fmla="*/ 283 h 285"/>
                <a:gd name="T50" fmla="*/ 51 w 149"/>
                <a:gd name="T51" fmla="*/ 282 h 285"/>
                <a:gd name="T52" fmla="*/ 34 w 149"/>
                <a:gd name="T53" fmla="*/ 280 h 285"/>
                <a:gd name="T54" fmla="*/ 17 w 149"/>
                <a:gd name="T55" fmla="*/ 278 h 285"/>
                <a:gd name="T56" fmla="*/ 0 w 149"/>
                <a:gd name="T57" fmla="*/ 276 h 285"/>
                <a:gd name="T58" fmla="*/ 0 w 149"/>
                <a:gd name="T59" fmla="*/ 204 h 285"/>
                <a:gd name="T60" fmla="*/ 2 w 149"/>
                <a:gd name="T61" fmla="*/ 139 h 285"/>
                <a:gd name="T62" fmla="*/ 9 w 149"/>
                <a:gd name="T63" fmla="*/ 75 h 285"/>
                <a:gd name="T64" fmla="*/ 21 w 149"/>
                <a:gd name="T65" fmla="*/ 4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9" h="285">
                  <a:moveTo>
                    <a:pt x="21" y="4"/>
                  </a:moveTo>
                  <a:lnTo>
                    <a:pt x="28" y="3"/>
                  </a:lnTo>
                  <a:lnTo>
                    <a:pt x="35" y="3"/>
                  </a:lnTo>
                  <a:lnTo>
                    <a:pt x="42" y="2"/>
                  </a:lnTo>
                  <a:lnTo>
                    <a:pt x="49" y="2"/>
                  </a:lnTo>
                  <a:lnTo>
                    <a:pt x="56" y="1"/>
                  </a:lnTo>
                  <a:lnTo>
                    <a:pt x="63" y="1"/>
                  </a:lnTo>
                  <a:lnTo>
                    <a:pt x="70" y="0"/>
                  </a:lnTo>
                  <a:lnTo>
                    <a:pt x="77" y="0"/>
                  </a:lnTo>
                  <a:lnTo>
                    <a:pt x="85" y="1"/>
                  </a:lnTo>
                  <a:lnTo>
                    <a:pt x="93" y="1"/>
                  </a:lnTo>
                  <a:lnTo>
                    <a:pt x="102" y="2"/>
                  </a:lnTo>
                  <a:lnTo>
                    <a:pt x="110" y="2"/>
                  </a:lnTo>
                  <a:lnTo>
                    <a:pt x="119" y="3"/>
                  </a:lnTo>
                  <a:lnTo>
                    <a:pt x="127" y="4"/>
                  </a:lnTo>
                  <a:lnTo>
                    <a:pt x="137" y="4"/>
                  </a:lnTo>
                  <a:lnTo>
                    <a:pt x="145" y="5"/>
                  </a:lnTo>
                  <a:lnTo>
                    <a:pt x="148" y="76"/>
                  </a:lnTo>
                  <a:lnTo>
                    <a:pt x="149" y="148"/>
                  </a:lnTo>
                  <a:lnTo>
                    <a:pt x="148" y="220"/>
                  </a:lnTo>
                  <a:lnTo>
                    <a:pt x="145" y="285"/>
                  </a:lnTo>
                  <a:lnTo>
                    <a:pt x="126" y="285"/>
                  </a:lnTo>
                  <a:lnTo>
                    <a:pt x="108" y="285"/>
                  </a:lnTo>
                  <a:lnTo>
                    <a:pt x="88" y="284"/>
                  </a:lnTo>
                  <a:lnTo>
                    <a:pt x="70" y="283"/>
                  </a:lnTo>
                  <a:lnTo>
                    <a:pt x="51" y="282"/>
                  </a:lnTo>
                  <a:lnTo>
                    <a:pt x="34" y="280"/>
                  </a:lnTo>
                  <a:lnTo>
                    <a:pt x="17" y="278"/>
                  </a:lnTo>
                  <a:lnTo>
                    <a:pt x="0" y="276"/>
                  </a:lnTo>
                  <a:lnTo>
                    <a:pt x="0" y="204"/>
                  </a:lnTo>
                  <a:lnTo>
                    <a:pt x="2" y="139"/>
                  </a:lnTo>
                  <a:lnTo>
                    <a:pt x="9" y="75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rgbClr val="A07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15" name="Freeform 491"/>
            <p:cNvSpPr>
              <a:spLocks/>
            </p:cNvSpPr>
            <p:nvPr/>
          </p:nvSpPr>
          <p:spPr bwMode="auto">
            <a:xfrm>
              <a:off x="339" y="1048"/>
              <a:ext cx="72" cy="133"/>
            </a:xfrm>
            <a:custGeom>
              <a:avLst/>
              <a:gdLst>
                <a:gd name="T0" fmla="*/ 21 w 143"/>
                <a:gd name="T1" fmla="*/ 4 h 266"/>
                <a:gd name="T2" fmla="*/ 28 w 143"/>
                <a:gd name="T3" fmla="*/ 4 h 266"/>
                <a:gd name="T4" fmla="*/ 33 w 143"/>
                <a:gd name="T5" fmla="*/ 3 h 266"/>
                <a:gd name="T6" fmla="*/ 40 w 143"/>
                <a:gd name="T7" fmla="*/ 3 h 266"/>
                <a:gd name="T8" fmla="*/ 47 w 143"/>
                <a:gd name="T9" fmla="*/ 2 h 266"/>
                <a:gd name="T10" fmla="*/ 54 w 143"/>
                <a:gd name="T11" fmla="*/ 1 h 266"/>
                <a:gd name="T12" fmla="*/ 61 w 143"/>
                <a:gd name="T13" fmla="*/ 1 h 266"/>
                <a:gd name="T14" fmla="*/ 67 w 143"/>
                <a:gd name="T15" fmla="*/ 0 h 266"/>
                <a:gd name="T16" fmla="*/ 74 w 143"/>
                <a:gd name="T17" fmla="*/ 0 h 266"/>
                <a:gd name="T18" fmla="*/ 82 w 143"/>
                <a:gd name="T19" fmla="*/ 1 h 266"/>
                <a:gd name="T20" fmla="*/ 90 w 143"/>
                <a:gd name="T21" fmla="*/ 1 h 266"/>
                <a:gd name="T22" fmla="*/ 98 w 143"/>
                <a:gd name="T23" fmla="*/ 2 h 266"/>
                <a:gd name="T24" fmla="*/ 106 w 143"/>
                <a:gd name="T25" fmla="*/ 2 h 266"/>
                <a:gd name="T26" fmla="*/ 114 w 143"/>
                <a:gd name="T27" fmla="*/ 3 h 266"/>
                <a:gd name="T28" fmla="*/ 122 w 143"/>
                <a:gd name="T29" fmla="*/ 4 h 266"/>
                <a:gd name="T30" fmla="*/ 130 w 143"/>
                <a:gd name="T31" fmla="*/ 4 h 266"/>
                <a:gd name="T32" fmla="*/ 138 w 143"/>
                <a:gd name="T33" fmla="*/ 5 h 266"/>
                <a:gd name="T34" fmla="*/ 142 w 143"/>
                <a:gd name="T35" fmla="*/ 71 h 266"/>
                <a:gd name="T36" fmla="*/ 143 w 143"/>
                <a:gd name="T37" fmla="*/ 138 h 266"/>
                <a:gd name="T38" fmla="*/ 142 w 143"/>
                <a:gd name="T39" fmla="*/ 205 h 266"/>
                <a:gd name="T40" fmla="*/ 138 w 143"/>
                <a:gd name="T41" fmla="*/ 266 h 266"/>
                <a:gd name="T42" fmla="*/ 121 w 143"/>
                <a:gd name="T43" fmla="*/ 266 h 266"/>
                <a:gd name="T44" fmla="*/ 104 w 143"/>
                <a:gd name="T45" fmla="*/ 266 h 266"/>
                <a:gd name="T46" fmla="*/ 85 w 143"/>
                <a:gd name="T47" fmla="*/ 265 h 266"/>
                <a:gd name="T48" fmla="*/ 68 w 143"/>
                <a:gd name="T49" fmla="*/ 263 h 266"/>
                <a:gd name="T50" fmla="*/ 51 w 143"/>
                <a:gd name="T51" fmla="*/ 262 h 266"/>
                <a:gd name="T52" fmla="*/ 33 w 143"/>
                <a:gd name="T53" fmla="*/ 261 h 266"/>
                <a:gd name="T54" fmla="*/ 16 w 143"/>
                <a:gd name="T55" fmla="*/ 259 h 266"/>
                <a:gd name="T56" fmla="*/ 0 w 143"/>
                <a:gd name="T57" fmla="*/ 258 h 266"/>
                <a:gd name="T58" fmla="*/ 0 w 143"/>
                <a:gd name="T59" fmla="*/ 190 h 266"/>
                <a:gd name="T60" fmla="*/ 2 w 143"/>
                <a:gd name="T61" fmla="*/ 130 h 266"/>
                <a:gd name="T62" fmla="*/ 8 w 143"/>
                <a:gd name="T63" fmla="*/ 70 h 266"/>
                <a:gd name="T64" fmla="*/ 21 w 143"/>
                <a:gd name="T65" fmla="*/ 4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3" h="266">
                  <a:moveTo>
                    <a:pt x="21" y="4"/>
                  </a:moveTo>
                  <a:lnTo>
                    <a:pt x="28" y="4"/>
                  </a:lnTo>
                  <a:lnTo>
                    <a:pt x="33" y="3"/>
                  </a:lnTo>
                  <a:lnTo>
                    <a:pt x="40" y="3"/>
                  </a:lnTo>
                  <a:lnTo>
                    <a:pt x="47" y="2"/>
                  </a:lnTo>
                  <a:lnTo>
                    <a:pt x="54" y="1"/>
                  </a:lnTo>
                  <a:lnTo>
                    <a:pt x="61" y="1"/>
                  </a:lnTo>
                  <a:lnTo>
                    <a:pt x="67" y="0"/>
                  </a:lnTo>
                  <a:lnTo>
                    <a:pt x="74" y="0"/>
                  </a:lnTo>
                  <a:lnTo>
                    <a:pt x="82" y="1"/>
                  </a:lnTo>
                  <a:lnTo>
                    <a:pt x="90" y="1"/>
                  </a:lnTo>
                  <a:lnTo>
                    <a:pt x="98" y="2"/>
                  </a:lnTo>
                  <a:lnTo>
                    <a:pt x="106" y="2"/>
                  </a:lnTo>
                  <a:lnTo>
                    <a:pt x="114" y="3"/>
                  </a:lnTo>
                  <a:lnTo>
                    <a:pt x="122" y="4"/>
                  </a:lnTo>
                  <a:lnTo>
                    <a:pt x="130" y="4"/>
                  </a:lnTo>
                  <a:lnTo>
                    <a:pt x="138" y="5"/>
                  </a:lnTo>
                  <a:lnTo>
                    <a:pt x="142" y="71"/>
                  </a:lnTo>
                  <a:lnTo>
                    <a:pt x="143" y="138"/>
                  </a:lnTo>
                  <a:lnTo>
                    <a:pt x="142" y="205"/>
                  </a:lnTo>
                  <a:lnTo>
                    <a:pt x="138" y="266"/>
                  </a:lnTo>
                  <a:lnTo>
                    <a:pt x="121" y="266"/>
                  </a:lnTo>
                  <a:lnTo>
                    <a:pt x="104" y="266"/>
                  </a:lnTo>
                  <a:lnTo>
                    <a:pt x="85" y="265"/>
                  </a:lnTo>
                  <a:lnTo>
                    <a:pt x="68" y="263"/>
                  </a:lnTo>
                  <a:lnTo>
                    <a:pt x="51" y="262"/>
                  </a:lnTo>
                  <a:lnTo>
                    <a:pt x="33" y="261"/>
                  </a:lnTo>
                  <a:lnTo>
                    <a:pt x="16" y="259"/>
                  </a:lnTo>
                  <a:lnTo>
                    <a:pt x="0" y="258"/>
                  </a:lnTo>
                  <a:lnTo>
                    <a:pt x="0" y="190"/>
                  </a:lnTo>
                  <a:lnTo>
                    <a:pt x="2" y="130"/>
                  </a:lnTo>
                  <a:lnTo>
                    <a:pt x="8" y="70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rgbClr val="A58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16" name="Freeform 492"/>
            <p:cNvSpPr>
              <a:spLocks/>
            </p:cNvSpPr>
            <p:nvPr/>
          </p:nvSpPr>
          <p:spPr bwMode="auto">
            <a:xfrm>
              <a:off x="341" y="1048"/>
              <a:ext cx="68" cy="123"/>
            </a:xfrm>
            <a:custGeom>
              <a:avLst/>
              <a:gdLst>
                <a:gd name="T0" fmla="*/ 19 w 136"/>
                <a:gd name="T1" fmla="*/ 4 h 246"/>
                <a:gd name="T2" fmla="*/ 26 w 136"/>
                <a:gd name="T3" fmla="*/ 4 h 246"/>
                <a:gd name="T4" fmla="*/ 31 w 136"/>
                <a:gd name="T5" fmla="*/ 3 h 246"/>
                <a:gd name="T6" fmla="*/ 38 w 136"/>
                <a:gd name="T7" fmla="*/ 3 h 246"/>
                <a:gd name="T8" fmla="*/ 45 w 136"/>
                <a:gd name="T9" fmla="*/ 2 h 246"/>
                <a:gd name="T10" fmla="*/ 51 w 136"/>
                <a:gd name="T11" fmla="*/ 1 h 246"/>
                <a:gd name="T12" fmla="*/ 58 w 136"/>
                <a:gd name="T13" fmla="*/ 1 h 246"/>
                <a:gd name="T14" fmla="*/ 64 w 136"/>
                <a:gd name="T15" fmla="*/ 0 h 246"/>
                <a:gd name="T16" fmla="*/ 70 w 136"/>
                <a:gd name="T17" fmla="*/ 0 h 246"/>
                <a:gd name="T18" fmla="*/ 79 w 136"/>
                <a:gd name="T19" fmla="*/ 1 h 246"/>
                <a:gd name="T20" fmla="*/ 87 w 136"/>
                <a:gd name="T21" fmla="*/ 1 h 246"/>
                <a:gd name="T22" fmla="*/ 94 w 136"/>
                <a:gd name="T23" fmla="*/ 2 h 246"/>
                <a:gd name="T24" fmla="*/ 102 w 136"/>
                <a:gd name="T25" fmla="*/ 2 h 246"/>
                <a:gd name="T26" fmla="*/ 110 w 136"/>
                <a:gd name="T27" fmla="*/ 3 h 246"/>
                <a:gd name="T28" fmla="*/ 118 w 136"/>
                <a:gd name="T29" fmla="*/ 4 h 246"/>
                <a:gd name="T30" fmla="*/ 125 w 136"/>
                <a:gd name="T31" fmla="*/ 4 h 246"/>
                <a:gd name="T32" fmla="*/ 133 w 136"/>
                <a:gd name="T33" fmla="*/ 5 h 246"/>
                <a:gd name="T34" fmla="*/ 135 w 136"/>
                <a:gd name="T35" fmla="*/ 65 h 246"/>
                <a:gd name="T36" fmla="*/ 136 w 136"/>
                <a:gd name="T37" fmla="*/ 128 h 246"/>
                <a:gd name="T38" fmla="*/ 135 w 136"/>
                <a:gd name="T39" fmla="*/ 189 h 246"/>
                <a:gd name="T40" fmla="*/ 133 w 136"/>
                <a:gd name="T41" fmla="*/ 246 h 246"/>
                <a:gd name="T42" fmla="*/ 115 w 136"/>
                <a:gd name="T43" fmla="*/ 246 h 246"/>
                <a:gd name="T44" fmla="*/ 99 w 136"/>
                <a:gd name="T45" fmla="*/ 246 h 246"/>
                <a:gd name="T46" fmla="*/ 82 w 136"/>
                <a:gd name="T47" fmla="*/ 245 h 246"/>
                <a:gd name="T48" fmla="*/ 65 w 136"/>
                <a:gd name="T49" fmla="*/ 244 h 246"/>
                <a:gd name="T50" fmla="*/ 47 w 136"/>
                <a:gd name="T51" fmla="*/ 243 h 246"/>
                <a:gd name="T52" fmla="*/ 31 w 136"/>
                <a:gd name="T53" fmla="*/ 242 h 246"/>
                <a:gd name="T54" fmla="*/ 15 w 136"/>
                <a:gd name="T55" fmla="*/ 240 h 246"/>
                <a:gd name="T56" fmla="*/ 0 w 136"/>
                <a:gd name="T57" fmla="*/ 239 h 246"/>
                <a:gd name="T58" fmla="*/ 0 w 136"/>
                <a:gd name="T59" fmla="*/ 177 h 246"/>
                <a:gd name="T60" fmla="*/ 1 w 136"/>
                <a:gd name="T61" fmla="*/ 121 h 246"/>
                <a:gd name="T62" fmla="*/ 7 w 136"/>
                <a:gd name="T63" fmla="*/ 65 h 246"/>
                <a:gd name="T64" fmla="*/ 19 w 136"/>
                <a:gd name="T65" fmla="*/ 4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6" h="246">
                  <a:moveTo>
                    <a:pt x="19" y="4"/>
                  </a:moveTo>
                  <a:lnTo>
                    <a:pt x="26" y="4"/>
                  </a:lnTo>
                  <a:lnTo>
                    <a:pt x="31" y="3"/>
                  </a:lnTo>
                  <a:lnTo>
                    <a:pt x="38" y="3"/>
                  </a:lnTo>
                  <a:lnTo>
                    <a:pt x="45" y="2"/>
                  </a:lnTo>
                  <a:lnTo>
                    <a:pt x="51" y="1"/>
                  </a:lnTo>
                  <a:lnTo>
                    <a:pt x="58" y="1"/>
                  </a:lnTo>
                  <a:lnTo>
                    <a:pt x="64" y="0"/>
                  </a:lnTo>
                  <a:lnTo>
                    <a:pt x="70" y="0"/>
                  </a:lnTo>
                  <a:lnTo>
                    <a:pt x="79" y="1"/>
                  </a:lnTo>
                  <a:lnTo>
                    <a:pt x="87" y="1"/>
                  </a:lnTo>
                  <a:lnTo>
                    <a:pt x="94" y="2"/>
                  </a:lnTo>
                  <a:lnTo>
                    <a:pt x="102" y="2"/>
                  </a:lnTo>
                  <a:lnTo>
                    <a:pt x="110" y="3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33" y="5"/>
                  </a:lnTo>
                  <a:lnTo>
                    <a:pt x="135" y="65"/>
                  </a:lnTo>
                  <a:lnTo>
                    <a:pt x="136" y="128"/>
                  </a:lnTo>
                  <a:lnTo>
                    <a:pt x="135" y="189"/>
                  </a:lnTo>
                  <a:lnTo>
                    <a:pt x="133" y="246"/>
                  </a:lnTo>
                  <a:lnTo>
                    <a:pt x="115" y="246"/>
                  </a:lnTo>
                  <a:lnTo>
                    <a:pt x="99" y="246"/>
                  </a:lnTo>
                  <a:lnTo>
                    <a:pt x="82" y="245"/>
                  </a:lnTo>
                  <a:lnTo>
                    <a:pt x="65" y="244"/>
                  </a:lnTo>
                  <a:lnTo>
                    <a:pt x="47" y="243"/>
                  </a:lnTo>
                  <a:lnTo>
                    <a:pt x="31" y="242"/>
                  </a:lnTo>
                  <a:lnTo>
                    <a:pt x="15" y="240"/>
                  </a:lnTo>
                  <a:lnTo>
                    <a:pt x="0" y="239"/>
                  </a:lnTo>
                  <a:lnTo>
                    <a:pt x="0" y="177"/>
                  </a:lnTo>
                  <a:lnTo>
                    <a:pt x="1" y="121"/>
                  </a:lnTo>
                  <a:lnTo>
                    <a:pt x="7" y="6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AA9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17" name="Freeform 493"/>
            <p:cNvSpPr>
              <a:spLocks/>
            </p:cNvSpPr>
            <p:nvPr/>
          </p:nvSpPr>
          <p:spPr bwMode="auto">
            <a:xfrm>
              <a:off x="342" y="1048"/>
              <a:ext cx="64" cy="113"/>
            </a:xfrm>
            <a:custGeom>
              <a:avLst/>
              <a:gdLst>
                <a:gd name="T0" fmla="*/ 17 w 129"/>
                <a:gd name="T1" fmla="*/ 4 h 227"/>
                <a:gd name="T2" fmla="*/ 24 w 129"/>
                <a:gd name="T3" fmla="*/ 4 h 227"/>
                <a:gd name="T4" fmla="*/ 29 w 129"/>
                <a:gd name="T5" fmla="*/ 3 h 227"/>
                <a:gd name="T6" fmla="*/ 36 w 129"/>
                <a:gd name="T7" fmla="*/ 3 h 227"/>
                <a:gd name="T8" fmla="*/ 42 w 129"/>
                <a:gd name="T9" fmla="*/ 2 h 227"/>
                <a:gd name="T10" fmla="*/ 48 w 129"/>
                <a:gd name="T11" fmla="*/ 2 h 227"/>
                <a:gd name="T12" fmla="*/ 54 w 129"/>
                <a:gd name="T13" fmla="*/ 1 h 227"/>
                <a:gd name="T14" fmla="*/ 61 w 129"/>
                <a:gd name="T15" fmla="*/ 1 h 227"/>
                <a:gd name="T16" fmla="*/ 66 w 129"/>
                <a:gd name="T17" fmla="*/ 0 h 227"/>
                <a:gd name="T18" fmla="*/ 73 w 129"/>
                <a:gd name="T19" fmla="*/ 1 h 227"/>
                <a:gd name="T20" fmla="*/ 81 w 129"/>
                <a:gd name="T21" fmla="*/ 1 h 227"/>
                <a:gd name="T22" fmla="*/ 88 w 129"/>
                <a:gd name="T23" fmla="*/ 2 h 227"/>
                <a:gd name="T24" fmla="*/ 96 w 129"/>
                <a:gd name="T25" fmla="*/ 2 h 227"/>
                <a:gd name="T26" fmla="*/ 103 w 129"/>
                <a:gd name="T27" fmla="*/ 3 h 227"/>
                <a:gd name="T28" fmla="*/ 111 w 129"/>
                <a:gd name="T29" fmla="*/ 4 h 227"/>
                <a:gd name="T30" fmla="*/ 118 w 129"/>
                <a:gd name="T31" fmla="*/ 4 h 227"/>
                <a:gd name="T32" fmla="*/ 126 w 129"/>
                <a:gd name="T33" fmla="*/ 5 h 227"/>
                <a:gd name="T34" fmla="*/ 129 w 129"/>
                <a:gd name="T35" fmla="*/ 60 h 227"/>
                <a:gd name="T36" fmla="*/ 129 w 129"/>
                <a:gd name="T37" fmla="*/ 117 h 227"/>
                <a:gd name="T38" fmla="*/ 129 w 129"/>
                <a:gd name="T39" fmla="*/ 174 h 227"/>
                <a:gd name="T40" fmla="*/ 126 w 129"/>
                <a:gd name="T41" fmla="*/ 227 h 227"/>
                <a:gd name="T42" fmla="*/ 110 w 129"/>
                <a:gd name="T43" fmla="*/ 227 h 227"/>
                <a:gd name="T44" fmla="*/ 94 w 129"/>
                <a:gd name="T45" fmla="*/ 227 h 227"/>
                <a:gd name="T46" fmla="*/ 78 w 129"/>
                <a:gd name="T47" fmla="*/ 225 h 227"/>
                <a:gd name="T48" fmla="*/ 62 w 129"/>
                <a:gd name="T49" fmla="*/ 225 h 227"/>
                <a:gd name="T50" fmla="*/ 46 w 129"/>
                <a:gd name="T51" fmla="*/ 224 h 227"/>
                <a:gd name="T52" fmla="*/ 29 w 129"/>
                <a:gd name="T53" fmla="*/ 223 h 227"/>
                <a:gd name="T54" fmla="*/ 14 w 129"/>
                <a:gd name="T55" fmla="*/ 222 h 227"/>
                <a:gd name="T56" fmla="*/ 0 w 129"/>
                <a:gd name="T57" fmla="*/ 221 h 227"/>
                <a:gd name="T58" fmla="*/ 0 w 129"/>
                <a:gd name="T59" fmla="*/ 163 h 227"/>
                <a:gd name="T60" fmla="*/ 1 w 129"/>
                <a:gd name="T61" fmla="*/ 111 h 227"/>
                <a:gd name="T62" fmla="*/ 5 w 129"/>
                <a:gd name="T63" fmla="*/ 61 h 227"/>
                <a:gd name="T64" fmla="*/ 17 w 129"/>
                <a:gd name="T65" fmla="*/ 4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227">
                  <a:moveTo>
                    <a:pt x="17" y="4"/>
                  </a:moveTo>
                  <a:lnTo>
                    <a:pt x="24" y="4"/>
                  </a:lnTo>
                  <a:lnTo>
                    <a:pt x="29" y="3"/>
                  </a:lnTo>
                  <a:lnTo>
                    <a:pt x="36" y="3"/>
                  </a:lnTo>
                  <a:lnTo>
                    <a:pt x="42" y="2"/>
                  </a:lnTo>
                  <a:lnTo>
                    <a:pt x="48" y="2"/>
                  </a:lnTo>
                  <a:lnTo>
                    <a:pt x="54" y="1"/>
                  </a:lnTo>
                  <a:lnTo>
                    <a:pt x="61" y="1"/>
                  </a:lnTo>
                  <a:lnTo>
                    <a:pt x="66" y="0"/>
                  </a:lnTo>
                  <a:lnTo>
                    <a:pt x="73" y="1"/>
                  </a:lnTo>
                  <a:lnTo>
                    <a:pt x="81" y="1"/>
                  </a:lnTo>
                  <a:lnTo>
                    <a:pt x="88" y="2"/>
                  </a:lnTo>
                  <a:lnTo>
                    <a:pt x="96" y="2"/>
                  </a:lnTo>
                  <a:lnTo>
                    <a:pt x="103" y="3"/>
                  </a:lnTo>
                  <a:lnTo>
                    <a:pt x="111" y="4"/>
                  </a:lnTo>
                  <a:lnTo>
                    <a:pt x="118" y="4"/>
                  </a:lnTo>
                  <a:lnTo>
                    <a:pt x="126" y="5"/>
                  </a:lnTo>
                  <a:lnTo>
                    <a:pt x="129" y="60"/>
                  </a:lnTo>
                  <a:lnTo>
                    <a:pt x="129" y="117"/>
                  </a:lnTo>
                  <a:lnTo>
                    <a:pt x="129" y="174"/>
                  </a:lnTo>
                  <a:lnTo>
                    <a:pt x="126" y="227"/>
                  </a:lnTo>
                  <a:lnTo>
                    <a:pt x="110" y="227"/>
                  </a:lnTo>
                  <a:lnTo>
                    <a:pt x="94" y="227"/>
                  </a:lnTo>
                  <a:lnTo>
                    <a:pt x="78" y="225"/>
                  </a:lnTo>
                  <a:lnTo>
                    <a:pt x="62" y="225"/>
                  </a:lnTo>
                  <a:lnTo>
                    <a:pt x="46" y="224"/>
                  </a:lnTo>
                  <a:lnTo>
                    <a:pt x="29" y="223"/>
                  </a:lnTo>
                  <a:lnTo>
                    <a:pt x="14" y="222"/>
                  </a:lnTo>
                  <a:lnTo>
                    <a:pt x="0" y="221"/>
                  </a:lnTo>
                  <a:lnTo>
                    <a:pt x="0" y="163"/>
                  </a:lnTo>
                  <a:lnTo>
                    <a:pt x="1" y="111"/>
                  </a:lnTo>
                  <a:lnTo>
                    <a:pt x="5" y="61"/>
                  </a:lnTo>
                  <a:lnTo>
                    <a:pt x="17" y="4"/>
                  </a:lnTo>
                  <a:close/>
                </a:path>
              </a:pathLst>
            </a:custGeom>
            <a:solidFill>
              <a:srgbClr val="AF9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18" name="Freeform 494"/>
            <p:cNvSpPr>
              <a:spLocks/>
            </p:cNvSpPr>
            <p:nvPr/>
          </p:nvSpPr>
          <p:spPr bwMode="auto">
            <a:xfrm>
              <a:off x="342" y="1048"/>
              <a:ext cx="62" cy="103"/>
            </a:xfrm>
            <a:custGeom>
              <a:avLst/>
              <a:gdLst>
                <a:gd name="T0" fmla="*/ 17 w 123"/>
                <a:gd name="T1" fmla="*/ 3 h 205"/>
                <a:gd name="T2" fmla="*/ 23 w 123"/>
                <a:gd name="T3" fmla="*/ 3 h 205"/>
                <a:gd name="T4" fmla="*/ 28 w 123"/>
                <a:gd name="T5" fmla="*/ 2 h 205"/>
                <a:gd name="T6" fmla="*/ 34 w 123"/>
                <a:gd name="T7" fmla="*/ 2 h 205"/>
                <a:gd name="T8" fmla="*/ 41 w 123"/>
                <a:gd name="T9" fmla="*/ 1 h 205"/>
                <a:gd name="T10" fmla="*/ 47 w 123"/>
                <a:gd name="T11" fmla="*/ 1 h 205"/>
                <a:gd name="T12" fmla="*/ 53 w 123"/>
                <a:gd name="T13" fmla="*/ 1 h 205"/>
                <a:gd name="T14" fmla="*/ 58 w 123"/>
                <a:gd name="T15" fmla="*/ 0 h 205"/>
                <a:gd name="T16" fmla="*/ 64 w 123"/>
                <a:gd name="T17" fmla="*/ 0 h 205"/>
                <a:gd name="T18" fmla="*/ 71 w 123"/>
                <a:gd name="T19" fmla="*/ 0 h 205"/>
                <a:gd name="T20" fmla="*/ 79 w 123"/>
                <a:gd name="T21" fmla="*/ 1 h 205"/>
                <a:gd name="T22" fmla="*/ 86 w 123"/>
                <a:gd name="T23" fmla="*/ 1 h 205"/>
                <a:gd name="T24" fmla="*/ 93 w 123"/>
                <a:gd name="T25" fmla="*/ 1 h 205"/>
                <a:gd name="T26" fmla="*/ 100 w 123"/>
                <a:gd name="T27" fmla="*/ 2 h 205"/>
                <a:gd name="T28" fmla="*/ 107 w 123"/>
                <a:gd name="T29" fmla="*/ 2 h 205"/>
                <a:gd name="T30" fmla="*/ 114 w 123"/>
                <a:gd name="T31" fmla="*/ 3 h 205"/>
                <a:gd name="T32" fmla="*/ 121 w 123"/>
                <a:gd name="T33" fmla="*/ 3 h 205"/>
                <a:gd name="T34" fmla="*/ 123 w 123"/>
                <a:gd name="T35" fmla="*/ 54 h 205"/>
                <a:gd name="T36" fmla="*/ 123 w 123"/>
                <a:gd name="T37" fmla="*/ 106 h 205"/>
                <a:gd name="T38" fmla="*/ 123 w 123"/>
                <a:gd name="T39" fmla="*/ 156 h 205"/>
                <a:gd name="T40" fmla="*/ 121 w 123"/>
                <a:gd name="T41" fmla="*/ 205 h 205"/>
                <a:gd name="T42" fmla="*/ 106 w 123"/>
                <a:gd name="T43" fmla="*/ 205 h 205"/>
                <a:gd name="T44" fmla="*/ 90 w 123"/>
                <a:gd name="T45" fmla="*/ 205 h 205"/>
                <a:gd name="T46" fmla="*/ 75 w 123"/>
                <a:gd name="T47" fmla="*/ 205 h 205"/>
                <a:gd name="T48" fmla="*/ 60 w 123"/>
                <a:gd name="T49" fmla="*/ 204 h 205"/>
                <a:gd name="T50" fmla="*/ 43 w 123"/>
                <a:gd name="T51" fmla="*/ 204 h 205"/>
                <a:gd name="T52" fmla="*/ 28 w 123"/>
                <a:gd name="T53" fmla="*/ 203 h 205"/>
                <a:gd name="T54" fmla="*/ 15 w 123"/>
                <a:gd name="T55" fmla="*/ 201 h 205"/>
                <a:gd name="T56" fmla="*/ 0 w 123"/>
                <a:gd name="T57" fmla="*/ 200 h 205"/>
                <a:gd name="T58" fmla="*/ 0 w 123"/>
                <a:gd name="T59" fmla="*/ 148 h 205"/>
                <a:gd name="T60" fmla="*/ 1 w 123"/>
                <a:gd name="T61" fmla="*/ 101 h 205"/>
                <a:gd name="T62" fmla="*/ 5 w 123"/>
                <a:gd name="T63" fmla="*/ 55 h 205"/>
                <a:gd name="T64" fmla="*/ 17 w 123"/>
                <a:gd name="T65" fmla="*/ 3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3" h="205">
                  <a:moveTo>
                    <a:pt x="17" y="3"/>
                  </a:moveTo>
                  <a:lnTo>
                    <a:pt x="23" y="3"/>
                  </a:lnTo>
                  <a:lnTo>
                    <a:pt x="28" y="2"/>
                  </a:lnTo>
                  <a:lnTo>
                    <a:pt x="34" y="2"/>
                  </a:lnTo>
                  <a:lnTo>
                    <a:pt x="41" y="1"/>
                  </a:lnTo>
                  <a:lnTo>
                    <a:pt x="47" y="1"/>
                  </a:lnTo>
                  <a:lnTo>
                    <a:pt x="53" y="1"/>
                  </a:lnTo>
                  <a:lnTo>
                    <a:pt x="58" y="0"/>
                  </a:lnTo>
                  <a:lnTo>
                    <a:pt x="64" y="0"/>
                  </a:lnTo>
                  <a:lnTo>
                    <a:pt x="71" y="0"/>
                  </a:lnTo>
                  <a:lnTo>
                    <a:pt x="79" y="1"/>
                  </a:lnTo>
                  <a:lnTo>
                    <a:pt x="86" y="1"/>
                  </a:lnTo>
                  <a:lnTo>
                    <a:pt x="93" y="1"/>
                  </a:lnTo>
                  <a:lnTo>
                    <a:pt x="100" y="2"/>
                  </a:lnTo>
                  <a:lnTo>
                    <a:pt x="107" y="2"/>
                  </a:lnTo>
                  <a:lnTo>
                    <a:pt x="114" y="3"/>
                  </a:lnTo>
                  <a:lnTo>
                    <a:pt x="121" y="3"/>
                  </a:lnTo>
                  <a:lnTo>
                    <a:pt x="123" y="54"/>
                  </a:lnTo>
                  <a:lnTo>
                    <a:pt x="123" y="106"/>
                  </a:lnTo>
                  <a:lnTo>
                    <a:pt x="123" y="156"/>
                  </a:lnTo>
                  <a:lnTo>
                    <a:pt x="121" y="205"/>
                  </a:lnTo>
                  <a:lnTo>
                    <a:pt x="106" y="205"/>
                  </a:lnTo>
                  <a:lnTo>
                    <a:pt x="90" y="205"/>
                  </a:lnTo>
                  <a:lnTo>
                    <a:pt x="75" y="205"/>
                  </a:lnTo>
                  <a:lnTo>
                    <a:pt x="60" y="204"/>
                  </a:lnTo>
                  <a:lnTo>
                    <a:pt x="43" y="204"/>
                  </a:lnTo>
                  <a:lnTo>
                    <a:pt x="28" y="203"/>
                  </a:lnTo>
                  <a:lnTo>
                    <a:pt x="15" y="201"/>
                  </a:lnTo>
                  <a:lnTo>
                    <a:pt x="0" y="200"/>
                  </a:lnTo>
                  <a:lnTo>
                    <a:pt x="0" y="148"/>
                  </a:lnTo>
                  <a:lnTo>
                    <a:pt x="1" y="101"/>
                  </a:lnTo>
                  <a:lnTo>
                    <a:pt x="5" y="55"/>
                  </a:lnTo>
                  <a:lnTo>
                    <a:pt x="17" y="3"/>
                  </a:lnTo>
                  <a:close/>
                </a:path>
              </a:pathLst>
            </a:custGeom>
            <a:solidFill>
              <a:srgbClr val="B59E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19" name="Freeform 495"/>
            <p:cNvSpPr>
              <a:spLocks/>
            </p:cNvSpPr>
            <p:nvPr/>
          </p:nvSpPr>
          <p:spPr bwMode="auto">
            <a:xfrm>
              <a:off x="343" y="1048"/>
              <a:ext cx="59" cy="94"/>
            </a:xfrm>
            <a:custGeom>
              <a:avLst/>
              <a:gdLst>
                <a:gd name="T0" fmla="*/ 16 w 117"/>
                <a:gd name="T1" fmla="*/ 3 h 186"/>
                <a:gd name="T2" fmla="*/ 22 w 117"/>
                <a:gd name="T3" fmla="*/ 3 h 186"/>
                <a:gd name="T4" fmla="*/ 28 w 117"/>
                <a:gd name="T5" fmla="*/ 2 h 186"/>
                <a:gd name="T6" fmla="*/ 33 w 117"/>
                <a:gd name="T7" fmla="*/ 2 h 186"/>
                <a:gd name="T8" fmla="*/ 39 w 117"/>
                <a:gd name="T9" fmla="*/ 1 h 186"/>
                <a:gd name="T10" fmla="*/ 44 w 117"/>
                <a:gd name="T11" fmla="*/ 1 h 186"/>
                <a:gd name="T12" fmla="*/ 50 w 117"/>
                <a:gd name="T13" fmla="*/ 1 h 186"/>
                <a:gd name="T14" fmla="*/ 55 w 117"/>
                <a:gd name="T15" fmla="*/ 0 h 186"/>
                <a:gd name="T16" fmla="*/ 61 w 117"/>
                <a:gd name="T17" fmla="*/ 0 h 186"/>
                <a:gd name="T18" fmla="*/ 68 w 117"/>
                <a:gd name="T19" fmla="*/ 0 h 186"/>
                <a:gd name="T20" fmla="*/ 75 w 117"/>
                <a:gd name="T21" fmla="*/ 1 h 186"/>
                <a:gd name="T22" fmla="*/ 82 w 117"/>
                <a:gd name="T23" fmla="*/ 1 h 186"/>
                <a:gd name="T24" fmla="*/ 89 w 117"/>
                <a:gd name="T25" fmla="*/ 1 h 186"/>
                <a:gd name="T26" fmla="*/ 94 w 117"/>
                <a:gd name="T27" fmla="*/ 2 h 186"/>
                <a:gd name="T28" fmla="*/ 101 w 117"/>
                <a:gd name="T29" fmla="*/ 2 h 186"/>
                <a:gd name="T30" fmla="*/ 108 w 117"/>
                <a:gd name="T31" fmla="*/ 3 h 186"/>
                <a:gd name="T32" fmla="*/ 115 w 117"/>
                <a:gd name="T33" fmla="*/ 3 h 186"/>
                <a:gd name="T34" fmla="*/ 116 w 117"/>
                <a:gd name="T35" fmla="*/ 48 h 186"/>
                <a:gd name="T36" fmla="*/ 117 w 117"/>
                <a:gd name="T37" fmla="*/ 94 h 186"/>
                <a:gd name="T38" fmla="*/ 117 w 117"/>
                <a:gd name="T39" fmla="*/ 141 h 186"/>
                <a:gd name="T40" fmla="*/ 115 w 117"/>
                <a:gd name="T41" fmla="*/ 185 h 186"/>
                <a:gd name="T42" fmla="*/ 100 w 117"/>
                <a:gd name="T43" fmla="*/ 186 h 186"/>
                <a:gd name="T44" fmla="*/ 86 w 117"/>
                <a:gd name="T45" fmla="*/ 186 h 186"/>
                <a:gd name="T46" fmla="*/ 71 w 117"/>
                <a:gd name="T47" fmla="*/ 185 h 186"/>
                <a:gd name="T48" fmla="*/ 56 w 117"/>
                <a:gd name="T49" fmla="*/ 185 h 186"/>
                <a:gd name="T50" fmla="*/ 43 w 117"/>
                <a:gd name="T51" fmla="*/ 184 h 186"/>
                <a:gd name="T52" fmla="*/ 28 w 117"/>
                <a:gd name="T53" fmla="*/ 184 h 186"/>
                <a:gd name="T54" fmla="*/ 14 w 117"/>
                <a:gd name="T55" fmla="*/ 183 h 186"/>
                <a:gd name="T56" fmla="*/ 0 w 117"/>
                <a:gd name="T57" fmla="*/ 182 h 186"/>
                <a:gd name="T58" fmla="*/ 0 w 117"/>
                <a:gd name="T59" fmla="*/ 135 h 186"/>
                <a:gd name="T60" fmla="*/ 1 w 117"/>
                <a:gd name="T61" fmla="*/ 92 h 186"/>
                <a:gd name="T62" fmla="*/ 6 w 117"/>
                <a:gd name="T63" fmla="*/ 49 h 186"/>
                <a:gd name="T64" fmla="*/ 16 w 117"/>
                <a:gd name="T65" fmla="*/ 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7" h="186">
                  <a:moveTo>
                    <a:pt x="16" y="3"/>
                  </a:moveTo>
                  <a:lnTo>
                    <a:pt x="22" y="3"/>
                  </a:lnTo>
                  <a:lnTo>
                    <a:pt x="28" y="2"/>
                  </a:lnTo>
                  <a:lnTo>
                    <a:pt x="33" y="2"/>
                  </a:lnTo>
                  <a:lnTo>
                    <a:pt x="39" y="1"/>
                  </a:lnTo>
                  <a:lnTo>
                    <a:pt x="44" y="1"/>
                  </a:lnTo>
                  <a:lnTo>
                    <a:pt x="50" y="1"/>
                  </a:lnTo>
                  <a:lnTo>
                    <a:pt x="55" y="0"/>
                  </a:lnTo>
                  <a:lnTo>
                    <a:pt x="61" y="0"/>
                  </a:lnTo>
                  <a:lnTo>
                    <a:pt x="68" y="0"/>
                  </a:lnTo>
                  <a:lnTo>
                    <a:pt x="75" y="1"/>
                  </a:lnTo>
                  <a:lnTo>
                    <a:pt x="82" y="1"/>
                  </a:lnTo>
                  <a:lnTo>
                    <a:pt x="89" y="1"/>
                  </a:lnTo>
                  <a:lnTo>
                    <a:pt x="94" y="2"/>
                  </a:lnTo>
                  <a:lnTo>
                    <a:pt x="101" y="2"/>
                  </a:lnTo>
                  <a:lnTo>
                    <a:pt x="108" y="3"/>
                  </a:lnTo>
                  <a:lnTo>
                    <a:pt x="115" y="3"/>
                  </a:lnTo>
                  <a:lnTo>
                    <a:pt x="116" y="48"/>
                  </a:lnTo>
                  <a:lnTo>
                    <a:pt x="117" y="94"/>
                  </a:lnTo>
                  <a:lnTo>
                    <a:pt x="117" y="141"/>
                  </a:lnTo>
                  <a:lnTo>
                    <a:pt x="115" y="185"/>
                  </a:lnTo>
                  <a:lnTo>
                    <a:pt x="100" y="186"/>
                  </a:lnTo>
                  <a:lnTo>
                    <a:pt x="86" y="186"/>
                  </a:lnTo>
                  <a:lnTo>
                    <a:pt x="71" y="185"/>
                  </a:lnTo>
                  <a:lnTo>
                    <a:pt x="56" y="185"/>
                  </a:lnTo>
                  <a:lnTo>
                    <a:pt x="43" y="184"/>
                  </a:lnTo>
                  <a:lnTo>
                    <a:pt x="28" y="184"/>
                  </a:lnTo>
                  <a:lnTo>
                    <a:pt x="14" y="183"/>
                  </a:lnTo>
                  <a:lnTo>
                    <a:pt x="0" y="182"/>
                  </a:lnTo>
                  <a:lnTo>
                    <a:pt x="0" y="135"/>
                  </a:lnTo>
                  <a:lnTo>
                    <a:pt x="1" y="92"/>
                  </a:lnTo>
                  <a:lnTo>
                    <a:pt x="6" y="49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BAA5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20" name="Freeform 496"/>
            <p:cNvSpPr>
              <a:spLocks/>
            </p:cNvSpPr>
            <p:nvPr/>
          </p:nvSpPr>
          <p:spPr bwMode="auto">
            <a:xfrm>
              <a:off x="345" y="1048"/>
              <a:ext cx="56" cy="83"/>
            </a:xfrm>
            <a:custGeom>
              <a:avLst/>
              <a:gdLst>
                <a:gd name="T0" fmla="*/ 15 w 112"/>
                <a:gd name="T1" fmla="*/ 3 h 166"/>
                <a:gd name="T2" fmla="*/ 21 w 112"/>
                <a:gd name="T3" fmla="*/ 3 h 166"/>
                <a:gd name="T4" fmla="*/ 26 w 112"/>
                <a:gd name="T5" fmla="*/ 2 h 166"/>
                <a:gd name="T6" fmla="*/ 31 w 112"/>
                <a:gd name="T7" fmla="*/ 2 h 166"/>
                <a:gd name="T8" fmla="*/ 37 w 112"/>
                <a:gd name="T9" fmla="*/ 1 h 166"/>
                <a:gd name="T10" fmla="*/ 42 w 112"/>
                <a:gd name="T11" fmla="*/ 1 h 166"/>
                <a:gd name="T12" fmla="*/ 48 w 112"/>
                <a:gd name="T13" fmla="*/ 1 h 166"/>
                <a:gd name="T14" fmla="*/ 52 w 112"/>
                <a:gd name="T15" fmla="*/ 0 h 166"/>
                <a:gd name="T16" fmla="*/ 58 w 112"/>
                <a:gd name="T17" fmla="*/ 0 h 166"/>
                <a:gd name="T18" fmla="*/ 65 w 112"/>
                <a:gd name="T19" fmla="*/ 0 h 166"/>
                <a:gd name="T20" fmla="*/ 71 w 112"/>
                <a:gd name="T21" fmla="*/ 1 h 166"/>
                <a:gd name="T22" fmla="*/ 77 w 112"/>
                <a:gd name="T23" fmla="*/ 1 h 166"/>
                <a:gd name="T24" fmla="*/ 84 w 112"/>
                <a:gd name="T25" fmla="*/ 1 h 166"/>
                <a:gd name="T26" fmla="*/ 90 w 112"/>
                <a:gd name="T27" fmla="*/ 2 h 166"/>
                <a:gd name="T28" fmla="*/ 97 w 112"/>
                <a:gd name="T29" fmla="*/ 2 h 166"/>
                <a:gd name="T30" fmla="*/ 103 w 112"/>
                <a:gd name="T31" fmla="*/ 3 h 166"/>
                <a:gd name="T32" fmla="*/ 110 w 112"/>
                <a:gd name="T33" fmla="*/ 3 h 166"/>
                <a:gd name="T34" fmla="*/ 111 w 112"/>
                <a:gd name="T35" fmla="*/ 42 h 166"/>
                <a:gd name="T36" fmla="*/ 112 w 112"/>
                <a:gd name="T37" fmla="*/ 84 h 166"/>
                <a:gd name="T38" fmla="*/ 111 w 112"/>
                <a:gd name="T39" fmla="*/ 125 h 166"/>
                <a:gd name="T40" fmla="*/ 110 w 112"/>
                <a:gd name="T41" fmla="*/ 166 h 166"/>
                <a:gd name="T42" fmla="*/ 96 w 112"/>
                <a:gd name="T43" fmla="*/ 166 h 166"/>
                <a:gd name="T44" fmla="*/ 82 w 112"/>
                <a:gd name="T45" fmla="*/ 166 h 166"/>
                <a:gd name="T46" fmla="*/ 68 w 112"/>
                <a:gd name="T47" fmla="*/ 166 h 166"/>
                <a:gd name="T48" fmla="*/ 54 w 112"/>
                <a:gd name="T49" fmla="*/ 166 h 166"/>
                <a:gd name="T50" fmla="*/ 41 w 112"/>
                <a:gd name="T51" fmla="*/ 165 h 166"/>
                <a:gd name="T52" fmla="*/ 27 w 112"/>
                <a:gd name="T53" fmla="*/ 165 h 166"/>
                <a:gd name="T54" fmla="*/ 13 w 112"/>
                <a:gd name="T55" fmla="*/ 163 h 166"/>
                <a:gd name="T56" fmla="*/ 0 w 112"/>
                <a:gd name="T57" fmla="*/ 163 h 166"/>
                <a:gd name="T58" fmla="*/ 0 w 112"/>
                <a:gd name="T59" fmla="*/ 121 h 166"/>
                <a:gd name="T60" fmla="*/ 1 w 112"/>
                <a:gd name="T61" fmla="*/ 83 h 166"/>
                <a:gd name="T62" fmla="*/ 5 w 112"/>
                <a:gd name="T63" fmla="*/ 45 h 166"/>
                <a:gd name="T64" fmla="*/ 15 w 112"/>
                <a:gd name="T65" fmla="*/ 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2" h="166">
                  <a:moveTo>
                    <a:pt x="15" y="3"/>
                  </a:moveTo>
                  <a:lnTo>
                    <a:pt x="21" y="3"/>
                  </a:lnTo>
                  <a:lnTo>
                    <a:pt x="26" y="2"/>
                  </a:lnTo>
                  <a:lnTo>
                    <a:pt x="31" y="2"/>
                  </a:lnTo>
                  <a:lnTo>
                    <a:pt x="37" y="1"/>
                  </a:lnTo>
                  <a:lnTo>
                    <a:pt x="42" y="1"/>
                  </a:lnTo>
                  <a:lnTo>
                    <a:pt x="48" y="1"/>
                  </a:lnTo>
                  <a:lnTo>
                    <a:pt x="52" y="0"/>
                  </a:lnTo>
                  <a:lnTo>
                    <a:pt x="58" y="0"/>
                  </a:lnTo>
                  <a:lnTo>
                    <a:pt x="65" y="0"/>
                  </a:lnTo>
                  <a:lnTo>
                    <a:pt x="71" y="1"/>
                  </a:lnTo>
                  <a:lnTo>
                    <a:pt x="77" y="1"/>
                  </a:lnTo>
                  <a:lnTo>
                    <a:pt x="84" y="1"/>
                  </a:lnTo>
                  <a:lnTo>
                    <a:pt x="90" y="2"/>
                  </a:lnTo>
                  <a:lnTo>
                    <a:pt x="97" y="2"/>
                  </a:lnTo>
                  <a:lnTo>
                    <a:pt x="103" y="3"/>
                  </a:lnTo>
                  <a:lnTo>
                    <a:pt x="110" y="3"/>
                  </a:lnTo>
                  <a:lnTo>
                    <a:pt x="111" y="42"/>
                  </a:lnTo>
                  <a:lnTo>
                    <a:pt x="112" y="84"/>
                  </a:lnTo>
                  <a:lnTo>
                    <a:pt x="111" y="125"/>
                  </a:lnTo>
                  <a:lnTo>
                    <a:pt x="110" y="166"/>
                  </a:lnTo>
                  <a:lnTo>
                    <a:pt x="96" y="166"/>
                  </a:lnTo>
                  <a:lnTo>
                    <a:pt x="82" y="166"/>
                  </a:lnTo>
                  <a:lnTo>
                    <a:pt x="68" y="166"/>
                  </a:lnTo>
                  <a:lnTo>
                    <a:pt x="54" y="166"/>
                  </a:lnTo>
                  <a:lnTo>
                    <a:pt x="41" y="165"/>
                  </a:lnTo>
                  <a:lnTo>
                    <a:pt x="27" y="165"/>
                  </a:lnTo>
                  <a:lnTo>
                    <a:pt x="13" y="163"/>
                  </a:lnTo>
                  <a:lnTo>
                    <a:pt x="0" y="163"/>
                  </a:lnTo>
                  <a:lnTo>
                    <a:pt x="0" y="121"/>
                  </a:lnTo>
                  <a:lnTo>
                    <a:pt x="1" y="83"/>
                  </a:lnTo>
                  <a:lnTo>
                    <a:pt x="5" y="45"/>
                  </a:lnTo>
                  <a:lnTo>
                    <a:pt x="15" y="3"/>
                  </a:lnTo>
                  <a:close/>
                </a:path>
              </a:pathLst>
            </a:custGeom>
            <a:solidFill>
              <a:srgbClr val="BFAD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21" name="Freeform 497"/>
            <p:cNvSpPr>
              <a:spLocks/>
            </p:cNvSpPr>
            <p:nvPr/>
          </p:nvSpPr>
          <p:spPr bwMode="auto">
            <a:xfrm>
              <a:off x="346" y="1048"/>
              <a:ext cx="52" cy="74"/>
            </a:xfrm>
            <a:custGeom>
              <a:avLst/>
              <a:gdLst>
                <a:gd name="T0" fmla="*/ 12 w 104"/>
                <a:gd name="T1" fmla="*/ 3 h 146"/>
                <a:gd name="T2" fmla="*/ 18 w 104"/>
                <a:gd name="T3" fmla="*/ 3 h 146"/>
                <a:gd name="T4" fmla="*/ 23 w 104"/>
                <a:gd name="T5" fmla="*/ 2 h 146"/>
                <a:gd name="T6" fmla="*/ 28 w 104"/>
                <a:gd name="T7" fmla="*/ 2 h 146"/>
                <a:gd name="T8" fmla="*/ 33 w 104"/>
                <a:gd name="T9" fmla="*/ 1 h 146"/>
                <a:gd name="T10" fmla="*/ 39 w 104"/>
                <a:gd name="T11" fmla="*/ 1 h 146"/>
                <a:gd name="T12" fmla="*/ 43 w 104"/>
                <a:gd name="T13" fmla="*/ 1 h 146"/>
                <a:gd name="T14" fmla="*/ 49 w 104"/>
                <a:gd name="T15" fmla="*/ 0 h 146"/>
                <a:gd name="T16" fmla="*/ 54 w 104"/>
                <a:gd name="T17" fmla="*/ 0 h 146"/>
                <a:gd name="T18" fmla="*/ 59 w 104"/>
                <a:gd name="T19" fmla="*/ 0 h 146"/>
                <a:gd name="T20" fmla="*/ 66 w 104"/>
                <a:gd name="T21" fmla="*/ 1 h 146"/>
                <a:gd name="T22" fmla="*/ 72 w 104"/>
                <a:gd name="T23" fmla="*/ 1 h 146"/>
                <a:gd name="T24" fmla="*/ 78 w 104"/>
                <a:gd name="T25" fmla="*/ 1 h 146"/>
                <a:gd name="T26" fmla="*/ 84 w 104"/>
                <a:gd name="T27" fmla="*/ 2 h 146"/>
                <a:gd name="T28" fmla="*/ 91 w 104"/>
                <a:gd name="T29" fmla="*/ 2 h 146"/>
                <a:gd name="T30" fmla="*/ 96 w 104"/>
                <a:gd name="T31" fmla="*/ 3 h 146"/>
                <a:gd name="T32" fmla="*/ 102 w 104"/>
                <a:gd name="T33" fmla="*/ 3 h 146"/>
                <a:gd name="T34" fmla="*/ 103 w 104"/>
                <a:gd name="T35" fmla="*/ 38 h 146"/>
                <a:gd name="T36" fmla="*/ 104 w 104"/>
                <a:gd name="T37" fmla="*/ 74 h 146"/>
                <a:gd name="T38" fmla="*/ 103 w 104"/>
                <a:gd name="T39" fmla="*/ 110 h 146"/>
                <a:gd name="T40" fmla="*/ 102 w 104"/>
                <a:gd name="T41" fmla="*/ 146 h 146"/>
                <a:gd name="T42" fmla="*/ 89 w 104"/>
                <a:gd name="T43" fmla="*/ 146 h 146"/>
                <a:gd name="T44" fmla="*/ 77 w 104"/>
                <a:gd name="T45" fmla="*/ 146 h 146"/>
                <a:gd name="T46" fmla="*/ 63 w 104"/>
                <a:gd name="T47" fmla="*/ 146 h 146"/>
                <a:gd name="T48" fmla="*/ 50 w 104"/>
                <a:gd name="T49" fmla="*/ 146 h 146"/>
                <a:gd name="T50" fmla="*/ 38 w 104"/>
                <a:gd name="T51" fmla="*/ 146 h 146"/>
                <a:gd name="T52" fmla="*/ 25 w 104"/>
                <a:gd name="T53" fmla="*/ 146 h 146"/>
                <a:gd name="T54" fmla="*/ 12 w 104"/>
                <a:gd name="T55" fmla="*/ 145 h 146"/>
                <a:gd name="T56" fmla="*/ 0 w 104"/>
                <a:gd name="T57" fmla="*/ 145 h 146"/>
                <a:gd name="T58" fmla="*/ 0 w 104"/>
                <a:gd name="T59" fmla="*/ 107 h 146"/>
                <a:gd name="T60" fmla="*/ 0 w 104"/>
                <a:gd name="T61" fmla="*/ 74 h 146"/>
                <a:gd name="T62" fmla="*/ 3 w 104"/>
                <a:gd name="T63" fmla="*/ 40 h 146"/>
                <a:gd name="T64" fmla="*/ 12 w 104"/>
                <a:gd name="T65" fmla="*/ 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4" h="146">
                  <a:moveTo>
                    <a:pt x="12" y="3"/>
                  </a:moveTo>
                  <a:lnTo>
                    <a:pt x="18" y="3"/>
                  </a:lnTo>
                  <a:lnTo>
                    <a:pt x="23" y="2"/>
                  </a:lnTo>
                  <a:lnTo>
                    <a:pt x="28" y="2"/>
                  </a:lnTo>
                  <a:lnTo>
                    <a:pt x="33" y="1"/>
                  </a:lnTo>
                  <a:lnTo>
                    <a:pt x="39" y="1"/>
                  </a:lnTo>
                  <a:lnTo>
                    <a:pt x="43" y="1"/>
                  </a:lnTo>
                  <a:lnTo>
                    <a:pt x="49" y="0"/>
                  </a:lnTo>
                  <a:lnTo>
                    <a:pt x="54" y="0"/>
                  </a:lnTo>
                  <a:lnTo>
                    <a:pt x="59" y="0"/>
                  </a:lnTo>
                  <a:lnTo>
                    <a:pt x="66" y="1"/>
                  </a:lnTo>
                  <a:lnTo>
                    <a:pt x="72" y="1"/>
                  </a:lnTo>
                  <a:lnTo>
                    <a:pt x="78" y="1"/>
                  </a:lnTo>
                  <a:lnTo>
                    <a:pt x="84" y="2"/>
                  </a:lnTo>
                  <a:lnTo>
                    <a:pt x="91" y="2"/>
                  </a:lnTo>
                  <a:lnTo>
                    <a:pt x="96" y="3"/>
                  </a:lnTo>
                  <a:lnTo>
                    <a:pt x="102" y="3"/>
                  </a:lnTo>
                  <a:lnTo>
                    <a:pt x="103" y="38"/>
                  </a:lnTo>
                  <a:lnTo>
                    <a:pt x="104" y="74"/>
                  </a:lnTo>
                  <a:lnTo>
                    <a:pt x="103" y="110"/>
                  </a:lnTo>
                  <a:lnTo>
                    <a:pt x="102" y="146"/>
                  </a:lnTo>
                  <a:lnTo>
                    <a:pt x="89" y="146"/>
                  </a:lnTo>
                  <a:lnTo>
                    <a:pt x="77" y="146"/>
                  </a:lnTo>
                  <a:lnTo>
                    <a:pt x="63" y="146"/>
                  </a:lnTo>
                  <a:lnTo>
                    <a:pt x="50" y="146"/>
                  </a:lnTo>
                  <a:lnTo>
                    <a:pt x="38" y="146"/>
                  </a:lnTo>
                  <a:lnTo>
                    <a:pt x="25" y="146"/>
                  </a:lnTo>
                  <a:lnTo>
                    <a:pt x="12" y="145"/>
                  </a:lnTo>
                  <a:lnTo>
                    <a:pt x="0" y="145"/>
                  </a:lnTo>
                  <a:lnTo>
                    <a:pt x="0" y="107"/>
                  </a:lnTo>
                  <a:lnTo>
                    <a:pt x="0" y="74"/>
                  </a:lnTo>
                  <a:lnTo>
                    <a:pt x="3" y="40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C4B7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22" name="Freeform 498"/>
            <p:cNvSpPr>
              <a:spLocks/>
            </p:cNvSpPr>
            <p:nvPr/>
          </p:nvSpPr>
          <p:spPr bwMode="auto">
            <a:xfrm>
              <a:off x="346" y="1048"/>
              <a:ext cx="50" cy="64"/>
            </a:xfrm>
            <a:custGeom>
              <a:avLst/>
              <a:gdLst>
                <a:gd name="T0" fmla="*/ 12 w 99"/>
                <a:gd name="T1" fmla="*/ 3 h 127"/>
                <a:gd name="T2" fmla="*/ 17 w 99"/>
                <a:gd name="T3" fmla="*/ 3 h 127"/>
                <a:gd name="T4" fmla="*/ 23 w 99"/>
                <a:gd name="T5" fmla="*/ 2 h 127"/>
                <a:gd name="T6" fmla="*/ 27 w 99"/>
                <a:gd name="T7" fmla="*/ 2 h 127"/>
                <a:gd name="T8" fmla="*/ 32 w 99"/>
                <a:gd name="T9" fmla="*/ 1 h 127"/>
                <a:gd name="T10" fmla="*/ 38 w 99"/>
                <a:gd name="T11" fmla="*/ 1 h 127"/>
                <a:gd name="T12" fmla="*/ 42 w 99"/>
                <a:gd name="T13" fmla="*/ 1 h 127"/>
                <a:gd name="T14" fmla="*/ 47 w 99"/>
                <a:gd name="T15" fmla="*/ 0 h 127"/>
                <a:gd name="T16" fmla="*/ 52 w 99"/>
                <a:gd name="T17" fmla="*/ 0 h 127"/>
                <a:gd name="T18" fmla="*/ 57 w 99"/>
                <a:gd name="T19" fmla="*/ 0 h 127"/>
                <a:gd name="T20" fmla="*/ 63 w 99"/>
                <a:gd name="T21" fmla="*/ 1 h 127"/>
                <a:gd name="T22" fmla="*/ 69 w 99"/>
                <a:gd name="T23" fmla="*/ 1 h 127"/>
                <a:gd name="T24" fmla="*/ 75 w 99"/>
                <a:gd name="T25" fmla="*/ 1 h 127"/>
                <a:gd name="T26" fmla="*/ 80 w 99"/>
                <a:gd name="T27" fmla="*/ 2 h 127"/>
                <a:gd name="T28" fmla="*/ 86 w 99"/>
                <a:gd name="T29" fmla="*/ 2 h 127"/>
                <a:gd name="T30" fmla="*/ 92 w 99"/>
                <a:gd name="T31" fmla="*/ 3 h 127"/>
                <a:gd name="T32" fmla="*/ 98 w 99"/>
                <a:gd name="T33" fmla="*/ 3 h 127"/>
                <a:gd name="T34" fmla="*/ 99 w 99"/>
                <a:gd name="T35" fmla="*/ 32 h 127"/>
                <a:gd name="T36" fmla="*/ 99 w 99"/>
                <a:gd name="T37" fmla="*/ 63 h 127"/>
                <a:gd name="T38" fmla="*/ 99 w 99"/>
                <a:gd name="T39" fmla="*/ 94 h 127"/>
                <a:gd name="T40" fmla="*/ 98 w 99"/>
                <a:gd name="T41" fmla="*/ 125 h 127"/>
                <a:gd name="T42" fmla="*/ 85 w 99"/>
                <a:gd name="T43" fmla="*/ 127 h 127"/>
                <a:gd name="T44" fmla="*/ 73 w 99"/>
                <a:gd name="T45" fmla="*/ 127 h 127"/>
                <a:gd name="T46" fmla="*/ 61 w 99"/>
                <a:gd name="T47" fmla="*/ 127 h 127"/>
                <a:gd name="T48" fmla="*/ 49 w 99"/>
                <a:gd name="T49" fmla="*/ 127 h 127"/>
                <a:gd name="T50" fmla="*/ 37 w 99"/>
                <a:gd name="T51" fmla="*/ 127 h 127"/>
                <a:gd name="T52" fmla="*/ 25 w 99"/>
                <a:gd name="T53" fmla="*/ 127 h 127"/>
                <a:gd name="T54" fmla="*/ 12 w 99"/>
                <a:gd name="T55" fmla="*/ 127 h 127"/>
                <a:gd name="T56" fmla="*/ 0 w 99"/>
                <a:gd name="T57" fmla="*/ 127 h 127"/>
                <a:gd name="T58" fmla="*/ 0 w 99"/>
                <a:gd name="T59" fmla="*/ 94 h 127"/>
                <a:gd name="T60" fmla="*/ 1 w 99"/>
                <a:gd name="T61" fmla="*/ 64 h 127"/>
                <a:gd name="T62" fmla="*/ 4 w 99"/>
                <a:gd name="T63" fmla="*/ 36 h 127"/>
                <a:gd name="T64" fmla="*/ 12 w 99"/>
                <a:gd name="T65" fmla="*/ 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9" h="127">
                  <a:moveTo>
                    <a:pt x="12" y="3"/>
                  </a:moveTo>
                  <a:lnTo>
                    <a:pt x="17" y="3"/>
                  </a:lnTo>
                  <a:lnTo>
                    <a:pt x="23" y="2"/>
                  </a:lnTo>
                  <a:lnTo>
                    <a:pt x="27" y="2"/>
                  </a:lnTo>
                  <a:lnTo>
                    <a:pt x="32" y="1"/>
                  </a:lnTo>
                  <a:lnTo>
                    <a:pt x="38" y="1"/>
                  </a:lnTo>
                  <a:lnTo>
                    <a:pt x="42" y="1"/>
                  </a:lnTo>
                  <a:lnTo>
                    <a:pt x="47" y="0"/>
                  </a:lnTo>
                  <a:lnTo>
                    <a:pt x="52" y="0"/>
                  </a:lnTo>
                  <a:lnTo>
                    <a:pt x="57" y="0"/>
                  </a:lnTo>
                  <a:lnTo>
                    <a:pt x="63" y="1"/>
                  </a:lnTo>
                  <a:lnTo>
                    <a:pt x="69" y="1"/>
                  </a:lnTo>
                  <a:lnTo>
                    <a:pt x="75" y="1"/>
                  </a:lnTo>
                  <a:lnTo>
                    <a:pt x="80" y="2"/>
                  </a:lnTo>
                  <a:lnTo>
                    <a:pt x="86" y="2"/>
                  </a:lnTo>
                  <a:lnTo>
                    <a:pt x="92" y="3"/>
                  </a:lnTo>
                  <a:lnTo>
                    <a:pt x="98" y="3"/>
                  </a:lnTo>
                  <a:lnTo>
                    <a:pt x="99" y="32"/>
                  </a:lnTo>
                  <a:lnTo>
                    <a:pt x="99" y="63"/>
                  </a:lnTo>
                  <a:lnTo>
                    <a:pt x="99" y="94"/>
                  </a:lnTo>
                  <a:lnTo>
                    <a:pt x="98" y="125"/>
                  </a:lnTo>
                  <a:lnTo>
                    <a:pt x="85" y="127"/>
                  </a:lnTo>
                  <a:lnTo>
                    <a:pt x="73" y="127"/>
                  </a:lnTo>
                  <a:lnTo>
                    <a:pt x="61" y="127"/>
                  </a:lnTo>
                  <a:lnTo>
                    <a:pt x="49" y="127"/>
                  </a:lnTo>
                  <a:lnTo>
                    <a:pt x="37" y="127"/>
                  </a:lnTo>
                  <a:lnTo>
                    <a:pt x="25" y="127"/>
                  </a:lnTo>
                  <a:lnTo>
                    <a:pt x="12" y="127"/>
                  </a:lnTo>
                  <a:lnTo>
                    <a:pt x="0" y="127"/>
                  </a:lnTo>
                  <a:lnTo>
                    <a:pt x="0" y="94"/>
                  </a:lnTo>
                  <a:lnTo>
                    <a:pt x="1" y="64"/>
                  </a:lnTo>
                  <a:lnTo>
                    <a:pt x="4" y="36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C9BF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23" name="Freeform 499"/>
            <p:cNvSpPr>
              <a:spLocks/>
            </p:cNvSpPr>
            <p:nvPr/>
          </p:nvSpPr>
          <p:spPr bwMode="auto">
            <a:xfrm>
              <a:off x="348" y="1048"/>
              <a:ext cx="46" cy="55"/>
            </a:xfrm>
            <a:custGeom>
              <a:avLst/>
              <a:gdLst>
                <a:gd name="T0" fmla="*/ 12 w 92"/>
                <a:gd name="T1" fmla="*/ 3 h 108"/>
                <a:gd name="T2" fmla="*/ 50 w 92"/>
                <a:gd name="T3" fmla="*/ 0 h 108"/>
                <a:gd name="T4" fmla="*/ 92 w 92"/>
                <a:gd name="T5" fmla="*/ 3 h 108"/>
                <a:gd name="T6" fmla="*/ 92 w 92"/>
                <a:gd name="T7" fmla="*/ 27 h 108"/>
                <a:gd name="T8" fmla="*/ 92 w 92"/>
                <a:gd name="T9" fmla="*/ 53 h 108"/>
                <a:gd name="T10" fmla="*/ 92 w 92"/>
                <a:gd name="T11" fmla="*/ 79 h 108"/>
                <a:gd name="T12" fmla="*/ 92 w 92"/>
                <a:gd name="T13" fmla="*/ 106 h 108"/>
                <a:gd name="T14" fmla="*/ 81 w 92"/>
                <a:gd name="T15" fmla="*/ 107 h 108"/>
                <a:gd name="T16" fmla="*/ 69 w 92"/>
                <a:gd name="T17" fmla="*/ 107 h 108"/>
                <a:gd name="T18" fmla="*/ 58 w 92"/>
                <a:gd name="T19" fmla="*/ 108 h 108"/>
                <a:gd name="T20" fmla="*/ 46 w 92"/>
                <a:gd name="T21" fmla="*/ 108 h 108"/>
                <a:gd name="T22" fmla="*/ 35 w 92"/>
                <a:gd name="T23" fmla="*/ 108 h 108"/>
                <a:gd name="T24" fmla="*/ 23 w 92"/>
                <a:gd name="T25" fmla="*/ 108 h 108"/>
                <a:gd name="T26" fmla="*/ 12 w 92"/>
                <a:gd name="T27" fmla="*/ 108 h 108"/>
                <a:gd name="T28" fmla="*/ 0 w 92"/>
                <a:gd name="T29" fmla="*/ 108 h 108"/>
                <a:gd name="T30" fmla="*/ 0 w 92"/>
                <a:gd name="T31" fmla="*/ 80 h 108"/>
                <a:gd name="T32" fmla="*/ 0 w 92"/>
                <a:gd name="T33" fmla="*/ 55 h 108"/>
                <a:gd name="T34" fmla="*/ 3 w 92"/>
                <a:gd name="T35" fmla="*/ 31 h 108"/>
                <a:gd name="T36" fmla="*/ 12 w 92"/>
                <a:gd name="T37" fmla="*/ 3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2" h="108">
                  <a:moveTo>
                    <a:pt x="12" y="3"/>
                  </a:moveTo>
                  <a:lnTo>
                    <a:pt x="50" y="0"/>
                  </a:lnTo>
                  <a:lnTo>
                    <a:pt x="92" y="3"/>
                  </a:lnTo>
                  <a:lnTo>
                    <a:pt x="92" y="27"/>
                  </a:lnTo>
                  <a:lnTo>
                    <a:pt x="92" y="53"/>
                  </a:lnTo>
                  <a:lnTo>
                    <a:pt x="92" y="79"/>
                  </a:lnTo>
                  <a:lnTo>
                    <a:pt x="92" y="106"/>
                  </a:lnTo>
                  <a:lnTo>
                    <a:pt x="81" y="107"/>
                  </a:lnTo>
                  <a:lnTo>
                    <a:pt x="69" y="107"/>
                  </a:lnTo>
                  <a:lnTo>
                    <a:pt x="58" y="108"/>
                  </a:lnTo>
                  <a:lnTo>
                    <a:pt x="46" y="108"/>
                  </a:lnTo>
                  <a:lnTo>
                    <a:pt x="35" y="108"/>
                  </a:lnTo>
                  <a:lnTo>
                    <a:pt x="23" y="108"/>
                  </a:lnTo>
                  <a:lnTo>
                    <a:pt x="12" y="108"/>
                  </a:lnTo>
                  <a:lnTo>
                    <a:pt x="0" y="108"/>
                  </a:lnTo>
                  <a:lnTo>
                    <a:pt x="0" y="80"/>
                  </a:lnTo>
                  <a:lnTo>
                    <a:pt x="0" y="55"/>
                  </a:lnTo>
                  <a:lnTo>
                    <a:pt x="3" y="31"/>
                  </a:lnTo>
                  <a:lnTo>
                    <a:pt x="12" y="3"/>
                  </a:lnTo>
                  <a:close/>
                </a:path>
              </a:pathLst>
            </a:custGeom>
            <a:solidFill>
              <a:srgbClr val="CEC6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24" name="Freeform 500"/>
            <p:cNvSpPr>
              <a:spLocks/>
            </p:cNvSpPr>
            <p:nvPr/>
          </p:nvSpPr>
          <p:spPr bwMode="auto">
            <a:xfrm>
              <a:off x="350" y="1032"/>
              <a:ext cx="65" cy="15"/>
            </a:xfrm>
            <a:custGeom>
              <a:avLst/>
              <a:gdLst>
                <a:gd name="T0" fmla="*/ 3 w 129"/>
                <a:gd name="T1" fmla="*/ 2 h 30"/>
                <a:gd name="T2" fmla="*/ 0 w 129"/>
                <a:gd name="T3" fmla="*/ 27 h 30"/>
                <a:gd name="T4" fmla="*/ 16 w 129"/>
                <a:gd name="T5" fmla="*/ 26 h 30"/>
                <a:gd name="T6" fmla="*/ 32 w 129"/>
                <a:gd name="T7" fmla="*/ 25 h 30"/>
                <a:gd name="T8" fmla="*/ 48 w 129"/>
                <a:gd name="T9" fmla="*/ 25 h 30"/>
                <a:gd name="T10" fmla="*/ 64 w 129"/>
                <a:gd name="T11" fmla="*/ 26 h 30"/>
                <a:gd name="T12" fmla="*/ 79 w 129"/>
                <a:gd name="T13" fmla="*/ 27 h 30"/>
                <a:gd name="T14" fmla="*/ 95 w 129"/>
                <a:gd name="T15" fmla="*/ 28 h 30"/>
                <a:gd name="T16" fmla="*/ 112 w 129"/>
                <a:gd name="T17" fmla="*/ 29 h 30"/>
                <a:gd name="T18" fmla="*/ 129 w 129"/>
                <a:gd name="T19" fmla="*/ 30 h 30"/>
                <a:gd name="T20" fmla="*/ 129 w 129"/>
                <a:gd name="T21" fmla="*/ 4 h 30"/>
                <a:gd name="T22" fmla="*/ 69 w 129"/>
                <a:gd name="T23" fmla="*/ 0 h 30"/>
                <a:gd name="T24" fmla="*/ 3 w 129"/>
                <a:gd name="T25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30">
                  <a:moveTo>
                    <a:pt x="3" y="2"/>
                  </a:moveTo>
                  <a:lnTo>
                    <a:pt x="0" y="27"/>
                  </a:lnTo>
                  <a:lnTo>
                    <a:pt x="16" y="26"/>
                  </a:lnTo>
                  <a:lnTo>
                    <a:pt x="32" y="25"/>
                  </a:lnTo>
                  <a:lnTo>
                    <a:pt x="48" y="25"/>
                  </a:lnTo>
                  <a:lnTo>
                    <a:pt x="64" y="26"/>
                  </a:lnTo>
                  <a:lnTo>
                    <a:pt x="79" y="27"/>
                  </a:lnTo>
                  <a:lnTo>
                    <a:pt x="95" y="28"/>
                  </a:lnTo>
                  <a:lnTo>
                    <a:pt x="112" y="29"/>
                  </a:lnTo>
                  <a:lnTo>
                    <a:pt x="129" y="30"/>
                  </a:lnTo>
                  <a:lnTo>
                    <a:pt x="129" y="4"/>
                  </a:lnTo>
                  <a:lnTo>
                    <a:pt x="69" y="0"/>
                  </a:lnTo>
                  <a:lnTo>
                    <a:pt x="3" y="2"/>
                  </a:lnTo>
                  <a:close/>
                </a:path>
              </a:pathLst>
            </a:custGeom>
            <a:solidFill>
              <a:srgbClr val="AA8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25" name="Freeform 501"/>
            <p:cNvSpPr>
              <a:spLocks/>
            </p:cNvSpPr>
            <p:nvPr/>
          </p:nvSpPr>
          <p:spPr bwMode="auto">
            <a:xfrm>
              <a:off x="337" y="1209"/>
              <a:ext cx="77" cy="25"/>
            </a:xfrm>
            <a:custGeom>
              <a:avLst/>
              <a:gdLst>
                <a:gd name="T0" fmla="*/ 1 w 156"/>
                <a:gd name="T1" fmla="*/ 0 h 51"/>
                <a:gd name="T2" fmla="*/ 156 w 156"/>
                <a:gd name="T3" fmla="*/ 15 h 51"/>
                <a:gd name="T4" fmla="*/ 156 w 156"/>
                <a:gd name="T5" fmla="*/ 51 h 51"/>
                <a:gd name="T6" fmla="*/ 0 w 156"/>
                <a:gd name="T7" fmla="*/ 28 h 51"/>
                <a:gd name="T8" fmla="*/ 1 w 156"/>
                <a:gd name="T9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51">
                  <a:moveTo>
                    <a:pt x="1" y="0"/>
                  </a:moveTo>
                  <a:lnTo>
                    <a:pt x="156" y="15"/>
                  </a:lnTo>
                  <a:lnTo>
                    <a:pt x="156" y="51"/>
                  </a:lnTo>
                  <a:lnTo>
                    <a:pt x="0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A8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26" name="Freeform 502"/>
            <p:cNvSpPr>
              <a:spLocks/>
            </p:cNvSpPr>
            <p:nvPr/>
          </p:nvSpPr>
          <p:spPr bwMode="auto">
            <a:xfrm>
              <a:off x="360" y="1215"/>
              <a:ext cx="31" cy="8"/>
            </a:xfrm>
            <a:custGeom>
              <a:avLst/>
              <a:gdLst>
                <a:gd name="T0" fmla="*/ 33 w 63"/>
                <a:gd name="T1" fmla="*/ 0 h 16"/>
                <a:gd name="T2" fmla="*/ 45 w 63"/>
                <a:gd name="T3" fmla="*/ 1 h 16"/>
                <a:gd name="T4" fmla="*/ 55 w 63"/>
                <a:gd name="T5" fmla="*/ 3 h 16"/>
                <a:gd name="T6" fmla="*/ 60 w 63"/>
                <a:gd name="T7" fmla="*/ 7 h 16"/>
                <a:gd name="T8" fmla="*/ 63 w 63"/>
                <a:gd name="T9" fmla="*/ 10 h 16"/>
                <a:gd name="T10" fmla="*/ 60 w 63"/>
                <a:gd name="T11" fmla="*/ 13 h 16"/>
                <a:gd name="T12" fmla="*/ 53 w 63"/>
                <a:gd name="T13" fmla="*/ 15 h 16"/>
                <a:gd name="T14" fmla="*/ 44 w 63"/>
                <a:gd name="T15" fmla="*/ 16 h 16"/>
                <a:gd name="T16" fmla="*/ 31 w 63"/>
                <a:gd name="T17" fmla="*/ 15 h 16"/>
                <a:gd name="T18" fmla="*/ 19 w 63"/>
                <a:gd name="T19" fmla="*/ 13 h 16"/>
                <a:gd name="T20" fmla="*/ 10 w 63"/>
                <a:gd name="T21" fmla="*/ 11 h 16"/>
                <a:gd name="T22" fmla="*/ 3 w 63"/>
                <a:gd name="T23" fmla="*/ 8 h 16"/>
                <a:gd name="T24" fmla="*/ 0 w 63"/>
                <a:gd name="T25" fmla="*/ 4 h 16"/>
                <a:gd name="T26" fmla="*/ 4 w 63"/>
                <a:gd name="T27" fmla="*/ 2 h 16"/>
                <a:gd name="T28" fmla="*/ 11 w 63"/>
                <a:gd name="T29" fmla="*/ 0 h 16"/>
                <a:gd name="T30" fmla="*/ 20 w 63"/>
                <a:gd name="T31" fmla="*/ 0 h 16"/>
                <a:gd name="T32" fmla="*/ 33 w 63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" h="16">
                  <a:moveTo>
                    <a:pt x="33" y="0"/>
                  </a:moveTo>
                  <a:lnTo>
                    <a:pt x="45" y="1"/>
                  </a:lnTo>
                  <a:lnTo>
                    <a:pt x="55" y="3"/>
                  </a:lnTo>
                  <a:lnTo>
                    <a:pt x="60" y="7"/>
                  </a:lnTo>
                  <a:lnTo>
                    <a:pt x="63" y="10"/>
                  </a:lnTo>
                  <a:lnTo>
                    <a:pt x="60" y="13"/>
                  </a:lnTo>
                  <a:lnTo>
                    <a:pt x="53" y="15"/>
                  </a:lnTo>
                  <a:lnTo>
                    <a:pt x="44" y="16"/>
                  </a:lnTo>
                  <a:lnTo>
                    <a:pt x="31" y="15"/>
                  </a:lnTo>
                  <a:lnTo>
                    <a:pt x="19" y="13"/>
                  </a:lnTo>
                  <a:lnTo>
                    <a:pt x="10" y="11"/>
                  </a:lnTo>
                  <a:lnTo>
                    <a:pt x="3" y="8"/>
                  </a:lnTo>
                  <a:lnTo>
                    <a:pt x="0" y="4"/>
                  </a:lnTo>
                  <a:lnTo>
                    <a:pt x="4" y="2"/>
                  </a:lnTo>
                  <a:lnTo>
                    <a:pt x="11" y="0"/>
                  </a:lnTo>
                  <a:lnTo>
                    <a:pt x="20" y="0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35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27" name="Freeform 503"/>
            <p:cNvSpPr>
              <a:spLocks/>
            </p:cNvSpPr>
            <p:nvPr/>
          </p:nvSpPr>
          <p:spPr bwMode="auto">
            <a:xfrm>
              <a:off x="360" y="1214"/>
              <a:ext cx="21" cy="8"/>
            </a:xfrm>
            <a:custGeom>
              <a:avLst/>
              <a:gdLst>
                <a:gd name="T0" fmla="*/ 22 w 43"/>
                <a:gd name="T1" fmla="*/ 0 h 16"/>
                <a:gd name="T2" fmla="*/ 30 w 43"/>
                <a:gd name="T3" fmla="*/ 1 h 16"/>
                <a:gd name="T4" fmla="*/ 37 w 43"/>
                <a:gd name="T5" fmla="*/ 3 h 16"/>
                <a:gd name="T6" fmla="*/ 42 w 43"/>
                <a:gd name="T7" fmla="*/ 6 h 16"/>
                <a:gd name="T8" fmla="*/ 43 w 43"/>
                <a:gd name="T9" fmla="*/ 10 h 16"/>
                <a:gd name="T10" fmla="*/ 41 w 43"/>
                <a:gd name="T11" fmla="*/ 12 h 16"/>
                <a:gd name="T12" fmla="*/ 36 w 43"/>
                <a:gd name="T13" fmla="*/ 14 h 16"/>
                <a:gd name="T14" fmla="*/ 29 w 43"/>
                <a:gd name="T15" fmla="*/ 16 h 16"/>
                <a:gd name="T16" fmla="*/ 21 w 43"/>
                <a:gd name="T17" fmla="*/ 16 h 16"/>
                <a:gd name="T18" fmla="*/ 13 w 43"/>
                <a:gd name="T19" fmla="*/ 14 h 16"/>
                <a:gd name="T20" fmla="*/ 6 w 43"/>
                <a:gd name="T21" fmla="*/ 12 h 16"/>
                <a:gd name="T22" fmla="*/ 2 w 43"/>
                <a:gd name="T23" fmla="*/ 9 h 16"/>
                <a:gd name="T24" fmla="*/ 0 w 43"/>
                <a:gd name="T25" fmla="*/ 5 h 16"/>
                <a:gd name="T26" fmla="*/ 3 w 43"/>
                <a:gd name="T27" fmla="*/ 3 h 16"/>
                <a:gd name="T28" fmla="*/ 7 w 43"/>
                <a:gd name="T29" fmla="*/ 1 h 16"/>
                <a:gd name="T30" fmla="*/ 14 w 43"/>
                <a:gd name="T31" fmla="*/ 0 h 16"/>
                <a:gd name="T32" fmla="*/ 22 w 43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3" h="16">
                  <a:moveTo>
                    <a:pt x="22" y="0"/>
                  </a:moveTo>
                  <a:lnTo>
                    <a:pt x="30" y="1"/>
                  </a:lnTo>
                  <a:lnTo>
                    <a:pt x="37" y="3"/>
                  </a:lnTo>
                  <a:lnTo>
                    <a:pt x="42" y="6"/>
                  </a:lnTo>
                  <a:lnTo>
                    <a:pt x="43" y="10"/>
                  </a:lnTo>
                  <a:lnTo>
                    <a:pt x="41" y="12"/>
                  </a:lnTo>
                  <a:lnTo>
                    <a:pt x="36" y="14"/>
                  </a:lnTo>
                  <a:lnTo>
                    <a:pt x="29" y="16"/>
                  </a:lnTo>
                  <a:lnTo>
                    <a:pt x="21" y="16"/>
                  </a:lnTo>
                  <a:lnTo>
                    <a:pt x="13" y="14"/>
                  </a:lnTo>
                  <a:lnTo>
                    <a:pt x="6" y="12"/>
                  </a:lnTo>
                  <a:lnTo>
                    <a:pt x="2" y="9"/>
                  </a:lnTo>
                  <a:lnTo>
                    <a:pt x="0" y="5"/>
                  </a:lnTo>
                  <a:lnTo>
                    <a:pt x="3" y="3"/>
                  </a:lnTo>
                  <a:lnTo>
                    <a:pt x="7" y="1"/>
                  </a:lnTo>
                  <a:lnTo>
                    <a:pt x="14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876B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28" name="Freeform 504"/>
            <p:cNvSpPr>
              <a:spLocks/>
            </p:cNvSpPr>
            <p:nvPr/>
          </p:nvSpPr>
          <p:spPr bwMode="auto">
            <a:xfrm>
              <a:off x="360" y="1215"/>
              <a:ext cx="15" cy="6"/>
            </a:xfrm>
            <a:custGeom>
              <a:avLst/>
              <a:gdLst>
                <a:gd name="T0" fmla="*/ 17 w 30"/>
                <a:gd name="T1" fmla="*/ 0 h 10"/>
                <a:gd name="T2" fmla="*/ 22 w 30"/>
                <a:gd name="T3" fmla="*/ 1 h 10"/>
                <a:gd name="T4" fmla="*/ 27 w 30"/>
                <a:gd name="T5" fmla="*/ 2 h 10"/>
                <a:gd name="T6" fmla="*/ 29 w 30"/>
                <a:gd name="T7" fmla="*/ 4 h 10"/>
                <a:gd name="T8" fmla="*/ 30 w 30"/>
                <a:gd name="T9" fmla="*/ 7 h 10"/>
                <a:gd name="T10" fmla="*/ 29 w 30"/>
                <a:gd name="T11" fmla="*/ 8 h 10"/>
                <a:gd name="T12" fmla="*/ 26 w 30"/>
                <a:gd name="T13" fmla="*/ 10 h 10"/>
                <a:gd name="T14" fmla="*/ 21 w 30"/>
                <a:gd name="T15" fmla="*/ 10 h 10"/>
                <a:gd name="T16" fmla="*/ 15 w 30"/>
                <a:gd name="T17" fmla="*/ 10 h 10"/>
                <a:gd name="T18" fmla="*/ 10 w 30"/>
                <a:gd name="T19" fmla="*/ 9 h 10"/>
                <a:gd name="T20" fmla="*/ 5 w 30"/>
                <a:gd name="T21" fmla="*/ 8 h 10"/>
                <a:gd name="T22" fmla="*/ 2 w 30"/>
                <a:gd name="T23" fmla="*/ 6 h 10"/>
                <a:gd name="T24" fmla="*/ 0 w 30"/>
                <a:gd name="T25" fmla="*/ 3 h 10"/>
                <a:gd name="T26" fmla="*/ 2 w 30"/>
                <a:gd name="T27" fmla="*/ 2 h 10"/>
                <a:gd name="T28" fmla="*/ 5 w 30"/>
                <a:gd name="T29" fmla="*/ 0 h 10"/>
                <a:gd name="T30" fmla="*/ 10 w 30"/>
                <a:gd name="T31" fmla="*/ 0 h 10"/>
                <a:gd name="T32" fmla="*/ 17 w 30"/>
                <a:gd name="T3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10">
                  <a:moveTo>
                    <a:pt x="17" y="0"/>
                  </a:moveTo>
                  <a:lnTo>
                    <a:pt x="22" y="1"/>
                  </a:lnTo>
                  <a:lnTo>
                    <a:pt x="27" y="2"/>
                  </a:lnTo>
                  <a:lnTo>
                    <a:pt x="29" y="4"/>
                  </a:lnTo>
                  <a:lnTo>
                    <a:pt x="30" y="7"/>
                  </a:lnTo>
                  <a:lnTo>
                    <a:pt x="29" y="8"/>
                  </a:lnTo>
                  <a:lnTo>
                    <a:pt x="26" y="10"/>
                  </a:lnTo>
                  <a:lnTo>
                    <a:pt x="21" y="10"/>
                  </a:lnTo>
                  <a:lnTo>
                    <a:pt x="15" y="10"/>
                  </a:lnTo>
                  <a:lnTo>
                    <a:pt x="10" y="9"/>
                  </a:lnTo>
                  <a:lnTo>
                    <a:pt x="5" y="8"/>
                  </a:lnTo>
                  <a:lnTo>
                    <a:pt x="2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C6B5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29" name="Freeform 505"/>
            <p:cNvSpPr>
              <a:spLocks/>
            </p:cNvSpPr>
            <p:nvPr/>
          </p:nvSpPr>
          <p:spPr bwMode="auto">
            <a:xfrm>
              <a:off x="417" y="1206"/>
              <a:ext cx="53" cy="25"/>
            </a:xfrm>
            <a:custGeom>
              <a:avLst/>
              <a:gdLst>
                <a:gd name="T0" fmla="*/ 0 w 106"/>
                <a:gd name="T1" fmla="*/ 21 h 51"/>
                <a:gd name="T2" fmla="*/ 106 w 106"/>
                <a:gd name="T3" fmla="*/ 0 h 51"/>
                <a:gd name="T4" fmla="*/ 106 w 106"/>
                <a:gd name="T5" fmla="*/ 21 h 51"/>
                <a:gd name="T6" fmla="*/ 78 w 106"/>
                <a:gd name="T7" fmla="*/ 30 h 51"/>
                <a:gd name="T8" fmla="*/ 0 w 106"/>
                <a:gd name="T9" fmla="*/ 51 h 51"/>
                <a:gd name="T10" fmla="*/ 0 w 106"/>
                <a:gd name="T11" fmla="*/ 2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51">
                  <a:moveTo>
                    <a:pt x="0" y="21"/>
                  </a:moveTo>
                  <a:lnTo>
                    <a:pt x="106" y="0"/>
                  </a:lnTo>
                  <a:lnTo>
                    <a:pt x="106" y="21"/>
                  </a:lnTo>
                  <a:lnTo>
                    <a:pt x="78" y="30"/>
                  </a:lnTo>
                  <a:lnTo>
                    <a:pt x="0" y="5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3A4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30" name="Freeform 506"/>
            <p:cNvSpPr>
              <a:spLocks/>
            </p:cNvSpPr>
            <p:nvPr/>
          </p:nvSpPr>
          <p:spPr bwMode="auto">
            <a:xfrm>
              <a:off x="420" y="1206"/>
              <a:ext cx="50" cy="24"/>
            </a:xfrm>
            <a:custGeom>
              <a:avLst/>
              <a:gdLst>
                <a:gd name="T0" fmla="*/ 0 w 100"/>
                <a:gd name="T1" fmla="*/ 20 h 50"/>
                <a:gd name="T2" fmla="*/ 13 w 100"/>
                <a:gd name="T3" fmla="*/ 18 h 50"/>
                <a:gd name="T4" fmla="*/ 26 w 100"/>
                <a:gd name="T5" fmla="*/ 15 h 50"/>
                <a:gd name="T6" fmla="*/ 38 w 100"/>
                <a:gd name="T7" fmla="*/ 13 h 50"/>
                <a:gd name="T8" fmla="*/ 51 w 100"/>
                <a:gd name="T9" fmla="*/ 11 h 50"/>
                <a:gd name="T10" fmla="*/ 62 w 100"/>
                <a:gd name="T11" fmla="*/ 8 h 50"/>
                <a:gd name="T12" fmla="*/ 75 w 100"/>
                <a:gd name="T13" fmla="*/ 5 h 50"/>
                <a:gd name="T14" fmla="*/ 88 w 100"/>
                <a:gd name="T15" fmla="*/ 3 h 50"/>
                <a:gd name="T16" fmla="*/ 100 w 100"/>
                <a:gd name="T17" fmla="*/ 0 h 50"/>
                <a:gd name="T18" fmla="*/ 100 w 100"/>
                <a:gd name="T19" fmla="*/ 5 h 50"/>
                <a:gd name="T20" fmla="*/ 100 w 100"/>
                <a:gd name="T21" fmla="*/ 11 h 50"/>
                <a:gd name="T22" fmla="*/ 100 w 100"/>
                <a:gd name="T23" fmla="*/ 15 h 50"/>
                <a:gd name="T24" fmla="*/ 100 w 100"/>
                <a:gd name="T25" fmla="*/ 21 h 50"/>
                <a:gd name="T26" fmla="*/ 92 w 100"/>
                <a:gd name="T27" fmla="*/ 23 h 50"/>
                <a:gd name="T28" fmla="*/ 85 w 100"/>
                <a:gd name="T29" fmla="*/ 26 h 50"/>
                <a:gd name="T30" fmla="*/ 79 w 100"/>
                <a:gd name="T31" fmla="*/ 28 h 50"/>
                <a:gd name="T32" fmla="*/ 72 w 100"/>
                <a:gd name="T33" fmla="*/ 30 h 50"/>
                <a:gd name="T34" fmla="*/ 62 w 100"/>
                <a:gd name="T35" fmla="*/ 32 h 50"/>
                <a:gd name="T36" fmla="*/ 53 w 100"/>
                <a:gd name="T37" fmla="*/ 35 h 50"/>
                <a:gd name="T38" fmla="*/ 44 w 100"/>
                <a:gd name="T39" fmla="*/ 37 h 50"/>
                <a:gd name="T40" fmla="*/ 36 w 100"/>
                <a:gd name="T41" fmla="*/ 39 h 50"/>
                <a:gd name="T42" fmla="*/ 27 w 100"/>
                <a:gd name="T43" fmla="*/ 43 h 50"/>
                <a:gd name="T44" fmla="*/ 17 w 100"/>
                <a:gd name="T45" fmla="*/ 45 h 50"/>
                <a:gd name="T46" fmla="*/ 9 w 100"/>
                <a:gd name="T47" fmla="*/ 47 h 50"/>
                <a:gd name="T48" fmla="*/ 0 w 100"/>
                <a:gd name="T49" fmla="*/ 50 h 50"/>
                <a:gd name="T50" fmla="*/ 0 w 100"/>
                <a:gd name="T51" fmla="*/ 42 h 50"/>
                <a:gd name="T52" fmla="*/ 0 w 100"/>
                <a:gd name="T53" fmla="*/ 35 h 50"/>
                <a:gd name="T54" fmla="*/ 0 w 100"/>
                <a:gd name="T55" fmla="*/ 28 h 50"/>
                <a:gd name="T56" fmla="*/ 0 w 100"/>
                <a:gd name="T57" fmla="*/ 2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0" h="50">
                  <a:moveTo>
                    <a:pt x="0" y="20"/>
                  </a:moveTo>
                  <a:lnTo>
                    <a:pt x="13" y="18"/>
                  </a:lnTo>
                  <a:lnTo>
                    <a:pt x="26" y="15"/>
                  </a:lnTo>
                  <a:lnTo>
                    <a:pt x="38" y="13"/>
                  </a:lnTo>
                  <a:lnTo>
                    <a:pt x="51" y="11"/>
                  </a:lnTo>
                  <a:lnTo>
                    <a:pt x="62" y="8"/>
                  </a:lnTo>
                  <a:lnTo>
                    <a:pt x="75" y="5"/>
                  </a:lnTo>
                  <a:lnTo>
                    <a:pt x="88" y="3"/>
                  </a:lnTo>
                  <a:lnTo>
                    <a:pt x="100" y="0"/>
                  </a:lnTo>
                  <a:lnTo>
                    <a:pt x="100" y="5"/>
                  </a:lnTo>
                  <a:lnTo>
                    <a:pt x="100" y="11"/>
                  </a:lnTo>
                  <a:lnTo>
                    <a:pt x="100" y="15"/>
                  </a:lnTo>
                  <a:lnTo>
                    <a:pt x="100" y="21"/>
                  </a:lnTo>
                  <a:lnTo>
                    <a:pt x="92" y="23"/>
                  </a:lnTo>
                  <a:lnTo>
                    <a:pt x="85" y="26"/>
                  </a:lnTo>
                  <a:lnTo>
                    <a:pt x="79" y="28"/>
                  </a:lnTo>
                  <a:lnTo>
                    <a:pt x="72" y="30"/>
                  </a:lnTo>
                  <a:lnTo>
                    <a:pt x="62" y="32"/>
                  </a:lnTo>
                  <a:lnTo>
                    <a:pt x="53" y="35"/>
                  </a:lnTo>
                  <a:lnTo>
                    <a:pt x="44" y="37"/>
                  </a:lnTo>
                  <a:lnTo>
                    <a:pt x="36" y="39"/>
                  </a:lnTo>
                  <a:lnTo>
                    <a:pt x="27" y="43"/>
                  </a:lnTo>
                  <a:lnTo>
                    <a:pt x="17" y="45"/>
                  </a:lnTo>
                  <a:lnTo>
                    <a:pt x="9" y="47"/>
                  </a:lnTo>
                  <a:lnTo>
                    <a:pt x="0" y="50"/>
                  </a:lnTo>
                  <a:lnTo>
                    <a:pt x="0" y="42"/>
                  </a:lnTo>
                  <a:lnTo>
                    <a:pt x="0" y="35"/>
                  </a:lnTo>
                  <a:lnTo>
                    <a:pt x="0" y="28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24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31" name="Freeform 507"/>
            <p:cNvSpPr>
              <a:spLocks/>
            </p:cNvSpPr>
            <p:nvPr/>
          </p:nvSpPr>
          <p:spPr bwMode="auto">
            <a:xfrm>
              <a:off x="422" y="1206"/>
              <a:ext cx="48" cy="24"/>
            </a:xfrm>
            <a:custGeom>
              <a:avLst/>
              <a:gdLst>
                <a:gd name="T0" fmla="*/ 0 w 95"/>
                <a:gd name="T1" fmla="*/ 20 h 49"/>
                <a:gd name="T2" fmla="*/ 11 w 95"/>
                <a:gd name="T3" fmla="*/ 18 h 49"/>
                <a:gd name="T4" fmla="*/ 24 w 95"/>
                <a:gd name="T5" fmla="*/ 15 h 49"/>
                <a:gd name="T6" fmla="*/ 35 w 95"/>
                <a:gd name="T7" fmla="*/ 12 h 49"/>
                <a:gd name="T8" fmla="*/ 48 w 95"/>
                <a:gd name="T9" fmla="*/ 9 h 49"/>
                <a:gd name="T10" fmla="*/ 60 w 95"/>
                <a:gd name="T11" fmla="*/ 7 h 49"/>
                <a:gd name="T12" fmla="*/ 71 w 95"/>
                <a:gd name="T13" fmla="*/ 5 h 49"/>
                <a:gd name="T14" fmla="*/ 84 w 95"/>
                <a:gd name="T15" fmla="*/ 3 h 49"/>
                <a:gd name="T16" fmla="*/ 95 w 95"/>
                <a:gd name="T17" fmla="*/ 0 h 49"/>
                <a:gd name="T18" fmla="*/ 95 w 95"/>
                <a:gd name="T19" fmla="*/ 6 h 49"/>
                <a:gd name="T20" fmla="*/ 95 w 95"/>
                <a:gd name="T21" fmla="*/ 11 h 49"/>
                <a:gd name="T22" fmla="*/ 95 w 95"/>
                <a:gd name="T23" fmla="*/ 16 h 49"/>
                <a:gd name="T24" fmla="*/ 95 w 95"/>
                <a:gd name="T25" fmla="*/ 22 h 49"/>
                <a:gd name="T26" fmla="*/ 88 w 95"/>
                <a:gd name="T27" fmla="*/ 24 h 49"/>
                <a:gd name="T28" fmla="*/ 82 w 95"/>
                <a:gd name="T29" fmla="*/ 26 h 49"/>
                <a:gd name="T30" fmla="*/ 74 w 95"/>
                <a:gd name="T31" fmla="*/ 28 h 49"/>
                <a:gd name="T32" fmla="*/ 67 w 95"/>
                <a:gd name="T33" fmla="*/ 30 h 49"/>
                <a:gd name="T34" fmla="*/ 59 w 95"/>
                <a:gd name="T35" fmla="*/ 32 h 49"/>
                <a:gd name="T36" fmla="*/ 50 w 95"/>
                <a:gd name="T37" fmla="*/ 35 h 49"/>
                <a:gd name="T38" fmla="*/ 42 w 95"/>
                <a:gd name="T39" fmla="*/ 37 h 49"/>
                <a:gd name="T40" fmla="*/ 34 w 95"/>
                <a:gd name="T41" fmla="*/ 39 h 49"/>
                <a:gd name="T42" fmla="*/ 25 w 95"/>
                <a:gd name="T43" fmla="*/ 42 h 49"/>
                <a:gd name="T44" fmla="*/ 17 w 95"/>
                <a:gd name="T45" fmla="*/ 44 h 49"/>
                <a:gd name="T46" fmla="*/ 9 w 95"/>
                <a:gd name="T47" fmla="*/ 46 h 49"/>
                <a:gd name="T48" fmla="*/ 1 w 95"/>
                <a:gd name="T49" fmla="*/ 49 h 49"/>
                <a:gd name="T50" fmla="*/ 1 w 95"/>
                <a:gd name="T51" fmla="*/ 41 h 49"/>
                <a:gd name="T52" fmla="*/ 1 w 95"/>
                <a:gd name="T53" fmla="*/ 34 h 49"/>
                <a:gd name="T54" fmla="*/ 0 w 95"/>
                <a:gd name="T55" fmla="*/ 27 h 49"/>
                <a:gd name="T56" fmla="*/ 0 w 95"/>
                <a:gd name="T5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5" h="49">
                  <a:moveTo>
                    <a:pt x="0" y="20"/>
                  </a:moveTo>
                  <a:lnTo>
                    <a:pt x="11" y="18"/>
                  </a:lnTo>
                  <a:lnTo>
                    <a:pt x="24" y="15"/>
                  </a:lnTo>
                  <a:lnTo>
                    <a:pt x="35" y="12"/>
                  </a:lnTo>
                  <a:lnTo>
                    <a:pt x="48" y="9"/>
                  </a:lnTo>
                  <a:lnTo>
                    <a:pt x="60" y="7"/>
                  </a:lnTo>
                  <a:lnTo>
                    <a:pt x="71" y="5"/>
                  </a:lnTo>
                  <a:lnTo>
                    <a:pt x="84" y="3"/>
                  </a:lnTo>
                  <a:lnTo>
                    <a:pt x="95" y="0"/>
                  </a:lnTo>
                  <a:lnTo>
                    <a:pt x="95" y="6"/>
                  </a:lnTo>
                  <a:lnTo>
                    <a:pt x="95" y="11"/>
                  </a:lnTo>
                  <a:lnTo>
                    <a:pt x="95" y="16"/>
                  </a:lnTo>
                  <a:lnTo>
                    <a:pt x="95" y="22"/>
                  </a:lnTo>
                  <a:lnTo>
                    <a:pt x="88" y="24"/>
                  </a:lnTo>
                  <a:lnTo>
                    <a:pt x="82" y="26"/>
                  </a:lnTo>
                  <a:lnTo>
                    <a:pt x="74" y="28"/>
                  </a:lnTo>
                  <a:lnTo>
                    <a:pt x="67" y="30"/>
                  </a:lnTo>
                  <a:lnTo>
                    <a:pt x="59" y="32"/>
                  </a:lnTo>
                  <a:lnTo>
                    <a:pt x="50" y="35"/>
                  </a:lnTo>
                  <a:lnTo>
                    <a:pt x="42" y="37"/>
                  </a:lnTo>
                  <a:lnTo>
                    <a:pt x="34" y="39"/>
                  </a:lnTo>
                  <a:lnTo>
                    <a:pt x="25" y="42"/>
                  </a:lnTo>
                  <a:lnTo>
                    <a:pt x="17" y="44"/>
                  </a:lnTo>
                  <a:lnTo>
                    <a:pt x="9" y="46"/>
                  </a:lnTo>
                  <a:lnTo>
                    <a:pt x="1" y="49"/>
                  </a:lnTo>
                  <a:lnTo>
                    <a:pt x="1" y="41"/>
                  </a:lnTo>
                  <a:lnTo>
                    <a:pt x="1" y="34"/>
                  </a:lnTo>
                  <a:lnTo>
                    <a:pt x="0" y="27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44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32" name="Freeform 508"/>
            <p:cNvSpPr>
              <a:spLocks/>
            </p:cNvSpPr>
            <p:nvPr/>
          </p:nvSpPr>
          <p:spPr bwMode="auto">
            <a:xfrm>
              <a:off x="425" y="1206"/>
              <a:ext cx="45" cy="23"/>
            </a:xfrm>
            <a:custGeom>
              <a:avLst/>
              <a:gdLst>
                <a:gd name="T0" fmla="*/ 0 w 89"/>
                <a:gd name="T1" fmla="*/ 19 h 46"/>
                <a:gd name="T2" fmla="*/ 11 w 89"/>
                <a:gd name="T3" fmla="*/ 16 h 46"/>
                <a:gd name="T4" fmla="*/ 23 w 89"/>
                <a:gd name="T5" fmla="*/ 14 h 46"/>
                <a:gd name="T6" fmla="*/ 33 w 89"/>
                <a:gd name="T7" fmla="*/ 12 h 46"/>
                <a:gd name="T8" fmla="*/ 44 w 89"/>
                <a:gd name="T9" fmla="*/ 9 h 46"/>
                <a:gd name="T10" fmla="*/ 56 w 89"/>
                <a:gd name="T11" fmla="*/ 7 h 46"/>
                <a:gd name="T12" fmla="*/ 68 w 89"/>
                <a:gd name="T13" fmla="*/ 5 h 46"/>
                <a:gd name="T14" fmla="*/ 78 w 89"/>
                <a:gd name="T15" fmla="*/ 3 h 46"/>
                <a:gd name="T16" fmla="*/ 89 w 89"/>
                <a:gd name="T17" fmla="*/ 0 h 46"/>
                <a:gd name="T18" fmla="*/ 89 w 89"/>
                <a:gd name="T19" fmla="*/ 6 h 46"/>
                <a:gd name="T20" fmla="*/ 89 w 89"/>
                <a:gd name="T21" fmla="*/ 11 h 46"/>
                <a:gd name="T22" fmla="*/ 89 w 89"/>
                <a:gd name="T23" fmla="*/ 16 h 46"/>
                <a:gd name="T24" fmla="*/ 89 w 89"/>
                <a:gd name="T25" fmla="*/ 22 h 46"/>
                <a:gd name="T26" fmla="*/ 82 w 89"/>
                <a:gd name="T27" fmla="*/ 24 h 46"/>
                <a:gd name="T28" fmla="*/ 76 w 89"/>
                <a:gd name="T29" fmla="*/ 26 h 46"/>
                <a:gd name="T30" fmla="*/ 69 w 89"/>
                <a:gd name="T31" fmla="*/ 28 h 46"/>
                <a:gd name="T32" fmla="*/ 62 w 89"/>
                <a:gd name="T33" fmla="*/ 30 h 46"/>
                <a:gd name="T34" fmla="*/ 54 w 89"/>
                <a:gd name="T35" fmla="*/ 32 h 46"/>
                <a:gd name="T36" fmla="*/ 47 w 89"/>
                <a:gd name="T37" fmla="*/ 35 h 46"/>
                <a:gd name="T38" fmla="*/ 39 w 89"/>
                <a:gd name="T39" fmla="*/ 37 h 46"/>
                <a:gd name="T40" fmla="*/ 31 w 89"/>
                <a:gd name="T41" fmla="*/ 38 h 46"/>
                <a:gd name="T42" fmla="*/ 23 w 89"/>
                <a:gd name="T43" fmla="*/ 41 h 46"/>
                <a:gd name="T44" fmla="*/ 16 w 89"/>
                <a:gd name="T45" fmla="*/ 43 h 46"/>
                <a:gd name="T46" fmla="*/ 8 w 89"/>
                <a:gd name="T47" fmla="*/ 44 h 46"/>
                <a:gd name="T48" fmla="*/ 1 w 89"/>
                <a:gd name="T49" fmla="*/ 46 h 46"/>
                <a:gd name="T50" fmla="*/ 0 w 89"/>
                <a:gd name="T51" fmla="*/ 39 h 46"/>
                <a:gd name="T52" fmla="*/ 0 w 89"/>
                <a:gd name="T53" fmla="*/ 32 h 46"/>
                <a:gd name="T54" fmla="*/ 0 w 89"/>
                <a:gd name="T55" fmla="*/ 26 h 46"/>
                <a:gd name="T56" fmla="*/ 0 w 89"/>
                <a:gd name="T57" fmla="*/ 1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9" h="46">
                  <a:moveTo>
                    <a:pt x="0" y="19"/>
                  </a:moveTo>
                  <a:lnTo>
                    <a:pt x="11" y="16"/>
                  </a:lnTo>
                  <a:lnTo>
                    <a:pt x="23" y="14"/>
                  </a:lnTo>
                  <a:lnTo>
                    <a:pt x="33" y="12"/>
                  </a:lnTo>
                  <a:lnTo>
                    <a:pt x="44" y="9"/>
                  </a:lnTo>
                  <a:lnTo>
                    <a:pt x="56" y="7"/>
                  </a:lnTo>
                  <a:lnTo>
                    <a:pt x="68" y="5"/>
                  </a:lnTo>
                  <a:lnTo>
                    <a:pt x="78" y="3"/>
                  </a:lnTo>
                  <a:lnTo>
                    <a:pt x="89" y="0"/>
                  </a:lnTo>
                  <a:lnTo>
                    <a:pt x="89" y="6"/>
                  </a:lnTo>
                  <a:lnTo>
                    <a:pt x="89" y="11"/>
                  </a:lnTo>
                  <a:lnTo>
                    <a:pt x="89" y="16"/>
                  </a:lnTo>
                  <a:lnTo>
                    <a:pt x="89" y="22"/>
                  </a:lnTo>
                  <a:lnTo>
                    <a:pt x="82" y="24"/>
                  </a:lnTo>
                  <a:lnTo>
                    <a:pt x="76" y="26"/>
                  </a:lnTo>
                  <a:lnTo>
                    <a:pt x="69" y="28"/>
                  </a:lnTo>
                  <a:lnTo>
                    <a:pt x="62" y="30"/>
                  </a:lnTo>
                  <a:lnTo>
                    <a:pt x="54" y="32"/>
                  </a:lnTo>
                  <a:lnTo>
                    <a:pt x="47" y="35"/>
                  </a:lnTo>
                  <a:lnTo>
                    <a:pt x="39" y="37"/>
                  </a:lnTo>
                  <a:lnTo>
                    <a:pt x="31" y="38"/>
                  </a:lnTo>
                  <a:lnTo>
                    <a:pt x="23" y="41"/>
                  </a:lnTo>
                  <a:lnTo>
                    <a:pt x="16" y="43"/>
                  </a:lnTo>
                  <a:lnTo>
                    <a:pt x="8" y="44"/>
                  </a:lnTo>
                  <a:lnTo>
                    <a:pt x="1" y="46"/>
                  </a:lnTo>
                  <a:lnTo>
                    <a:pt x="0" y="39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4C4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33" name="Freeform 509"/>
            <p:cNvSpPr>
              <a:spLocks/>
            </p:cNvSpPr>
            <p:nvPr/>
          </p:nvSpPr>
          <p:spPr bwMode="auto">
            <a:xfrm>
              <a:off x="428" y="1206"/>
              <a:ext cx="42" cy="22"/>
            </a:xfrm>
            <a:custGeom>
              <a:avLst/>
              <a:gdLst>
                <a:gd name="T0" fmla="*/ 0 w 84"/>
                <a:gd name="T1" fmla="*/ 18 h 45"/>
                <a:gd name="T2" fmla="*/ 11 w 84"/>
                <a:gd name="T3" fmla="*/ 15 h 45"/>
                <a:gd name="T4" fmla="*/ 21 w 84"/>
                <a:gd name="T5" fmla="*/ 13 h 45"/>
                <a:gd name="T6" fmla="*/ 31 w 84"/>
                <a:gd name="T7" fmla="*/ 11 h 45"/>
                <a:gd name="T8" fmla="*/ 42 w 84"/>
                <a:gd name="T9" fmla="*/ 8 h 45"/>
                <a:gd name="T10" fmla="*/ 52 w 84"/>
                <a:gd name="T11" fmla="*/ 7 h 45"/>
                <a:gd name="T12" fmla="*/ 63 w 84"/>
                <a:gd name="T13" fmla="*/ 5 h 45"/>
                <a:gd name="T14" fmla="*/ 74 w 84"/>
                <a:gd name="T15" fmla="*/ 3 h 45"/>
                <a:gd name="T16" fmla="*/ 84 w 84"/>
                <a:gd name="T17" fmla="*/ 0 h 45"/>
                <a:gd name="T18" fmla="*/ 84 w 84"/>
                <a:gd name="T19" fmla="*/ 6 h 45"/>
                <a:gd name="T20" fmla="*/ 84 w 84"/>
                <a:gd name="T21" fmla="*/ 11 h 45"/>
                <a:gd name="T22" fmla="*/ 84 w 84"/>
                <a:gd name="T23" fmla="*/ 16 h 45"/>
                <a:gd name="T24" fmla="*/ 84 w 84"/>
                <a:gd name="T25" fmla="*/ 22 h 45"/>
                <a:gd name="T26" fmla="*/ 77 w 84"/>
                <a:gd name="T27" fmla="*/ 24 h 45"/>
                <a:gd name="T28" fmla="*/ 71 w 84"/>
                <a:gd name="T29" fmla="*/ 27 h 45"/>
                <a:gd name="T30" fmla="*/ 64 w 84"/>
                <a:gd name="T31" fmla="*/ 28 h 45"/>
                <a:gd name="T32" fmla="*/ 57 w 84"/>
                <a:gd name="T33" fmla="*/ 30 h 45"/>
                <a:gd name="T34" fmla="*/ 50 w 84"/>
                <a:gd name="T35" fmla="*/ 32 h 45"/>
                <a:gd name="T36" fmla="*/ 43 w 84"/>
                <a:gd name="T37" fmla="*/ 34 h 45"/>
                <a:gd name="T38" fmla="*/ 36 w 84"/>
                <a:gd name="T39" fmla="*/ 36 h 45"/>
                <a:gd name="T40" fmla="*/ 29 w 84"/>
                <a:gd name="T41" fmla="*/ 37 h 45"/>
                <a:gd name="T42" fmla="*/ 22 w 84"/>
                <a:gd name="T43" fmla="*/ 39 h 45"/>
                <a:gd name="T44" fmla="*/ 15 w 84"/>
                <a:gd name="T45" fmla="*/ 42 h 45"/>
                <a:gd name="T46" fmla="*/ 7 w 84"/>
                <a:gd name="T47" fmla="*/ 43 h 45"/>
                <a:gd name="T48" fmla="*/ 0 w 84"/>
                <a:gd name="T49" fmla="*/ 45 h 45"/>
                <a:gd name="T50" fmla="*/ 0 w 84"/>
                <a:gd name="T51" fmla="*/ 38 h 45"/>
                <a:gd name="T52" fmla="*/ 0 w 84"/>
                <a:gd name="T53" fmla="*/ 31 h 45"/>
                <a:gd name="T54" fmla="*/ 0 w 84"/>
                <a:gd name="T55" fmla="*/ 24 h 45"/>
                <a:gd name="T56" fmla="*/ 0 w 84"/>
                <a:gd name="T57" fmla="*/ 1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4" h="45">
                  <a:moveTo>
                    <a:pt x="0" y="18"/>
                  </a:moveTo>
                  <a:lnTo>
                    <a:pt x="11" y="15"/>
                  </a:lnTo>
                  <a:lnTo>
                    <a:pt x="21" y="13"/>
                  </a:lnTo>
                  <a:lnTo>
                    <a:pt x="31" y="11"/>
                  </a:lnTo>
                  <a:lnTo>
                    <a:pt x="42" y="8"/>
                  </a:lnTo>
                  <a:lnTo>
                    <a:pt x="52" y="7"/>
                  </a:lnTo>
                  <a:lnTo>
                    <a:pt x="63" y="5"/>
                  </a:lnTo>
                  <a:lnTo>
                    <a:pt x="74" y="3"/>
                  </a:lnTo>
                  <a:lnTo>
                    <a:pt x="84" y="0"/>
                  </a:lnTo>
                  <a:lnTo>
                    <a:pt x="84" y="6"/>
                  </a:lnTo>
                  <a:lnTo>
                    <a:pt x="84" y="11"/>
                  </a:lnTo>
                  <a:lnTo>
                    <a:pt x="84" y="16"/>
                  </a:lnTo>
                  <a:lnTo>
                    <a:pt x="84" y="22"/>
                  </a:lnTo>
                  <a:lnTo>
                    <a:pt x="77" y="24"/>
                  </a:lnTo>
                  <a:lnTo>
                    <a:pt x="71" y="27"/>
                  </a:lnTo>
                  <a:lnTo>
                    <a:pt x="64" y="28"/>
                  </a:lnTo>
                  <a:lnTo>
                    <a:pt x="57" y="30"/>
                  </a:lnTo>
                  <a:lnTo>
                    <a:pt x="50" y="32"/>
                  </a:lnTo>
                  <a:lnTo>
                    <a:pt x="43" y="34"/>
                  </a:lnTo>
                  <a:lnTo>
                    <a:pt x="36" y="36"/>
                  </a:lnTo>
                  <a:lnTo>
                    <a:pt x="29" y="37"/>
                  </a:lnTo>
                  <a:lnTo>
                    <a:pt x="22" y="39"/>
                  </a:lnTo>
                  <a:lnTo>
                    <a:pt x="15" y="42"/>
                  </a:lnTo>
                  <a:lnTo>
                    <a:pt x="7" y="43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1"/>
                  </a:lnTo>
                  <a:lnTo>
                    <a:pt x="0" y="24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5444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34" name="Freeform 510"/>
            <p:cNvSpPr>
              <a:spLocks/>
            </p:cNvSpPr>
            <p:nvPr/>
          </p:nvSpPr>
          <p:spPr bwMode="auto">
            <a:xfrm>
              <a:off x="431" y="1206"/>
              <a:ext cx="39" cy="21"/>
            </a:xfrm>
            <a:custGeom>
              <a:avLst/>
              <a:gdLst>
                <a:gd name="T0" fmla="*/ 0 w 78"/>
                <a:gd name="T1" fmla="*/ 16 h 44"/>
                <a:gd name="T2" fmla="*/ 9 w 78"/>
                <a:gd name="T3" fmla="*/ 14 h 44"/>
                <a:gd name="T4" fmla="*/ 20 w 78"/>
                <a:gd name="T5" fmla="*/ 13 h 44"/>
                <a:gd name="T6" fmla="*/ 29 w 78"/>
                <a:gd name="T7" fmla="*/ 11 h 44"/>
                <a:gd name="T8" fmla="*/ 39 w 78"/>
                <a:gd name="T9" fmla="*/ 8 h 44"/>
                <a:gd name="T10" fmla="*/ 48 w 78"/>
                <a:gd name="T11" fmla="*/ 7 h 44"/>
                <a:gd name="T12" fmla="*/ 59 w 78"/>
                <a:gd name="T13" fmla="*/ 5 h 44"/>
                <a:gd name="T14" fmla="*/ 68 w 78"/>
                <a:gd name="T15" fmla="*/ 3 h 44"/>
                <a:gd name="T16" fmla="*/ 78 w 78"/>
                <a:gd name="T17" fmla="*/ 0 h 44"/>
                <a:gd name="T18" fmla="*/ 78 w 78"/>
                <a:gd name="T19" fmla="*/ 6 h 44"/>
                <a:gd name="T20" fmla="*/ 78 w 78"/>
                <a:gd name="T21" fmla="*/ 12 h 44"/>
                <a:gd name="T22" fmla="*/ 78 w 78"/>
                <a:gd name="T23" fmla="*/ 18 h 44"/>
                <a:gd name="T24" fmla="*/ 78 w 78"/>
                <a:gd name="T25" fmla="*/ 23 h 44"/>
                <a:gd name="T26" fmla="*/ 71 w 78"/>
                <a:gd name="T27" fmla="*/ 24 h 44"/>
                <a:gd name="T28" fmla="*/ 65 w 78"/>
                <a:gd name="T29" fmla="*/ 27 h 44"/>
                <a:gd name="T30" fmla="*/ 58 w 78"/>
                <a:gd name="T31" fmla="*/ 28 h 44"/>
                <a:gd name="T32" fmla="*/ 51 w 78"/>
                <a:gd name="T33" fmla="*/ 30 h 44"/>
                <a:gd name="T34" fmla="*/ 45 w 78"/>
                <a:gd name="T35" fmla="*/ 31 h 44"/>
                <a:gd name="T36" fmla="*/ 38 w 78"/>
                <a:gd name="T37" fmla="*/ 34 h 44"/>
                <a:gd name="T38" fmla="*/ 32 w 78"/>
                <a:gd name="T39" fmla="*/ 35 h 44"/>
                <a:gd name="T40" fmla="*/ 25 w 78"/>
                <a:gd name="T41" fmla="*/ 37 h 44"/>
                <a:gd name="T42" fmla="*/ 20 w 78"/>
                <a:gd name="T43" fmla="*/ 38 h 44"/>
                <a:gd name="T44" fmla="*/ 13 w 78"/>
                <a:gd name="T45" fmla="*/ 41 h 44"/>
                <a:gd name="T46" fmla="*/ 7 w 78"/>
                <a:gd name="T47" fmla="*/ 42 h 44"/>
                <a:gd name="T48" fmla="*/ 0 w 78"/>
                <a:gd name="T49" fmla="*/ 44 h 44"/>
                <a:gd name="T50" fmla="*/ 0 w 78"/>
                <a:gd name="T51" fmla="*/ 37 h 44"/>
                <a:gd name="T52" fmla="*/ 0 w 78"/>
                <a:gd name="T53" fmla="*/ 30 h 44"/>
                <a:gd name="T54" fmla="*/ 0 w 78"/>
                <a:gd name="T55" fmla="*/ 23 h 44"/>
                <a:gd name="T56" fmla="*/ 0 w 78"/>
                <a:gd name="T57" fmla="*/ 16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8" h="44">
                  <a:moveTo>
                    <a:pt x="0" y="16"/>
                  </a:moveTo>
                  <a:lnTo>
                    <a:pt x="9" y="14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8"/>
                  </a:lnTo>
                  <a:lnTo>
                    <a:pt x="48" y="7"/>
                  </a:lnTo>
                  <a:lnTo>
                    <a:pt x="59" y="5"/>
                  </a:lnTo>
                  <a:lnTo>
                    <a:pt x="68" y="3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8" y="12"/>
                  </a:lnTo>
                  <a:lnTo>
                    <a:pt x="78" y="18"/>
                  </a:lnTo>
                  <a:lnTo>
                    <a:pt x="78" y="23"/>
                  </a:lnTo>
                  <a:lnTo>
                    <a:pt x="71" y="24"/>
                  </a:lnTo>
                  <a:lnTo>
                    <a:pt x="65" y="27"/>
                  </a:lnTo>
                  <a:lnTo>
                    <a:pt x="58" y="28"/>
                  </a:lnTo>
                  <a:lnTo>
                    <a:pt x="51" y="30"/>
                  </a:lnTo>
                  <a:lnTo>
                    <a:pt x="45" y="31"/>
                  </a:lnTo>
                  <a:lnTo>
                    <a:pt x="38" y="34"/>
                  </a:lnTo>
                  <a:lnTo>
                    <a:pt x="32" y="35"/>
                  </a:lnTo>
                  <a:lnTo>
                    <a:pt x="25" y="37"/>
                  </a:lnTo>
                  <a:lnTo>
                    <a:pt x="20" y="38"/>
                  </a:lnTo>
                  <a:lnTo>
                    <a:pt x="13" y="41"/>
                  </a:lnTo>
                  <a:lnTo>
                    <a:pt x="7" y="42"/>
                  </a:lnTo>
                  <a:lnTo>
                    <a:pt x="0" y="44"/>
                  </a:lnTo>
                  <a:lnTo>
                    <a:pt x="0" y="37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594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35" name="Freeform 511"/>
            <p:cNvSpPr>
              <a:spLocks/>
            </p:cNvSpPr>
            <p:nvPr/>
          </p:nvSpPr>
          <p:spPr bwMode="auto">
            <a:xfrm>
              <a:off x="433" y="1206"/>
              <a:ext cx="37" cy="20"/>
            </a:xfrm>
            <a:custGeom>
              <a:avLst/>
              <a:gdLst>
                <a:gd name="T0" fmla="*/ 0 w 73"/>
                <a:gd name="T1" fmla="*/ 16 h 42"/>
                <a:gd name="T2" fmla="*/ 9 w 73"/>
                <a:gd name="T3" fmla="*/ 14 h 42"/>
                <a:gd name="T4" fmla="*/ 18 w 73"/>
                <a:gd name="T5" fmla="*/ 12 h 42"/>
                <a:gd name="T6" fmla="*/ 27 w 73"/>
                <a:gd name="T7" fmla="*/ 9 h 42"/>
                <a:gd name="T8" fmla="*/ 37 w 73"/>
                <a:gd name="T9" fmla="*/ 8 h 42"/>
                <a:gd name="T10" fmla="*/ 46 w 73"/>
                <a:gd name="T11" fmla="*/ 6 h 42"/>
                <a:gd name="T12" fmla="*/ 55 w 73"/>
                <a:gd name="T13" fmla="*/ 4 h 42"/>
                <a:gd name="T14" fmla="*/ 64 w 73"/>
                <a:gd name="T15" fmla="*/ 3 h 42"/>
                <a:gd name="T16" fmla="*/ 73 w 73"/>
                <a:gd name="T17" fmla="*/ 0 h 42"/>
                <a:gd name="T18" fmla="*/ 73 w 73"/>
                <a:gd name="T19" fmla="*/ 6 h 42"/>
                <a:gd name="T20" fmla="*/ 73 w 73"/>
                <a:gd name="T21" fmla="*/ 12 h 42"/>
                <a:gd name="T22" fmla="*/ 73 w 73"/>
                <a:gd name="T23" fmla="*/ 18 h 42"/>
                <a:gd name="T24" fmla="*/ 73 w 73"/>
                <a:gd name="T25" fmla="*/ 23 h 42"/>
                <a:gd name="T26" fmla="*/ 66 w 73"/>
                <a:gd name="T27" fmla="*/ 24 h 42"/>
                <a:gd name="T28" fmla="*/ 60 w 73"/>
                <a:gd name="T29" fmla="*/ 27 h 42"/>
                <a:gd name="T30" fmla="*/ 53 w 73"/>
                <a:gd name="T31" fmla="*/ 28 h 42"/>
                <a:gd name="T32" fmla="*/ 47 w 73"/>
                <a:gd name="T33" fmla="*/ 30 h 42"/>
                <a:gd name="T34" fmla="*/ 41 w 73"/>
                <a:gd name="T35" fmla="*/ 31 h 42"/>
                <a:gd name="T36" fmla="*/ 35 w 73"/>
                <a:gd name="T37" fmla="*/ 34 h 42"/>
                <a:gd name="T38" fmla="*/ 30 w 73"/>
                <a:gd name="T39" fmla="*/ 35 h 42"/>
                <a:gd name="T40" fmla="*/ 24 w 73"/>
                <a:gd name="T41" fmla="*/ 36 h 42"/>
                <a:gd name="T42" fmla="*/ 18 w 73"/>
                <a:gd name="T43" fmla="*/ 38 h 42"/>
                <a:gd name="T44" fmla="*/ 12 w 73"/>
                <a:gd name="T45" fmla="*/ 39 h 42"/>
                <a:gd name="T46" fmla="*/ 7 w 73"/>
                <a:gd name="T47" fmla="*/ 41 h 42"/>
                <a:gd name="T48" fmla="*/ 1 w 73"/>
                <a:gd name="T49" fmla="*/ 42 h 42"/>
                <a:gd name="T50" fmla="*/ 1 w 73"/>
                <a:gd name="T51" fmla="*/ 36 h 42"/>
                <a:gd name="T52" fmla="*/ 1 w 73"/>
                <a:gd name="T53" fmla="*/ 29 h 42"/>
                <a:gd name="T54" fmla="*/ 1 w 73"/>
                <a:gd name="T55" fmla="*/ 22 h 42"/>
                <a:gd name="T56" fmla="*/ 0 w 73"/>
                <a:gd name="T57" fmla="*/ 1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3" h="42">
                  <a:moveTo>
                    <a:pt x="0" y="16"/>
                  </a:moveTo>
                  <a:lnTo>
                    <a:pt x="9" y="14"/>
                  </a:lnTo>
                  <a:lnTo>
                    <a:pt x="18" y="12"/>
                  </a:lnTo>
                  <a:lnTo>
                    <a:pt x="27" y="9"/>
                  </a:lnTo>
                  <a:lnTo>
                    <a:pt x="37" y="8"/>
                  </a:lnTo>
                  <a:lnTo>
                    <a:pt x="46" y="6"/>
                  </a:lnTo>
                  <a:lnTo>
                    <a:pt x="55" y="4"/>
                  </a:lnTo>
                  <a:lnTo>
                    <a:pt x="64" y="3"/>
                  </a:lnTo>
                  <a:lnTo>
                    <a:pt x="73" y="0"/>
                  </a:lnTo>
                  <a:lnTo>
                    <a:pt x="73" y="6"/>
                  </a:lnTo>
                  <a:lnTo>
                    <a:pt x="73" y="12"/>
                  </a:lnTo>
                  <a:lnTo>
                    <a:pt x="73" y="18"/>
                  </a:lnTo>
                  <a:lnTo>
                    <a:pt x="73" y="23"/>
                  </a:lnTo>
                  <a:lnTo>
                    <a:pt x="66" y="24"/>
                  </a:lnTo>
                  <a:lnTo>
                    <a:pt x="60" y="27"/>
                  </a:lnTo>
                  <a:lnTo>
                    <a:pt x="53" y="28"/>
                  </a:lnTo>
                  <a:lnTo>
                    <a:pt x="47" y="30"/>
                  </a:lnTo>
                  <a:lnTo>
                    <a:pt x="41" y="31"/>
                  </a:lnTo>
                  <a:lnTo>
                    <a:pt x="35" y="34"/>
                  </a:lnTo>
                  <a:lnTo>
                    <a:pt x="30" y="35"/>
                  </a:lnTo>
                  <a:lnTo>
                    <a:pt x="24" y="36"/>
                  </a:lnTo>
                  <a:lnTo>
                    <a:pt x="18" y="38"/>
                  </a:lnTo>
                  <a:lnTo>
                    <a:pt x="12" y="39"/>
                  </a:lnTo>
                  <a:lnTo>
                    <a:pt x="7" y="41"/>
                  </a:lnTo>
                  <a:lnTo>
                    <a:pt x="1" y="42"/>
                  </a:lnTo>
                  <a:lnTo>
                    <a:pt x="1" y="36"/>
                  </a:lnTo>
                  <a:lnTo>
                    <a:pt x="1" y="29"/>
                  </a:lnTo>
                  <a:lnTo>
                    <a:pt x="1" y="22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5E42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36" name="Freeform 512"/>
            <p:cNvSpPr>
              <a:spLocks/>
            </p:cNvSpPr>
            <p:nvPr/>
          </p:nvSpPr>
          <p:spPr bwMode="auto">
            <a:xfrm>
              <a:off x="436" y="1206"/>
              <a:ext cx="34" cy="20"/>
            </a:xfrm>
            <a:custGeom>
              <a:avLst/>
              <a:gdLst>
                <a:gd name="T0" fmla="*/ 0 w 68"/>
                <a:gd name="T1" fmla="*/ 15 h 41"/>
                <a:gd name="T2" fmla="*/ 8 w 68"/>
                <a:gd name="T3" fmla="*/ 13 h 41"/>
                <a:gd name="T4" fmla="*/ 18 w 68"/>
                <a:gd name="T5" fmla="*/ 12 h 41"/>
                <a:gd name="T6" fmla="*/ 26 w 68"/>
                <a:gd name="T7" fmla="*/ 9 h 41"/>
                <a:gd name="T8" fmla="*/ 35 w 68"/>
                <a:gd name="T9" fmla="*/ 7 h 41"/>
                <a:gd name="T10" fmla="*/ 43 w 68"/>
                <a:gd name="T11" fmla="*/ 6 h 41"/>
                <a:gd name="T12" fmla="*/ 51 w 68"/>
                <a:gd name="T13" fmla="*/ 4 h 41"/>
                <a:gd name="T14" fmla="*/ 60 w 68"/>
                <a:gd name="T15" fmla="*/ 3 h 41"/>
                <a:gd name="T16" fmla="*/ 68 w 68"/>
                <a:gd name="T17" fmla="*/ 0 h 41"/>
                <a:gd name="T18" fmla="*/ 68 w 68"/>
                <a:gd name="T19" fmla="*/ 6 h 41"/>
                <a:gd name="T20" fmla="*/ 68 w 68"/>
                <a:gd name="T21" fmla="*/ 12 h 41"/>
                <a:gd name="T22" fmla="*/ 68 w 68"/>
                <a:gd name="T23" fmla="*/ 18 h 41"/>
                <a:gd name="T24" fmla="*/ 68 w 68"/>
                <a:gd name="T25" fmla="*/ 23 h 41"/>
                <a:gd name="T26" fmla="*/ 61 w 68"/>
                <a:gd name="T27" fmla="*/ 24 h 41"/>
                <a:gd name="T28" fmla="*/ 56 w 68"/>
                <a:gd name="T29" fmla="*/ 27 h 41"/>
                <a:gd name="T30" fmla="*/ 49 w 68"/>
                <a:gd name="T31" fmla="*/ 28 h 41"/>
                <a:gd name="T32" fmla="*/ 42 w 68"/>
                <a:gd name="T33" fmla="*/ 30 h 41"/>
                <a:gd name="T34" fmla="*/ 37 w 68"/>
                <a:gd name="T35" fmla="*/ 31 h 41"/>
                <a:gd name="T36" fmla="*/ 32 w 68"/>
                <a:gd name="T37" fmla="*/ 32 h 41"/>
                <a:gd name="T38" fmla="*/ 27 w 68"/>
                <a:gd name="T39" fmla="*/ 34 h 41"/>
                <a:gd name="T40" fmla="*/ 22 w 68"/>
                <a:gd name="T41" fmla="*/ 35 h 41"/>
                <a:gd name="T42" fmla="*/ 17 w 68"/>
                <a:gd name="T43" fmla="*/ 37 h 41"/>
                <a:gd name="T44" fmla="*/ 12 w 68"/>
                <a:gd name="T45" fmla="*/ 38 h 41"/>
                <a:gd name="T46" fmla="*/ 6 w 68"/>
                <a:gd name="T47" fmla="*/ 39 h 41"/>
                <a:gd name="T48" fmla="*/ 2 w 68"/>
                <a:gd name="T49" fmla="*/ 41 h 41"/>
                <a:gd name="T50" fmla="*/ 2 w 68"/>
                <a:gd name="T51" fmla="*/ 35 h 41"/>
                <a:gd name="T52" fmla="*/ 2 w 68"/>
                <a:gd name="T53" fmla="*/ 28 h 41"/>
                <a:gd name="T54" fmla="*/ 2 w 68"/>
                <a:gd name="T55" fmla="*/ 21 h 41"/>
                <a:gd name="T56" fmla="*/ 0 w 68"/>
                <a:gd name="T57" fmla="*/ 1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8" h="41">
                  <a:moveTo>
                    <a:pt x="0" y="15"/>
                  </a:moveTo>
                  <a:lnTo>
                    <a:pt x="8" y="13"/>
                  </a:lnTo>
                  <a:lnTo>
                    <a:pt x="18" y="12"/>
                  </a:lnTo>
                  <a:lnTo>
                    <a:pt x="26" y="9"/>
                  </a:lnTo>
                  <a:lnTo>
                    <a:pt x="35" y="7"/>
                  </a:lnTo>
                  <a:lnTo>
                    <a:pt x="43" y="6"/>
                  </a:lnTo>
                  <a:lnTo>
                    <a:pt x="51" y="4"/>
                  </a:lnTo>
                  <a:lnTo>
                    <a:pt x="60" y="3"/>
                  </a:lnTo>
                  <a:lnTo>
                    <a:pt x="68" y="0"/>
                  </a:lnTo>
                  <a:lnTo>
                    <a:pt x="68" y="6"/>
                  </a:lnTo>
                  <a:lnTo>
                    <a:pt x="68" y="12"/>
                  </a:lnTo>
                  <a:lnTo>
                    <a:pt x="68" y="18"/>
                  </a:lnTo>
                  <a:lnTo>
                    <a:pt x="68" y="23"/>
                  </a:lnTo>
                  <a:lnTo>
                    <a:pt x="61" y="24"/>
                  </a:lnTo>
                  <a:lnTo>
                    <a:pt x="56" y="27"/>
                  </a:lnTo>
                  <a:lnTo>
                    <a:pt x="49" y="28"/>
                  </a:lnTo>
                  <a:lnTo>
                    <a:pt x="42" y="30"/>
                  </a:lnTo>
                  <a:lnTo>
                    <a:pt x="37" y="31"/>
                  </a:lnTo>
                  <a:lnTo>
                    <a:pt x="32" y="32"/>
                  </a:lnTo>
                  <a:lnTo>
                    <a:pt x="27" y="34"/>
                  </a:lnTo>
                  <a:lnTo>
                    <a:pt x="22" y="35"/>
                  </a:lnTo>
                  <a:lnTo>
                    <a:pt x="17" y="37"/>
                  </a:lnTo>
                  <a:lnTo>
                    <a:pt x="12" y="38"/>
                  </a:lnTo>
                  <a:lnTo>
                    <a:pt x="6" y="39"/>
                  </a:lnTo>
                  <a:lnTo>
                    <a:pt x="2" y="41"/>
                  </a:lnTo>
                  <a:lnTo>
                    <a:pt x="2" y="35"/>
                  </a:lnTo>
                  <a:lnTo>
                    <a:pt x="2" y="28"/>
                  </a:lnTo>
                  <a:lnTo>
                    <a:pt x="2" y="21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634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37" name="Freeform 513"/>
            <p:cNvSpPr>
              <a:spLocks/>
            </p:cNvSpPr>
            <p:nvPr/>
          </p:nvSpPr>
          <p:spPr bwMode="auto">
            <a:xfrm>
              <a:off x="439" y="1206"/>
              <a:ext cx="31" cy="19"/>
            </a:xfrm>
            <a:custGeom>
              <a:avLst/>
              <a:gdLst>
                <a:gd name="T0" fmla="*/ 0 w 62"/>
                <a:gd name="T1" fmla="*/ 14 h 39"/>
                <a:gd name="T2" fmla="*/ 8 w 62"/>
                <a:gd name="T3" fmla="*/ 12 h 39"/>
                <a:gd name="T4" fmla="*/ 16 w 62"/>
                <a:gd name="T5" fmla="*/ 11 h 39"/>
                <a:gd name="T6" fmla="*/ 23 w 62"/>
                <a:gd name="T7" fmla="*/ 8 h 39"/>
                <a:gd name="T8" fmla="*/ 31 w 62"/>
                <a:gd name="T9" fmla="*/ 7 h 39"/>
                <a:gd name="T10" fmla="*/ 39 w 62"/>
                <a:gd name="T11" fmla="*/ 5 h 39"/>
                <a:gd name="T12" fmla="*/ 47 w 62"/>
                <a:gd name="T13" fmla="*/ 4 h 39"/>
                <a:gd name="T14" fmla="*/ 54 w 62"/>
                <a:gd name="T15" fmla="*/ 1 h 39"/>
                <a:gd name="T16" fmla="*/ 62 w 62"/>
                <a:gd name="T17" fmla="*/ 0 h 39"/>
                <a:gd name="T18" fmla="*/ 62 w 62"/>
                <a:gd name="T19" fmla="*/ 6 h 39"/>
                <a:gd name="T20" fmla="*/ 62 w 62"/>
                <a:gd name="T21" fmla="*/ 12 h 39"/>
                <a:gd name="T22" fmla="*/ 62 w 62"/>
                <a:gd name="T23" fmla="*/ 19 h 39"/>
                <a:gd name="T24" fmla="*/ 62 w 62"/>
                <a:gd name="T25" fmla="*/ 24 h 39"/>
                <a:gd name="T26" fmla="*/ 55 w 62"/>
                <a:gd name="T27" fmla="*/ 26 h 39"/>
                <a:gd name="T28" fmla="*/ 50 w 62"/>
                <a:gd name="T29" fmla="*/ 27 h 39"/>
                <a:gd name="T30" fmla="*/ 43 w 62"/>
                <a:gd name="T31" fmla="*/ 29 h 39"/>
                <a:gd name="T32" fmla="*/ 36 w 62"/>
                <a:gd name="T33" fmla="*/ 30 h 39"/>
                <a:gd name="T34" fmla="*/ 31 w 62"/>
                <a:gd name="T35" fmla="*/ 31 h 39"/>
                <a:gd name="T36" fmla="*/ 28 w 62"/>
                <a:gd name="T37" fmla="*/ 32 h 39"/>
                <a:gd name="T38" fmla="*/ 23 w 62"/>
                <a:gd name="T39" fmla="*/ 34 h 39"/>
                <a:gd name="T40" fmla="*/ 19 w 62"/>
                <a:gd name="T41" fmla="*/ 35 h 39"/>
                <a:gd name="T42" fmla="*/ 14 w 62"/>
                <a:gd name="T43" fmla="*/ 36 h 39"/>
                <a:gd name="T44" fmla="*/ 11 w 62"/>
                <a:gd name="T45" fmla="*/ 37 h 39"/>
                <a:gd name="T46" fmla="*/ 6 w 62"/>
                <a:gd name="T47" fmla="*/ 38 h 39"/>
                <a:gd name="T48" fmla="*/ 1 w 62"/>
                <a:gd name="T49" fmla="*/ 39 h 39"/>
                <a:gd name="T50" fmla="*/ 1 w 62"/>
                <a:gd name="T51" fmla="*/ 32 h 39"/>
                <a:gd name="T52" fmla="*/ 1 w 62"/>
                <a:gd name="T53" fmla="*/ 27 h 39"/>
                <a:gd name="T54" fmla="*/ 0 w 62"/>
                <a:gd name="T55" fmla="*/ 20 h 39"/>
                <a:gd name="T56" fmla="*/ 0 w 62"/>
                <a:gd name="T57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39">
                  <a:moveTo>
                    <a:pt x="0" y="14"/>
                  </a:moveTo>
                  <a:lnTo>
                    <a:pt x="8" y="12"/>
                  </a:lnTo>
                  <a:lnTo>
                    <a:pt x="16" y="11"/>
                  </a:lnTo>
                  <a:lnTo>
                    <a:pt x="23" y="8"/>
                  </a:lnTo>
                  <a:lnTo>
                    <a:pt x="31" y="7"/>
                  </a:lnTo>
                  <a:lnTo>
                    <a:pt x="39" y="5"/>
                  </a:lnTo>
                  <a:lnTo>
                    <a:pt x="47" y="4"/>
                  </a:lnTo>
                  <a:lnTo>
                    <a:pt x="54" y="1"/>
                  </a:lnTo>
                  <a:lnTo>
                    <a:pt x="62" y="0"/>
                  </a:lnTo>
                  <a:lnTo>
                    <a:pt x="62" y="6"/>
                  </a:lnTo>
                  <a:lnTo>
                    <a:pt x="62" y="12"/>
                  </a:lnTo>
                  <a:lnTo>
                    <a:pt x="62" y="19"/>
                  </a:lnTo>
                  <a:lnTo>
                    <a:pt x="62" y="24"/>
                  </a:lnTo>
                  <a:lnTo>
                    <a:pt x="55" y="26"/>
                  </a:lnTo>
                  <a:lnTo>
                    <a:pt x="50" y="27"/>
                  </a:lnTo>
                  <a:lnTo>
                    <a:pt x="43" y="29"/>
                  </a:lnTo>
                  <a:lnTo>
                    <a:pt x="36" y="30"/>
                  </a:lnTo>
                  <a:lnTo>
                    <a:pt x="31" y="31"/>
                  </a:lnTo>
                  <a:lnTo>
                    <a:pt x="28" y="32"/>
                  </a:lnTo>
                  <a:lnTo>
                    <a:pt x="23" y="34"/>
                  </a:lnTo>
                  <a:lnTo>
                    <a:pt x="19" y="35"/>
                  </a:lnTo>
                  <a:lnTo>
                    <a:pt x="14" y="36"/>
                  </a:lnTo>
                  <a:lnTo>
                    <a:pt x="11" y="37"/>
                  </a:lnTo>
                  <a:lnTo>
                    <a:pt x="6" y="38"/>
                  </a:lnTo>
                  <a:lnTo>
                    <a:pt x="1" y="39"/>
                  </a:lnTo>
                  <a:lnTo>
                    <a:pt x="1" y="32"/>
                  </a:lnTo>
                  <a:lnTo>
                    <a:pt x="1" y="27"/>
                  </a:lnTo>
                  <a:lnTo>
                    <a:pt x="0" y="2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6B4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38" name="Freeform 514"/>
            <p:cNvSpPr>
              <a:spLocks/>
            </p:cNvSpPr>
            <p:nvPr/>
          </p:nvSpPr>
          <p:spPr bwMode="auto">
            <a:xfrm>
              <a:off x="442" y="1206"/>
              <a:ext cx="28" cy="18"/>
            </a:xfrm>
            <a:custGeom>
              <a:avLst/>
              <a:gdLst>
                <a:gd name="T0" fmla="*/ 0 w 56"/>
                <a:gd name="T1" fmla="*/ 13 h 37"/>
                <a:gd name="T2" fmla="*/ 7 w 56"/>
                <a:gd name="T3" fmla="*/ 12 h 37"/>
                <a:gd name="T4" fmla="*/ 14 w 56"/>
                <a:gd name="T5" fmla="*/ 11 h 37"/>
                <a:gd name="T6" fmla="*/ 21 w 56"/>
                <a:gd name="T7" fmla="*/ 8 h 37"/>
                <a:gd name="T8" fmla="*/ 29 w 56"/>
                <a:gd name="T9" fmla="*/ 7 h 37"/>
                <a:gd name="T10" fmla="*/ 36 w 56"/>
                <a:gd name="T11" fmla="*/ 5 h 37"/>
                <a:gd name="T12" fmla="*/ 43 w 56"/>
                <a:gd name="T13" fmla="*/ 4 h 37"/>
                <a:gd name="T14" fmla="*/ 49 w 56"/>
                <a:gd name="T15" fmla="*/ 1 h 37"/>
                <a:gd name="T16" fmla="*/ 56 w 56"/>
                <a:gd name="T17" fmla="*/ 0 h 37"/>
                <a:gd name="T18" fmla="*/ 56 w 56"/>
                <a:gd name="T19" fmla="*/ 6 h 37"/>
                <a:gd name="T20" fmla="*/ 56 w 56"/>
                <a:gd name="T21" fmla="*/ 12 h 37"/>
                <a:gd name="T22" fmla="*/ 56 w 56"/>
                <a:gd name="T23" fmla="*/ 19 h 37"/>
                <a:gd name="T24" fmla="*/ 56 w 56"/>
                <a:gd name="T25" fmla="*/ 24 h 37"/>
                <a:gd name="T26" fmla="*/ 51 w 56"/>
                <a:gd name="T27" fmla="*/ 26 h 37"/>
                <a:gd name="T28" fmla="*/ 44 w 56"/>
                <a:gd name="T29" fmla="*/ 28 h 37"/>
                <a:gd name="T30" fmla="*/ 37 w 56"/>
                <a:gd name="T31" fmla="*/ 29 h 37"/>
                <a:gd name="T32" fmla="*/ 31 w 56"/>
                <a:gd name="T33" fmla="*/ 30 h 37"/>
                <a:gd name="T34" fmla="*/ 23 w 56"/>
                <a:gd name="T35" fmla="*/ 31 h 37"/>
                <a:gd name="T36" fmla="*/ 16 w 56"/>
                <a:gd name="T37" fmla="*/ 34 h 37"/>
                <a:gd name="T38" fmla="*/ 9 w 56"/>
                <a:gd name="T39" fmla="*/ 35 h 37"/>
                <a:gd name="T40" fmla="*/ 1 w 56"/>
                <a:gd name="T41" fmla="*/ 37 h 37"/>
                <a:gd name="T42" fmla="*/ 1 w 56"/>
                <a:gd name="T43" fmla="*/ 31 h 37"/>
                <a:gd name="T44" fmla="*/ 1 w 56"/>
                <a:gd name="T45" fmla="*/ 24 h 37"/>
                <a:gd name="T46" fmla="*/ 0 w 56"/>
                <a:gd name="T47" fmla="*/ 19 h 37"/>
                <a:gd name="T48" fmla="*/ 0 w 56"/>
                <a:gd name="T49" fmla="*/ 1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37">
                  <a:moveTo>
                    <a:pt x="0" y="13"/>
                  </a:moveTo>
                  <a:lnTo>
                    <a:pt x="7" y="12"/>
                  </a:lnTo>
                  <a:lnTo>
                    <a:pt x="14" y="11"/>
                  </a:lnTo>
                  <a:lnTo>
                    <a:pt x="21" y="8"/>
                  </a:lnTo>
                  <a:lnTo>
                    <a:pt x="29" y="7"/>
                  </a:lnTo>
                  <a:lnTo>
                    <a:pt x="36" y="5"/>
                  </a:lnTo>
                  <a:lnTo>
                    <a:pt x="43" y="4"/>
                  </a:lnTo>
                  <a:lnTo>
                    <a:pt x="49" y="1"/>
                  </a:lnTo>
                  <a:lnTo>
                    <a:pt x="56" y="0"/>
                  </a:lnTo>
                  <a:lnTo>
                    <a:pt x="56" y="6"/>
                  </a:lnTo>
                  <a:lnTo>
                    <a:pt x="56" y="12"/>
                  </a:lnTo>
                  <a:lnTo>
                    <a:pt x="56" y="19"/>
                  </a:lnTo>
                  <a:lnTo>
                    <a:pt x="56" y="24"/>
                  </a:lnTo>
                  <a:lnTo>
                    <a:pt x="51" y="26"/>
                  </a:lnTo>
                  <a:lnTo>
                    <a:pt x="44" y="28"/>
                  </a:lnTo>
                  <a:lnTo>
                    <a:pt x="37" y="29"/>
                  </a:lnTo>
                  <a:lnTo>
                    <a:pt x="31" y="30"/>
                  </a:lnTo>
                  <a:lnTo>
                    <a:pt x="23" y="31"/>
                  </a:lnTo>
                  <a:lnTo>
                    <a:pt x="16" y="34"/>
                  </a:lnTo>
                  <a:lnTo>
                    <a:pt x="9" y="35"/>
                  </a:lnTo>
                  <a:lnTo>
                    <a:pt x="1" y="37"/>
                  </a:lnTo>
                  <a:lnTo>
                    <a:pt x="1" y="31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7244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39" name="Freeform 515"/>
            <p:cNvSpPr>
              <a:spLocks/>
            </p:cNvSpPr>
            <p:nvPr/>
          </p:nvSpPr>
          <p:spPr bwMode="auto">
            <a:xfrm>
              <a:off x="445" y="1206"/>
              <a:ext cx="25" cy="17"/>
            </a:xfrm>
            <a:custGeom>
              <a:avLst/>
              <a:gdLst>
                <a:gd name="T0" fmla="*/ 0 w 50"/>
                <a:gd name="T1" fmla="*/ 13 h 36"/>
                <a:gd name="T2" fmla="*/ 5 w 50"/>
                <a:gd name="T3" fmla="*/ 12 h 36"/>
                <a:gd name="T4" fmla="*/ 12 w 50"/>
                <a:gd name="T5" fmla="*/ 9 h 36"/>
                <a:gd name="T6" fmla="*/ 18 w 50"/>
                <a:gd name="T7" fmla="*/ 8 h 36"/>
                <a:gd name="T8" fmla="*/ 25 w 50"/>
                <a:gd name="T9" fmla="*/ 6 h 36"/>
                <a:gd name="T10" fmla="*/ 31 w 50"/>
                <a:gd name="T11" fmla="*/ 5 h 36"/>
                <a:gd name="T12" fmla="*/ 38 w 50"/>
                <a:gd name="T13" fmla="*/ 4 h 36"/>
                <a:gd name="T14" fmla="*/ 43 w 50"/>
                <a:gd name="T15" fmla="*/ 1 h 36"/>
                <a:gd name="T16" fmla="*/ 50 w 50"/>
                <a:gd name="T17" fmla="*/ 0 h 36"/>
                <a:gd name="T18" fmla="*/ 50 w 50"/>
                <a:gd name="T19" fmla="*/ 6 h 36"/>
                <a:gd name="T20" fmla="*/ 50 w 50"/>
                <a:gd name="T21" fmla="*/ 12 h 36"/>
                <a:gd name="T22" fmla="*/ 50 w 50"/>
                <a:gd name="T23" fmla="*/ 19 h 36"/>
                <a:gd name="T24" fmla="*/ 50 w 50"/>
                <a:gd name="T25" fmla="*/ 24 h 36"/>
                <a:gd name="T26" fmla="*/ 45 w 50"/>
                <a:gd name="T27" fmla="*/ 26 h 36"/>
                <a:gd name="T28" fmla="*/ 38 w 50"/>
                <a:gd name="T29" fmla="*/ 28 h 36"/>
                <a:gd name="T30" fmla="*/ 31 w 50"/>
                <a:gd name="T31" fmla="*/ 29 h 36"/>
                <a:gd name="T32" fmla="*/ 25 w 50"/>
                <a:gd name="T33" fmla="*/ 30 h 36"/>
                <a:gd name="T34" fmla="*/ 19 w 50"/>
                <a:gd name="T35" fmla="*/ 31 h 36"/>
                <a:gd name="T36" fmla="*/ 14 w 50"/>
                <a:gd name="T37" fmla="*/ 32 h 36"/>
                <a:gd name="T38" fmla="*/ 7 w 50"/>
                <a:gd name="T39" fmla="*/ 35 h 36"/>
                <a:gd name="T40" fmla="*/ 1 w 50"/>
                <a:gd name="T41" fmla="*/ 36 h 36"/>
                <a:gd name="T42" fmla="*/ 1 w 50"/>
                <a:gd name="T43" fmla="*/ 30 h 36"/>
                <a:gd name="T44" fmla="*/ 1 w 50"/>
                <a:gd name="T45" fmla="*/ 24 h 36"/>
                <a:gd name="T46" fmla="*/ 0 w 50"/>
                <a:gd name="T47" fmla="*/ 19 h 36"/>
                <a:gd name="T48" fmla="*/ 0 w 50"/>
                <a:gd name="T49" fmla="*/ 1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" h="36">
                  <a:moveTo>
                    <a:pt x="0" y="13"/>
                  </a:moveTo>
                  <a:lnTo>
                    <a:pt x="5" y="12"/>
                  </a:lnTo>
                  <a:lnTo>
                    <a:pt x="12" y="9"/>
                  </a:lnTo>
                  <a:lnTo>
                    <a:pt x="18" y="8"/>
                  </a:lnTo>
                  <a:lnTo>
                    <a:pt x="25" y="6"/>
                  </a:lnTo>
                  <a:lnTo>
                    <a:pt x="31" y="5"/>
                  </a:lnTo>
                  <a:lnTo>
                    <a:pt x="38" y="4"/>
                  </a:lnTo>
                  <a:lnTo>
                    <a:pt x="43" y="1"/>
                  </a:lnTo>
                  <a:lnTo>
                    <a:pt x="50" y="0"/>
                  </a:lnTo>
                  <a:lnTo>
                    <a:pt x="50" y="6"/>
                  </a:lnTo>
                  <a:lnTo>
                    <a:pt x="50" y="12"/>
                  </a:lnTo>
                  <a:lnTo>
                    <a:pt x="50" y="19"/>
                  </a:lnTo>
                  <a:lnTo>
                    <a:pt x="50" y="24"/>
                  </a:lnTo>
                  <a:lnTo>
                    <a:pt x="45" y="26"/>
                  </a:lnTo>
                  <a:lnTo>
                    <a:pt x="38" y="28"/>
                  </a:lnTo>
                  <a:lnTo>
                    <a:pt x="31" y="29"/>
                  </a:lnTo>
                  <a:lnTo>
                    <a:pt x="25" y="30"/>
                  </a:lnTo>
                  <a:lnTo>
                    <a:pt x="19" y="31"/>
                  </a:lnTo>
                  <a:lnTo>
                    <a:pt x="14" y="32"/>
                  </a:lnTo>
                  <a:lnTo>
                    <a:pt x="7" y="35"/>
                  </a:lnTo>
                  <a:lnTo>
                    <a:pt x="1" y="36"/>
                  </a:lnTo>
                  <a:lnTo>
                    <a:pt x="1" y="30"/>
                  </a:lnTo>
                  <a:lnTo>
                    <a:pt x="1" y="24"/>
                  </a:lnTo>
                  <a:lnTo>
                    <a:pt x="0" y="19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754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40" name="Freeform 516"/>
            <p:cNvSpPr>
              <a:spLocks/>
            </p:cNvSpPr>
            <p:nvPr/>
          </p:nvSpPr>
          <p:spPr bwMode="auto">
            <a:xfrm>
              <a:off x="447" y="1206"/>
              <a:ext cx="23" cy="17"/>
            </a:xfrm>
            <a:custGeom>
              <a:avLst/>
              <a:gdLst>
                <a:gd name="T0" fmla="*/ 0 w 46"/>
                <a:gd name="T1" fmla="*/ 12 h 35"/>
                <a:gd name="T2" fmla="*/ 46 w 46"/>
                <a:gd name="T3" fmla="*/ 0 h 35"/>
                <a:gd name="T4" fmla="*/ 46 w 46"/>
                <a:gd name="T5" fmla="*/ 26 h 35"/>
                <a:gd name="T6" fmla="*/ 21 w 46"/>
                <a:gd name="T7" fmla="*/ 30 h 35"/>
                <a:gd name="T8" fmla="*/ 3 w 46"/>
                <a:gd name="T9" fmla="*/ 35 h 35"/>
                <a:gd name="T10" fmla="*/ 0 w 46"/>
                <a:gd name="T11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35">
                  <a:moveTo>
                    <a:pt x="0" y="12"/>
                  </a:moveTo>
                  <a:lnTo>
                    <a:pt x="46" y="0"/>
                  </a:lnTo>
                  <a:lnTo>
                    <a:pt x="46" y="26"/>
                  </a:lnTo>
                  <a:lnTo>
                    <a:pt x="21" y="30"/>
                  </a:lnTo>
                  <a:lnTo>
                    <a:pt x="3" y="3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7C4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41" name="Freeform 517"/>
            <p:cNvSpPr>
              <a:spLocks/>
            </p:cNvSpPr>
            <p:nvPr/>
          </p:nvSpPr>
          <p:spPr bwMode="auto">
            <a:xfrm>
              <a:off x="419" y="1034"/>
              <a:ext cx="36" cy="13"/>
            </a:xfrm>
            <a:custGeom>
              <a:avLst/>
              <a:gdLst>
                <a:gd name="T0" fmla="*/ 0 w 71"/>
                <a:gd name="T1" fmla="*/ 0 h 25"/>
                <a:gd name="T2" fmla="*/ 0 w 71"/>
                <a:gd name="T3" fmla="*/ 25 h 25"/>
                <a:gd name="T4" fmla="*/ 19 w 71"/>
                <a:gd name="T5" fmla="*/ 25 h 25"/>
                <a:gd name="T6" fmla="*/ 71 w 71"/>
                <a:gd name="T7" fmla="*/ 23 h 25"/>
                <a:gd name="T8" fmla="*/ 68 w 71"/>
                <a:gd name="T9" fmla="*/ 0 h 25"/>
                <a:gd name="T10" fmla="*/ 0 w 71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25">
                  <a:moveTo>
                    <a:pt x="0" y="0"/>
                  </a:moveTo>
                  <a:lnTo>
                    <a:pt x="0" y="25"/>
                  </a:lnTo>
                  <a:lnTo>
                    <a:pt x="19" y="25"/>
                  </a:lnTo>
                  <a:lnTo>
                    <a:pt x="71" y="23"/>
                  </a:lnTo>
                  <a:lnTo>
                    <a:pt x="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4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42" name="Freeform 518"/>
            <p:cNvSpPr>
              <a:spLocks/>
            </p:cNvSpPr>
            <p:nvPr/>
          </p:nvSpPr>
          <p:spPr bwMode="auto">
            <a:xfrm>
              <a:off x="421" y="1034"/>
              <a:ext cx="34" cy="13"/>
            </a:xfrm>
            <a:custGeom>
              <a:avLst/>
              <a:gdLst>
                <a:gd name="T0" fmla="*/ 0 w 67"/>
                <a:gd name="T1" fmla="*/ 0 h 25"/>
                <a:gd name="T2" fmla="*/ 0 w 67"/>
                <a:gd name="T3" fmla="*/ 7 h 25"/>
                <a:gd name="T4" fmla="*/ 0 w 67"/>
                <a:gd name="T5" fmla="*/ 13 h 25"/>
                <a:gd name="T6" fmla="*/ 0 w 67"/>
                <a:gd name="T7" fmla="*/ 20 h 25"/>
                <a:gd name="T8" fmla="*/ 0 w 67"/>
                <a:gd name="T9" fmla="*/ 25 h 25"/>
                <a:gd name="T10" fmla="*/ 5 w 67"/>
                <a:gd name="T11" fmla="*/ 25 h 25"/>
                <a:gd name="T12" fmla="*/ 10 w 67"/>
                <a:gd name="T13" fmla="*/ 25 h 25"/>
                <a:gd name="T14" fmla="*/ 13 w 67"/>
                <a:gd name="T15" fmla="*/ 25 h 25"/>
                <a:gd name="T16" fmla="*/ 18 w 67"/>
                <a:gd name="T17" fmla="*/ 25 h 25"/>
                <a:gd name="T18" fmla="*/ 25 w 67"/>
                <a:gd name="T19" fmla="*/ 25 h 25"/>
                <a:gd name="T20" fmla="*/ 30 w 67"/>
                <a:gd name="T21" fmla="*/ 25 h 25"/>
                <a:gd name="T22" fmla="*/ 37 w 67"/>
                <a:gd name="T23" fmla="*/ 25 h 25"/>
                <a:gd name="T24" fmla="*/ 43 w 67"/>
                <a:gd name="T25" fmla="*/ 24 h 25"/>
                <a:gd name="T26" fmla="*/ 49 w 67"/>
                <a:gd name="T27" fmla="*/ 24 h 25"/>
                <a:gd name="T28" fmla="*/ 55 w 67"/>
                <a:gd name="T29" fmla="*/ 24 h 25"/>
                <a:gd name="T30" fmla="*/ 62 w 67"/>
                <a:gd name="T31" fmla="*/ 23 h 25"/>
                <a:gd name="T32" fmla="*/ 67 w 67"/>
                <a:gd name="T33" fmla="*/ 23 h 25"/>
                <a:gd name="T34" fmla="*/ 66 w 67"/>
                <a:gd name="T35" fmla="*/ 17 h 25"/>
                <a:gd name="T36" fmla="*/ 66 w 67"/>
                <a:gd name="T37" fmla="*/ 12 h 25"/>
                <a:gd name="T38" fmla="*/ 65 w 67"/>
                <a:gd name="T39" fmla="*/ 6 h 25"/>
                <a:gd name="T40" fmla="*/ 64 w 67"/>
                <a:gd name="T41" fmla="*/ 0 h 25"/>
                <a:gd name="T42" fmla="*/ 56 w 67"/>
                <a:gd name="T43" fmla="*/ 0 h 25"/>
                <a:gd name="T44" fmla="*/ 48 w 67"/>
                <a:gd name="T45" fmla="*/ 0 h 25"/>
                <a:gd name="T46" fmla="*/ 40 w 67"/>
                <a:gd name="T47" fmla="*/ 0 h 25"/>
                <a:gd name="T48" fmla="*/ 32 w 67"/>
                <a:gd name="T49" fmla="*/ 0 h 25"/>
                <a:gd name="T50" fmla="*/ 24 w 67"/>
                <a:gd name="T51" fmla="*/ 0 h 25"/>
                <a:gd name="T52" fmla="*/ 17 w 67"/>
                <a:gd name="T53" fmla="*/ 0 h 25"/>
                <a:gd name="T54" fmla="*/ 9 w 67"/>
                <a:gd name="T55" fmla="*/ 0 h 25"/>
                <a:gd name="T56" fmla="*/ 0 w 67"/>
                <a:gd name="T5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7" h="25">
                  <a:moveTo>
                    <a:pt x="0" y="0"/>
                  </a:moveTo>
                  <a:lnTo>
                    <a:pt x="0" y="7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5" y="25"/>
                  </a:lnTo>
                  <a:lnTo>
                    <a:pt x="10" y="25"/>
                  </a:lnTo>
                  <a:lnTo>
                    <a:pt x="13" y="25"/>
                  </a:lnTo>
                  <a:lnTo>
                    <a:pt x="18" y="25"/>
                  </a:lnTo>
                  <a:lnTo>
                    <a:pt x="25" y="25"/>
                  </a:lnTo>
                  <a:lnTo>
                    <a:pt x="30" y="25"/>
                  </a:lnTo>
                  <a:lnTo>
                    <a:pt x="37" y="25"/>
                  </a:lnTo>
                  <a:lnTo>
                    <a:pt x="43" y="24"/>
                  </a:lnTo>
                  <a:lnTo>
                    <a:pt x="49" y="24"/>
                  </a:lnTo>
                  <a:lnTo>
                    <a:pt x="55" y="24"/>
                  </a:lnTo>
                  <a:lnTo>
                    <a:pt x="62" y="23"/>
                  </a:lnTo>
                  <a:lnTo>
                    <a:pt x="67" y="23"/>
                  </a:lnTo>
                  <a:lnTo>
                    <a:pt x="66" y="17"/>
                  </a:lnTo>
                  <a:lnTo>
                    <a:pt x="66" y="12"/>
                  </a:lnTo>
                  <a:lnTo>
                    <a:pt x="65" y="6"/>
                  </a:lnTo>
                  <a:lnTo>
                    <a:pt x="64" y="0"/>
                  </a:lnTo>
                  <a:lnTo>
                    <a:pt x="56" y="0"/>
                  </a:lnTo>
                  <a:lnTo>
                    <a:pt x="48" y="0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24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43" name="Freeform 519"/>
            <p:cNvSpPr>
              <a:spLocks/>
            </p:cNvSpPr>
            <p:nvPr/>
          </p:nvSpPr>
          <p:spPr bwMode="auto">
            <a:xfrm>
              <a:off x="424" y="1034"/>
              <a:ext cx="31" cy="13"/>
            </a:xfrm>
            <a:custGeom>
              <a:avLst/>
              <a:gdLst>
                <a:gd name="T0" fmla="*/ 0 w 62"/>
                <a:gd name="T1" fmla="*/ 0 h 25"/>
                <a:gd name="T2" fmla="*/ 0 w 62"/>
                <a:gd name="T3" fmla="*/ 7 h 25"/>
                <a:gd name="T4" fmla="*/ 0 w 62"/>
                <a:gd name="T5" fmla="*/ 13 h 25"/>
                <a:gd name="T6" fmla="*/ 0 w 62"/>
                <a:gd name="T7" fmla="*/ 20 h 25"/>
                <a:gd name="T8" fmla="*/ 0 w 62"/>
                <a:gd name="T9" fmla="*/ 25 h 25"/>
                <a:gd name="T10" fmla="*/ 4 w 62"/>
                <a:gd name="T11" fmla="*/ 25 h 25"/>
                <a:gd name="T12" fmla="*/ 8 w 62"/>
                <a:gd name="T13" fmla="*/ 25 h 25"/>
                <a:gd name="T14" fmla="*/ 12 w 62"/>
                <a:gd name="T15" fmla="*/ 25 h 25"/>
                <a:gd name="T16" fmla="*/ 16 w 62"/>
                <a:gd name="T17" fmla="*/ 25 h 25"/>
                <a:gd name="T18" fmla="*/ 22 w 62"/>
                <a:gd name="T19" fmla="*/ 25 h 25"/>
                <a:gd name="T20" fmla="*/ 28 w 62"/>
                <a:gd name="T21" fmla="*/ 25 h 25"/>
                <a:gd name="T22" fmla="*/ 33 w 62"/>
                <a:gd name="T23" fmla="*/ 25 h 25"/>
                <a:gd name="T24" fmla="*/ 39 w 62"/>
                <a:gd name="T25" fmla="*/ 24 h 25"/>
                <a:gd name="T26" fmla="*/ 45 w 62"/>
                <a:gd name="T27" fmla="*/ 24 h 25"/>
                <a:gd name="T28" fmla="*/ 51 w 62"/>
                <a:gd name="T29" fmla="*/ 24 h 25"/>
                <a:gd name="T30" fmla="*/ 57 w 62"/>
                <a:gd name="T31" fmla="*/ 23 h 25"/>
                <a:gd name="T32" fmla="*/ 62 w 62"/>
                <a:gd name="T33" fmla="*/ 23 h 25"/>
                <a:gd name="T34" fmla="*/ 61 w 62"/>
                <a:gd name="T35" fmla="*/ 17 h 25"/>
                <a:gd name="T36" fmla="*/ 61 w 62"/>
                <a:gd name="T37" fmla="*/ 12 h 25"/>
                <a:gd name="T38" fmla="*/ 60 w 62"/>
                <a:gd name="T39" fmla="*/ 6 h 25"/>
                <a:gd name="T40" fmla="*/ 59 w 62"/>
                <a:gd name="T41" fmla="*/ 0 h 25"/>
                <a:gd name="T42" fmla="*/ 52 w 62"/>
                <a:gd name="T43" fmla="*/ 0 h 25"/>
                <a:gd name="T44" fmla="*/ 44 w 62"/>
                <a:gd name="T45" fmla="*/ 0 h 25"/>
                <a:gd name="T46" fmla="*/ 37 w 62"/>
                <a:gd name="T47" fmla="*/ 0 h 25"/>
                <a:gd name="T48" fmla="*/ 30 w 62"/>
                <a:gd name="T49" fmla="*/ 0 h 25"/>
                <a:gd name="T50" fmla="*/ 22 w 62"/>
                <a:gd name="T51" fmla="*/ 0 h 25"/>
                <a:gd name="T52" fmla="*/ 15 w 62"/>
                <a:gd name="T53" fmla="*/ 0 h 25"/>
                <a:gd name="T54" fmla="*/ 7 w 62"/>
                <a:gd name="T55" fmla="*/ 0 h 25"/>
                <a:gd name="T56" fmla="*/ 0 w 62"/>
                <a:gd name="T5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25">
                  <a:moveTo>
                    <a:pt x="0" y="0"/>
                  </a:moveTo>
                  <a:lnTo>
                    <a:pt x="0" y="7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4" y="25"/>
                  </a:lnTo>
                  <a:lnTo>
                    <a:pt x="8" y="25"/>
                  </a:lnTo>
                  <a:lnTo>
                    <a:pt x="12" y="25"/>
                  </a:lnTo>
                  <a:lnTo>
                    <a:pt x="16" y="25"/>
                  </a:lnTo>
                  <a:lnTo>
                    <a:pt x="22" y="25"/>
                  </a:lnTo>
                  <a:lnTo>
                    <a:pt x="28" y="25"/>
                  </a:lnTo>
                  <a:lnTo>
                    <a:pt x="33" y="25"/>
                  </a:lnTo>
                  <a:lnTo>
                    <a:pt x="39" y="24"/>
                  </a:lnTo>
                  <a:lnTo>
                    <a:pt x="45" y="24"/>
                  </a:lnTo>
                  <a:lnTo>
                    <a:pt x="51" y="24"/>
                  </a:lnTo>
                  <a:lnTo>
                    <a:pt x="57" y="23"/>
                  </a:lnTo>
                  <a:lnTo>
                    <a:pt x="62" y="23"/>
                  </a:lnTo>
                  <a:lnTo>
                    <a:pt x="61" y="17"/>
                  </a:lnTo>
                  <a:lnTo>
                    <a:pt x="61" y="12"/>
                  </a:lnTo>
                  <a:lnTo>
                    <a:pt x="60" y="6"/>
                  </a:lnTo>
                  <a:lnTo>
                    <a:pt x="59" y="0"/>
                  </a:lnTo>
                  <a:lnTo>
                    <a:pt x="52" y="0"/>
                  </a:lnTo>
                  <a:lnTo>
                    <a:pt x="44" y="0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44" name="Freeform 520"/>
            <p:cNvSpPr>
              <a:spLocks/>
            </p:cNvSpPr>
            <p:nvPr/>
          </p:nvSpPr>
          <p:spPr bwMode="auto">
            <a:xfrm>
              <a:off x="425" y="1034"/>
              <a:ext cx="30" cy="13"/>
            </a:xfrm>
            <a:custGeom>
              <a:avLst/>
              <a:gdLst>
                <a:gd name="T0" fmla="*/ 0 w 58"/>
                <a:gd name="T1" fmla="*/ 0 h 25"/>
                <a:gd name="T2" fmla="*/ 0 w 58"/>
                <a:gd name="T3" fmla="*/ 7 h 25"/>
                <a:gd name="T4" fmla="*/ 0 w 58"/>
                <a:gd name="T5" fmla="*/ 13 h 25"/>
                <a:gd name="T6" fmla="*/ 0 w 58"/>
                <a:gd name="T7" fmla="*/ 20 h 25"/>
                <a:gd name="T8" fmla="*/ 0 w 58"/>
                <a:gd name="T9" fmla="*/ 25 h 25"/>
                <a:gd name="T10" fmla="*/ 4 w 58"/>
                <a:gd name="T11" fmla="*/ 25 h 25"/>
                <a:gd name="T12" fmla="*/ 8 w 58"/>
                <a:gd name="T13" fmla="*/ 25 h 25"/>
                <a:gd name="T14" fmla="*/ 11 w 58"/>
                <a:gd name="T15" fmla="*/ 25 h 25"/>
                <a:gd name="T16" fmla="*/ 16 w 58"/>
                <a:gd name="T17" fmla="*/ 25 h 25"/>
                <a:gd name="T18" fmla="*/ 21 w 58"/>
                <a:gd name="T19" fmla="*/ 25 h 25"/>
                <a:gd name="T20" fmla="*/ 27 w 58"/>
                <a:gd name="T21" fmla="*/ 25 h 25"/>
                <a:gd name="T22" fmla="*/ 32 w 58"/>
                <a:gd name="T23" fmla="*/ 25 h 25"/>
                <a:gd name="T24" fmla="*/ 38 w 58"/>
                <a:gd name="T25" fmla="*/ 24 h 25"/>
                <a:gd name="T26" fmla="*/ 42 w 58"/>
                <a:gd name="T27" fmla="*/ 24 h 25"/>
                <a:gd name="T28" fmla="*/ 48 w 58"/>
                <a:gd name="T29" fmla="*/ 24 h 25"/>
                <a:gd name="T30" fmla="*/ 53 w 58"/>
                <a:gd name="T31" fmla="*/ 23 h 25"/>
                <a:gd name="T32" fmla="*/ 58 w 58"/>
                <a:gd name="T33" fmla="*/ 23 h 25"/>
                <a:gd name="T34" fmla="*/ 57 w 58"/>
                <a:gd name="T35" fmla="*/ 17 h 25"/>
                <a:gd name="T36" fmla="*/ 57 w 58"/>
                <a:gd name="T37" fmla="*/ 12 h 25"/>
                <a:gd name="T38" fmla="*/ 56 w 58"/>
                <a:gd name="T39" fmla="*/ 6 h 25"/>
                <a:gd name="T40" fmla="*/ 55 w 58"/>
                <a:gd name="T41" fmla="*/ 0 h 25"/>
                <a:gd name="T42" fmla="*/ 48 w 58"/>
                <a:gd name="T43" fmla="*/ 0 h 25"/>
                <a:gd name="T44" fmla="*/ 41 w 58"/>
                <a:gd name="T45" fmla="*/ 0 h 25"/>
                <a:gd name="T46" fmla="*/ 34 w 58"/>
                <a:gd name="T47" fmla="*/ 0 h 25"/>
                <a:gd name="T48" fmla="*/ 27 w 58"/>
                <a:gd name="T49" fmla="*/ 0 h 25"/>
                <a:gd name="T50" fmla="*/ 20 w 58"/>
                <a:gd name="T51" fmla="*/ 0 h 25"/>
                <a:gd name="T52" fmla="*/ 13 w 58"/>
                <a:gd name="T53" fmla="*/ 0 h 25"/>
                <a:gd name="T54" fmla="*/ 6 w 58"/>
                <a:gd name="T55" fmla="*/ 0 h 25"/>
                <a:gd name="T56" fmla="*/ 0 w 58"/>
                <a:gd name="T5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8" h="25">
                  <a:moveTo>
                    <a:pt x="0" y="0"/>
                  </a:moveTo>
                  <a:lnTo>
                    <a:pt x="0" y="7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4" y="25"/>
                  </a:lnTo>
                  <a:lnTo>
                    <a:pt x="8" y="25"/>
                  </a:lnTo>
                  <a:lnTo>
                    <a:pt x="11" y="25"/>
                  </a:lnTo>
                  <a:lnTo>
                    <a:pt x="16" y="25"/>
                  </a:lnTo>
                  <a:lnTo>
                    <a:pt x="21" y="25"/>
                  </a:lnTo>
                  <a:lnTo>
                    <a:pt x="27" y="25"/>
                  </a:lnTo>
                  <a:lnTo>
                    <a:pt x="32" y="25"/>
                  </a:lnTo>
                  <a:lnTo>
                    <a:pt x="38" y="24"/>
                  </a:lnTo>
                  <a:lnTo>
                    <a:pt x="42" y="24"/>
                  </a:lnTo>
                  <a:lnTo>
                    <a:pt x="48" y="24"/>
                  </a:lnTo>
                  <a:lnTo>
                    <a:pt x="53" y="23"/>
                  </a:lnTo>
                  <a:lnTo>
                    <a:pt x="58" y="23"/>
                  </a:lnTo>
                  <a:lnTo>
                    <a:pt x="57" y="17"/>
                  </a:lnTo>
                  <a:lnTo>
                    <a:pt x="57" y="12"/>
                  </a:lnTo>
                  <a:lnTo>
                    <a:pt x="56" y="6"/>
                  </a:lnTo>
                  <a:lnTo>
                    <a:pt x="55" y="0"/>
                  </a:lnTo>
                  <a:lnTo>
                    <a:pt x="48" y="0"/>
                  </a:lnTo>
                  <a:lnTo>
                    <a:pt x="41" y="0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20" y="0"/>
                  </a:lnTo>
                  <a:lnTo>
                    <a:pt x="13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C4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45" name="Freeform 521"/>
            <p:cNvSpPr>
              <a:spLocks/>
            </p:cNvSpPr>
            <p:nvPr/>
          </p:nvSpPr>
          <p:spPr bwMode="auto">
            <a:xfrm>
              <a:off x="428" y="1034"/>
              <a:ext cx="27" cy="13"/>
            </a:xfrm>
            <a:custGeom>
              <a:avLst/>
              <a:gdLst>
                <a:gd name="T0" fmla="*/ 0 w 54"/>
                <a:gd name="T1" fmla="*/ 0 h 25"/>
                <a:gd name="T2" fmla="*/ 0 w 54"/>
                <a:gd name="T3" fmla="*/ 7 h 25"/>
                <a:gd name="T4" fmla="*/ 0 w 54"/>
                <a:gd name="T5" fmla="*/ 13 h 25"/>
                <a:gd name="T6" fmla="*/ 0 w 54"/>
                <a:gd name="T7" fmla="*/ 20 h 25"/>
                <a:gd name="T8" fmla="*/ 0 w 54"/>
                <a:gd name="T9" fmla="*/ 25 h 25"/>
                <a:gd name="T10" fmla="*/ 4 w 54"/>
                <a:gd name="T11" fmla="*/ 25 h 25"/>
                <a:gd name="T12" fmla="*/ 8 w 54"/>
                <a:gd name="T13" fmla="*/ 25 h 25"/>
                <a:gd name="T14" fmla="*/ 12 w 54"/>
                <a:gd name="T15" fmla="*/ 25 h 25"/>
                <a:gd name="T16" fmla="*/ 15 w 54"/>
                <a:gd name="T17" fmla="*/ 25 h 25"/>
                <a:gd name="T18" fmla="*/ 20 w 54"/>
                <a:gd name="T19" fmla="*/ 25 h 25"/>
                <a:gd name="T20" fmla="*/ 24 w 54"/>
                <a:gd name="T21" fmla="*/ 25 h 25"/>
                <a:gd name="T22" fmla="*/ 30 w 54"/>
                <a:gd name="T23" fmla="*/ 25 h 25"/>
                <a:gd name="T24" fmla="*/ 35 w 54"/>
                <a:gd name="T25" fmla="*/ 24 h 25"/>
                <a:gd name="T26" fmla="*/ 39 w 54"/>
                <a:gd name="T27" fmla="*/ 24 h 25"/>
                <a:gd name="T28" fmla="*/ 45 w 54"/>
                <a:gd name="T29" fmla="*/ 24 h 25"/>
                <a:gd name="T30" fmla="*/ 50 w 54"/>
                <a:gd name="T31" fmla="*/ 23 h 25"/>
                <a:gd name="T32" fmla="*/ 54 w 54"/>
                <a:gd name="T33" fmla="*/ 23 h 25"/>
                <a:gd name="T34" fmla="*/ 53 w 54"/>
                <a:gd name="T35" fmla="*/ 17 h 25"/>
                <a:gd name="T36" fmla="*/ 53 w 54"/>
                <a:gd name="T37" fmla="*/ 12 h 25"/>
                <a:gd name="T38" fmla="*/ 52 w 54"/>
                <a:gd name="T39" fmla="*/ 6 h 25"/>
                <a:gd name="T40" fmla="*/ 51 w 54"/>
                <a:gd name="T41" fmla="*/ 0 h 25"/>
                <a:gd name="T42" fmla="*/ 44 w 54"/>
                <a:gd name="T43" fmla="*/ 0 h 25"/>
                <a:gd name="T44" fmla="*/ 38 w 54"/>
                <a:gd name="T45" fmla="*/ 0 h 25"/>
                <a:gd name="T46" fmla="*/ 31 w 54"/>
                <a:gd name="T47" fmla="*/ 0 h 25"/>
                <a:gd name="T48" fmla="*/ 25 w 54"/>
                <a:gd name="T49" fmla="*/ 0 h 25"/>
                <a:gd name="T50" fmla="*/ 19 w 54"/>
                <a:gd name="T51" fmla="*/ 0 h 25"/>
                <a:gd name="T52" fmla="*/ 13 w 54"/>
                <a:gd name="T53" fmla="*/ 0 h 25"/>
                <a:gd name="T54" fmla="*/ 6 w 54"/>
                <a:gd name="T55" fmla="*/ 0 h 25"/>
                <a:gd name="T56" fmla="*/ 0 w 54"/>
                <a:gd name="T5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25">
                  <a:moveTo>
                    <a:pt x="0" y="0"/>
                  </a:moveTo>
                  <a:lnTo>
                    <a:pt x="0" y="7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4" y="25"/>
                  </a:lnTo>
                  <a:lnTo>
                    <a:pt x="8" y="25"/>
                  </a:lnTo>
                  <a:lnTo>
                    <a:pt x="12" y="25"/>
                  </a:lnTo>
                  <a:lnTo>
                    <a:pt x="15" y="25"/>
                  </a:lnTo>
                  <a:lnTo>
                    <a:pt x="20" y="25"/>
                  </a:lnTo>
                  <a:lnTo>
                    <a:pt x="24" y="25"/>
                  </a:lnTo>
                  <a:lnTo>
                    <a:pt x="30" y="25"/>
                  </a:lnTo>
                  <a:lnTo>
                    <a:pt x="35" y="24"/>
                  </a:lnTo>
                  <a:lnTo>
                    <a:pt x="39" y="24"/>
                  </a:lnTo>
                  <a:lnTo>
                    <a:pt x="45" y="24"/>
                  </a:lnTo>
                  <a:lnTo>
                    <a:pt x="50" y="23"/>
                  </a:lnTo>
                  <a:lnTo>
                    <a:pt x="54" y="23"/>
                  </a:lnTo>
                  <a:lnTo>
                    <a:pt x="53" y="17"/>
                  </a:lnTo>
                  <a:lnTo>
                    <a:pt x="53" y="12"/>
                  </a:lnTo>
                  <a:lnTo>
                    <a:pt x="52" y="6"/>
                  </a:lnTo>
                  <a:lnTo>
                    <a:pt x="51" y="0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1" y="0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44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46" name="Freeform 522"/>
            <p:cNvSpPr>
              <a:spLocks/>
            </p:cNvSpPr>
            <p:nvPr/>
          </p:nvSpPr>
          <p:spPr bwMode="auto">
            <a:xfrm>
              <a:off x="429" y="1034"/>
              <a:ext cx="26" cy="13"/>
            </a:xfrm>
            <a:custGeom>
              <a:avLst/>
              <a:gdLst>
                <a:gd name="T0" fmla="*/ 0 w 50"/>
                <a:gd name="T1" fmla="*/ 0 h 25"/>
                <a:gd name="T2" fmla="*/ 0 w 50"/>
                <a:gd name="T3" fmla="*/ 7 h 25"/>
                <a:gd name="T4" fmla="*/ 0 w 50"/>
                <a:gd name="T5" fmla="*/ 13 h 25"/>
                <a:gd name="T6" fmla="*/ 0 w 50"/>
                <a:gd name="T7" fmla="*/ 20 h 25"/>
                <a:gd name="T8" fmla="*/ 0 w 50"/>
                <a:gd name="T9" fmla="*/ 25 h 25"/>
                <a:gd name="T10" fmla="*/ 4 w 50"/>
                <a:gd name="T11" fmla="*/ 25 h 25"/>
                <a:gd name="T12" fmla="*/ 8 w 50"/>
                <a:gd name="T13" fmla="*/ 25 h 25"/>
                <a:gd name="T14" fmla="*/ 11 w 50"/>
                <a:gd name="T15" fmla="*/ 25 h 25"/>
                <a:gd name="T16" fmla="*/ 15 w 50"/>
                <a:gd name="T17" fmla="*/ 25 h 25"/>
                <a:gd name="T18" fmla="*/ 19 w 50"/>
                <a:gd name="T19" fmla="*/ 25 h 25"/>
                <a:gd name="T20" fmla="*/ 24 w 50"/>
                <a:gd name="T21" fmla="*/ 25 h 25"/>
                <a:gd name="T22" fmla="*/ 28 w 50"/>
                <a:gd name="T23" fmla="*/ 25 h 25"/>
                <a:gd name="T24" fmla="*/ 33 w 50"/>
                <a:gd name="T25" fmla="*/ 24 h 25"/>
                <a:gd name="T26" fmla="*/ 36 w 50"/>
                <a:gd name="T27" fmla="*/ 24 h 25"/>
                <a:gd name="T28" fmla="*/ 41 w 50"/>
                <a:gd name="T29" fmla="*/ 24 h 25"/>
                <a:gd name="T30" fmla="*/ 46 w 50"/>
                <a:gd name="T31" fmla="*/ 23 h 25"/>
                <a:gd name="T32" fmla="*/ 50 w 50"/>
                <a:gd name="T33" fmla="*/ 23 h 25"/>
                <a:gd name="T34" fmla="*/ 49 w 50"/>
                <a:gd name="T35" fmla="*/ 17 h 25"/>
                <a:gd name="T36" fmla="*/ 49 w 50"/>
                <a:gd name="T37" fmla="*/ 12 h 25"/>
                <a:gd name="T38" fmla="*/ 48 w 50"/>
                <a:gd name="T39" fmla="*/ 6 h 25"/>
                <a:gd name="T40" fmla="*/ 47 w 50"/>
                <a:gd name="T41" fmla="*/ 0 h 25"/>
                <a:gd name="T42" fmla="*/ 41 w 50"/>
                <a:gd name="T43" fmla="*/ 0 h 25"/>
                <a:gd name="T44" fmla="*/ 35 w 50"/>
                <a:gd name="T45" fmla="*/ 0 h 25"/>
                <a:gd name="T46" fmla="*/ 30 w 50"/>
                <a:gd name="T47" fmla="*/ 0 h 25"/>
                <a:gd name="T48" fmla="*/ 24 w 50"/>
                <a:gd name="T49" fmla="*/ 0 h 25"/>
                <a:gd name="T50" fmla="*/ 17 w 50"/>
                <a:gd name="T51" fmla="*/ 0 h 25"/>
                <a:gd name="T52" fmla="*/ 11 w 50"/>
                <a:gd name="T53" fmla="*/ 0 h 25"/>
                <a:gd name="T54" fmla="*/ 5 w 50"/>
                <a:gd name="T55" fmla="*/ 0 h 25"/>
                <a:gd name="T56" fmla="*/ 0 w 50"/>
                <a:gd name="T5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0" h="25">
                  <a:moveTo>
                    <a:pt x="0" y="0"/>
                  </a:moveTo>
                  <a:lnTo>
                    <a:pt x="0" y="7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4" y="25"/>
                  </a:lnTo>
                  <a:lnTo>
                    <a:pt x="8" y="25"/>
                  </a:lnTo>
                  <a:lnTo>
                    <a:pt x="11" y="25"/>
                  </a:lnTo>
                  <a:lnTo>
                    <a:pt x="15" y="25"/>
                  </a:lnTo>
                  <a:lnTo>
                    <a:pt x="19" y="25"/>
                  </a:lnTo>
                  <a:lnTo>
                    <a:pt x="24" y="25"/>
                  </a:lnTo>
                  <a:lnTo>
                    <a:pt x="28" y="25"/>
                  </a:lnTo>
                  <a:lnTo>
                    <a:pt x="33" y="24"/>
                  </a:lnTo>
                  <a:lnTo>
                    <a:pt x="36" y="24"/>
                  </a:lnTo>
                  <a:lnTo>
                    <a:pt x="41" y="24"/>
                  </a:lnTo>
                  <a:lnTo>
                    <a:pt x="46" y="23"/>
                  </a:lnTo>
                  <a:lnTo>
                    <a:pt x="50" y="23"/>
                  </a:lnTo>
                  <a:lnTo>
                    <a:pt x="49" y="17"/>
                  </a:lnTo>
                  <a:lnTo>
                    <a:pt x="49" y="12"/>
                  </a:lnTo>
                  <a:lnTo>
                    <a:pt x="48" y="6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4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47" name="Freeform 523"/>
            <p:cNvSpPr>
              <a:spLocks/>
            </p:cNvSpPr>
            <p:nvPr/>
          </p:nvSpPr>
          <p:spPr bwMode="auto">
            <a:xfrm>
              <a:off x="432" y="1034"/>
              <a:ext cx="23" cy="13"/>
            </a:xfrm>
            <a:custGeom>
              <a:avLst/>
              <a:gdLst>
                <a:gd name="T0" fmla="*/ 0 w 46"/>
                <a:gd name="T1" fmla="*/ 0 h 25"/>
                <a:gd name="T2" fmla="*/ 0 w 46"/>
                <a:gd name="T3" fmla="*/ 7 h 25"/>
                <a:gd name="T4" fmla="*/ 0 w 46"/>
                <a:gd name="T5" fmla="*/ 13 h 25"/>
                <a:gd name="T6" fmla="*/ 0 w 46"/>
                <a:gd name="T7" fmla="*/ 20 h 25"/>
                <a:gd name="T8" fmla="*/ 0 w 46"/>
                <a:gd name="T9" fmla="*/ 25 h 25"/>
                <a:gd name="T10" fmla="*/ 4 w 46"/>
                <a:gd name="T11" fmla="*/ 25 h 25"/>
                <a:gd name="T12" fmla="*/ 7 w 46"/>
                <a:gd name="T13" fmla="*/ 25 h 25"/>
                <a:gd name="T14" fmla="*/ 11 w 46"/>
                <a:gd name="T15" fmla="*/ 25 h 25"/>
                <a:gd name="T16" fmla="*/ 14 w 46"/>
                <a:gd name="T17" fmla="*/ 25 h 25"/>
                <a:gd name="T18" fmla="*/ 22 w 46"/>
                <a:gd name="T19" fmla="*/ 25 h 25"/>
                <a:gd name="T20" fmla="*/ 30 w 46"/>
                <a:gd name="T21" fmla="*/ 24 h 25"/>
                <a:gd name="T22" fmla="*/ 38 w 46"/>
                <a:gd name="T23" fmla="*/ 24 h 25"/>
                <a:gd name="T24" fmla="*/ 46 w 46"/>
                <a:gd name="T25" fmla="*/ 23 h 25"/>
                <a:gd name="T26" fmla="*/ 45 w 46"/>
                <a:gd name="T27" fmla="*/ 17 h 25"/>
                <a:gd name="T28" fmla="*/ 45 w 46"/>
                <a:gd name="T29" fmla="*/ 12 h 25"/>
                <a:gd name="T30" fmla="*/ 44 w 46"/>
                <a:gd name="T31" fmla="*/ 6 h 25"/>
                <a:gd name="T32" fmla="*/ 43 w 46"/>
                <a:gd name="T33" fmla="*/ 0 h 25"/>
                <a:gd name="T34" fmla="*/ 37 w 46"/>
                <a:gd name="T35" fmla="*/ 0 h 25"/>
                <a:gd name="T36" fmla="*/ 31 w 46"/>
                <a:gd name="T37" fmla="*/ 0 h 25"/>
                <a:gd name="T38" fmla="*/ 27 w 46"/>
                <a:gd name="T39" fmla="*/ 0 h 25"/>
                <a:gd name="T40" fmla="*/ 21 w 46"/>
                <a:gd name="T41" fmla="*/ 0 h 25"/>
                <a:gd name="T42" fmla="*/ 16 w 46"/>
                <a:gd name="T43" fmla="*/ 0 h 25"/>
                <a:gd name="T44" fmla="*/ 11 w 46"/>
                <a:gd name="T45" fmla="*/ 0 h 25"/>
                <a:gd name="T46" fmla="*/ 6 w 46"/>
                <a:gd name="T47" fmla="*/ 0 h 25"/>
                <a:gd name="T48" fmla="*/ 0 w 46"/>
                <a:gd name="T4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" h="25">
                  <a:moveTo>
                    <a:pt x="0" y="0"/>
                  </a:moveTo>
                  <a:lnTo>
                    <a:pt x="0" y="7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4" y="25"/>
                  </a:lnTo>
                  <a:lnTo>
                    <a:pt x="7" y="25"/>
                  </a:lnTo>
                  <a:lnTo>
                    <a:pt x="11" y="25"/>
                  </a:lnTo>
                  <a:lnTo>
                    <a:pt x="14" y="25"/>
                  </a:lnTo>
                  <a:lnTo>
                    <a:pt x="22" y="25"/>
                  </a:lnTo>
                  <a:lnTo>
                    <a:pt x="30" y="24"/>
                  </a:lnTo>
                  <a:lnTo>
                    <a:pt x="38" y="24"/>
                  </a:lnTo>
                  <a:lnTo>
                    <a:pt x="46" y="23"/>
                  </a:lnTo>
                  <a:lnTo>
                    <a:pt x="45" y="17"/>
                  </a:lnTo>
                  <a:lnTo>
                    <a:pt x="45" y="12"/>
                  </a:lnTo>
                  <a:lnTo>
                    <a:pt x="44" y="6"/>
                  </a:lnTo>
                  <a:lnTo>
                    <a:pt x="43" y="0"/>
                  </a:lnTo>
                  <a:lnTo>
                    <a:pt x="37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42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48" name="Freeform 524"/>
            <p:cNvSpPr>
              <a:spLocks/>
            </p:cNvSpPr>
            <p:nvPr/>
          </p:nvSpPr>
          <p:spPr bwMode="auto">
            <a:xfrm>
              <a:off x="434" y="1034"/>
              <a:ext cx="21" cy="13"/>
            </a:xfrm>
            <a:custGeom>
              <a:avLst/>
              <a:gdLst>
                <a:gd name="T0" fmla="*/ 0 w 41"/>
                <a:gd name="T1" fmla="*/ 0 h 25"/>
                <a:gd name="T2" fmla="*/ 0 w 41"/>
                <a:gd name="T3" fmla="*/ 7 h 25"/>
                <a:gd name="T4" fmla="*/ 0 w 41"/>
                <a:gd name="T5" fmla="*/ 13 h 25"/>
                <a:gd name="T6" fmla="*/ 0 w 41"/>
                <a:gd name="T7" fmla="*/ 20 h 25"/>
                <a:gd name="T8" fmla="*/ 0 w 41"/>
                <a:gd name="T9" fmla="*/ 25 h 25"/>
                <a:gd name="T10" fmla="*/ 2 w 41"/>
                <a:gd name="T11" fmla="*/ 25 h 25"/>
                <a:gd name="T12" fmla="*/ 6 w 41"/>
                <a:gd name="T13" fmla="*/ 25 h 25"/>
                <a:gd name="T14" fmla="*/ 9 w 41"/>
                <a:gd name="T15" fmla="*/ 25 h 25"/>
                <a:gd name="T16" fmla="*/ 11 w 41"/>
                <a:gd name="T17" fmla="*/ 25 h 25"/>
                <a:gd name="T18" fmla="*/ 19 w 41"/>
                <a:gd name="T19" fmla="*/ 25 h 25"/>
                <a:gd name="T20" fmla="*/ 26 w 41"/>
                <a:gd name="T21" fmla="*/ 24 h 25"/>
                <a:gd name="T22" fmla="*/ 34 w 41"/>
                <a:gd name="T23" fmla="*/ 24 h 25"/>
                <a:gd name="T24" fmla="*/ 41 w 41"/>
                <a:gd name="T25" fmla="*/ 23 h 25"/>
                <a:gd name="T26" fmla="*/ 40 w 41"/>
                <a:gd name="T27" fmla="*/ 17 h 25"/>
                <a:gd name="T28" fmla="*/ 40 w 41"/>
                <a:gd name="T29" fmla="*/ 12 h 25"/>
                <a:gd name="T30" fmla="*/ 39 w 41"/>
                <a:gd name="T31" fmla="*/ 6 h 25"/>
                <a:gd name="T32" fmla="*/ 38 w 41"/>
                <a:gd name="T33" fmla="*/ 0 h 25"/>
                <a:gd name="T34" fmla="*/ 33 w 41"/>
                <a:gd name="T35" fmla="*/ 0 h 25"/>
                <a:gd name="T36" fmla="*/ 29 w 41"/>
                <a:gd name="T37" fmla="*/ 0 h 25"/>
                <a:gd name="T38" fmla="*/ 24 w 41"/>
                <a:gd name="T39" fmla="*/ 0 h 25"/>
                <a:gd name="T40" fmla="*/ 19 w 41"/>
                <a:gd name="T41" fmla="*/ 0 h 25"/>
                <a:gd name="T42" fmla="*/ 14 w 41"/>
                <a:gd name="T43" fmla="*/ 0 h 25"/>
                <a:gd name="T44" fmla="*/ 9 w 41"/>
                <a:gd name="T45" fmla="*/ 0 h 25"/>
                <a:gd name="T46" fmla="*/ 4 w 41"/>
                <a:gd name="T47" fmla="*/ 0 h 25"/>
                <a:gd name="T48" fmla="*/ 0 w 41"/>
                <a:gd name="T4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25">
                  <a:moveTo>
                    <a:pt x="0" y="0"/>
                  </a:moveTo>
                  <a:lnTo>
                    <a:pt x="0" y="7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2" y="25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1" y="25"/>
                  </a:lnTo>
                  <a:lnTo>
                    <a:pt x="19" y="25"/>
                  </a:lnTo>
                  <a:lnTo>
                    <a:pt x="26" y="24"/>
                  </a:lnTo>
                  <a:lnTo>
                    <a:pt x="34" y="24"/>
                  </a:lnTo>
                  <a:lnTo>
                    <a:pt x="41" y="23"/>
                  </a:lnTo>
                  <a:lnTo>
                    <a:pt x="40" y="17"/>
                  </a:lnTo>
                  <a:lnTo>
                    <a:pt x="40" y="12"/>
                  </a:lnTo>
                  <a:lnTo>
                    <a:pt x="39" y="6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4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49" name="Freeform 525"/>
            <p:cNvSpPr>
              <a:spLocks/>
            </p:cNvSpPr>
            <p:nvPr/>
          </p:nvSpPr>
          <p:spPr bwMode="auto">
            <a:xfrm>
              <a:off x="436" y="1034"/>
              <a:ext cx="19" cy="13"/>
            </a:xfrm>
            <a:custGeom>
              <a:avLst/>
              <a:gdLst>
                <a:gd name="T0" fmla="*/ 0 w 38"/>
                <a:gd name="T1" fmla="*/ 0 h 25"/>
                <a:gd name="T2" fmla="*/ 0 w 38"/>
                <a:gd name="T3" fmla="*/ 7 h 25"/>
                <a:gd name="T4" fmla="*/ 0 w 38"/>
                <a:gd name="T5" fmla="*/ 13 h 25"/>
                <a:gd name="T6" fmla="*/ 0 w 38"/>
                <a:gd name="T7" fmla="*/ 20 h 25"/>
                <a:gd name="T8" fmla="*/ 0 w 38"/>
                <a:gd name="T9" fmla="*/ 25 h 25"/>
                <a:gd name="T10" fmla="*/ 4 w 38"/>
                <a:gd name="T11" fmla="*/ 25 h 25"/>
                <a:gd name="T12" fmla="*/ 6 w 38"/>
                <a:gd name="T13" fmla="*/ 25 h 25"/>
                <a:gd name="T14" fmla="*/ 9 w 38"/>
                <a:gd name="T15" fmla="*/ 25 h 25"/>
                <a:gd name="T16" fmla="*/ 12 w 38"/>
                <a:gd name="T17" fmla="*/ 25 h 25"/>
                <a:gd name="T18" fmla="*/ 19 w 38"/>
                <a:gd name="T19" fmla="*/ 25 h 25"/>
                <a:gd name="T20" fmla="*/ 26 w 38"/>
                <a:gd name="T21" fmla="*/ 24 h 25"/>
                <a:gd name="T22" fmla="*/ 33 w 38"/>
                <a:gd name="T23" fmla="*/ 24 h 25"/>
                <a:gd name="T24" fmla="*/ 38 w 38"/>
                <a:gd name="T25" fmla="*/ 23 h 25"/>
                <a:gd name="T26" fmla="*/ 37 w 38"/>
                <a:gd name="T27" fmla="*/ 17 h 25"/>
                <a:gd name="T28" fmla="*/ 37 w 38"/>
                <a:gd name="T29" fmla="*/ 12 h 25"/>
                <a:gd name="T30" fmla="*/ 36 w 38"/>
                <a:gd name="T31" fmla="*/ 6 h 25"/>
                <a:gd name="T32" fmla="*/ 35 w 38"/>
                <a:gd name="T33" fmla="*/ 0 h 25"/>
                <a:gd name="T34" fmla="*/ 30 w 38"/>
                <a:gd name="T35" fmla="*/ 0 h 25"/>
                <a:gd name="T36" fmla="*/ 27 w 38"/>
                <a:gd name="T37" fmla="*/ 0 h 25"/>
                <a:gd name="T38" fmla="*/ 22 w 38"/>
                <a:gd name="T39" fmla="*/ 0 h 25"/>
                <a:gd name="T40" fmla="*/ 18 w 38"/>
                <a:gd name="T41" fmla="*/ 0 h 25"/>
                <a:gd name="T42" fmla="*/ 13 w 38"/>
                <a:gd name="T43" fmla="*/ 0 h 25"/>
                <a:gd name="T44" fmla="*/ 9 w 38"/>
                <a:gd name="T45" fmla="*/ 0 h 25"/>
                <a:gd name="T46" fmla="*/ 5 w 38"/>
                <a:gd name="T47" fmla="*/ 0 h 25"/>
                <a:gd name="T48" fmla="*/ 0 w 38"/>
                <a:gd name="T4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25">
                  <a:moveTo>
                    <a:pt x="0" y="0"/>
                  </a:moveTo>
                  <a:lnTo>
                    <a:pt x="0" y="7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4" y="25"/>
                  </a:lnTo>
                  <a:lnTo>
                    <a:pt x="6" y="25"/>
                  </a:lnTo>
                  <a:lnTo>
                    <a:pt x="9" y="25"/>
                  </a:lnTo>
                  <a:lnTo>
                    <a:pt x="12" y="25"/>
                  </a:lnTo>
                  <a:lnTo>
                    <a:pt x="19" y="25"/>
                  </a:lnTo>
                  <a:lnTo>
                    <a:pt x="26" y="24"/>
                  </a:lnTo>
                  <a:lnTo>
                    <a:pt x="33" y="24"/>
                  </a:lnTo>
                  <a:lnTo>
                    <a:pt x="38" y="23"/>
                  </a:lnTo>
                  <a:lnTo>
                    <a:pt x="37" y="17"/>
                  </a:lnTo>
                  <a:lnTo>
                    <a:pt x="37" y="12"/>
                  </a:lnTo>
                  <a:lnTo>
                    <a:pt x="36" y="6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3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4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50" name="Freeform 526"/>
            <p:cNvSpPr>
              <a:spLocks/>
            </p:cNvSpPr>
            <p:nvPr/>
          </p:nvSpPr>
          <p:spPr bwMode="auto">
            <a:xfrm>
              <a:off x="438" y="1034"/>
              <a:ext cx="17" cy="13"/>
            </a:xfrm>
            <a:custGeom>
              <a:avLst/>
              <a:gdLst>
                <a:gd name="T0" fmla="*/ 0 w 33"/>
                <a:gd name="T1" fmla="*/ 0 h 25"/>
                <a:gd name="T2" fmla="*/ 0 w 33"/>
                <a:gd name="T3" fmla="*/ 7 h 25"/>
                <a:gd name="T4" fmla="*/ 0 w 33"/>
                <a:gd name="T5" fmla="*/ 13 h 25"/>
                <a:gd name="T6" fmla="*/ 0 w 33"/>
                <a:gd name="T7" fmla="*/ 20 h 25"/>
                <a:gd name="T8" fmla="*/ 0 w 33"/>
                <a:gd name="T9" fmla="*/ 25 h 25"/>
                <a:gd name="T10" fmla="*/ 2 w 33"/>
                <a:gd name="T11" fmla="*/ 25 h 25"/>
                <a:gd name="T12" fmla="*/ 6 w 33"/>
                <a:gd name="T13" fmla="*/ 25 h 25"/>
                <a:gd name="T14" fmla="*/ 8 w 33"/>
                <a:gd name="T15" fmla="*/ 25 h 25"/>
                <a:gd name="T16" fmla="*/ 10 w 33"/>
                <a:gd name="T17" fmla="*/ 25 h 25"/>
                <a:gd name="T18" fmla="*/ 16 w 33"/>
                <a:gd name="T19" fmla="*/ 25 h 25"/>
                <a:gd name="T20" fmla="*/ 22 w 33"/>
                <a:gd name="T21" fmla="*/ 24 h 25"/>
                <a:gd name="T22" fmla="*/ 28 w 33"/>
                <a:gd name="T23" fmla="*/ 24 h 25"/>
                <a:gd name="T24" fmla="*/ 33 w 33"/>
                <a:gd name="T25" fmla="*/ 23 h 25"/>
                <a:gd name="T26" fmla="*/ 32 w 33"/>
                <a:gd name="T27" fmla="*/ 17 h 25"/>
                <a:gd name="T28" fmla="*/ 32 w 33"/>
                <a:gd name="T29" fmla="*/ 12 h 25"/>
                <a:gd name="T30" fmla="*/ 31 w 33"/>
                <a:gd name="T31" fmla="*/ 6 h 25"/>
                <a:gd name="T32" fmla="*/ 30 w 33"/>
                <a:gd name="T33" fmla="*/ 0 h 25"/>
                <a:gd name="T34" fmla="*/ 22 w 33"/>
                <a:gd name="T35" fmla="*/ 0 h 25"/>
                <a:gd name="T36" fmla="*/ 15 w 33"/>
                <a:gd name="T37" fmla="*/ 0 h 25"/>
                <a:gd name="T38" fmla="*/ 8 w 33"/>
                <a:gd name="T39" fmla="*/ 0 h 25"/>
                <a:gd name="T40" fmla="*/ 0 w 33"/>
                <a:gd name="T4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25">
                  <a:moveTo>
                    <a:pt x="0" y="0"/>
                  </a:moveTo>
                  <a:lnTo>
                    <a:pt x="0" y="7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2" y="25"/>
                  </a:lnTo>
                  <a:lnTo>
                    <a:pt x="6" y="25"/>
                  </a:lnTo>
                  <a:lnTo>
                    <a:pt x="8" y="25"/>
                  </a:lnTo>
                  <a:lnTo>
                    <a:pt x="10" y="25"/>
                  </a:lnTo>
                  <a:lnTo>
                    <a:pt x="16" y="25"/>
                  </a:lnTo>
                  <a:lnTo>
                    <a:pt x="22" y="24"/>
                  </a:lnTo>
                  <a:lnTo>
                    <a:pt x="28" y="24"/>
                  </a:lnTo>
                  <a:lnTo>
                    <a:pt x="33" y="23"/>
                  </a:lnTo>
                  <a:lnTo>
                    <a:pt x="32" y="17"/>
                  </a:lnTo>
                  <a:lnTo>
                    <a:pt x="32" y="12"/>
                  </a:lnTo>
                  <a:lnTo>
                    <a:pt x="31" y="6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44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51" name="Freeform 527"/>
            <p:cNvSpPr>
              <a:spLocks/>
            </p:cNvSpPr>
            <p:nvPr/>
          </p:nvSpPr>
          <p:spPr bwMode="auto">
            <a:xfrm>
              <a:off x="440" y="1034"/>
              <a:ext cx="15" cy="13"/>
            </a:xfrm>
            <a:custGeom>
              <a:avLst/>
              <a:gdLst>
                <a:gd name="T0" fmla="*/ 0 w 29"/>
                <a:gd name="T1" fmla="*/ 0 h 25"/>
                <a:gd name="T2" fmla="*/ 0 w 29"/>
                <a:gd name="T3" fmla="*/ 7 h 25"/>
                <a:gd name="T4" fmla="*/ 0 w 29"/>
                <a:gd name="T5" fmla="*/ 13 h 25"/>
                <a:gd name="T6" fmla="*/ 0 w 29"/>
                <a:gd name="T7" fmla="*/ 20 h 25"/>
                <a:gd name="T8" fmla="*/ 0 w 29"/>
                <a:gd name="T9" fmla="*/ 25 h 25"/>
                <a:gd name="T10" fmla="*/ 3 w 29"/>
                <a:gd name="T11" fmla="*/ 25 h 25"/>
                <a:gd name="T12" fmla="*/ 5 w 29"/>
                <a:gd name="T13" fmla="*/ 25 h 25"/>
                <a:gd name="T14" fmla="*/ 7 w 29"/>
                <a:gd name="T15" fmla="*/ 25 h 25"/>
                <a:gd name="T16" fmla="*/ 10 w 29"/>
                <a:gd name="T17" fmla="*/ 25 h 25"/>
                <a:gd name="T18" fmla="*/ 14 w 29"/>
                <a:gd name="T19" fmla="*/ 25 h 25"/>
                <a:gd name="T20" fmla="*/ 20 w 29"/>
                <a:gd name="T21" fmla="*/ 24 h 25"/>
                <a:gd name="T22" fmla="*/ 25 w 29"/>
                <a:gd name="T23" fmla="*/ 24 h 25"/>
                <a:gd name="T24" fmla="*/ 29 w 29"/>
                <a:gd name="T25" fmla="*/ 23 h 25"/>
                <a:gd name="T26" fmla="*/ 28 w 29"/>
                <a:gd name="T27" fmla="*/ 17 h 25"/>
                <a:gd name="T28" fmla="*/ 28 w 29"/>
                <a:gd name="T29" fmla="*/ 12 h 25"/>
                <a:gd name="T30" fmla="*/ 27 w 29"/>
                <a:gd name="T31" fmla="*/ 6 h 25"/>
                <a:gd name="T32" fmla="*/ 26 w 29"/>
                <a:gd name="T33" fmla="*/ 0 h 25"/>
                <a:gd name="T34" fmla="*/ 19 w 29"/>
                <a:gd name="T35" fmla="*/ 0 h 25"/>
                <a:gd name="T36" fmla="*/ 13 w 29"/>
                <a:gd name="T37" fmla="*/ 0 h 25"/>
                <a:gd name="T38" fmla="*/ 6 w 29"/>
                <a:gd name="T39" fmla="*/ 0 h 25"/>
                <a:gd name="T40" fmla="*/ 0 w 29"/>
                <a:gd name="T4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5">
                  <a:moveTo>
                    <a:pt x="0" y="0"/>
                  </a:moveTo>
                  <a:lnTo>
                    <a:pt x="0" y="7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3" y="25"/>
                  </a:lnTo>
                  <a:lnTo>
                    <a:pt x="5" y="25"/>
                  </a:lnTo>
                  <a:lnTo>
                    <a:pt x="7" y="25"/>
                  </a:lnTo>
                  <a:lnTo>
                    <a:pt x="10" y="25"/>
                  </a:lnTo>
                  <a:lnTo>
                    <a:pt x="14" y="25"/>
                  </a:lnTo>
                  <a:lnTo>
                    <a:pt x="20" y="24"/>
                  </a:lnTo>
                  <a:lnTo>
                    <a:pt x="25" y="24"/>
                  </a:lnTo>
                  <a:lnTo>
                    <a:pt x="29" y="23"/>
                  </a:lnTo>
                  <a:lnTo>
                    <a:pt x="28" y="17"/>
                  </a:lnTo>
                  <a:lnTo>
                    <a:pt x="28" y="12"/>
                  </a:lnTo>
                  <a:lnTo>
                    <a:pt x="27" y="6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54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52" name="Freeform 528"/>
            <p:cNvSpPr>
              <a:spLocks/>
            </p:cNvSpPr>
            <p:nvPr/>
          </p:nvSpPr>
          <p:spPr bwMode="auto">
            <a:xfrm>
              <a:off x="442" y="1034"/>
              <a:ext cx="13" cy="13"/>
            </a:xfrm>
            <a:custGeom>
              <a:avLst/>
              <a:gdLst>
                <a:gd name="T0" fmla="*/ 0 w 25"/>
                <a:gd name="T1" fmla="*/ 0 h 25"/>
                <a:gd name="T2" fmla="*/ 0 w 25"/>
                <a:gd name="T3" fmla="*/ 25 h 25"/>
                <a:gd name="T4" fmla="*/ 9 w 25"/>
                <a:gd name="T5" fmla="*/ 25 h 25"/>
                <a:gd name="T6" fmla="*/ 25 w 25"/>
                <a:gd name="T7" fmla="*/ 23 h 25"/>
                <a:gd name="T8" fmla="*/ 22 w 25"/>
                <a:gd name="T9" fmla="*/ 0 h 25"/>
                <a:gd name="T10" fmla="*/ 0 w 25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5">
                  <a:moveTo>
                    <a:pt x="0" y="0"/>
                  </a:moveTo>
                  <a:lnTo>
                    <a:pt x="0" y="25"/>
                  </a:lnTo>
                  <a:lnTo>
                    <a:pt x="9" y="25"/>
                  </a:lnTo>
                  <a:lnTo>
                    <a:pt x="25" y="23"/>
                  </a:lnTo>
                  <a:lnTo>
                    <a:pt x="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4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53" name="Freeform 529"/>
            <p:cNvSpPr>
              <a:spLocks/>
            </p:cNvSpPr>
            <p:nvPr/>
          </p:nvSpPr>
          <p:spPr bwMode="auto">
            <a:xfrm>
              <a:off x="444" y="1052"/>
              <a:ext cx="24" cy="149"/>
            </a:xfrm>
            <a:custGeom>
              <a:avLst/>
              <a:gdLst>
                <a:gd name="T0" fmla="*/ 0 w 48"/>
                <a:gd name="T1" fmla="*/ 1 h 297"/>
                <a:gd name="T2" fmla="*/ 10 w 48"/>
                <a:gd name="T3" fmla="*/ 0 h 297"/>
                <a:gd name="T4" fmla="*/ 23 w 48"/>
                <a:gd name="T5" fmla="*/ 0 h 297"/>
                <a:gd name="T6" fmla="*/ 34 w 48"/>
                <a:gd name="T7" fmla="*/ 74 h 297"/>
                <a:gd name="T8" fmla="*/ 42 w 48"/>
                <a:gd name="T9" fmla="*/ 145 h 297"/>
                <a:gd name="T10" fmla="*/ 47 w 48"/>
                <a:gd name="T11" fmla="*/ 215 h 297"/>
                <a:gd name="T12" fmla="*/ 48 w 48"/>
                <a:gd name="T13" fmla="*/ 290 h 297"/>
                <a:gd name="T14" fmla="*/ 27 w 48"/>
                <a:gd name="T15" fmla="*/ 297 h 297"/>
                <a:gd name="T16" fmla="*/ 26 w 48"/>
                <a:gd name="T17" fmla="*/ 222 h 297"/>
                <a:gd name="T18" fmla="*/ 20 w 48"/>
                <a:gd name="T19" fmla="*/ 148 h 297"/>
                <a:gd name="T20" fmla="*/ 12 w 48"/>
                <a:gd name="T21" fmla="*/ 75 h 297"/>
                <a:gd name="T22" fmla="*/ 0 w 48"/>
                <a:gd name="T23" fmla="*/ 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" h="297">
                  <a:moveTo>
                    <a:pt x="0" y="1"/>
                  </a:moveTo>
                  <a:lnTo>
                    <a:pt x="10" y="0"/>
                  </a:lnTo>
                  <a:lnTo>
                    <a:pt x="23" y="0"/>
                  </a:lnTo>
                  <a:lnTo>
                    <a:pt x="34" y="74"/>
                  </a:lnTo>
                  <a:lnTo>
                    <a:pt x="42" y="145"/>
                  </a:lnTo>
                  <a:lnTo>
                    <a:pt x="47" y="215"/>
                  </a:lnTo>
                  <a:lnTo>
                    <a:pt x="48" y="290"/>
                  </a:lnTo>
                  <a:lnTo>
                    <a:pt x="27" y="297"/>
                  </a:lnTo>
                  <a:lnTo>
                    <a:pt x="26" y="222"/>
                  </a:lnTo>
                  <a:lnTo>
                    <a:pt x="20" y="148"/>
                  </a:lnTo>
                  <a:lnTo>
                    <a:pt x="12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C4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54" name="Freeform 530"/>
            <p:cNvSpPr>
              <a:spLocks/>
            </p:cNvSpPr>
            <p:nvPr/>
          </p:nvSpPr>
          <p:spPr bwMode="auto">
            <a:xfrm>
              <a:off x="442" y="1052"/>
              <a:ext cx="24" cy="149"/>
            </a:xfrm>
            <a:custGeom>
              <a:avLst/>
              <a:gdLst>
                <a:gd name="T0" fmla="*/ 0 w 48"/>
                <a:gd name="T1" fmla="*/ 1 h 297"/>
                <a:gd name="T2" fmla="*/ 2 w 48"/>
                <a:gd name="T3" fmla="*/ 1 h 297"/>
                <a:gd name="T4" fmla="*/ 6 w 48"/>
                <a:gd name="T5" fmla="*/ 0 h 297"/>
                <a:gd name="T6" fmla="*/ 8 w 48"/>
                <a:gd name="T7" fmla="*/ 0 h 297"/>
                <a:gd name="T8" fmla="*/ 11 w 48"/>
                <a:gd name="T9" fmla="*/ 0 h 297"/>
                <a:gd name="T10" fmla="*/ 14 w 48"/>
                <a:gd name="T11" fmla="*/ 0 h 297"/>
                <a:gd name="T12" fmla="*/ 17 w 48"/>
                <a:gd name="T13" fmla="*/ 0 h 297"/>
                <a:gd name="T14" fmla="*/ 21 w 48"/>
                <a:gd name="T15" fmla="*/ 0 h 297"/>
                <a:gd name="T16" fmla="*/ 23 w 48"/>
                <a:gd name="T17" fmla="*/ 0 h 297"/>
                <a:gd name="T18" fmla="*/ 35 w 48"/>
                <a:gd name="T19" fmla="*/ 74 h 297"/>
                <a:gd name="T20" fmla="*/ 43 w 48"/>
                <a:gd name="T21" fmla="*/ 145 h 297"/>
                <a:gd name="T22" fmla="*/ 47 w 48"/>
                <a:gd name="T23" fmla="*/ 215 h 297"/>
                <a:gd name="T24" fmla="*/ 48 w 48"/>
                <a:gd name="T25" fmla="*/ 290 h 297"/>
                <a:gd name="T26" fmla="*/ 44 w 48"/>
                <a:gd name="T27" fmla="*/ 291 h 297"/>
                <a:gd name="T28" fmla="*/ 38 w 48"/>
                <a:gd name="T29" fmla="*/ 294 h 297"/>
                <a:gd name="T30" fmla="*/ 33 w 48"/>
                <a:gd name="T31" fmla="*/ 295 h 297"/>
                <a:gd name="T32" fmla="*/ 28 w 48"/>
                <a:gd name="T33" fmla="*/ 297 h 297"/>
                <a:gd name="T34" fmla="*/ 26 w 48"/>
                <a:gd name="T35" fmla="*/ 222 h 297"/>
                <a:gd name="T36" fmla="*/ 21 w 48"/>
                <a:gd name="T37" fmla="*/ 148 h 297"/>
                <a:gd name="T38" fmla="*/ 13 w 48"/>
                <a:gd name="T39" fmla="*/ 75 h 297"/>
                <a:gd name="T40" fmla="*/ 0 w 48"/>
                <a:gd name="T41" fmla="*/ 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297">
                  <a:moveTo>
                    <a:pt x="0" y="1"/>
                  </a:moveTo>
                  <a:lnTo>
                    <a:pt x="2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35" y="74"/>
                  </a:lnTo>
                  <a:lnTo>
                    <a:pt x="43" y="145"/>
                  </a:lnTo>
                  <a:lnTo>
                    <a:pt x="47" y="215"/>
                  </a:lnTo>
                  <a:lnTo>
                    <a:pt x="48" y="290"/>
                  </a:lnTo>
                  <a:lnTo>
                    <a:pt x="44" y="291"/>
                  </a:lnTo>
                  <a:lnTo>
                    <a:pt x="38" y="294"/>
                  </a:lnTo>
                  <a:lnTo>
                    <a:pt x="33" y="295"/>
                  </a:lnTo>
                  <a:lnTo>
                    <a:pt x="28" y="297"/>
                  </a:lnTo>
                  <a:lnTo>
                    <a:pt x="26" y="222"/>
                  </a:lnTo>
                  <a:lnTo>
                    <a:pt x="21" y="148"/>
                  </a:lnTo>
                  <a:lnTo>
                    <a:pt x="13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54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55" name="Freeform 531"/>
            <p:cNvSpPr>
              <a:spLocks/>
            </p:cNvSpPr>
            <p:nvPr/>
          </p:nvSpPr>
          <p:spPr bwMode="auto">
            <a:xfrm>
              <a:off x="440" y="1052"/>
              <a:ext cx="24" cy="149"/>
            </a:xfrm>
            <a:custGeom>
              <a:avLst/>
              <a:gdLst>
                <a:gd name="T0" fmla="*/ 0 w 49"/>
                <a:gd name="T1" fmla="*/ 1 h 297"/>
                <a:gd name="T2" fmla="*/ 3 w 49"/>
                <a:gd name="T3" fmla="*/ 1 h 297"/>
                <a:gd name="T4" fmla="*/ 6 w 49"/>
                <a:gd name="T5" fmla="*/ 0 h 297"/>
                <a:gd name="T6" fmla="*/ 9 w 49"/>
                <a:gd name="T7" fmla="*/ 0 h 297"/>
                <a:gd name="T8" fmla="*/ 11 w 49"/>
                <a:gd name="T9" fmla="*/ 0 h 297"/>
                <a:gd name="T10" fmla="*/ 14 w 49"/>
                <a:gd name="T11" fmla="*/ 0 h 297"/>
                <a:gd name="T12" fmla="*/ 18 w 49"/>
                <a:gd name="T13" fmla="*/ 0 h 297"/>
                <a:gd name="T14" fmla="*/ 20 w 49"/>
                <a:gd name="T15" fmla="*/ 0 h 297"/>
                <a:gd name="T16" fmla="*/ 24 w 49"/>
                <a:gd name="T17" fmla="*/ 0 h 297"/>
                <a:gd name="T18" fmla="*/ 35 w 49"/>
                <a:gd name="T19" fmla="*/ 74 h 297"/>
                <a:gd name="T20" fmla="*/ 43 w 49"/>
                <a:gd name="T21" fmla="*/ 145 h 297"/>
                <a:gd name="T22" fmla="*/ 48 w 49"/>
                <a:gd name="T23" fmla="*/ 215 h 297"/>
                <a:gd name="T24" fmla="*/ 49 w 49"/>
                <a:gd name="T25" fmla="*/ 290 h 297"/>
                <a:gd name="T26" fmla="*/ 43 w 49"/>
                <a:gd name="T27" fmla="*/ 291 h 297"/>
                <a:gd name="T28" fmla="*/ 39 w 49"/>
                <a:gd name="T29" fmla="*/ 294 h 297"/>
                <a:gd name="T30" fmla="*/ 33 w 49"/>
                <a:gd name="T31" fmla="*/ 295 h 297"/>
                <a:gd name="T32" fmla="*/ 27 w 49"/>
                <a:gd name="T33" fmla="*/ 297 h 297"/>
                <a:gd name="T34" fmla="*/ 26 w 49"/>
                <a:gd name="T35" fmla="*/ 222 h 297"/>
                <a:gd name="T36" fmla="*/ 21 w 49"/>
                <a:gd name="T37" fmla="*/ 148 h 297"/>
                <a:gd name="T38" fmla="*/ 12 w 49"/>
                <a:gd name="T39" fmla="*/ 75 h 297"/>
                <a:gd name="T40" fmla="*/ 0 w 49"/>
                <a:gd name="T41" fmla="*/ 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" h="297">
                  <a:moveTo>
                    <a:pt x="0" y="1"/>
                  </a:moveTo>
                  <a:lnTo>
                    <a:pt x="3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35" y="74"/>
                  </a:lnTo>
                  <a:lnTo>
                    <a:pt x="43" y="145"/>
                  </a:lnTo>
                  <a:lnTo>
                    <a:pt x="48" y="215"/>
                  </a:lnTo>
                  <a:lnTo>
                    <a:pt x="49" y="290"/>
                  </a:lnTo>
                  <a:lnTo>
                    <a:pt x="43" y="291"/>
                  </a:lnTo>
                  <a:lnTo>
                    <a:pt x="39" y="294"/>
                  </a:lnTo>
                  <a:lnTo>
                    <a:pt x="33" y="295"/>
                  </a:lnTo>
                  <a:lnTo>
                    <a:pt x="27" y="297"/>
                  </a:lnTo>
                  <a:lnTo>
                    <a:pt x="26" y="222"/>
                  </a:lnTo>
                  <a:lnTo>
                    <a:pt x="21" y="148"/>
                  </a:lnTo>
                  <a:lnTo>
                    <a:pt x="12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44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56" name="Freeform 532"/>
            <p:cNvSpPr>
              <a:spLocks/>
            </p:cNvSpPr>
            <p:nvPr/>
          </p:nvSpPr>
          <p:spPr bwMode="auto">
            <a:xfrm>
              <a:off x="438" y="1052"/>
              <a:ext cx="24" cy="149"/>
            </a:xfrm>
            <a:custGeom>
              <a:avLst/>
              <a:gdLst>
                <a:gd name="T0" fmla="*/ 0 w 48"/>
                <a:gd name="T1" fmla="*/ 1 h 297"/>
                <a:gd name="T2" fmla="*/ 2 w 48"/>
                <a:gd name="T3" fmla="*/ 1 h 297"/>
                <a:gd name="T4" fmla="*/ 6 w 48"/>
                <a:gd name="T5" fmla="*/ 0 h 297"/>
                <a:gd name="T6" fmla="*/ 8 w 48"/>
                <a:gd name="T7" fmla="*/ 0 h 297"/>
                <a:gd name="T8" fmla="*/ 10 w 48"/>
                <a:gd name="T9" fmla="*/ 0 h 297"/>
                <a:gd name="T10" fmla="*/ 14 w 48"/>
                <a:gd name="T11" fmla="*/ 0 h 297"/>
                <a:gd name="T12" fmla="*/ 17 w 48"/>
                <a:gd name="T13" fmla="*/ 0 h 297"/>
                <a:gd name="T14" fmla="*/ 21 w 48"/>
                <a:gd name="T15" fmla="*/ 0 h 297"/>
                <a:gd name="T16" fmla="*/ 23 w 48"/>
                <a:gd name="T17" fmla="*/ 0 h 297"/>
                <a:gd name="T18" fmla="*/ 34 w 48"/>
                <a:gd name="T19" fmla="*/ 74 h 297"/>
                <a:gd name="T20" fmla="*/ 43 w 48"/>
                <a:gd name="T21" fmla="*/ 145 h 297"/>
                <a:gd name="T22" fmla="*/ 47 w 48"/>
                <a:gd name="T23" fmla="*/ 215 h 297"/>
                <a:gd name="T24" fmla="*/ 48 w 48"/>
                <a:gd name="T25" fmla="*/ 290 h 297"/>
                <a:gd name="T26" fmla="*/ 44 w 48"/>
                <a:gd name="T27" fmla="*/ 291 h 297"/>
                <a:gd name="T28" fmla="*/ 38 w 48"/>
                <a:gd name="T29" fmla="*/ 294 h 297"/>
                <a:gd name="T30" fmla="*/ 33 w 48"/>
                <a:gd name="T31" fmla="*/ 295 h 297"/>
                <a:gd name="T32" fmla="*/ 28 w 48"/>
                <a:gd name="T33" fmla="*/ 297 h 297"/>
                <a:gd name="T34" fmla="*/ 26 w 48"/>
                <a:gd name="T35" fmla="*/ 222 h 297"/>
                <a:gd name="T36" fmla="*/ 21 w 48"/>
                <a:gd name="T37" fmla="*/ 148 h 297"/>
                <a:gd name="T38" fmla="*/ 13 w 48"/>
                <a:gd name="T39" fmla="*/ 75 h 297"/>
                <a:gd name="T40" fmla="*/ 0 w 48"/>
                <a:gd name="T41" fmla="*/ 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297">
                  <a:moveTo>
                    <a:pt x="0" y="1"/>
                  </a:moveTo>
                  <a:lnTo>
                    <a:pt x="2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34" y="74"/>
                  </a:lnTo>
                  <a:lnTo>
                    <a:pt x="43" y="145"/>
                  </a:lnTo>
                  <a:lnTo>
                    <a:pt x="47" y="215"/>
                  </a:lnTo>
                  <a:lnTo>
                    <a:pt x="48" y="290"/>
                  </a:lnTo>
                  <a:lnTo>
                    <a:pt x="44" y="291"/>
                  </a:lnTo>
                  <a:lnTo>
                    <a:pt x="38" y="294"/>
                  </a:lnTo>
                  <a:lnTo>
                    <a:pt x="33" y="295"/>
                  </a:lnTo>
                  <a:lnTo>
                    <a:pt x="28" y="297"/>
                  </a:lnTo>
                  <a:lnTo>
                    <a:pt x="26" y="222"/>
                  </a:lnTo>
                  <a:lnTo>
                    <a:pt x="21" y="148"/>
                  </a:lnTo>
                  <a:lnTo>
                    <a:pt x="13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B4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57" name="Freeform 533"/>
            <p:cNvSpPr>
              <a:spLocks/>
            </p:cNvSpPr>
            <p:nvPr/>
          </p:nvSpPr>
          <p:spPr bwMode="auto">
            <a:xfrm>
              <a:off x="436" y="1052"/>
              <a:ext cx="24" cy="149"/>
            </a:xfrm>
            <a:custGeom>
              <a:avLst/>
              <a:gdLst>
                <a:gd name="T0" fmla="*/ 0 w 49"/>
                <a:gd name="T1" fmla="*/ 1 h 297"/>
                <a:gd name="T2" fmla="*/ 3 w 49"/>
                <a:gd name="T3" fmla="*/ 1 h 297"/>
                <a:gd name="T4" fmla="*/ 6 w 49"/>
                <a:gd name="T5" fmla="*/ 0 h 297"/>
                <a:gd name="T6" fmla="*/ 9 w 49"/>
                <a:gd name="T7" fmla="*/ 0 h 297"/>
                <a:gd name="T8" fmla="*/ 12 w 49"/>
                <a:gd name="T9" fmla="*/ 0 h 297"/>
                <a:gd name="T10" fmla="*/ 14 w 49"/>
                <a:gd name="T11" fmla="*/ 0 h 297"/>
                <a:gd name="T12" fmla="*/ 18 w 49"/>
                <a:gd name="T13" fmla="*/ 0 h 297"/>
                <a:gd name="T14" fmla="*/ 21 w 49"/>
                <a:gd name="T15" fmla="*/ 0 h 297"/>
                <a:gd name="T16" fmla="*/ 24 w 49"/>
                <a:gd name="T17" fmla="*/ 0 h 297"/>
                <a:gd name="T18" fmla="*/ 36 w 49"/>
                <a:gd name="T19" fmla="*/ 74 h 297"/>
                <a:gd name="T20" fmla="*/ 43 w 49"/>
                <a:gd name="T21" fmla="*/ 145 h 297"/>
                <a:gd name="T22" fmla="*/ 48 w 49"/>
                <a:gd name="T23" fmla="*/ 215 h 297"/>
                <a:gd name="T24" fmla="*/ 49 w 49"/>
                <a:gd name="T25" fmla="*/ 290 h 297"/>
                <a:gd name="T26" fmla="*/ 44 w 49"/>
                <a:gd name="T27" fmla="*/ 291 h 297"/>
                <a:gd name="T28" fmla="*/ 38 w 49"/>
                <a:gd name="T29" fmla="*/ 294 h 297"/>
                <a:gd name="T30" fmla="*/ 34 w 49"/>
                <a:gd name="T31" fmla="*/ 295 h 297"/>
                <a:gd name="T32" fmla="*/ 28 w 49"/>
                <a:gd name="T33" fmla="*/ 297 h 297"/>
                <a:gd name="T34" fmla="*/ 27 w 49"/>
                <a:gd name="T35" fmla="*/ 222 h 297"/>
                <a:gd name="T36" fmla="*/ 21 w 49"/>
                <a:gd name="T37" fmla="*/ 148 h 297"/>
                <a:gd name="T38" fmla="*/ 13 w 49"/>
                <a:gd name="T39" fmla="*/ 75 h 297"/>
                <a:gd name="T40" fmla="*/ 0 w 49"/>
                <a:gd name="T41" fmla="*/ 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" h="297">
                  <a:moveTo>
                    <a:pt x="0" y="1"/>
                  </a:moveTo>
                  <a:lnTo>
                    <a:pt x="3" y="1"/>
                  </a:lnTo>
                  <a:lnTo>
                    <a:pt x="6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36" y="74"/>
                  </a:lnTo>
                  <a:lnTo>
                    <a:pt x="43" y="145"/>
                  </a:lnTo>
                  <a:lnTo>
                    <a:pt x="48" y="215"/>
                  </a:lnTo>
                  <a:lnTo>
                    <a:pt x="49" y="290"/>
                  </a:lnTo>
                  <a:lnTo>
                    <a:pt x="44" y="291"/>
                  </a:lnTo>
                  <a:lnTo>
                    <a:pt x="38" y="294"/>
                  </a:lnTo>
                  <a:lnTo>
                    <a:pt x="34" y="295"/>
                  </a:lnTo>
                  <a:lnTo>
                    <a:pt x="28" y="297"/>
                  </a:lnTo>
                  <a:lnTo>
                    <a:pt x="27" y="222"/>
                  </a:lnTo>
                  <a:lnTo>
                    <a:pt x="21" y="148"/>
                  </a:lnTo>
                  <a:lnTo>
                    <a:pt x="13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342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58" name="Freeform 534"/>
            <p:cNvSpPr>
              <a:spLocks/>
            </p:cNvSpPr>
            <p:nvPr/>
          </p:nvSpPr>
          <p:spPr bwMode="auto">
            <a:xfrm>
              <a:off x="434" y="1052"/>
              <a:ext cx="24" cy="149"/>
            </a:xfrm>
            <a:custGeom>
              <a:avLst/>
              <a:gdLst>
                <a:gd name="T0" fmla="*/ 0 w 48"/>
                <a:gd name="T1" fmla="*/ 1 h 297"/>
                <a:gd name="T2" fmla="*/ 2 w 48"/>
                <a:gd name="T3" fmla="*/ 1 h 297"/>
                <a:gd name="T4" fmla="*/ 6 w 48"/>
                <a:gd name="T5" fmla="*/ 0 h 297"/>
                <a:gd name="T6" fmla="*/ 8 w 48"/>
                <a:gd name="T7" fmla="*/ 0 h 297"/>
                <a:gd name="T8" fmla="*/ 10 w 48"/>
                <a:gd name="T9" fmla="*/ 0 h 297"/>
                <a:gd name="T10" fmla="*/ 14 w 48"/>
                <a:gd name="T11" fmla="*/ 0 h 297"/>
                <a:gd name="T12" fmla="*/ 17 w 48"/>
                <a:gd name="T13" fmla="*/ 0 h 297"/>
                <a:gd name="T14" fmla="*/ 19 w 48"/>
                <a:gd name="T15" fmla="*/ 0 h 297"/>
                <a:gd name="T16" fmla="*/ 23 w 48"/>
                <a:gd name="T17" fmla="*/ 0 h 297"/>
                <a:gd name="T18" fmla="*/ 34 w 48"/>
                <a:gd name="T19" fmla="*/ 74 h 297"/>
                <a:gd name="T20" fmla="*/ 42 w 48"/>
                <a:gd name="T21" fmla="*/ 145 h 297"/>
                <a:gd name="T22" fmla="*/ 47 w 48"/>
                <a:gd name="T23" fmla="*/ 215 h 297"/>
                <a:gd name="T24" fmla="*/ 48 w 48"/>
                <a:gd name="T25" fmla="*/ 290 h 297"/>
                <a:gd name="T26" fmla="*/ 44 w 48"/>
                <a:gd name="T27" fmla="*/ 291 h 297"/>
                <a:gd name="T28" fmla="*/ 38 w 48"/>
                <a:gd name="T29" fmla="*/ 294 h 297"/>
                <a:gd name="T30" fmla="*/ 33 w 48"/>
                <a:gd name="T31" fmla="*/ 295 h 297"/>
                <a:gd name="T32" fmla="*/ 27 w 48"/>
                <a:gd name="T33" fmla="*/ 297 h 297"/>
                <a:gd name="T34" fmla="*/ 26 w 48"/>
                <a:gd name="T35" fmla="*/ 222 h 297"/>
                <a:gd name="T36" fmla="*/ 21 w 48"/>
                <a:gd name="T37" fmla="*/ 148 h 297"/>
                <a:gd name="T38" fmla="*/ 12 w 48"/>
                <a:gd name="T39" fmla="*/ 75 h 297"/>
                <a:gd name="T40" fmla="*/ 0 w 48"/>
                <a:gd name="T41" fmla="*/ 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297">
                  <a:moveTo>
                    <a:pt x="0" y="1"/>
                  </a:moveTo>
                  <a:lnTo>
                    <a:pt x="2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34" y="74"/>
                  </a:lnTo>
                  <a:lnTo>
                    <a:pt x="42" y="145"/>
                  </a:lnTo>
                  <a:lnTo>
                    <a:pt x="47" y="215"/>
                  </a:lnTo>
                  <a:lnTo>
                    <a:pt x="48" y="290"/>
                  </a:lnTo>
                  <a:lnTo>
                    <a:pt x="44" y="291"/>
                  </a:lnTo>
                  <a:lnTo>
                    <a:pt x="38" y="294"/>
                  </a:lnTo>
                  <a:lnTo>
                    <a:pt x="33" y="295"/>
                  </a:lnTo>
                  <a:lnTo>
                    <a:pt x="27" y="297"/>
                  </a:lnTo>
                  <a:lnTo>
                    <a:pt x="26" y="222"/>
                  </a:lnTo>
                  <a:lnTo>
                    <a:pt x="21" y="148"/>
                  </a:lnTo>
                  <a:lnTo>
                    <a:pt x="12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E42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59" name="Freeform 535"/>
            <p:cNvSpPr>
              <a:spLocks/>
            </p:cNvSpPr>
            <p:nvPr/>
          </p:nvSpPr>
          <p:spPr bwMode="auto">
            <a:xfrm>
              <a:off x="432" y="1052"/>
              <a:ext cx="24" cy="149"/>
            </a:xfrm>
            <a:custGeom>
              <a:avLst/>
              <a:gdLst>
                <a:gd name="T0" fmla="*/ 0 w 49"/>
                <a:gd name="T1" fmla="*/ 1 h 297"/>
                <a:gd name="T2" fmla="*/ 3 w 49"/>
                <a:gd name="T3" fmla="*/ 1 h 297"/>
                <a:gd name="T4" fmla="*/ 6 w 49"/>
                <a:gd name="T5" fmla="*/ 0 h 297"/>
                <a:gd name="T6" fmla="*/ 8 w 49"/>
                <a:gd name="T7" fmla="*/ 0 h 297"/>
                <a:gd name="T8" fmla="*/ 11 w 49"/>
                <a:gd name="T9" fmla="*/ 0 h 297"/>
                <a:gd name="T10" fmla="*/ 14 w 49"/>
                <a:gd name="T11" fmla="*/ 0 h 297"/>
                <a:gd name="T12" fmla="*/ 17 w 49"/>
                <a:gd name="T13" fmla="*/ 0 h 297"/>
                <a:gd name="T14" fmla="*/ 21 w 49"/>
                <a:gd name="T15" fmla="*/ 0 h 297"/>
                <a:gd name="T16" fmla="*/ 23 w 49"/>
                <a:gd name="T17" fmla="*/ 0 h 297"/>
                <a:gd name="T18" fmla="*/ 35 w 49"/>
                <a:gd name="T19" fmla="*/ 74 h 297"/>
                <a:gd name="T20" fmla="*/ 43 w 49"/>
                <a:gd name="T21" fmla="*/ 145 h 297"/>
                <a:gd name="T22" fmla="*/ 47 w 49"/>
                <a:gd name="T23" fmla="*/ 215 h 297"/>
                <a:gd name="T24" fmla="*/ 49 w 49"/>
                <a:gd name="T25" fmla="*/ 290 h 297"/>
                <a:gd name="T26" fmla="*/ 44 w 49"/>
                <a:gd name="T27" fmla="*/ 291 h 297"/>
                <a:gd name="T28" fmla="*/ 38 w 49"/>
                <a:gd name="T29" fmla="*/ 294 h 297"/>
                <a:gd name="T30" fmla="*/ 34 w 49"/>
                <a:gd name="T31" fmla="*/ 295 h 297"/>
                <a:gd name="T32" fmla="*/ 28 w 49"/>
                <a:gd name="T33" fmla="*/ 297 h 297"/>
                <a:gd name="T34" fmla="*/ 27 w 49"/>
                <a:gd name="T35" fmla="*/ 222 h 297"/>
                <a:gd name="T36" fmla="*/ 21 w 49"/>
                <a:gd name="T37" fmla="*/ 148 h 297"/>
                <a:gd name="T38" fmla="*/ 13 w 49"/>
                <a:gd name="T39" fmla="*/ 75 h 297"/>
                <a:gd name="T40" fmla="*/ 0 w 49"/>
                <a:gd name="T41" fmla="*/ 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" h="297">
                  <a:moveTo>
                    <a:pt x="0" y="1"/>
                  </a:moveTo>
                  <a:lnTo>
                    <a:pt x="3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3" y="0"/>
                  </a:lnTo>
                  <a:lnTo>
                    <a:pt x="35" y="74"/>
                  </a:lnTo>
                  <a:lnTo>
                    <a:pt x="43" y="145"/>
                  </a:lnTo>
                  <a:lnTo>
                    <a:pt x="47" y="215"/>
                  </a:lnTo>
                  <a:lnTo>
                    <a:pt x="49" y="290"/>
                  </a:lnTo>
                  <a:lnTo>
                    <a:pt x="44" y="291"/>
                  </a:lnTo>
                  <a:lnTo>
                    <a:pt x="38" y="294"/>
                  </a:lnTo>
                  <a:lnTo>
                    <a:pt x="34" y="295"/>
                  </a:lnTo>
                  <a:lnTo>
                    <a:pt x="28" y="297"/>
                  </a:lnTo>
                  <a:lnTo>
                    <a:pt x="27" y="222"/>
                  </a:lnTo>
                  <a:lnTo>
                    <a:pt x="21" y="148"/>
                  </a:lnTo>
                  <a:lnTo>
                    <a:pt x="13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944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60" name="Freeform 536"/>
            <p:cNvSpPr>
              <a:spLocks/>
            </p:cNvSpPr>
            <p:nvPr/>
          </p:nvSpPr>
          <p:spPr bwMode="auto">
            <a:xfrm>
              <a:off x="429" y="1052"/>
              <a:ext cx="24" cy="149"/>
            </a:xfrm>
            <a:custGeom>
              <a:avLst/>
              <a:gdLst>
                <a:gd name="T0" fmla="*/ 0 w 48"/>
                <a:gd name="T1" fmla="*/ 1 h 297"/>
                <a:gd name="T2" fmla="*/ 3 w 48"/>
                <a:gd name="T3" fmla="*/ 1 h 297"/>
                <a:gd name="T4" fmla="*/ 5 w 48"/>
                <a:gd name="T5" fmla="*/ 0 h 297"/>
                <a:gd name="T6" fmla="*/ 9 w 48"/>
                <a:gd name="T7" fmla="*/ 0 h 297"/>
                <a:gd name="T8" fmla="*/ 11 w 48"/>
                <a:gd name="T9" fmla="*/ 0 h 297"/>
                <a:gd name="T10" fmla="*/ 13 w 48"/>
                <a:gd name="T11" fmla="*/ 0 h 297"/>
                <a:gd name="T12" fmla="*/ 17 w 48"/>
                <a:gd name="T13" fmla="*/ 0 h 297"/>
                <a:gd name="T14" fmla="*/ 20 w 48"/>
                <a:gd name="T15" fmla="*/ 0 h 297"/>
                <a:gd name="T16" fmla="*/ 24 w 48"/>
                <a:gd name="T17" fmla="*/ 0 h 297"/>
                <a:gd name="T18" fmla="*/ 35 w 48"/>
                <a:gd name="T19" fmla="*/ 74 h 297"/>
                <a:gd name="T20" fmla="*/ 42 w 48"/>
                <a:gd name="T21" fmla="*/ 145 h 297"/>
                <a:gd name="T22" fmla="*/ 47 w 48"/>
                <a:gd name="T23" fmla="*/ 215 h 297"/>
                <a:gd name="T24" fmla="*/ 48 w 48"/>
                <a:gd name="T25" fmla="*/ 290 h 297"/>
                <a:gd name="T26" fmla="*/ 43 w 48"/>
                <a:gd name="T27" fmla="*/ 291 h 297"/>
                <a:gd name="T28" fmla="*/ 38 w 48"/>
                <a:gd name="T29" fmla="*/ 294 h 297"/>
                <a:gd name="T30" fmla="*/ 33 w 48"/>
                <a:gd name="T31" fmla="*/ 295 h 297"/>
                <a:gd name="T32" fmla="*/ 27 w 48"/>
                <a:gd name="T33" fmla="*/ 297 h 297"/>
                <a:gd name="T34" fmla="*/ 26 w 48"/>
                <a:gd name="T35" fmla="*/ 222 h 297"/>
                <a:gd name="T36" fmla="*/ 20 w 48"/>
                <a:gd name="T37" fmla="*/ 148 h 297"/>
                <a:gd name="T38" fmla="*/ 12 w 48"/>
                <a:gd name="T39" fmla="*/ 75 h 297"/>
                <a:gd name="T40" fmla="*/ 0 w 48"/>
                <a:gd name="T41" fmla="*/ 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297">
                  <a:moveTo>
                    <a:pt x="0" y="1"/>
                  </a:moveTo>
                  <a:lnTo>
                    <a:pt x="3" y="1"/>
                  </a:lnTo>
                  <a:lnTo>
                    <a:pt x="5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35" y="74"/>
                  </a:lnTo>
                  <a:lnTo>
                    <a:pt x="42" y="145"/>
                  </a:lnTo>
                  <a:lnTo>
                    <a:pt x="47" y="215"/>
                  </a:lnTo>
                  <a:lnTo>
                    <a:pt x="48" y="290"/>
                  </a:lnTo>
                  <a:lnTo>
                    <a:pt x="43" y="291"/>
                  </a:lnTo>
                  <a:lnTo>
                    <a:pt x="38" y="294"/>
                  </a:lnTo>
                  <a:lnTo>
                    <a:pt x="33" y="295"/>
                  </a:lnTo>
                  <a:lnTo>
                    <a:pt x="27" y="297"/>
                  </a:lnTo>
                  <a:lnTo>
                    <a:pt x="26" y="222"/>
                  </a:lnTo>
                  <a:lnTo>
                    <a:pt x="20" y="148"/>
                  </a:lnTo>
                  <a:lnTo>
                    <a:pt x="12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444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61" name="Freeform 537"/>
            <p:cNvSpPr>
              <a:spLocks/>
            </p:cNvSpPr>
            <p:nvPr/>
          </p:nvSpPr>
          <p:spPr bwMode="auto">
            <a:xfrm>
              <a:off x="428" y="1052"/>
              <a:ext cx="24" cy="149"/>
            </a:xfrm>
            <a:custGeom>
              <a:avLst/>
              <a:gdLst>
                <a:gd name="T0" fmla="*/ 0 w 49"/>
                <a:gd name="T1" fmla="*/ 1 h 297"/>
                <a:gd name="T2" fmla="*/ 2 w 49"/>
                <a:gd name="T3" fmla="*/ 1 h 297"/>
                <a:gd name="T4" fmla="*/ 6 w 49"/>
                <a:gd name="T5" fmla="*/ 0 h 297"/>
                <a:gd name="T6" fmla="*/ 8 w 49"/>
                <a:gd name="T7" fmla="*/ 0 h 297"/>
                <a:gd name="T8" fmla="*/ 11 w 49"/>
                <a:gd name="T9" fmla="*/ 0 h 297"/>
                <a:gd name="T10" fmla="*/ 14 w 49"/>
                <a:gd name="T11" fmla="*/ 0 h 297"/>
                <a:gd name="T12" fmla="*/ 17 w 49"/>
                <a:gd name="T13" fmla="*/ 0 h 297"/>
                <a:gd name="T14" fmla="*/ 20 w 49"/>
                <a:gd name="T15" fmla="*/ 0 h 297"/>
                <a:gd name="T16" fmla="*/ 23 w 49"/>
                <a:gd name="T17" fmla="*/ 0 h 297"/>
                <a:gd name="T18" fmla="*/ 35 w 49"/>
                <a:gd name="T19" fmla="*/ 74 h 297"/>
                <a:gd name="T20" fmla="*/ 43 w 49"/>
                <a:gd name="T21" fmla="*/ 145 h 297"/>
                <a:gd name="T22" fmla="*/ 47 w 49"/>
                <a:gd name="T23" fmla="*/ 215 h 297"/>
                <a:gd name="T24" fmla="*/ 49 w 49"/>
                <a:gd name="T25" fmla="*/ 290 h 297"/>
                <a:gd name="T26" fmla="*/ 44 w 49"/>
                <a:gd name="T27" fmla="*/ 291 h 297"/>
                <a:gd name="T28" fmla="*/ 38 w 49"/>
                <a:gd name="T29" fmla="*/ 294 h 297"/>
                <a:gd name="T30" fmla="*/ 34 w 49"/>
                <a:gd name="T31" fmla="*/ 295 h 297"/>
                <a:gd name="T32" fmla="*/ 28 w 49"/>
                <a:gd name="T33" fmla="*/ 297 h 297"/>
                <a:gd name="T34" fmla="*/ 27 w 49"/>
                <a:gd name="T35" fmla="*/ 222 h 297"/>
                <a:gd name="T36" fmla="*/ 21 w 49"/>
                <a:gd name="T37" fmla="*/ 148 h 297"/>
                <a:gd name="T38" fmla="*/ 13 w 49"/>
                <a:gd name="T39" fmla="*/ 75 h 297"/>
                <a:gd name="T40" fmla="*/ 0 w 49"/>
                <a:gd name="T41" fmla="*/ 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" h="297">
                  <a:moveTo>
                    <a:pt x="0" y="1"/>
                  </a:moveTo>
                  <a:lnTo>
                    <a:pt x="2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35" y="74"/>
                  </a:lnTo>
                  <a:lnTo>
                    <a:pt x="43" y="145"/>
                  </a:lnTo>
                  <a:lnTo>
                    <a:pt x="47" y="215"/>
                  </a:lnTo>
                  <a:lnTo>
                    <a:pt x="49" y="290"/>
                  </a:lnTo>
                  <a:lnTo>
                    <a:pt x="44" y="291"/>
                  </a:lnTo>
                  <a:lnTo>
                    <a:pt x="38" y="294"/>
                  </a:lnTo>
                  <a:lnTo>
                    <a:pt x="34" y="295"/>
                  </a:lnTo>
                  <a:lnTo>
                    <a:pt x="28" y="297"/>
                  </a:lnTo>
                  <a:lnTo>
                    <a:pt x="27" y="222"/>
                  </a:lnTo>
                  <a:lnTo>
                    <a:pt x="21" y="148"/>
                  </a:lnTo>
                  <a:lnTo>
                    <a:pt x="13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C4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62" name="Freeform 538"/>
            <p:cNvSpPr>
              <a:spLocks/>
            </p:cNvSpPr>
            <p:nvPr/>
          </p:nvSpPr>
          <p:spPr bwMode="auto">
            <a:xfrm>
              <a:off x="425" y="1052"/>
              <a:ext cx="24" cy="149"/>
            </a:xfrm>
            <a:custGeom>
              <a:avLst/>
              <a:gdLst>
                <a:gd name="T0" fmla="*/ 0 w 48"/>
                <a:gd name="T1" fmla="*/ 1 h 297"/>
                <a:gd name="T2" fmla="*/ 2 w 48"/>
                <a:gd name="T3" fmla="*/ 1 h 297"/>
                <a:gd name="T4" fmla="*/ 5 w 48"/>
                <a:gd name="T5" fmla="*/ 0 h 297"/>
                <a:gd name="T6" fmla="*/ 8 w 48"/>
                <a:gd name="T7" fmla="*/ 0 h 297"/>
                <a:gd name="T8" fmla="*/ 10 w 48"/>
                <a:gd name="T9" fmla="*/ 0 h 297"/>
                <a:gd name="T10" fmla="*/ 13 w 48"/>
                <a:gd name="T11" fmla="*/ 0 h 297"/>
                <a:gd name="T12" fmla="*/ 17 w 48"/>
                <a:gd name="T13" fmla="*/ 0 h 297"/>
                <a:gd name="T14" fmla="*/ 20 w 48"/>
                <a:gd name="T15" fmla="*/ 0 h 297"/>
                <a:gd name="T16" fmla="*/ 23 w 48"/>
                <a:gd name="T17" fmla="*/ 0 h 297"/>
                <a:gd name="T18" fmla="*/ 34 w 48"/>
                <a:gd name="T19" fmla="*/ 74 h 297"/>
                <a:gd name="T20" fmla="*/ 42 w 48"/>
                <a:gd name="T21" fmla="*/ 145 h 297"/>
                <a:gd name="T22" fmla="*/ 47 w 48"/>
                <a:gd name="T23" fmla="*/ 215 h 297"/>
                <a:gd name="T24" fmla="*/ 48 w 48"/>
                <a:gd name="T25" fmla="*/ 290 h 297"/>
                <a:gd name="T26" fmla="*/ 43 w 48"/>
                <a:gd name="T27" fmla="*/ 291 h 297"/>
                <a:gd name="T28" fmla="*/ 38 w 48"/>
                <a:gd name="T29" fmla="*/ 294 h 297"/>
                <a:gd name="T30" fmla="*/ 33 w 48"/>
                <a:gd name="T31" fmla="*/ 295 h 297"/>
                <a:gd name="T32" fmla="*/ 27 w 48"/>
                <a:gd name="T33" fmla="*/ 297 h 297"/>
                <a:gd name="T34" fmla="*/ 26 w 48"/>
                <a:gd name="T35" fmla="*/ 222 h 297"/>
                <a:gd name="T36" fmla="*/ 20 w 48"/>
                <a:gd name="T37" fmla="*/ 148 h 297"/>
                <a:gd name="T38" fmla="*/ 12 w 48"/>
                <a:gd name="T39" fmla="*/ 75 h 297"/>
                <a:gd name="T40" fmla="*/ 0 w 48"/>
                <a:gd name="T41" fmla="*/ 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297">
                  <a:moveTo>
                    <a:pt x="0" y="1"/>
                  </a:moveTo>
                  <a:lnTo>
                    <a:pt x="2" y="1"/>
                  </a:lnTo>
                  <a:lnTo>
                    <a:pt x="5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34" y="74"/>
                  </a:lnTo>
                  <a:lnTo>
                    <a:pt x="42" y="145"/>
                  </a:lnTo>
                  <a:lnTo>
                    <a:pt x="47" y="215"/>
                  </a:lnTo>
                  <a:lnTo>
                    <a:pt x="48" y="290"/>
                  </a:lnTo>
                  <a:lnTo>
                    <a:pt x="43" y="291"/>
                  </a:lnTo>
                  <a:lnTo>
                    <a:pt x="38" y="294"/>
                  </a:lnTo>
                  <a:lnTo>
                    <a:pt x="33" y="295"/>
                  </a:lnTo>
                  <a:lnTo>
                    <a:pt x="27" y="297"/>
                  </a:lnTo>
                  <a:lnTo>
                    <a:pt x="26" y="222"/>
                  </a:lnTo>
                  <a:lnTo>
                    <a:pt x="20" y="148"/>
                  </a:lnTo>
                  <a:lnTo>
                    <a:pt x="12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442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63" name="Freeform 539"/>
            <p:cNvSpPr>
              <a:spLocks/>
            </p:cNvSpPr>
            <p:nvPr/>
          </p:nvSpPr>
          <p:spPr bwMode="auto">
            <a:xfrm>
              <a:off x="424" y="1052"/>
              <a:ext cx="24" cy="149"/>
            </a:xfrm>
            <a:custGeom>
              <a:avLst/>
              <a:gdLst>
                <a:gd name="T0" fmla="*/ 0 w 48"/>
                <a:gd name="T1" fmla="*/ 1 h 297"/>
                <a:gd name="T2" fmla="*/ 2 w 48"/>
                <a:gd name="T3" fmla="*/ 1 h 297"/>
                <a:gd name="T4" fmla="*/ 6 w 48"/>
                <a:gd name="T5" fmla="*/ 0 h 297"/>
                <a:gd name="T6" fmla="*/ 8 w 48"/>
                <a:gd name="T7" fmla="*/ 0 h 297"/>
                <a:gd name="T8" fmla="*/ 10 w 48"/>
                <a:gd name="T9" fmla="*/ 0 h 297"/>
                <a:gd name="T10" fmla="*/ 13 w 48"/>
                <a:gd name="T11" fmla="*/ 0 h 297"/>
                <a:gd name="T12" fmla="*/ 16 w 48"/>
                <a:gd name="T13" fmla="*/ 0 h 297"/>
                <a:gd name="T14" fmla="*/ 20 w 48"/>
                <a:gd name="T15" fmla="*/ 0 h 297"/>
                <a:gd name="T16" fmla="*/ 23 w 48"/>
                <a:gd name="T17" fmla="*/ 0 h 297"/>
                <a:gd name="T18" fmla="*/ 35 w 48"/>
                <a:gd name="T19" fmla="*/ 74 h 297"/>
                <a:gd name="T20" fmla="*/ 43 w 48"/>
                <a:gd name="T21" fmla="*/ 145 h 297"/>
                <a:gd name="T22" fmla="*/ 47 w 48"/>
                <a:gd name="T23" fmla="*/ 215 h 297"/>
                <a:gd name="T24" fmla="*/ 48 w 48"/>
                <a:gd name="T25" fmla="*/ 290 h 297"/>
                <a:gd name="T26" fmla="*/ 43 w 48"/>
                <a:gd name="T27" fmla="*/ 291 h 297"/>
                <a:gd name="T28" fmla="*/ 37 w 48"/>
                <a:gd name="T29" fmla="*/ 294 h 297"/>
                <a:gd name="T30" fmla="*/ 32 w 48"/>
                <a:gd name="T31" fmla="*/ 295 h 297"/>
                <a:gd name="T32" fmla="*/ 27 w 48"/>
                <a:gd name="T33" fmla="*/ 297 h 297"/>
                <a:gd name="T34" fmla="*/ 25 w 48"/>
                <a:gd name="T35" fmla="*/ 222 h 297"/>
                <a:gd name="T36" fmla="*/ 21 w 48"/>
                <a:gd name="T37" fmla="*/ 148 h 297"/>
                <a:gd name="T38" fmla="*/ 12 w 48"/>
                <a:gd name="T39" fmla="*/ 75 h 297"/>
                <a:gd name="T40" fmla="*/ 0 w 48"/>
                <a:gd name="T41" fmla="*/ 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297">
                  <a:moveTo>
                    <a:pt x="0" y="1"/>
                  </a:moveTo>
                  <a:lnTo>
                    <a:pt x="2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3" y="0"/>
                  </a:lnTo>
                  <a:lnTo>
                    <a:pt x="35" y="74"/>
                  </a:lnTo>
                  <a:lnTo>
                    <a:pt x="43" y="145"/>
                  </a:lnTo>
                  <a:lnTo>
                    <a:pt x="47" y="215"/>
                  </a:lnTo>
                  <a:lnTo>
                    <a:pt x="48" y="290"/>
                  </a:lnTo>
                  <a:lnTo>
                    <a:pt x="43" y="291"/>
                  </a:lnTo>
                  <a:lnTo>
                    <a:pt x="37" y="294"/>
                  </a:lnTo>
                  <a:lnTo>
                    <a:pt x="32" y="295"/>
                  </a:lnTo>
                  <a:lnTo>
                    <a:pt x="27" y="297"/>
                  </a:lnTo>
                  <a:lnTo>
                    <a:pt x="25" y="222"/>
                  </a:lnTo>
                  <a:lnTo>
                    <a:pt x="21" y="148"/>
                  </a:lnTo>
                  <a:lnTo>
                    <a:pt x="12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244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64" name="Freeform 540"/>
            <p:cNvSpPr>
              <a:spLocks/>
            </p:cNvSpPr>
            <p:nvPr/>
          </p:nvSpPr>
          <p:spPr bwMode="auto">
            <a:xfrm>
              <a:off x="421" y="1052"/>
              <a:ext cx="24" cy="149"/>
            </a:xfrm>
            <a:custGeom>
              <a:avLst/>
              <a:gdLst>
                <a:gd name="T0" fmla="*/ 0 w 49"/>
                <a:gd name="T1" fmla="*/ 1 h 297"/>
                <a:gd name="T2" fmla="*/ 11 w 49"/>
                <a:gd name="T3" fmla="*/ 0 h 297"/>
                <a:gd name="T4" fmla="*/ 24 w 49"/>
                <a:gd name="T5" fmla="*/ 0 h 297"/>
                <a:gd name="T6" fmla="*/ 35 w 49"/>
                <a:gd name="T7" fmla="*/ 74 h 297"/>
                <a:gd name="T8" fmla="*/ 43 w 49"/>
                <a:gd name="T9" fmla="*/ 145 h 297"/>
                <a:gd name="T10" fmla="*/ 48 w 49"/>
                <a:gd name="T11" fmla="*/ 215 h 297"/>
                <a:gd name="T12" fmla="*/ 49 w 49"/>
                <a:gd name="T13" fmla="*/ 290 h 297"/>
                <a:gd name="T14" fmla="*/ 28 w 49"/>
                <a:gd name="T15" fmla="*/ 297 h 297"/>
                <a:gd name="T16" fmla="*/ 27 w 49"/>
                <a:gd name="T17" fmla="*/ 222 h 297"/>
                <a:gd name="T18" fmla="*/ 21 w 49"/>
                <a:gd name="T19" fmla="*/ 148 h 297"/>
                <a:gd name="T20" fmla="*/ 13 w 49"/>
                <a:gd name="T21" fmla="*/ 75 h 297"/>
                <a:gd name="T22" fmla="*/ 0 w 49"/>
                <a:gd name="T23" fmla="*/ 1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" h="297">
                  <a:moveTo>
                    <a:pt x="0" y="1"/>
                  </a:moveTo>
                  <a:lnTo>
                    <a:pt x="11" y="0"/>
                  </a:lnTo>
                  <a:lnTo>
                    <a:pt x="24" y="0"/>
                  </a:lnTo>
                  <a:lnTo>
                    <a:pt x="35" y="74"/>
                  </a:lnTo>
                  <a:lnTo>
                    <a:pt x="43" y="145"/>
                  </a:lnTo>
                  <a:lnTo>
                    <a:pt x="48" y="215"/>
                  </a:lnTo>
                  <a:lnTo>
                    <a:pt x="49" y="290"/>
                  </a:lnTo>
                  <a:lnTo>
                    <a:pt x="28" y="297"/>
                  </a:lnTo>
                  <a:lnTo>
                    <a:pt x="27" y="222"/>
                  </a:lnTo>
                  <a:lnTo>
                    <a:pt x="21" y="148"/>
                  </a:lnTo>
                  <a:lnTo>
                    <a:pt x="13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A4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65" name="Freeform 541"/>
            <p:cNvSpPr>
              <a:spLocks/>
            </p:cNvSpPr>
            <p:nvPr/>
          </p:nvSpPr>
          <p:spPr bwMode="auto">
            <a:xfrm>
              <a:off x="443" y="727"/>
              <a:ext cx="471" cy="522"/>
            </a:xfrm>
            <a:custGeom>
              <a:avLst/>
              <a:gdLst>
                <a:gd name="T0" fmla="*/ 0 w 943"/>
                <a:gd name="T1" fmla="*/ 24 h 1045"/>
                <a:gd name="T2" fmla="*/ 233 w 943"/>
                <a:gd name="T3" fmla="*/ 0 h 1045"/>
                <a:gd name="T4" fmla="*/ 932 w 943"/>
                <a:gd name="T5" fmla="*/ 53 h 1045"/>
                <a:gd name="T6" fmla="*/ 943 w 943"/>
                <a:gd name="T7" fmla="*/ 958 h 1045"/>
                <a:gd name="T8" fmla="*/ 839 w 943"/>
                <a:gd name="T9" fmla="*/ 962 h 1045"/>
                <a:gd name="T10" fmla="*/ 233 w 943"/>
                <a:gd name="T11" fmla="*/ 1045 h 1045"/>
                <a:gd name="T12" fmla="*/ 53 w 943"/>
                <a:gd name="T13" fmla="*/ 1004 h 1045"/>
                <a:gd name="T14" fmla="*/ 53 w 943"/>
                <a:gd name="T15" fmla="*/ 970 h 1045"/>
                <a:gd name="T16" fmla="*/ 6 w 943"/>
                <a:gd name="T17" fmla="*/ 970 h 1045"/>
                <a:gd name="T18" fmla="*/ 0 w 943"/>
                <a:gd name="T19" fmla="*/ 24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3" h="1045">
                  <a:moveTo>
                    <a:pt x="0" y="24"/>
                  </a:moveTo>
                  <a:lnTo>
                    <a:pt x="233" y="0"/>
                  </a:lnTo>
                  <a:lnTo>
                    <a:pt x="932" y="53"/>
                  </a:lnTo>
                  <a:lnTo>
                    <a:pt x="943" y="958"/>
                  </a:lnTo>
                  <a:lnTo>
                    <a:pt x="839" y="962"/>
                  </a:lnTo>
                  <a:lnTo>
                    <a:pt x="233" y="1045"/>
                  </a:lnTo>
                  <a:lnTo>
                    <a:pt x="53" y="1004"/>
                  </a:lnTo>
                  <a:lnTo>
                    <a:pt x="53" y="970"/>
                  </a:lnTo>
                  <a:lnTo>
                    <a:pt x="6" y="97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3A4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66" name="Freeform 542"/>
            <p:cNvSpPr>
              <a:spLocks/>
            </p:cNvSpPr>
            <p:nvPr/>
          </p:nvSpPr>
          <p:spPr bwMode="auto">
            <a:xfrm>
              <a:off x="584" y="624"/>
              <a:ext cx="723" cy="671"/>
            </a:xfrm>
            <a:custGeom>
              <a:avLst/>
              <a:gdLst>
                <a:gd name="T0" fmla="*/ 832 w 1447"/>
                <a:gd name="T1" fmla="*/ 8 h 1343"/>
                <a:gd name="T2" fmla="*/ 888 w 1447"/>
                <a:gd name="T3" fmla="*/ 24 h 1343"/>
                <a:gd name="T4" fmla="*/ 937 w 1447"/>
                <a:gd name="T5" fmla="*/ 38 h 1343"/>
                <a:gd name="T6" fmla="*/ 977 w 1447"/>
                <a:gd name="T7" fmla="*/ 55 h 1343"/>
                <a:gd name="T8" fmla="*/ 1013 w 1447"/>
                <a:gd name="T9" fmla="*/ 76 h 1343"/>
                <a:gd name="T10" fmla="*/ 1044 w 1447"/>
                <a:gd name="T11" fmla="*/ 105 h 1343"/>
                <a:gd name="T12" fmla="*/ 1073 w 1447"/>
                <a:gd name="T13" fmla="*/ 143 h 1343"/>
                <a:gd name="T14" fmla="*/ 1102 w 1447"/>
                <a:gd name="T15" fmla="*/ 192 h 1343"/>
                <a:gd name="T16" fmla="*/ 1430 w 1447"/>
                <a:gd name="T17" fmla="*/ 409 h 1343"/>
                <a:gd name="T18" fmla="*/ 1445 w 1447"/>
                <a:gd name="T19" fmla="*/ 564 h 1343"/>
                <a:gd name="T20" fmla="*/ 1446 w 1447"/>
                <a:gd name="T21" fmla="*/ 728 h 1343"/>
                <a:gd name="T22" fmla="*/ 1436 w 1447"/>
                <a:gd name="T23" fmla="*/ 885 h 1343"/>
                <a:gd name="T24" fmla="*/ 1421 w 1447"/>
                <a:gd name="T25" fmla="*/ 1020 h 1343"/>
                <a:gd name="T26" fmla="*/ 972 w 1447"/>
                <a:gd name="T27" fmla="*/ 1138 h 1343"/>
                <a:gd name="T28" fmla="*/ 1020 w 1447"/>
                <a:gd name="T29" fmla="*/ 1154 h 1343"/>
                <a:gd name="T30" fmla="*/ 1058 w 1447"/>
                <a:gd name="T31" fmla="*/ 1171 h 1343"/>
                <a:gd name="T32" fmla="*/ 1085 w 1447"/>
                <a:gd name="T33" fmla="*/ 1190 h 1343"/>
                <a:gd name="T34" fmla="*/ 1103 w 1447"/>
                <a:gd name="T35" fmla="*/ 1210 h 1343"/>
                <a:gd name="T36" fmla="*/ 1107 w 1447"/>
                <a:gd name="T37" fmla="*/ 1231 h 1343"/>
                <a:gd name="T38" fmla="*/ 1099 w 1447"/>
                <a:gd name="T39" fmla="*/ 1253 h 1343"/>
                <a:gd name="T40" fmla="*/ 1076 w 1447"/>
                <a:gd name="T41" fmla="*/ 1275 h 1343"/>
                <a:gd name="T42" fmla="*/ 1037 w 1447"/>
                <a:gd name="T43" fmla="*/ 1298 h 1343"/>
                <a:gd name="T44" fmla="*/ 609 w 1447"/>
                <a:gd name="T45" fmla="*/ 1324 h 1343"/>
                <a:gd name="T46" fmla="*/ 566 w 1447"/>
                <a:gd name="T47" fmla="*/ 1324 h 1343"/>
                <a:gd name="T48" fmla="*/ 516 w 1447"/>
                <a:gd name="T49" fmla="*/ 1326 h 1343"/>
                <a:gd name="T50" fmla="*/ 463 w 1447"/>
                <a:gd name="T51" fmla="*/ 1327 h 1343"/>
                <a:gd name="T52" fmla="*/ 409 w 1447"/>
                <a:gd name="T53" fmla="*/ 1324 h 1343"/>
                <a:gd name="T54" fmla="*/ 356 w 1447"/>
                <a:gd name="T55" fmla="*/ 1319 h 1343"/>
                <a:gd name="T56" fmla="*/ 309 w 1447"/>
                <a:gd name="T57" fmla="*/ 1308 h 1343"/>
                <a:gd name="T58" fmla="*/ 269 w 1447"/>
                <a:gd name="T59" fmla="*/ 1292 h 1343"/>
                <a:gd name="T60" fmla="*/ 238 w 1447"/>
                <a:gd name="T61" fmla="*/ 1267 h 1343"/>
                <a:gd name="T62" fmla="*/ 340 w 1447"/>
                <a:gd name="T63" fmla="*/ 1228 h 1343"/>
                <a:gd name="T64" fmla="*/ 353 w 1447"/>
                <a:gd name="T65" fmla="*/ 1163 h 1343"/>
                <a:gd name="T66" fmla="*/ 276 w 1447"/>
                <a:gd name="T67" fmla="*/ 1121 h 1343"/>
                <a:gd name="T68" fmla="*/ 249 w 1447"/>
                <a:gd name="T69" fmla="*/ 1117 h 1343"/>
                <a:gd name="T70" fmla="*/ 220 w 1447"/>
                <a:gd name="T71" fmla="*/ 1113 h 1343"/>
                <a:gd name="T72" fmla="*/ 190 w 1447"/>
                <a:gd name="T73" fmla="*/ 1106 h 1343"/>
                <a:gd name="T74" fmla="*/ 158 w 1447"/>
                <a:gd name="T75" fmla="*/ 1098 h 1343"/>
                <a:gd name="T76" fmla="*/ 124 w 1447"/>
                <a:gd name="T77" fmla="*/ 1086 h 1343"/>
                <a:gd name="T78" fmla="*/ 87 w 1447"/>
                <a:gd name="T79" fmla="*/ 1072 h 1343"/>
                <a:gd name="T80" fmla="*/ 48 w 1447"/>
                <a:gd name="T81" fmla="*/ 1056 h 1343"/>
                <a:gd name="T82" fmla="*/ 10 w 1447"/>
                <a:gd name="T83" fmla="*/ 934 h 1343"/>
                <a:gd name="T84" fmla="*/ 1 w 1447"/>
                <a:gd name="T85" fmla="*/ 727 h 1343"/>
                <a:gd name="T86" fmla="*/ 1 w 1447"/>
                <a:gd name="T87" fmla="*/ 532 h 1343"/>
                <a:gd name="T88" fmla="*/ 14 w 1447"/>
                <a:gd name="T89" fmla="*/ 339 h 1343"/>
                <a:gd name="T90" fmla="*/ 45 w 1447"/>
                <a:gd name="T91" fmla="*/ 135 h 1343"/>
                <a:gd name="T92" fmla="*/ 92 w 1447"/>
                <a:gd name="T93" fmla="*/ 124 h 1343"/>
                <a:gd name="T94" fmla="*/ 139 w 1447"/>
                <a:gd name="T95" fmla="*/ 114 h 1343"/>
                <a:gd name="T96" fmla="*/ 186 w 1447"/>
                <a:gd name="T97" fmla="*/ 104 h 1343"/>
                <a:gd name="T98" fmla="*/ 233 w 1447"/>
                <a:gd name="T99" fmla="*/ 94 h 1343"/>
                <a:gd name="T100" fmla="*/ 280 w 1447"/>
                <a:gd name="T101" fmla="*/ 86 h 1343"/>
                <a:gd name="T102" fmla="*/ 327 w 1447"/>
                <a:gd name="T103" fmla="*/ 77 h 1343"/>
                <a:gd name="T104" fmla="*/ 375 w 1447"/>
                <a:gd name="T105" fmla="*/ 69 h 1343"/>
                <a:gd name="T106" fmla="*/ 422 w 1447"/>
                <a:gd name="T107" fmla="*/ 61 h 1343"/>
                <a:gd name="T108" fmla="*/ 469 w 1447"/>
                <a:gd name="T109" fmla="*/ 53 h 1343"/>
                <a:gd name="T110" fmla="*/ 516 w 1447"/>
                <a:gd name="T111" fmla="*/ 45 h 1343"/>
                <a:gd name="T112" fmla="*/ 564 w 1447"/>
                <a:gd name="T113" fmla="*/ 38 h 1343"/>
                <a:gd name="T114" fmla="*/ 611 w 1447"/>
                <a:gd name="T115" fmla="*/ 30 h 1343"/>
                <a:gd name="T116" fmla="*/ 658 w 1447"/>
                <a:gd name="T117" fmla="*/ 23 h 1343"/>
                <a:gd name="T118" fmla="*/ 705 w 1447"/>
                <a:gd name="T119" fmla="*/ 15 h 1343"/>
                <a:gd name="T120" fmla="*/ 752 w 1447"/>
                <a:gd name="T121" fmla="*/ 8 h 1343"/>
                <a:gd name="T122" fmla="*/ 800 w 1447"/>
                <a:gd name="T123" fmla="*/ 0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47" h="1343">
                  <a:moveTo>
                    <a:pt x="800" y="0"/>
                  </a:moveTo>
                  <a:lnTo>
                    <a:pt x="832" y="8"/>
                  </a:lnTo>
                  <a:lnTo>
                    <a:pt x="862" y="16"/>
                  </a:lnTo>
                  <a:lnTo>
                    <a:pt x="888" y="24"/>
                  </a:lnTo>
                  <a:lnTo>
                    <a:pt x="914" y="31"/>
                  </a:lnTo>
                  <a:lnTo>
                    <a:pt x="937" y="38"/>
                  </a:lnTo>
                  <a:lnTo>
                    <a:pt x="958" y="46"/>
                  </a:lnTo>
                  <a:lnTo>
                    <a:pt x="977" y="55"/>
                  </a:lnTo>
                  <a:lnTo>
                    <a:pt x="996" y="64"/>
                  </a:lnTo>
                  <a:lnTo>
                    <a:pt x="1013" y="76"/>
                  </a:lnTo>
                  <a:lnTo>
                    <a:pt x="1029" y="89"/>
                  </a:lnTo>
                  <a:lnTo>
                    <a:pt x="1044" y="105"/>
                  </a:lnTo>
                  <a:lnTo>
                    <a:pt x="1059" y="122"/>
                  </a:lnTo>
                  <a:lnTo>
                    <a:pt x="1073" y="143"/>
                  </a:lnTo>
                  <a:lnTo>
                    <a:pt x="1088" y="166"/>
                  </a:lnTo>
                  <a:lnTo>
                    <a:pt x="1102" y="192"/>
                  </a:lnTo>
                  <a:lnTo>
                    <a:pt x="1115" y="223"/>
                  </a:lnTo>
                  <a:lnTo>
                    <a:pt x="1430" y="409"/>
                  </a:lnTo>
                  <a:lnTo>
                    <a:pt x="1439" y="485"/>
                  </a:lnTo>
                  <a:lnTo>
                    <a:pt x="1445" y="564"/>
                  </a:lnTo>
                  <a:lnTo>
                    <a:pt x="1447" y="646"/>
                  </a:lnTo>
                  <a:lnTo>
                    <a:pt x="1446" y="728"/>
                  </a:lnTo>
                  <a:lnTo>
                    <a:pt x="1441" y="809"/>
                  </a:lnTo>
                  <a:lnTo>
                    <a:pt x="1436" y="885"/>
                  </a:lnTo>
                  <a:lnTo>
                    <a:pt x="1429" y="956"/>
                  </a:lnTo>
                  <a:lnTo>
                    <a:pt x="1421" y="1020"/>
                  </a:lnTo>
                  <a:lnTo>
                    <a:pt x="1128" y="1075"/>
                  </a:lnTo>
                  <a:lnTo>
                    <a:pt x="972" y="1138"/>
                  </a:lnTo>
                  <a:lnTo>
                    <a:pt x="997" y="1146"/>
                  </a:lnTo>
                  <a:lnTo>
                    <a:pt x="1020" y="1154"/>
                  </a:lnTo>
                  <a:lnTo>
                    <a:pt x="1039" y="1162"/>
                  </a:lnTo>
                  <a:lnTo>
                    <a:pt x="1058" y="1171"/>
                  </a:lnTo>
                  <a:lnTo>
                    <a:pt x="1073" y="1181"/>
                  </a:lnTo>
                  <a:lnTo>
                    <a:pt x="1085" y="1190"/>
                  </a:lnTo>
                  <a:lnTo>
                    <a:pt x="1096" y="1200"/>
                  </a:lnTo>
                  <a:lnTo>
                    <a:pt x="1103" y="1210"/>
                  </a:lnTo>
                  <a:lnTo>
                    <a:pt x="1107" y="1221"/>
                  </a:lnTo>
                  <a:lnTo>
                    <a:pt x="1107" y="1231"/>
                  </a:lnTo>
                  <a:lnTo>
                    <a:pt x="1105" y="1243"/>
                  </a:lnTo>
                  <a:lnTo>
                    <a:pt x="1099" y="1253"/>
                  </a:lnTo>
                  <a:lnTo>
                    <a:pt x="1090" y="1265"/>
                  </a:lnTo>
                  <a:lnTo>
                    <a:pt x="1076" y="1275"/>
                  </a:lnTo>
                  <a:lnTo>
                    <a:pt x="1059" y="1286"/>
                  </a:lnTo>
                  <a:lnTo>
                    <a:pt x="1037" y="1298"/>
                  </a:lnTo>
                  <a:lnTo>
                    <a:pt x="879" y="1343"/>
                  </a:lnTo>
                  <a:lnTo>
                    <a:pt x="609" y="1324"/>
                  </a:lnTo>
                  <a:lnTo>
                    <a:pt x="588" y="1324"/>
                  </a:lnTo>
                  <a:lnTo>
                    <a:pt x="566" y="1324"/>
                  </a:lnTo>
                  <a:lnTo>
                    <a:pt x="542" y="1326"/>
                  </a:lnTo>
                  <a:lnTo>
                    <a:pt x="516" y="1326"/>
                  </a:lnTo>
                  <a:lnTo>
                    <a:pt x="490" y="1327"/>
                  </a:lnTo>
                  <a:lnTo>
                    <a:pt x="463" y="1327"/>
                  </a:lnTo>
                  <a:lnTo>
                    <a:pt x="436" y="1326"/>
                  </a:lnTo>
                  <a:lnTo>
                    <a:pt x="409" y="1324"/>
                  </a:lnTo>
                  <a:lnTo>
                    <a:pt x="383" y="1322"/>
                  </a:lnTo>
                  <a:lnTo>
                    <a:pt x="356" y="1319"/>
                  </a:lnTo>
                  <a:lnTo>
                    <a:pt x="332" y="1315"/>
                  </a:lnTo>
                  <a:lnTo>
                    <a:pt x="309" y="1308"/>
                  </a:lnTo>
                  <a:lnTo>
                    <a:pt x="287" y="1301"/>
                  </a:lnTo>
                  <a:lnTo>
                    <a:pt x="269" y="1292"/>
                  </a:lnTo>
                  <a:lnTo>
                    <a:pt x="251" y="1281"/>
                  </a:lnTo>
                  <a:lnTo>
                    <a:pt x="238" y="1267"/>
                  </a:lnTo>
                  <a:lnTo>
                    <a:pt x="271" y="1248"/>
                  </a:lnTo>
                  <a:lnTo>
                    <a:pt x="340" y="1228"/>
                  </a:lnTo>
                  <a:lnTo>
                    <a:pt x="390" y="1191"/>
                  </a:lnTo>
                  <a:lnTo>
                    <a:pt x="353" y="1163"/>
                  </a:lnTo>
                  <a:lnTo>
                    <a:pt x="288" y="1122"/>
                  </a:lnTo>
                  <a:lnTo>
                    <a:pt x="276" y="1121"/>
                  </a:lnTo>
                  <a:lnTo>
                    <a:pt x="263" y="1118"/>
                  </a:lnTo>
                  <a:lnTo>
                    <a:pt x="249" y="1117"/>
                  </a:lnTo>
                  <a:lnTo>
                    <a:pt x="235" y="1115"/>
                  </a:lnTo>
                  <a:lnTo>
                    <a:pt x="220" y="1113"/>
                  </a:lnTo>
                  <a:lnTo>
                    <a:pt x="205" y="1109"/>
                  </a:lnTo>
                  <a:lnTo>
                    <a:pt x="190" y="1106"/>
                  </a:lnTo>
                  <a:lnTo>
                    <a:pt x="174" y="1102"/>
                  </a:lnTo>
                  <a:lnTo>
                    <a:pt x="158" y="1098"/>
                  </a:lnTo>
                  <a:lnTo>
                    <a:pt x="141" y="1092"/>
                  </a:lnTo>
                  <a:lnTo>
                    <a:pt x="124" y="1086"/>
                  </a:lnTo>
                  <a:lnTo>
                    <a:pt x="105" y="1080"/>
                  </a:lnTo>
                  <a:lnTo>
                    <a:pt x="87" y="1072"/>
                  </a:lnTo>
                  <a:lnTo>
                    <a:pt x="67" y="1064"/>
                  </a:lnTo>
                  <a:lnTo>
                    <a:pt x="48" y="1056"/>
                  </a:lnTo>
                  <a:lnTo>
                    <a:pt x="27" y="1046"/>
                  </a:lnTo>
                  <a:lnTo>
                    <a:pt x="10" y="934"/>
                  </a:lnTo>
                  <a:lnTo>
                    <a:pt x="5" y="828"/>
                  </a:lnTo>
                  <a:lnTo>
                    <a:pt x="1" y="727"/>
                  </a:lnTo>
                  <a:lnTo>
                    <a:pt x="0" y="629"/>
                  </a:lnTo>
                  <a:lnTo>
                    <a:pt x="1" y="532"/>
                  </a:lnTo>
                  <a:lnTo>
                    <a:pt x="5" y="436"/>
                  </a:lnTo>
                  <a:lnTo>
                    <a:pt x="14" y="339"/>
                  </a:lnTo>
                  <a:lnTo>
                    <a:pt x="27" y="238"/>
                  </a:lnTo>
                  <a:lnTo>
                    <a:pt x="45" y="135"/>
                  </a:lnTo>
                  <a:lnTo>
                    <a:pt x="68" y="129"/>
                  </a:lnTo>
                  <a:lnTo>
                    <a:pt x="92" y="124"/>
                  </a:lnTo>
                  <a:lnTo>
                    <a:pt x="115" y="119"/>
                  </a:lnTo>
                  <a:lnTo>
                    <a:pt x="139" y="114"/>
                  </a:lnTo>
                  <a:lnTo>
                    <a:pt x="163" y="109"/>
                  </a:lnTo>
                  <a:lnTo>
                    <a:pt x="186" y="104"/>
                  </a:lnTo>
                  <a:lnTo>
                    <a:pt x="210" y="99"/>
                  </a:lnTo>
                  <a:lnTo>
                    <a:pt x="233" y="94"/>
                  </a:lnTo>
                  <a:lnTo>
                    <a:pt x="257" y="90"/>
                  </a:lnTo>
                  <a:lnTo>
                    <a:pt x="280" y="86"/>
                  </a:lnTo>
                  <a:lnTo>
                    <a:pt x="303" y="82"/>
                  </a:lnTo>
                  <a:lnTo>
                    <a:pt x="327" y="77"/>
                  </a:lnTo>
                  <a:lnTo>
                    <a:pt x="350" y="73"/>
                  </a:lnTo>
                  <a:lnTo>
                    <a:pt x="375" y="69"/>
                  </a:lnTo>
                  <a:lnTo>
                    <a:pt x="398" y="64"/>
                  </a:lnTo>
                  <a:lnTo>
                    <a:pt x="422" y="61"/>
                  </a:lnTo>
                  <a:lnTo>
                    <a:pt x="445" y="56"/>
                  </a:lnTo>
                  <a:lnTo>
                    <a:pt x="469" y="53"/>
                  </a:lnTo>
                  <a:lnTo>
                    <a:pt x="492" y="50"/>
                  </a:lnTo>
                  <a:lnTo>
                    <a:pt x="516" y="45"/>
                  </a:lnTo>
                  <a:lnTo>
                    <a:pt x="539" y="41"/>
                  </a:lnTo>
                  <a:lnTo>
                    <a:pt x="564" y="38"/>
                  </a:lnTo>
                  <a:lnTo>
                    <a:pt x="587" y="35"/>
                  </a:lnTo>
                  <a:lnTo>
                    <a:pt x="611" y="30"/>
                  </a:lnTo>
                  <a:lnTo>
                    <a:pt x="634" y="26"/>
                  </a:lnTo>
                  <a:lnTo>
                    <a:pt x="658" y="23"/>
                  </a:lnTo>
                  <a:lnTo>
                    <a:pt x="681" y="20"/>
                  </a:lnTo>
                  <a:lnTo>
                    <a:pt x="705" y="15"/>
                  </a:lnTo>
                  <a:lnTo>
                    <a:pt x="728" y="12"/>
                  </a:lnTo>
                  <a:lnTo>
                    <a:pt x="752" y="8"/>
                  </a:lnTo>
                  <a:lnTo>
                    <a:pt x="776" y="3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rgbClr val="473A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67" name="Freeform 543"/>
            <p:cNvSpPr>
              <a:spLocks/>
            </p:cNvSpPr>
            <p:nvPr/>
          </p:nvSpPr>
          <p:spPr bwMode="auto">
            <a:xfrm>
              <a:off x="1027" y="637"/>
              <a:ext cx="8" cy="512"/>
            </a:xfrm>
            <a:custGeom>
              <a:avLst/>
              <a:gdLst>
                <a:gd name="T0" fmla="*/ 6 w 16"/>
                <a:gd name="T1" fmla="*/ 0 h 1024"/>
                <a:gd name="T2" fmla="*/ 2 w 16"/>
                <a:gd name="T3" fmla="*/ 159 h 1024"/>
                <a:gd name="T4" fmla="*/ 0 w 16"/>
                <a:gd name="T5" fmla="*/ 512 h 1024"/>
                <a:gd name="T6" fmla="*/ 0 w 16"/>
                <a:gd name="T7" fmla="*/ 864 h 1024"/>
                <a:gd name="T8" fmla="*/ 4 w 16"/>
                <a:gd name="T9" fmla="*/ 1024 h 1024"/>
                <a:gd name="T10" fmla="*/ 16 w 16"/>
                <a:gd name="T11" fmla="*/ 1023 h 1024"/>
                <a:gd name="T12" fmla="*/ 12 w 16"/>
                <a:gd name="T13" fmla="*/ 793 h 1024"/>
                <a:gd name="T14" fmla="*/ 12 w 16"/>
                <a:gd name="T15" fmla="*/ 569 h 1024"/>
                <a:gd name="T16" fmla="*/ 14 w 16"/>
                <a:gd name="T17" fmla="*/ 318 h 1024"/>
                <a:gd name="T18" fmla="*/ 16 w 16"/>
                <a:gd name="T19" fmla="*/ 3 h 1024"/>
                <a:gd name="T20" fmla="*/ 6 w 16"/>
                <a:gd name="T21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1024">
                  <a:moveTo>
                    <a:pt x="6" y="0"/>
                  </a:moveTo>
                  <a:lnTo>
                    <a:pt x="2" y="159"/>
                  </a:lnTo>
                  <a:lnTo>
                    <a:pt x="0" y="512"/>
                  </a:lnTo>
                  <a:lnTo>
                    <a:pt x="0" y="864"/>
                  </a:lnTo>
                  <a:lnTo>
                    <a:pt x="4" y="1024"/>
                  </a:lnTo>
                  <a:lnTo>
                    <a:pt x="16" y="1023"/>
                  </a:lnTo>
                  <a:lnTo>
                    <a:pt x="12" y="793"/>
                  </a:lnTo>
                  <a:lnTo>
                    <a:pt x="12" y="569"/>
                  </a:lnTo>
                  <a:lnTo>
                    <a:pt x="14" y="318"/>
                  </a:lnTo>
                  <a:lnTo>
                    <a:pt x="16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7C4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68" name="Freeform 544"/>
            <p:cNvSpPr>
              <a:spLocks/>
            </p:cNvSpPr>
            <p:nvPr/>
          </p:nvSpPr>
          <p:spPr bwMode="auto">
            <a:xfrm>
              <a:off x="1024" y="636"/>
              <a:ext cx="8" cy="512"/>
            </a:xfrm>
            <a:custGeom>
              <a:avLst/>
              <a:gdLst>
                <a:gd name="T0" fmla="*/ 6 w 16"/>
                <a:gd name="T1" fmla="*/ 0 h 1024"/>
                <a:gd name="T2" fmla="*/ 3 w 16"/>
                <a:gd name="T3" fmla="*/ 159 h 1024"/>
                <a:gd name="T4" fmla="*/ 0 w 16"/>
                <a:gd name="T5" fmla="*/ 512 h 1024"/>
                <a:gd name="T6" fmla="*/ 0 w 16"/>
                <a:gd name="T7" fmla="*/ 864 h 1024"/>
                <a:gd name="T8" fmla="*/ 4 w 16"/>
                <a:gd name="T9" fmla="*/ 1024 h 1024"/>
                <a:gd name="T10" fmla="*/ 6 w 16"/>
                <a:gd name="T11" fmla="*/ 1023 h 1024"/>
                <a:gd name="T12" fmla="*/ 10 w 16"/>
                <a:gd name="T13" fmla="*/ 1023 h 1024"/>
                <a:gd name="T14" fmla="*/ 13 w 16"/>
                <a:gd name="T15" fmla="*/ 1023 h 1024"/>
                <a:gd name="T16" fmla="*/ 16 w 16"/>
                <a:gd name="T17" fmla="*/ 1023 h 1024"/>
                <a:gd name="T18" fmla="*/ 12 w 16"/>
                <a:gd name="T19" fmla="*/ 793 h 1024"/>
                <a:gd name="T20" fmla="*/ 12 w 16"/>
                <a:gd name="T21" fmla="*/ 570 h 1024"/>
                <a:gd name="T22" fmla="*/ 13 w 16"/>
                <a:gd name="T23" fmla="*/ 319 h 1024"/>
                <a:gd name="T24" fmla="*/ 16 w 16"/>
                <a:gd name="T25" fmla="*/ 4 h 1024"/>
                <a:gd name="T26" fmla="*/ 14 w 16"/>
                <a:gd name="T27" fmla="*/ 2 h 1024"/>
                <a:gd name="T28" fmla="*/ 12 w 16"/>
                <a:gd name="T29" fmla="*/ 1 h 1024"/>
                <a:gd name="T30" fmla="*/ 8 w 16"/>
                <a:gd name="T31" fmla="*/ 1 h 1024"/>
                <a:gd name="T32" fmla="*/ 6 w 16"/>
                <a:gd name="T33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024">
                  <a:moveTo>
                    <a:pt x="6" y="0"/>
                  </a:moveTo>
                  <a:lnTo>
                    <a:pt x="3" y="159"/>
                  </a:lnTo>
                  <a:lnTo>
                    <a:pt x="0" y="512"/>
                  </a:lnTo>
                  <a:lnTo>
                    <a:pt x="0" y="864"/>
                  </a:lnTo>
                  <a:lnTo>
                    <a:pt x="4" y="1024"/>
                  </a:lnTo>
                  <a:lnTo>
                    <a:pt x="6" y="1023"/>
                  </a:lnTo>
                  <a:lnTo>
                    <a:pt x="10" y="1023"/>
                  </a:lnTo>
                  <a:lnTo>
                    <a:pt x="13" y="1023"/>
                  </a:lnTo>
                  <a:lnTo>
                    <a:pt x="16" y="1023"/>
                  </a:lnTo>
                  <a:lnTo>
                    <a:pt x="12" y="793"/>
                  </a:lnTo>
                  <a:lnTo>
                    <a:pt x="12" y="570"/>
                  </a:lnTo>
                  <a:lnTo>
                    <a:pt x="13" y="319"/>
                  </a:lnTo>
                  <a:lnTo>
                    <a:pt x="16" y="4"/>
                  </a:lnTo>
                  <a:lnTo>
                    <a:pt x="14" y="2"/>
                  </a:lnTo>
                  <a:lnTo>
                    <a:pt x="12" y="1"/>
                  </a:lnTo>
                  <a:lnTo>
                    <a:pt x="8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774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69" name="Freeform 545"/>
            <p:cNvSpPr>
              <a:spLocks/>
            </p:cNvSpPr>
            <p:nvPr/>
          </p:nvSpPr>
          <p:spPr bwMode="auto">
            <a:xfrm>
              <a:off x="1020" y="636"/>
              <a:ext cx="9" cy="511"/>
            </a:xfrm>
            <a:custGeom>
              <a:avLst/>
              <a:gdLst>
                <a:gd name="T0" fmla="*/ 7 w 18"/>
                <a:gd name="T1" fmla="*/ 0 h 1024"/>
                <a:gd name="T2" fmla="*/ 3 w 18"/>
                <a:gd name="T3" fmla="*/ 159 h 1024"/>
                <a:gd name="T4" fmla="*/ 0 w 18"/>
                <a:gd name="T5" fmla="*/ 511 h 1024"/>
                <a:gd name="T6" fmla="*/ 0 w 18"/>
                <a:gd name="T7" fmla="*/ 864 h 1024"/>
                <a:gd name="T8" fmla="*/ 4 w 18"/>
                <a:gd name="T9" fmla="*/ 1024 h 1024"/>
                <a:gd name="T10" fmla="*/ 7 w 18"/>
                <a:gd name="T11" fmla="*/ 1023 h 1024"/>
                <a:gd name="T12" fmla="*/ 11 w 18"/>
                <a:gd name="T13" fmla="*/ 1023 h 1024"/>
                <a:gd name="T14" fmla="*/ 14 w 18"/>
                <a:gd name="T15" fmla="*/ 1023 h 1024"/>
                <a:gd name="T16" fmla="*/ 18 w 18"/>
                <a:gd name="T17" fmla="*/ 1022 h 1024"/>
                <a:gd name="T18" fmla="*/ 13 w 18"/>
                <a:gd name="T19" fmla="*/ 791 h 1024"/>
                <a:gd name="T20" fmla="*/ 13 w 18"/>
                <a:gd name="T21" fmla="*/ 569 h 1024"/>
                <a:gd name="T22" fmla="*/ 14 w 18"/>
                <a:gd name="T23" fmla="*/ 319 h 1024"/>
                <a:gd name="T24" fmla="*/ 18 w 18"/>
                <a:gd name="T25" fmla="*/ 3 h 1024"/>
                <a:gd name="T26" fmla="*/ 15 w 18"/>
                <a:gd name="T27" fmla="*/ 2 h 1024"/>
                <a:gd name="T28" fmla="*/ 13 w 18"/>
                <a:gd name="T29" fmla="*/ 1 h 1024"/>
                <a:gd name="T30" fmla="*/ 10 w 18"/>
                <a:gd name="T31" fmla="*/ 1 h 1024"/>
                <a:gd name="T32" fmla="*/ 7 w 18"/>
                <a:gd name="T33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024">
                  <a:moveTo>
                    <a:pt x="7" y="0"/>
                  </a:moveTo>
                  <a:lnTo>
                    <a:pt x="3" y="159"/>
                  </a:lnTo>
                  <a:lnTo>
                    <a:pt x="0" y="511"/>
                  </a:lnTo>
                  <a:lnTo>
                    <a:pt x="0" y="864"/>
                  </a:lnTo>
                  <a:lnTo>
                    <a:pt x="4" y="1024"/>
                  </a:lnTo>
                  <a:lnTo>
                    <a:pt x="7" y="1023"/>
                  </a:lnTo>
                  <a:lnTo>
                    <a:pt x="11" y="1023"/>
                  </a:lnTo>
                  <a:lnTo>
                    <a:pt x="14" y="1023"/>
                  </a:lnTo>
                  <a:lnTo>
                    <a:pt x="18" y="1022"/>
                  </a:lnTo>
                  <a:lnTo>
                    <a:pt x="13" y="791"/>
                  </a:lnTo>
                  <a:lnTo>
                    <a:pt x="13" y="569"/>
                  </a:lnTo>
                  <a:lnTo>
                    <a:pt x="14" y="319"/>
                  </a:lnTo>
                  <a:lnTo>
                    <a:pt x="18" y="3"/>
                  </a:lnTo>
                  <a:lnTo>
                    <a:pt x="15" y="2"/>
                  </a:lnTo>
                  <a:lnTo>
                    <a:pt x="13" y="1"/>
                  </a:lnTo>
                  <a:lnTo>
                    <a:pt x="10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70" name="Freeform 546"/>
            <p:cNvSpPr>
              <a:spLocks/>
            </p:cNvSpPr>
            <p:nvPr/>
          </p:nvSpPr>
          <p:spPr bwMode="auto">
            <a:xfrm>
              <a:off x="1017" y="635"/>
              <a:ext cx="10" cy="511"/>
            </a:xfrm>
            <a:custGeom>
              <a:avLst/>
              <a:gdLst>
                <a:gd name="T0" fmla="*/ 7 w 18"/>
                <a:gd name="T1" fmla="*/ 0 h 1023"/>
                <a:gd name="T2" fmla="*/ 2 w 18"/>
                <a:gd name="T3" fmla="*/ 159 h 1023"/>
                <a:gd name="T4" fmla="*/ 0 w 18"/>
                <a:gd name="T5" fmla="*/ 511 h 1023"/>
                <a:gd name="T6" fmla="*/ 0 w 18"/>
                <a:gd name="T7" fmla="*/ 863 h 1023"/>
                <a:gd name="T8" fmla="*/ 3 w 18"/>
                <a:gd name="T9" fmla="*/ 1023 h 1023"/>
                <a:gd name="T10" fmla="*/ 7 w 18"/>
                <a:gd name="T11" fmla="*/ 1023 h 1023"/>
                <a:gd name="T12" fmla="*/ 10 w 18"/>
                <a:gd name="T13" fmla="*/ 1021 h 1023"/>
                <a:gd name="T14" fmla="*/ 13 w 18"/>
                <a:gd name="T15" fmla="*/ 1021 h 1023"/>
                <a:gd name="T16" fmla="*/ 18 w 18"/>
                <a:gd name="T17" fmla="*/ 1021 h 1023"/>
                <a:gd name="T18" fmla="*/ 12 w 18"/>
                <a:gd name="T19" fmla="*/ 791 h 1023"/>
                <a:gd name="T20" fmla="*/ 12 w 18"/>
                <a:gd name="T21" fmla="*/ 569 h 1023"/>
                <a:gd name="T22" fmla="*/ 15 w 18"/>
                <a:gd name="T23" fmla="*/ 319 h 1023"/>
                <a:gd name="T24" fmla="*/ 18 w 18"/>
                <a:gd name="T25" fmla="*/ 3 h 1023"/>
                <a:gd name="T26" fmla="*/ 15 w 18"/>
                <a:gd name="T27" fmla="*/ 2 h 1023"/>
                <a:gd name="T28" fmla="*/ 12 w 18"/>
                <a:gd name="T29" fmla="*/ 1 h 1023"/>
                <a:gd name="T30" fmla="*/ 9 w 18"/>
                <a:gd name="T31" fmla="*/ 1 h 1023"/>
                <a:gd name="T32" fmla="*/ 7 w 18"/>
                <a:gd name="T33" fmla="*/ 0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023">
                  <a:moveTo>
                    <a:pt x="7" y="0"/>
                  </a:moveTo>
                  <a:lnTo>
                    <a:pt x="2" y="159"/>
                  </a:lnTo>
                  <a:lnTo>
                    <a:pt x="0" y="511"/>
                  </a:lnTo>
                  <a:lnTo>
                    <a:pt x="0" y="863"/>
                  </a:lnTo>
                  <a:lnTo>
                    <a:pt x="3" y="1023"/>
                  </a:lnTo>
                  <a:lnTo>
                    <a:pt x="7" y="1023"/>
                  </a:lnTo>
                  <a:lnTo>
                    <a:pt x="10" y="1021"/>
                  </a:lnTo>
                  <a:lnTo>
                    <a:pt x="13" y="1021"/>
                  </a:lnTo>
                  <a:lnTo>
                    <a:pt x="18" y="1021"/>
                  </a:lnTo>
                  <a:lnTo>
                    <a:pt x="12" y="791"/>
                  </a:lnTo>
                  <a:lnTo>
                    <a:pt x="12" y="569"/>
                  </a:lnTo>
                  <a:lnTo>
                    <a:pt x="15" y="319"/>
                  </a:lnTo>
                  <a:lnTo>
                    <a:pt x="18" y="3"/>
                  </a:lnTo>
                  <a:lnTo>
                    <a:pt x="15" y="2"/>
                  </a:lnTo>
                  <a:lnTo>
                    <a:pt x="12" y="1"/>
                  </a:lnTo>
                  <a:lnTo>
                    <a:pt x="9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6D3F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71" name="Freeform 547"/>
            <p:cNvSpPr>
              <a:spLocks/>
            </p:cNvSpPr>
            <p:nvPr/>
          </p:nvSpPr>
          <p:spPr bwMode="auto">
            <a:xfrm>
              <a:off x="1014" y="634"/>
              <a:ext cx="9" cy="512"/>
            </a:xfrm>
            <a:custGeom>
              <a:avLst/>
              <a:gdLst>
                <a:gd name="T0" fmla="*/ 6 w 17"/>
                <a:gd name="T1" fmla="*/ 0 h 1022"/>
                <a:gd name="T2" fmla="*/ 2 w 17"/>
                <a:gd name="T3" fmla="*/ 159 h 1022"/>
                <a:gd name="T4" fmla="*/ 0 w 17"/>
                <a:gd name="T5" fmla="*/ 511 h 1022"/>
                <a:gd name="T6" fmla="*/ 0 w 17"/>
                <a:gd name="T7" fmla="*/ 862 h 1022"/>
                <a:gd name="T8" fmla="*/ 3 w 17"/>
                <a:gd name="T9" fmla="*/ 1022 h 1022"/>
                <a:gd name="T10" fmla="*/ 7 w 17"/>
                <a:gd name="T11" fmla="*/ 1022 h 1022"/>
                <a:gd name="T12" fmla="*/ 10 w 17"/>
                <a:gd name="T13" fmla="*/ 1021 h 1022"/>
                <a:gd name="T14" fmla="*/ 14 w 17"/>
                <a:gd name="T15" fmla="*/ 1021 h 1022"/>
                <a:gd name="T16" fmla="*/ 17 w 17"/>
                <a:gd name="T17" fmla="*/ 1021 h 1022"/>
                <a:gd name="T18" fmla="*/ 13 w 17"/>
                <a:gd name="T19" fmla="*/ 791 h 1022"/>
                <a:gd name="T20" fmla="*/ 11 w 17"/>
                <a:gd name="T21" fmla="*/ 569 h 1022"/>
                <a:gd name="T22" fmla="*/ 14 w 17"/>
                <a:gd name="T23" fmla="*/ 319 h 1022"/>
                <a:gd name="T24" fmla="*/ 16 w 17"/>
                <a:gd name="T25" fmla="*/ 3 h 1022"/>
                <a:gd name="T26" fmla="*/ 14 w 17"/>
                <a:gd name="T27" fmla="*/ 2 h 1022"/>
                <a:gd name="T28" fmla="*/ 11 w 17"/>
                <a:gd name="T29" fmla="*/ 1 h 1022"/>
                <a:gd name="T30" fmla="*/ 8 w 17"/>
                <a:gd name="T31" fmla="*/ 1 h 1022"/>
                <a:gd name="T32" fmla="*/ 6 w 17"/>
                <a:gd name="T33" fmla="*/ 0 h 1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022">
                  <a:moveTo>
                    <a:pt x="6" y="0"/>
                  </a:moveTo>
                  <a:lnTo>
                    <a:pt x="2" y="159"/>
                  </a:lnTo>
                  <a:lnTo>
                    <a:pt x="0" y="511"/>
                  </a:lnTo>
                  <a:lnTo>
                    <a:pt x="0" y="862"/>
                  </a:lnTo>
                  <a:lnTo>
                    <a:pt x="3" y="1022"/>
                  </a:lnTo>
                  <a:lnTo>
                    <a:pt x="7" y="1022"/>
                  </a:lnTo>
                  <a:lnTo>
                    <a:pt x="10" y="1021"/>
                  </a:lnTo>
                  <a:lnTo>
                    <a:pt x="14" y="1021"/>
                  </a:lnTo>
                  <a:lnTo>
                    <a:pt x="17" y="1021"/>
                  </a:lnTo>
                  <a:lnTo>
                    <a:pt x="13" y="791"/>
                  </a:lnTo>
                  <a:lnTo>
                    <a:pt x="11" y="569"/>
                  </a:lnTo>
                  <a:lnTo>
                    <a:pt x="14" y="319"/>
                  </a:lnTo>
                  <a:lnTo>
                    <a:pt x="16" y="3"/>
                  </a:lnTo>
                  <a:lnTo>
                    <a:pt x="14" y="2"/>
                  </a:lnTo>
                  <a:lnTo>
                    <a:pt x="11" y="1"/>
                  </a:lnTo>
                  <a:lnTo>
                    <a:pt x="8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683F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72" name="Freeform 548"/>
            <p:cNvSpPr>
              <a:spLocks/>
            </p:cNvSpPr>
            <p:nvPr/>
          </p:nvSpPr>
          <p:spPr bwMode="auto">
            <a:xfrm>
              <a:off x="1012" y="634"/>
              <a:ext cx="8" cy="511"/>
            </a:xfrm>
            <a:custGeom>
              <a:avLst/>
              <a:gdLst>
                <a:gd name="T0" fmla="*/ 7 w 16"/>
                <a:gd name="T1" fmla="*/ 0 h 1022"/>
                <a:gd name="T2" fmla="*/ 2 w 16"/>
                <a:gd name="T3" fmla="*/ 159 h 1022"/>
                <a:gd name="T4" fmla="*/ 0 w 16"/>
                <a:gd name="T5" fmla="*/ 510 h 1022"/>
                <a:gd name="T6" fmla="*/ 0 w 16"/>
                <a:gd name="T7" fmla="*/ 862 h 1022"/>
                <a:gd name="T8" fmla="*/ 4 w 16"/>
                <a:gd name="T9" fmla="*/ 1022 h 1022"/>
                <a:gd name="T10" fmla="*/ 7 w 16"/>
                <a:gd name="T11" fmla="*/ 1021 h 1022"/>
                <a:gd name="T12" fmla="*/ 11 w 16"/>
                <a:gd name="T13" fmla="*/ 1021 h 1022"/>
                <a:gd name="T14" fmla="*/ 14 w 16"/>
                <a:gd name="T15" fmla="*/ 1021 h 1022"/>
                <a:gd name="T16" fmla="*/ 16 w 16"/>
                <a:gd name="T17" fmla="*/ 1020 h 1022"/>
                <a:gd name="T18" fmla="*/ 12 w 16"/>
                <a:gd name="T19" fmla="*/ 790 h 1022"/>
                <a:gd name="T20" fmla="*/ 12 w 16"/>
                <a:gd name="T21" fmla="*/ 569 h 1022"/>
                <a:gd name="T22" fmla="*/ 14 w 16"/>
                <a:gd name="T23" fmla="*/ 319 h 1022"/>
                <a:gd name="T24" fmla="*/ 16 w 16"/>
                <a:gd name="T25" fmla="*/ 3 h 1022"/>
                <a:gd name="T26" fmla="*/ 14 w 16"/>
                <a:gd name="T27" fmla="*/ 2 h 1022"/>
                <a:gd name="T28" fmla="*/ 12 w 16"/>
                <a:gd name="T29" fmla="*/ 1 h 1022"/>
                <a:gd name="T30" fmla="*/ 9 w 16"/>
                <a:gd name="T31" fmla="*/ 1 h 1022"/>
                <a:gd name="T32" fmla="*/ 7 w 16"/>
                <a:gd name="T33" fmla="*/ 0 h 1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022">
                  <a:moveTo>
                    <a:pt x="7" y="0"/>
                  </a:moveTo>
                  <a:lnTo>
                    <a:pt x="2" y="159"/>
                  </a:lnTo>
                  <a:lnTo>
                    <a:pt x="0" y="510"/>
                  </a:lnTo>
                  <a:lnTo>
                    <a:pt x="0" y="862"/>
                  </a:lnTo>
                  <a:lnTo>
                    <a:pt x="4" y="1022"/>
                  </a:lnTo>
                  <a:lnTo>
                    <a:pt x="7" y="1021"/>
                  </a:lnTo>
                  <a:lnTo>
                    <a:pt x="11" y="1021"/>
                  </a:lnTo>
                  <a:lnTo>
                    <a:pt x="14" y="1021"/>
                  </a:lnTo>
                  <a:lnTo>
                    <a:pt x="16" y="1020"/>
                  </a:lnTo>
                  <a:lnTo>
                    <a:pt x="12" y="790"/>
                  </a:lnTo>
                  <a:lnTo>
                    <a:pt x="12" y="569"/>
                  </a:lnTo>
                  <a:lnTo>
                    <a:pt x="14" y="319"/>
                  </a:lnTo>
                  <a:lnTo>
                    <a:pt x="16" y="3"/>
                  </a:lnTo>
                  <a:lnTo>
                    <a:pt x="14" y="2"/>
                  </a:lnTo>
                  <a:lnTo>
                    <a:pt x="12" y="1"/>
                  </a:lnTo>
                  <a:lnTo>
                    <a:pt x="9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663F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73" name="Freeform 549"/>
            <p:cNvSpPr>
              <a:spLocks/>
            </p:cNvSpPr>
            <p:nvPr/>
          </p:nvSpPr>
          <p:spPr bwMode="auto">
            <a:xfrm>
              <a:off x="1009" y="633"/>
              <a:ext cx="8" cy="511"/>
            </a:xfrm>
            <a:custGeom>
              <a:avLst/>
              <a:gdLst>
                <a:gd name="T0" fmla="*/ 6 w 17"/>
                <a:gd name="T1" fmla="*/ 0 h 1022"/>
                <a:gd name="T2" fmla="*/ 3 w 17"/>
                <a:gd name="T3" fmla="*/ 159 h 1022"/>
                <a:gd name="T4" fmla="*/ 0 w 17"/>
                <a:gd name="T5" fmla="*/ 511 h 1022"/>
                <a:gd name="T6" fmla="*/ 0 w 17"/>
                <a:gd name="T7" fmla="*/ 863 h 1022"/>
                <a:gd name="T8" fmla="*/ 4 w 17"/>
                <a:gd name="T9" fmla="*/ 1022 h 1022"/>
                <a:gd name="T10" fmla="*/ 7 w 17"/>
                <a:gd name="T11" fmla="*/ 1022 h 1022"/>
                <a:gd name="T12" fmla="*/ 11 w 17"/>
                <a:gd name="T13" fmla="*/ 1022 h 1022"/>
                <a:gd name="T14" fmla="*/ 13 w 17"/>
                <a:gd name="T15" fmla="*/ 1022 h 1022"/>
                <a:gd name="T16" fmla="*/ 17 w 17"/>
                <a:gd name="T17" fmla="*/ 1021 h 1022"/>
                <a:gd name="T18" fmla="*/ 12 w 17"/>
                <a:gd name="T19" fmla="*/ 791 h 1022"/>
                <a:gd name="T20" fmla="*/ 12 w 17"/>
                <a:gd name="T21" fmla="*/ 569 h 1022"/>
                <a:gd name="T22" fmla="*/ 13 w 17"/>
                <a:gd name="T23" fmla="*/ 319 h 1022"/>
                <a:gd name="T24" fmla="*/ 17 w 17"/>
                <a:gd name="T25" fmla="*/ 4 h 1022"/>
                <a:gd name="T26" fmla="*/ 14 w 17"/>
                <a:gd name="T27" fmla="*/ 3 h 1022"/>
                <a:gd name="T28" fmla="*/ 12 w 17"/>
                <a:gd name="T29" fmla="*/ 2 h 1022"/>
                <a:gd name="T30" fmla="*/ 8 w 17"/>
                <a:gd name="T31" fmla="*/ 2 h 1022"/>
                <a:gd name="T32" fmla="*/ 6 w 17"/>
                <a:gd name="T33" fmla="*/ 0 h 1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022">
                  <a:moveTo>
                    <a:pt x="6" y="0"/>
                  </a:moveTo>
                  <a:lnTo>
                    <a:pt x="3" y="159"/>
                  </a:lnTo>
                  <a:lnTo>
                    <a:pt x="0" y="511"/>
                  </a:lnTo>
                  <a:lnTo>
                    <a:pt x="0" y="863"/>
                  </a:lnTo>
                  <a:lnTo>
                    <a:pt x="4" y="1022"/>
                  </a:lnTo>
                  <a:lnTo>
                    <a:pt x="7" y="1022"/>
                  </a:lnTo>
                  <a:lnTo>
                    <a:pt x="11" y="1022"/>
                  </a:lnTo>
                  <a:lnTo>
                    <a:pt x="13" y="1022"/>
                  </a:lnTo>
                  <a:lnTo>
                    <a:pt x="17" y="1021"/>
                  </a:lnTo>
                  <a:lnTo>
                    <a:pt x="12" y="791"/>
                  </a:lnTo>
                  <a:lnTo>
                    <a:pt x="12" y="569"/>
                  </a:lnTo>
                  <a:lnTo>
                    <a:pt x="13" y="319"/>
                  </a:lnTo>
                  <a:lnTo>
                    <a:pt x="17" y="4"/>
                  </a:lnTo>
                  <a:lnTo>
                    <a:pt x="14" y="3"/>
                  </a:lnTo>
                  <a:lnTo>
                    <a:pt x="12" y="2"/>
                  </a:lnTo>
                  <a:lnTo>
                    <a:pt x="8" y="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5E3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74" name="Freeform 550"/>
            <p:cNvSpPr>
              <a:spLocks/>
            </p:cNvSpPr>
            <p:nvPr/>
          </p:nvSpPr>
          <p:spPr bwMode="auto">
            <a:xfrm>
              <a:off x="1005" y="633"/>
              <a:ext cx="9" cy="510"/>
            </a:xfrm>
            <a:custGeom>
              <a:avLst/>
              <a:gdLst>
                <a:gd name="T0" fmla="*/ 7 w 18"/>
                <a:gd name="T1" fmla="*/ 0 h 1022"/>
                <a:gd name="T2" fmla="*/ 3 w 18"/>
                <a:gd name="T3" fmla="*/ 159 h 1022"/>
                <a:gd name="T4" fmla="*/ 0 w 18"/>
                <a:gd name="T5" fmla="*/ 510 h 1022"/>
                <a:gd name="T6" fmla="*/ 0 w 18"/>
                <a:gd name="T7" fmla="*/ 863 h 1022"/>
                <a:gd name="T8" fmla="*/ 4 w 18"/>
                <a:gd name="T9" fmla="*/ 1022 h 1022"/>
                <a:gd name="T10" fmla="*/ 7 w 18"/>
                <a:gd name="T11" fmla="*/ 1022 h 1022"/>
                <a:gd name="T12" fmla="*/ 11 w 18"/>
                <a:gd name="T13" fmla="*/ 1021 h 1022"/>
                <a:gd name="T14" fmla="*/ 14 w 18"/>
                <a:gd name="T15" fmla="*/ 1021 h 1022"/>
                <a:gd name="T16" fmla="*/ 18 w 18"/>
                <a:gd name="T17" fmla="*/ 1021 h 1022"/>
                <a:gd name="T18" fmla="*/ 13 w 18"/>
                <a:gd name="T19" fmla="*/ 790 h 1022"/>
                <a:gd name="T20" fmla="*/ 13 w 18"/>
                <a:gd name="T21" fmla="*/ 569 h 1022"/>
                <a:gd name="T22" fmla="*/ 14 w 18"/>
                <a:gd name="T23" fmla="*/ 319 h 1022"/>
                <a:gd name="T24" fmla="*/ 18 w 18"/>
                <a:gd name="T25" fmla="*/ 4 h 1022"/>
                <a:gd name="T26" fmla="*/ 15 w 18"/>
                <a:gd name="T27" fmla="*/ 3 h 1022"/>
                <a:gd name="T28" fmla="*/ 13 w 18"/>
                <a:gd name="T29" fmla="*/ 1 h 1022"/>
                <a:gd name="T30" fmla="*/ 10 w 18"/>
                <a:gd name="T31" fmla="*/ 1 h 1022"/>
                <a:gd name="T32" fmla="*/ 7 w 18"/>
                <a:gd name="T33" fmla="*/ 0 h 1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022">
                  <a:moveTo>
                    <a:pt x="7" y="0"/>
                  </a:moveTo>
                  <a:lnTo>
                    <a:pt x="3" y="159"/>
                  </a:lnTo>
                  <a:lnTo>
                    <a:pt x="0" y="510"/>
                  </a:lnTo>
                  <a:lnTo>
                    <a:pt x="0" y="863"/>
                  </a:lnTo>
                  <a:lnTo>
                    <a:pt x="4" y="1022"/>
                  </a:lnTo>
                  <a:lnTo>
                    <a:pt x="7" y="1022"/>
                  </a:lnTo>
                  <a:lnTo>
                    <a:pt x="11" y="1021"/>
                  </a:lnTo>
                  <a:lnTo>
                    <a:pt x="14" y="1021"/>
                  </a:lnTo>
                  <a:lnTo>
                    <a:pt x="18" y="1021"/>
                  </a:lnTo>
                  <a:lnTo>
                    <a:pt x="13" y="790"/>
                  </a:lnTo>
                  <a:lnTo>
                    <a:pt x="13" y="569"/>
                  </a:lnTo>
                  <a:lnTo>
                    <a:pt x="14" y="319"/>
                  </a:lnTo>
                  <a:lnTo>
                    <a:pt x="18" y="4"/>
                  </a:lnTo>
                  <a:lnTo>
                    <a:pt x="15" y="3"/>
                  </a:lnTo>
                  <a:lnTo>
                    <a:pt x="13" y="1"/>
                  </a:lnTo>
                  <a:lnTo>
                    <a:pt x="10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5B3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75" name="Freeform 551"/>
            <p:cNvSpPr>
              <a:spLocks/>
            </p:cNvSpPr>
            <p:nvPr/>
          </p:nvSpPr>
          <p:spPr bwMode="auto">
            <a:xfrm>
              <a:off x="1002" y="632"/>
              <a:ext cx="9" cy="511"/>
            </a:xfrm>
            <a:custGeom>
              <a:avLst/>
              <a:gdLst>
                <a:gd name="T0" fmla="*/ 7 w 17"/>
                <a:gd name="T1" fmla="*/ 0 h 1022"/>
                <a:gd name="T2" fmla="*/ 2 w 17"/>
                <a:gd name="T3" fmla="*/ 159 h 1022"/>
                <a:gd name="T4" fmla="*/ 0 w 17"/>
                <a:gd name="T5" fmla="*/ 510 h 1022"/>
                <a:gd name="T6" fmla="*/ 0 w 17"/>
                <a:gd name="T7" fmla="*/ 862 h 1022"/>
                <a:gd name="T8" fmla="*/ 3 w 17"/>
                <a:gd name="T9" fmla="*/ 1022 h 1022"/>
                <a:gd name="T10" fmla="*/ 7 w 17"/>
                <a:gd name="T11" fmla="*/ 1021 h 1022"/>
                <a:gd name="T12" fmla="*/ 10 w 17"/>
                <a:gd name="T13" fmla="*/ 1021 h 1022"/>
                <a:gd name="T14" fmla="*/ 14 w 17"/>
                <a:gd name="T15" fmla="*/ 1021 h 1022"/>
                <a:gd name="T16" fmla="*/ 17 w 17"/>
                <a:gd name="T17" fmla="*/ 1021 h 1022"/>
                <a:gd name="T18" fmla="*/ 12 w 17"/>
                <a:gd name="T19" fmla="*/ 790 h 1022"/>
                <a:gd name="T20" fmla="*/ 12 w 17"/>
                <a:gd name="T21" fmla="*/ 569 h 1022"/>
                <a:gd name="T22" fmla="*/ 14 w 17"/>
                <a:gd name="T23" fmla="*/ 319 h 1022"/>
                <a:gd name="T24" fmla="*/ 17 w 17"/>
                <a:gd name="T25" fmla="*/ 5 h 1022"/>
                <a:gd name="T26" fmla="*/ 15 w 17"/>
                <a:gd name="T27" fmla="*/ 4 h 1022"/>
                <a:gd name="T28" fmla="*/ 12 w 17"/>
                <a:gd name="T29" fmla="*/ 2 h 1022"/>
                <a:gd name="T30" fmla="*/ 9 w 17"/>
                <a:gd name="T31" fmla="*/ 1 h 1022"/>
                <a:gd name="T32" fmla="*/ 7 w 17"/>
                <a:gd name="T33" fmla="*/ 0 h 1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022">
                  <a:moveTo>
                    <a:pt x="7" y="0"/>
                  </a:moveTo>
                  <a:lnTo>
                    <a:pt x="2" y="159"/>
                  </a:lnTo>
                  <a:lnTo>
                    <a:pt x="0" y="510"/>
                  </a:lnTo>
                  <a:lnTo>
                    <a:pt x="0" y="862"/>
                  </a:lnTo>
                  <a:lnTo>
                    <a:pt x="3" y="1022"/>
                  </a:lnTo>
                  <a:lnTo>
                    <a:pt x="7" y="1021"/>
                  </a:lnTo>
                  <a:lnTo>
                    <a:pt x="10" y="1021"/>
                  </a:lnTo>
                  <a:lnTo>
                    <a:pt x="14" y="1021"/>
                  </a:lnTo>
                  <a:lnTo>
                    <a:pt x="17" y="1021"/>
                  </a:lnTo>
                  <a:lnTo>
                    <a:pt x="12" y="790"/>
                  </a:lnTo>
                  <a:lnTo>
                    <a:pt x="12" y="569"/>
                  </a:lnTo>
                  <a:lnTo>
                    <a:pt x="14" y="319"/>
                  </a:lnTo>
                  <a:lnTo>
                    <a:pt x="17" y="5"/>
                  </a:lnTo>
                  <a:lnTo>
                    <a:pt x="15" y="4"/>
                  </a:lnTo>
                  <a:lnTo>
                    <a:pt x="12" y="2"/>
                  </a:lnTo>
                  <a:lnTo>
                    <a:pt x="9" y="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563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76" name="Freeform 552"/>
            <p:cNvSpPr>
              <a:spLocks/>
            </p:cNvSpPr>
            <p:nvPr/>
          </p:nvSpPr>
          <p:spPr bwMode="auto">
            <a:xfrm>
              <a:off x="999" y="631"/>
              <a:ext cx="9" cy="511"/>
            </a:xfrm>
            <a:custGeom>
              <a:avLst/>
              <a:gdLst>
                <a:gd name="T0" fmla="*/ 6 w 17"/>
                <a:gd name="T1" fmla="*/ 0 h 1020"/>
                <a:gd name="T2" fmla="*/ 2 w 17"/>
                <a:gd name="T3" fmla="*/ 159 h 1020"/>
                <a:gd name="T4" fmla="*/ 0 w 17"/>
                <a:gd name="T5" fmla="*/ 510 h 1020"/>
                <a:gd name="T6" fmla="*/ 0 w 17"/>
                <a:gd name="T7" fmla="*/ 861 h 1020"/>
                <a:gd name="T8" fmla="*/ 5 w 17"/>
                <a:gd name="T9" fmla="*/ 1020 h 1020"/>
                <a:gd name="T10" fmla="*/ 7 w 17"/>
                <a:gd name="T11" fmla="*/ 1020 h 1020"/>
                <a:gd name="T12" fmla="*/ 10 w 17"/>
                <a:gd name="T13" fmla="*/ 1020 h 1020"/>
                <a:gd name="T14" fmla="*/ 14 w 17"/>
                <a:gd name="T15" fmla="*/ 1020 h 1020"/>
                <a:gd name="T16" fmla="*/ 17 w 17"/>
                <a:gd name="T17" fmla="*/ 1019 h 1020"/>
                <a:gd name="T18" fmla="*/ 13 w 17"/>
                <a:gd name="T19" fmla="*/ 790 h 1020"/>
                <a:gd name="T20" fmla="*/ 11 w 17"/>
                <a:gd name="T21" fmla="*/ 569 h 1020"/>
                <a:gd name="T22" fmla="*/ 14 w 17"/>
                <a:gd name="T23" fmla="*/ 319 h 1020"/>
                <a:gd name="T24" fmla="*/ 16 w 17"/>
                <a:gd name="T25" fmla="*/ 5 h 1020"/>
                <a:gd name="T26" fmla="*/ 14 w 17"/>
                <a:gd name="T27" fmla="*/ 3 h 1020"/>
                <a:gd name="T28" fmla="*/ 11 w 17"/>
                <a:gd name="T29" fmla="*/ 2 h 1020"/>
                <a:gd name="T30" fmla="*/ 8 w 17"/>
                <a:gd name="T31" fmla="*/ 1 h 1020"/>
                <a:gd name="T32" fmla="*/ 6 w 17"/>
                <a:gd name="T33" fmla="*/ 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020">
                  <a:moveTo>
                    <a:pt x="6" y="0"/>
                  </a:moveTo>
                  <a:lnTo>
                    <a:pt x="2" y="159"/>
                  </a:lnTo>
                  <a:lnTo>
                    <a:pt x="0" y="510"/>
                  </a:lnTo>
                  <a:lnTo>
                    <a:pt x="0" y="861"/>
                  </a:lnTo>
                  <a:lnTo>
                    <a:pt x="5" y="1020"/>
                  </a:lnTo>
                  <a:lnTo>
                    <a:pt x="7" y="1020"/>
                  </a:lnTo>
                  <a:lnTo>
                    <a:pt x="10" y="1020"/>
                  </a:lnTo>
                  <a:lnTo>
                    <a:pt x="14" y="1020"/>
                  </a:lnTo>
                  <a:lnTo>
                    <a:pt x="17" y="1019"/>
                  </a:lnTo>
                  <a:lnTo>
                    <a:pt x="13" y="790"/>
                  </a:lnTo>
                  <a:lnTo>
                    <a:pt x="11" y="569"/>
                  </a:lnTo>
                  <a:lnTo>
                    <a:pt x="14" y="319"/>
                  </a:lnTo>
                  <a:lnTo>
                    <a:pt x="16" y="5"/>
                  </a:lnTo>
                  <a:lnTo>
                    <a:pt x="14" y="3"/>
                  </a:lnTo>
                  <a:lnTo>
                    <a:pt x="11" y="2"/>
                  </a:lnTo>
                  <a:lnTo>
                    <a:pt x="8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513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77" name="Freeform 553"/>
            <p:cNvSpPr>
              <a:spLocks/>
            </p:cNvSpPr>
            <p:nvPr/>
          </p:nvSpPr>
          <p:spPr bwMode="auto">
            <a:xfrm>
              <a:off x="997" y="631"/>
              <a:ext cx="8" cy="510"/>
            </a:xfrm>
            <a:custGeom>
              <a:avLst/>
              <a:gdLst>
                <a:gd name="T0" fmla="*/ 6 w 16"/>
                <a:gd name="T1" fmla="*/ 0 h 1020"/>
                <a:gd name="T2" fmla="*/ 3 w 16"/>
                <a:gd name="T3" fmla="*/ 159 h 1020"/>
                <a:gd name="T4" fmla="*/ 0 w 16"/>
                <a:gd name="T5" fmla="*/ 510 h 1020"/>
                <a:gd name="T6" fmla="*/ 0 w 16"/>
                <a:gd name="T7" fmla="*/ 861 h 1020"/>
                <a:gd name="T8" fmla="*/ 4 w 16"/>
                <a:gd name="T9" fmla="*/ 1020 h 1020"/>
                <a:gd name="T10" fmla="*/ 7 w 16"/>
                <a:gd name="T11" fmla="*/ 1020 h 1020"/>
                <a:gd name="T12" fmla="*/ 11 w 16"/>
                <a:gd name="T13" fmla="*/ 1019 h 1020"/>
                <a:gd name="T14" fmla="*/ 14 w 16"/>
                <a:gd name="T15" fmla="*/ 1019 h 1020"/>
                <a:gd name="T16" fmla="*/ 16 w 16"/>
                <a:gd name="T17" fmla="*/ 1019 h 1020"/>
                <a:gd name="T18" fmla="*/ 12 w 16"/>
                <a:gd name="T19" fmla="*/ 790 h 1020"/>
                <a:gd name="T20" fmla="*/ 12 w 16"/>
                <a:gd name="T21" fmla="*/ 569 h 1020"/>
                <a:gd name="T22" fmla="*/ 13 w 16"/>
                <a:gd name="T23" fmla="*/ 319 h 1020"/>
                <a:gd name="T24" fmla="*/ 16 w 16"/>
                <a:gd name="T25" fmla="*/ 4 h 1020"/>
                <a:gd name="T26" fmla="*/ 14 w 16"/>
                <a:gd name="T27" fmla="*/ 3 h 1020"/>
                <a:gd name="T28" fmla="*/ 12 w 16"/>
                <a:gd name="T29" fmla="*/ 2 h 1020"/>
                <a:gd name="T30" fmla="*/ 9 w 16"/>
                <a:gd name="T31" fmla="*/ 1 h 1020"/>
                <a:gd name="T32" fmla="*/ 6 w 16"/>
                <a:gd name="T33" fmla="*/ 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020">
                  <a:moveTo>
                    <a:pt x="6" y="0"/>
                  </a:moveTo>
                  <a:lnTo>
                    <a:pt x="3" y="159"/>
                  </a:lnTo>
                  <a:lnTo>
                    <a:pt x="0" y="510"/>
                  </a:lnTo>
                  <a:lnTo>
                    <a:pt x="0" y="861"/>
                  </a:lnTo>
                  <a:lnTo>
                    <a:pt x="4" y="1020"/>
                  </a:lnTo>
                  <a:lnTo>
                    <a:pt x="7" y="1020"/>
                  </a:lnTo>
                  <a:lnTo>
                    <a:pt x="11" y="1019"/>
                  </a:lnTo>
                  <a:lnTo>
                    <a:pt x="14" y="1019"/>
                  </a:lnTo>
                  <a:lnTo>
                    <a:pt x="16" y="1019"/>
                  </a:lnTo>
                  <a:lnTo>
                    <a:pt x="12" y="790"/>
                  </a:lnTo>
                  <a:lnTo>
                    <a:pt x="12" y="569"/>
                  </a:lnTo>
                  <a:lnTo>
                    <a:pt x="13" y="319"/>
                  </a:lnTo>
                  <a:lnTo>
                    <a:pt x="16" y="4"/>
                  </a:lnTo>
                  <a:lnTo>
                    <a:pt x="14" y="3"/>
                  </a:lnTo>
                  <a:lnTo>
                    <a:pt x="12" y="2"/>
                  </a:lnTo>
                  <a:lnTo>
                    <a:pt x="9" y="1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4C3A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78" name="Freeform 554"/>
            <p:cNvSpPr>
              <a:spLocks/>
            </p:cNvSpPr>
            <p:nvPr/>
          </p:nvSpPr>
          <p:spPr bwMode="auto">
            <a:xfrm>
              <a:off x="994" y="630"/>
              <a:ext cx="8" cy="511"/>
            </a:xfrm>
            <a:custGeom>
              <a:avLst/>
              <a:gdLst>
                <a:gd name="T0" fmla="*/ 6 w 17"/>
                <a:gd name="T1" fmla="*/ 0 h 1020"/>
                <a:gd name="T2" fmla="*/ 3 w 17"/>
                <a:gd name="T3" fmla="*/ 159 h 1020"/>
                <a:gd name="T4" fmla="*/ 0 w 17"/>
                <a:gd name="T5" fmla="*/ 510 h 1020"/>
                <a:gd name="T6" fmla="*/ 0 w 17"/>
                <a:gd name="T7" fmla="*/ 861 h 1020"/>
                <a:gd name="T8" fmla="*/ 4 w 17"/>
                <a:gd name="T9" fmla="*/ 1020 h 1020"/>
                <a:gd name="T10" fmla="*/ 17 w 17"/>
                <a:gd name="T11" fmla="*/ 1019 h 1020"/>
                <a:gd name="T12" fmla="*/ 12 w 17"/>
                <a:gd name="T13" fmla="*/ 790 h 1020"/>
                <a:gd name="T14" fmla="*/ 12 w 17"/>
                <a:gd name="T15" fmla="*/ 569 h 1020"/>
                <a:gd name="T16" fmla="*/ 13 w 17"/>
                <a:gd name="T17" fmla="*/ 319 h 1020"/>
                <a:gd name="T18" fmla="*/ 17 w 17"/>
                <a:gd name="T19" fmla="*/ 4 h 1020"/>
                <a:gd name="T20" fmla="*/ 6 w 17"/>
                <a:gd name="T21" fmla="*/ 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020">
                  <a:moveTo>
                    <a:pt x="6" y="0"/>
                  </a:moveTo>
                  <a:lnTo>
                    <a:pt x="3" y="159"/>
                  </a:lnTo>
                  <a:lnTo>
                    <a:pt x="0" y="510"/>
                  </a:lnTo>
                  <a:lnTo>
                    <a:pt x="0" y="861"/>
                  </a:lnTo>
                  <a:lnTo>
                    <a:pt x="4" y="1020"/>
                  </a:lnTo>
                  <a:lnTo>
                    <a:pt x="17" y="1019"/>
                  </a:lnTo>
                  <a:lnTo>
                    <a:pt x="12" y="790"/>
                  </a:lnTo>
                  <a:lnTo>
                    <a:pt x="12" y="569"/>
                  </a:lnTo>
                  <a:lnTo>
                    <a:pt x="13" y="319"/>
                  </a:lnTo>
                  <a:lnTo>
                    <a:pt x="17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473A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79" name="Freeform 555"/>
            <p:cNvSpPr>
              <a:spLocks/>
            </p:cNvSpPr>
            <p:nvPr/>
          </p:nvSpPr>
          <p:spPr bwMode="auto">
            <a:xfrm>
              <a:off x="1032" y="638"/>
              <a:ext cx="8" cy="510"/>
            </a:xfrm>
            <a:custGeom>
              <a:avLst/>
              <a:gdLst>
                <a:gd name="T0" fmla="*/ 6 w 17"/>
                <a:gd name="T1" fmla="*/ 0 h 1020"/>
                <a:gd name="T2" fmla="*/ 3 w 17"/>
                <a:gd name="T3" fmla="*/ 159 h 1020"/>
                <a:gd name="T4" fmla="*/ 0 w 17"/>
                <a:gd name="T5" fmla="*/ 510 h 1020"/>
                <a:gd name="T6" fmla="*/ 0 w 17"/>
                <a:gd name="T7" fmla="*/ 861 h 1020"/>
                <a:gd name="T8" fmla="*/ 4 w 17"/>
                <a:gd name="T9" fmla="*/ 1020 h 1020"/>
                <a:gd name="T10" fmla="*/ 17 w 17"/>
                <a:gd name="T11" fmla="*/ 1019 h 1020"/>
                <a:gd name="T12" fmla="*/ 12 w 17"/>
                <a:gd name="T13" fmla="*/ 790 h 1020"/>
                <a:gd name="T14" fmla="*/ 12 w 17"/>
                <a:gd name="T15" fmla="*/ 569 h 1020"/>
                <a:gd name="T16" fmla="*/ 14 w 17"/>
                <a:gd name="T17" fmla="*/ 319 h 1020"/>
                <a:gd name="T18" fmla="*/ 17 w 17"/>
                <a:gd name="T19" fmla="*/ 4 h 1020"/>
                <a:gd name="T20" fmla="*/ 6 w 17"/>
                <a:gd name="T21" fmla="*/ 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020">
                  <a:moveTo>
                    <a:pt x="6" y="0"/>
                  </a:moveTo>
                  <a:lnTo>
                    <a:pt x="3" y="159"/>
                  </a:lnTo>
                  <a:lnTo>
                    <a:pt x="0" y="510"/>
                  </a:lnTo>
                  <a:lnTo>
                    <a:pt x="0" y="861"/>
                  </a:lnTo>
                  <a:lnTo>
                    <a:pt x="4" y="1020"/>
                  </a:lnTo>
                  <a:lnTo>
                    <a:pt x="17" y="1019"/>
                  </a:lnTo>
                  <a:lnTo>
                    <a:pt x="12" y="790"/>
                  </a:lnTo>
                  <a:lnTo>
                    <a:pt x="12" y="569"/>
                  </a:lnTo>
                  <a:lnTo>
                    <a:pt x="14" y="319"/>
                  </a:lnTo>
                  <a:lnTo>
                    <a:pt x="17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80" name="Freeform 556"/>
            <p:cNvSpPr>
              <a:spLocks/>
            </p:cNvSpPr>
            <p:nvPr/>
          </p:nvSpPr>
          <p:spPr bwMode="auto">
            <a:xfrm>
              <a:off x="442" y="726"/>
              <a:ext cx="117" cy="511"/>
            </a:xfrm>
            <a:custGeom>
              <a:avLst/>
              <a:gdLst>
                <a:gd name="T0" fmla="*/ 0 w 234"/>
                <a:gd name="T1" fmla="*/ 24 h 1023"/>
                <a:gd name="T2" fmla="*/ 233 w 234"/>
                <a:gd name="T3" fmla="*/ 0 h 1023"/>
                <a:gd name="T4" fmla="*/ 234 w 234"/>
                <a:gd name="T5" fmla="*/ 1004 h 1023"/>
                <a:gd name="T6" fmla="*/ 234 w 234"/>
                <a:gd name="T7" fmla="*/ 1023 h 1023"/>
                <a:gd name="T8" fmla="*/ 45 w 234"/>
                <a:gd name="T9" fmla="*/ 1021 h 1023"/>
                <a:gd name="T10" fmla="*/ 43 w 234"/>
                <a:gd name="T11" fmla="*/ 983 h 1023"/>
                <a:gd name="T12" fmla="*/ 1 w 234"/>
                <a:gd name="T13" fmla="*/ 977 h 1023"/>
                <a:gd name="T14" fmla="*/ 0 w 234"/>
                <a:gd name="T15" fmla="*/ 2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4" h="1023">
                  <a:moveTo>
                    <a:pt x="0" y="24"/>
                  </a:moveTo>
                  <a:lnTo>
                    <a:pt x="233" y="0"/>
                  </a:lnTo>
                  <a:lnTo>
                    <a:pt x="234" y="1004"/>
                  </a:lnTo>
                  <a:lnTo>
                    <a:pt x="234" y="1023"/>
                  </a:lnTo>
                  <a:lnTo>
                    <a:pt x="45" y="1021"/>
                  </a:lnTo>
                  <a:lnTo>
                    <a:pt x="43" y="983"/>
                  </a:lnTo>
                  <a:lnTo>
                    <a:pt x="1" y="977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AA8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81" name="Freeform 557"/>
            <p:cNvSpPr>
              <a:spLocks/>
            </p:cNvSpPr>
            <p:nvPr/>
          </p:nvSpPr>
          <p:spPr bwMode="auto">
            <a:xfrm>
              <a:off x="442" y="726"/>
              <a:ext cx="117" cy="474"/>
            </a:xfrm>
            <a:custGeom>
              <a:avLst/>
              <a:gdLst>
                <a:gd name="T0" fmla="*/ 0 w 234"/>
                <a:gd name="T1" fmla="*/ 24 h 949"/>
                <a:gd name="T2" fmla="*/ 15 w 234"/>
                <a:gd name="T3" fmla="*/ 23 h 949"/>
                <a:gd name="T4" fmla="*/ 29 w 234"/>
                <a:gd name="T5" fmla="*/ 21 h 949"/>
                <a:gd name="T6" fmla="*/ 44 w 234"/>
                <a:gd name="T7" fmla="*/ 19 h 949"/>
                <a:gd name="T8" fmla="*/ 58 w 234"/>
                <a:gd name="T9" fmla="*/ 18 h 949"/>
                <a:gd name="T10" fmla="*/ 73 w 234"/>
                <a:gd name="T11" fmla="*/ 16 h 949"/>
                <a:gd name="T12" fmla="*/ 87 w 234"/>
                <a:gd name="T13" fmla="*/ 15 h 949"/>
                <a:gd name="T14" fmla="*/ 101 w 234"/>
                <a:gd name="T15" fmla="*/ 14 h 949"/>
                <a:gd name="T16" fmla="*/ 116 w 234"/>
                <a:gd name="T17" fmla="*/ 11 h 949"/>
                <a:gd name="T18" fmla="*/ 131 w 234"/>
                <a:gd name="T19" fmla="*/ 10 h 949"/>
                <a:gd name="T20" fmla="*/ 145 w 234"/>
                <a:gd name="T21" fmla="*/ 9 h 949"/>
                <a:gd name="T22" fmla="*/ 160 w 234"/>
                <a:gd name="T23" fmla="*/ 8 h 949"/>
                <a:gd name="T24" fmla="*/ 175 w 234"/>
                <a:gd name="T25" fmla="*/ 6 h 949"/>
                <a:gd name="T26" fmla="*/ 189 w 234"/>
                <a:gd name="T27" fmla="*/ 4 h 949"/>
                <a:gd name="T28" fmla="*/ 204 w 234"/>
                <a:gd name="T29" fmla="*/ 3 h 949"/>
                <a:gd name="T30" fmla="*/ 218 w 234"/>
                <a:gd name="T31" fmla="*/ 1 h 949"/>
                <a:gd name="T32" fmla="*/ 233 w 234"/>
                <a:gd name="T33" fmla="*/ 0 h 949"/>
                <a:gd name="T34" fmla="*/ 233 w 234"/>
                <a:gd name="T35" fmla="*/ 232 h 949"/>
                <a:gd name="T36" fmla="*/ 234 w 234"/>
                <a:gd name="T37" fmla="*/ 465 h 949"/>
                <a:gd name="T38" fmla="*/ 234 w 234"/>
                <a:gd name="T39" fmla="*/ 699 h 949"/>
                <a:gd name="T40" fmla="*/ 234 w 234"/>
                <a:gd name="T41" fmla="*/ 932 h 949"/>
                <a:gd name="T42" fmla="*/ 234 w 234"/>
                <a:gd name="T43" fmla="*/ 936 h 949"/>
                <a:gd name="T44" fmla="*/ 234 w 234"/>
                <a:gd name="T45" fmla="*/ 940 h 949"/>
                <a:gd name="T46" fmla="*/ 234 w 234"/>
                <a:gd name="T47" fmla="*/ 944 h 949"/>
                <a:gd name="T48" fmla="*/ 234 w 234"/>
                <a:gd name="T49" fmla="*/ 949 h 949"/>
                <a:gd name="T50" fmla="*/ 222 w 234"/>
                <a:gd name="T51" fmla="*/ 949 h 949"/>
                <a:gd name="T52" fmla="*/ 211 w 234"/>
                <a:gd name="T53" fmla="*/ 949 h 949"/>
                <a:gd name="T54" fmla="*/ 199 w 234"/>
                <a:gd name="T55" fmla="*/ 949 h 949"/>
                <a:gd name="T56" fmla="*/ 187 w 234"/>
                <a:gd name="T57" fmla="*/ 949 h 949"/>
                <a:gd name="T58" fmla="*/ 175 w 234"/>
                <a:gd name="T59" fmla="*/ 949 h 949"/>
                <a:gd name="T60" fmla="*/ 164 w 234"/>
                <a:gd name="T61" fmla="*/ 949 h 949"/>
                <a:gd name="T62" fmla="*/ 152 w 234"/>
                <a:gd name="T63" fmla="*/ 949 h 949"/>
                <a:gd name="T64" fmla="*/ 139 w 234"/>
                <a:gd name="T65" fmla="*/ 948 h 949"/>
                <a:gd name="T66" fmla="*/ 128 w 234"/>
                <a:gd name="T67" fmla="*/ 948 h 949"/>
                <a:gd name="T68" fmla="*/ 116 w 234"/>
                <a:gd name="T69" fmla="*/ 948 h 949"/>
                <a:gd name="T70" fmla="*/ 105 w 234"/>
                <a:gd name="T71" fmla="*/ 948 h 949"/>
                <a:gd name="T72" fmla="*/ 92 w 234"/>
                <a:gd name="T73" fmla="*/ 948 h 949"/>
                <a:gd name="T74" fmla="*/ 81 w 234"/>
                <a:gd name="T75" fmla="*/ 948 h 949"/>
                <a:gd name="T76" fmla="*/ 69 w 234"/>
                <a:gd name="T77" fmla="*/ 948 h 949"/>
                <a:gd name="T78" fmla="*/ 56 w 234"/>
                <a:gd name="T79" fmla="*/ 948 h 949"/>
                <a:gd name="T80" fmla="*/ 45 w 234"/>
                <a:gd name="T81" fmla="*/ 948 h 949"/>
                <a:gd name="T82" fmla="*/ 44 w 234"/>
                <a:gd name="T83" fmla="*/ 938 h 949"/>
                <a:gd name="T84" fmla="*/ 44 w 234"/>
                <a:gd name="T85" fmla="*/ 930 h 949"/>
                <a:gd name="T86" fmla="*/ 43 w 234"/>
                <a:gd name="T87" fmla="*/ 921 h 949"/>
                <a:gd name="T88" fmla="*/ 43 w 234"/>
                <a:gd name="T89" fmla="*/ 912 h 949"/>
                <a:gd name="T90" fmla="*/ 38 w 234"/>
                <a:gd name="T91" fmla="*/ 912 h 949"/>
                <a:gd name="T92" fmla="*/ 32 w 234"/>
                <a:gd name="T93" fmla="*/ 911 h 949"/>
                <a:gd name="T94" fmla="*/ 28 w 234"/>
                <a:gd name="T95" fmla="*/ 911 h 949"/>
                <a:gd name="T96" fmla="*/ 22 w 234"/>
                <a:gd name="T97" fmla="*/ 910 h 949"/>
                <a:gd name="T98" fmla="*/ 17 w 234"/>
                <a:gd name="T99" fmla="*/ 909 h 949"/>
                <a:gd name="T100" fmla="*/ 11 w 234"/>
                <a:gd name="T101" fmla="*/ 907 h 949"/>
                <a:gd name="T102" fmla="*/ 7 w 234"/>
                <a:gd name="T103" fmla="*/ 907 h 949"/>
                <a:gd name="T104" fmla="*/ 1 w 234"/>
                <a:gd name="T105" fmla="*/ 906 h 949"/>
                <a:gd name="T106" fmla="*/ 1 w 234"/>
                <a:gd name="T107" fmla="*/ 686 h 949"/>
                <a:gd name="T108" fmla="*/ 1 w 234"/>
                <a:gd name="T109" fmla="*/ 465 h 949"/>
                <a:gd name="T110" fmla="*/ 1 w 234"/>
                <a:gd name="T111" fmla="*/ 244 h 949"/>
                <a:gd name="T112" fmla="*/ 0 w 234"/>
                <a:gd name="T113" fmla="*/ 24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" h="949">
                  <a:moveTo>
                    <a:pt x="0" y="24"/>
                  </a:moveTo>
                  <a:lnTo>
                    <a:pt x="15" y="23"/>
                  </a:lnTo>
                  <a:lnTo>
                    <a:pt x="29" y="21"/>
                  </a:lnTo>
                  <a:lnTo>
                    <a:pt x="44" y="19"/>
                  </a:lnTo>
                  <a:lnTo>
                    <a:pt x="58" y="18"/>
                  </a:lnTo>
                  <a:lnTo>
                    <a:pt x="73" y="16"/>
                  </a:lnTo>
                  <a:lnTo>
                    <a:pt x="87" y="15"/>
                  </a:lnTo>
                  <a:lnTo>
                    <a:pt x="101" y="14"/>
                  </a:lnTo>
                  <a:lnTo>
                    <a:pt x="116" y="11"/>
                  </a:lnTo>
                  <a:lnTo>
                    <a:pt x="131" y="10"/>
                  </a:lnTo>
                  <a:lnTo>
                    <a:pt x="145" y="9"/>
                  </a:lnTo>
                  <a:lnTo>
                    <a:pt x="160" y="8"/>
                  </a:lnTo>
                  <a:lnTo>
                    <a:pt x="175" y="6"/>
                  </a:lnTo>
                  <a:lnTo>
                    <a:pt x="189" y="4"/>
                  </a:lnTo>
                  <a:lnTo>
                    <a:pt x="204" y="3"/>
                  </a:lnTo>
                  <a:lnTo>
                    <a:pt x="218" y="1"/>
                  </a:lnTo>
                  <a:lnTo>
                    <a:pt x="233" y="0"/>
                  </a:lnTo>
                  <a:lnTo>
                    <a:pt x="233" y="232"/>
                  </a:lnTo>
                  <a:lnTo>
                    <a:pt x="234" y="465"/>
                  </a:lnTo>
                  <a:lnTo>
                    <a:pt x="234" y="699"/>
                  </a:lnTo>
                  <a:lnTo>
                    <a:pt x="234" y="932"/>
                  </a:lnTo>
                  <a:lnTo>
                    <a:pt x="234" y="936"/>
                  </a:lnTo>
                  <a:lnTo>
                    <a:pt x="234" y="940"/>
                  </a:lnTo>
                  <a:lnTo>
                    <a:pt x="234" y="944"/>
                  </a:lnTo>
                  <a:lnTo>
                    <a:pt x="234" y="949"/>
                  </a:lnTo>
                  <a:lnTo>
                    <a:pt x="222" y="949"/>
                  </a:lnTo>
                  <a:lnTo>
                    <a:pt x="211" y="949"/>
                  </a:lnTo>
                  <a:lnTo>
                    <a:pt x="199" y="949"/>
                  </a:lnTo>
                  <a:lnTo>
                    <a:pt x="187" y="949"/>
                  </a:lnTo>
                  <a:lnTo>
                    <a:pt x="175" y="949"/>
                  </a:lnTo>
                  <a:lnTo>
                    <a:pt x="164" y="949"/>
                  </a:lnTo>
                  <a:lnTo>
                    <a:pt x="152" y="949"/>
                  </a:lnTo>
                  <a:lnTo>
                    <a:pt x="139" y="948"/>
                  </a:lnTo>
                  <a:lnTo>
                    <a:pt x="128" y="948"/>
                  </a:lnTo>
                  <a:lnTo>
                    <a:pt x="116" y="948"/>
                  </a:lnTo>
                  <a:lnTo>
                    <a:pt x="105" y="948"/>
                  </a:lnTo>
                  <a:lnTo>
                    <a:pt x="92" y="948"/>
                  </a:lnTo>
                  <a:lnTo>
                    <a:pt x="81" y="948"/>
                  </a:lnTo>
                  <a:lnTo>
                    <a:pt x="69" y="948"/>
                  </a:lnTo>
                  <a:lnTo>
                    <a:pt x="56" y="948"/>
                  </a:lnTo>
                  <a:lnTo>
                    <a:pt x="45" y="948"/>
                  </a:lnTo>
                  <a:lnTo>
                    <a:pt x="44" y="938"/>
                  </a:lnTo>
                  <a:lnTo>
                    <a:pt x="44" y="930"/>
                  </a:lnTo>
                  <a:lnTo>
                    <a:pt x="43" y="921"/>
                  </a:lnTo>
                  <a:lnTo>
                    <a:pt x="43" y="912"/>
                  </a:lnTo>
                  <a:lnTo>
                    <a:pt x="38" y="912"/>
                  </a:lnTo>
                  <a:lnTo>
                    <a:pt x="32" y="911"/>
                  </a:lnTo>
                  <a:lnTo>
                    <a:pt x="28" y="911"/>
                  </a:lnTo>
                  <a:lnTo>
                    <a:pt x="22" y="910"/>
                  </a:lnTo>
                  <a:lnTo>
                    <a:pt x="17" y="909"/>
                  </a:lnTo>
                  <a:lnTo>
                    <a:pt x="11" y="907"/>
                  </a:lnTo>
                  <a:lnTo>
                    <a:pt x="7" y="907"/>
                  </a:lnTo>
                  <a:lnTo>
                    <a:pt x="1" y="906"/>
                  </a:lnTo>
                  <a:lnTo>
                    <a:pt x="1" y="686"/>
                  </a:lnTo>
                  <a:lnTo>
                    <a:pt x="1" y="465"/>
                  </a:lnTo>
                  <a:lnTo>
                    <a:pt x="1" y="24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AF96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82" name="Freeform 558"/>
            <p:cNvSpPr>
              <a:spLocks/>
            </p:cNvSpPr>
            <p:nvPr/>
          </p:nvSpPr>
          <p:spPr bwMode="auto">
            <a:xfrm>
              <a:off x="442" y="727"/>
              <a:ext cx="117" cy="437"/>
            </a:xfrm>
            <a:custGeom>
              <a:avLst/>
              <a:gdLst>
                <a:gd name="T0" fmla="*/ 0 w 234"/>
                <a:gd name="T1" fmla="*/ 22 h 874"/>
                <a:gd name="T2" fmla="*/ 15 w 234"/>
                <a:gd name="T3" fmla="*/ 21 h 874"/>
                <a:gd name="T4" fmla="*/ 29 w 234"/>
                <a:gd name="T5" fmla="*/ 20 h 874"/>
                <a:gd name="T6" fmla="*/ 44 w 234"/>
                <a:gd name="T7" fmla="*/ 18 h 874"/>
                <a:gd name="T8" fmla="*/ 58 w 234"/>
                <a:gd name="T9" fmla="*/ 16 h 874"/>
                <a:gd name="T10" fmla="*/ 73 w 234"/>
                <a:gd name="T11" fmla="*/ 15 h 874"/>
                <a:gd name="T12" fmla="*/ 87 w 234"/>
                <a:gd name="T13" fmla="*/ 14 h 874"/>
                <a:gd name="T14" fmla="*/ 101 w 234"/>
                <a:gd name="T15" fmla="*/ 13 h 874"/>
                <a:gd name="T16" fmla="*/ 116 w 234"/>
                <a:gd name="T17" fmla="*/ 12 h 874"/>
                <a:gd name="T18" fmla="*/ 131 w 234"/>
                <a:gd name="T19" fmla="*/ 10 h 874"/>
                <a:gd name="T20" fmla="*/ 145 w 234"/>
                <a:gd name="T21" fmla="*/ 9 h 874"/>
                <a:gd name="T22" fmla="*/ 160 w 234"/>
                <a:gd name="T23" fmla="*/ 7 h 874"/>
                <a:gd name="T24" fmla="*/ 175 w 234"/>
                <a:gd name="T25" fmla="*/ 6 h 874"/>
                <a:gd name="T26" fmla="*/ 189 w 234"/>
                <a:gd name="T27" fmla="*/ 5 h 874"/>
                <a:gd name="T28" fmla="*/ 204 w 234"/>
                <a:gd name="T29" fmla="*/ 3 h 874"/>
                <a:gd name="T30" fmla="*/ 218 w 234"/>
                <a:gd name="T31" fmla="*/ 1 h 874"/>
                <a:gd name="T32" fmla="*/ 233 w 234"/>
                <a:gd name="T33" fmla="*/ 0 h 874"/>
                <a:gd name="T34" fmla="*/ 233 w 234"/>
                <a:gd name="T35" fmla="*/ 214 h 874"/>
                <a:gd name="T36" fmla="*/ 234 w 234"/>
                <a:gd name="T37" fmla="*/ 428 h 874"/>
                <a:gd name="T38" fmla="*/ 234 w 234"/>
                <a:gd name="T39" fmla="*/ 644 h 874"/>
                <a:gd name="T40" fmla="*/ 234 w 234"/>
                <a:gd name="T41" fmla="*/ 858 h 874"/>
                <a:gd name="T42" fmla="*/ 234 w 234"/>
                <a:gd name="T43" fmla="*/ 863 h 874"/>
                <a:gd name="T44" fmla="*/ 234 w 234"/>
                <a:gd name="T45" fmla="*/ 866 h 874"/>
                <a:gd name="T46" fmla="*/ 234 w 234"/>
                <a:gd name="T47" fmla="*/ 870 h 874"/>
                <a:gd name="T48" fmla="*/ 234 w 234"/>
                <a:gd name="T49" fmla="*/ 874 h 874"/>
                <a:gd name="T50" fmla="*/ 222 w 234"/>
                <a:gd name="T51" fmla="*/ 874 h 874"/>
                <a:gd name="T52" fmla="*/ 211 w 234"/>
                <a:gd name="T53" fmla="*/ 874 h 874"/>
                <a:gd name="T54" fmla="*/ 199 w 234"/>
                <a:gd name="T55" fmla="*/ 874 h 874"/>
                <a:gd name="T56" fmla="*/ 187 w 234"/>
                <a:gd name="T57" fmla="*/ 874 h 874"/>
                <a:gd name="T58" fmla="*/ 175 w 234"/>
                <a:gd name="T59" fmla="*/ 874 h 874"/>
                <a:gd name="T60" fmla="*/ 164 w 234"/>
                <a:gd name="T61" fmla="*/ 874 h 874"/>
                <a:gd name="T62" fmla="*/ 152 w 234"/>
                <a:gd name="T63" fmla="*/ 874 h 874"/>
                <a:gd name="T64" fmla="*/ 139 w 234"/>
                <a:gd name="T65" fmla="*/ 873 h 874"/>
                <a:gd name="T66" fmla="*/ 128 w 234"/>
                <a:gd name="T67" fmla="*/ 873 h 874"/>
                <a:gd name="T68" fmla="*/ 116 w 234"/>
                <a:gd name="T69" fmla="*/ 873 h 874"/>
                <a:gd name="T70" fmla="*/ 105 w 234"/>
                <a:gd name="T71" fmla="*/ 873 h 874"/>
                <a:gd name="T72" fmla="*/ 92 w 234"/>
                <a:gd name="T73" fmla="*/ 873 h 874"/>
                <a:gd name="T74" fmla="*/ 81 w 234"/>
                <a:gd name="T75" fmla="*/ 873 h 874"/>
                <a:gd name="T76" fmla="*/ 69 w 234"/>
                <a:gd name="T77" fmla="*/ 873 h 874"/>
                <a:gd name="T78" fmla="*/ 56 w 234"/>
                <a:gd name="T79" fmla="*/ 873 h 874"/>
                <a:gd name="T80" fmla="*/ 45 w 234"/>
                <a:gd name="T81" fmla="*/ 873 h 874"/>
                <a:gd name="T82" fmla="*/ 44 w 234"/>
                <a:gd name="T83" fmla="*/ 865 h 874"/>
                <a:gd name="T84" fmla="*/ 44 w 234"/>
                <a:gd name="T85" fmla="*/ 857 h 874"/>
                <a:gd name="T86" fmla="*/ 43 w 234"/>
                <a:gd name="T87" fmla="*/ 849 h 874"/>
                <a:gd name="T88" fmla="*/ 43 w 234"/>
                <a:gd name="T89" fmla="*/ 841 h 874"/>
                <a:gd name="T90" fmla="*/ 38 w 234"/>
                <a:gd name="T91" fmla="*/ 840 h 874"/>
                <a:gd name="T92" fmla="*/ 32 w 234"/>
                <a:gd name="T93" fmla="*/ 840 h 874"/>
                <a:gd name="T94" fmla="*/ 28 w 234"/>
                <a:gd name="T95" fmla="*/ 838 h 874"/>
                <a:gd name="T96" fmla="*/ 22 w 234"/>
                <a:gd name="T97" fmla="*/ 837 h 874"/>
                <a:gd name="T98" fmla="*/ 17 w 234"/>
                <a:gd name="T99" fmla="*/ 837 h 874"/>
                <a:gd name="T100" fmla="*/ 11 w 234"/>
                <a:gd name="T101" fmla="*/ 836 h 874"/>
                <a:gd name="T102" fmla="*/ 7 w 234"/>
                <a:gd name="T103" fmla="*/ 836 h 874"/>
                <a:gd name="T104" fmla="*/ 1 w 234"/>
                <a:gd name="T105" fmla="*/ 835 h 874"/>
                <a:gd name="T106" fmla="*/ 1 w 234"/>
                <a:gd name="T107" fmla="*/ 632 h 874"/>
                <a:gd name="T108" fmla="*/ 1 w 234"/>
                <a:gd name="T109" fmla="*/ 428 h 874"/>
                <a:gd name="T110" fmla="*/ 1 w 234"/>
                <a:gd name="T111" fmla="*/ 226 h 874"/>
                <a:gd name="T112" fmla="*/ 0 w 234"/>
                <a:gd name="T113" fmla="*/ 22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" h="874">
                  <a:moveTo>
                    <a:pt x="0" y="22"/>
                  </a:moveTo>
                  <a:lnTo>
                    <a:pt x="15" y="21"/>
                  </a:lnTo>
                  <a:lnTo>
                    <a:pt x="29" y="20"/>
                  </a:lnTo>
                  <a:lnTo>
                    <a:pt x="44" y="18"/>
                  </a:lnTo>
                  <a:lnTo>
                    <a:pt x="58" y="16"/>
                  </a:lnTo>
                  <a:lnTo>
                    <a:pt x="73" y="15"/>
                  </a:lnTo>
                  <a:lnTo>
                    <a:pt x="87" y="14"/>
                  </a:lnTo>
                  <a:lnTo>
                    <a:pt x="101" y="13"/>
                  </a:lnTo>
                  <a:lnTo>
                    <a:pt x="116" y="12"/>
                  </a:lnTo>
                  <a:lnTo>
                    <a:pt x="131" y="10"/>
                  </a:lnTo>
                  <a:lnTo>
                    <a:pt x="145" y="9"/>
                  </a:lnTo>
                  <a:lnTo>
                    <a:pt x="160" y="7"/>
                  </a:lnTo>
                  <a:lnTo>
                    <a:pt x="175" y="6"/>
                  </a:lnTo>
                  <a:lnTo>
                    <a:pt x="189" y="5"/>
                  </a:lnTo>
                  <a:lnTo>
                    <a:pt x="204" y="3"/>
                  </a:lnTo>
                  <a:lnTo>
                    <a:pt x="218" y="1"/>
                  </a:lnTo>
                  <a:lnTo>
                    <a:pt x="233" y="0"/>
                  </a:lnTo>
                  <a:lnTo>
                    <a:pt x="233" y="214"/>
                  </a:lnTo>
                  <a:lnTo>
                    <a:pt x="234" y="428"/>
                  </a:lnTo>
                  <a:lnTo>
                    <a:pt x="234" y="644"/>
                  </a:lnTo>
                  <a:lnTo>
                    <a:pt x="234" y="858"/>
                  </a:lnTo>
                  <a:lnTo>
                    <a:pt x="234" y="863"/>
                  </a:lnTo>
                  <a:lnTo>
                    <a:pt x="234" y="866"/>
                  </a:lnTo>
                  <a:lnTo>
                    <a:pt x="234" y="870"/>
                  </a:lnTo>
                  <a:lnTo>
                    <a:pt x="234" y="874"/>
                  </a:lnTo>
                  <a:lnTo>
                    <a:pt x="222" y="874"/>
                  </a:lnTo>
                  <a:lnTo>
                    <a:pt x="211" y="874"/>
                  </a:lnTo>
                  <a:lnTo>
                    <a:pt x="199" y="874"/>
                  </a:lnTo>
                  <a:lnTo>
                    <a:pt x="187" y="874"/>
                  </a:lnTo>
                  <a:lnTo>
                    <a:pt x="175" y="874"/>
                  </a:lnTo>
                  <a:lnTo>
                    <a:pt x="164" y="874"/>
                  </a:lnTo>
                  <a:lnTo>
                    <a:pt x="152" y="874"/>
                  </a:lnTo>
                  <a:lnTo>
                    <a:pt x="139" y="873"/>
                  </a:lnTo>
                  <a:lnTo>
                    <a:pt x="128" y="873"/>
                  </a:lnTo>
                  <a:lnTo>
                    <a:pt x="116" y="873"/>
                  </a:lnTo>
                  <a:lnTo>
                    <a:pt x="105" y="873"/>
                  </a:lnTo>
                  <a:lnTo>
                    <a:pt x="92" y="873"/>
                  </a:lnTo>
                  <a:lnTo>
                    <a:pt x="81" y="873"/>
                  </a:lnTo>
                  <a:lnTo>
                    <a:pt x="69" y="873"/>
                  </a:lnTo>
                  <a:lnTo>
                    <a:pt x="56" y="873"/>
                  </a:lnTo>
                  <a:lnTo>
                    <a:pt x="45" y="873"/>
                  </a:lnTo>
                  <a:lnTo>
                    <a:pt x="44" y="865"/>
                  </a:lnTo>
                  <a:lnTo>
                    <a:pt x="44" y="857"/>
                  </a:lnTo>
                  <a:lnTo>
                    <a:pt x="43" y="849"/>
                  </a:lnTo>
                  <a:lnTo>
                    <a:pt x="43" y="841"/>
                  </a:lnTo>
                  <a:lnTo>
                    <a:pt x="38" y="840"/>
                  </a:lnTo>
                  <a:lnTo>
                    <a:pt x="32" y="840"/>
                  </a:lnTo>
                  <a:lnTo>
                    <a:pt x="28" y="838"/>
                  </a:lnTo>
                  <a:lnTo>
                    <a:pt x="22" y="837"/>
                  </a:lnTo>
                  <a:lnTo>
                    <a:pt x="17" y="837"/>
                  </a:lnTo>
                  <a:lnTo>
                    <a:pt x="11" y="836"/>
                  </a:lnTo>
                  <a:lnTo>
                    <a:pt x="7" y="836"/>
                  </a:lnTo>
                  <a:lnTo>
                    <a:pt x="1" y="835"/>
                  </a:lnTo>
                  <a:lnTo>
                    <a:pt x="1" y="632"/>
                  </a:lnTo>
                  <a:lnTo>
                    <a:pt x="1" y="428"/>
                  </a:lnTo>
                  <a:lnTo>
                    <a:pt x="1" y="226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B79E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83" name="Freeform 559"/>
            <p:cNvSpPr>
              <a:spLocks/>
            </p:cNvSpPr>
            <p:nvPr/>
          </p:nvSpPr>
          <p:spPr bwMode="auto">
            <a:xfrm>
              <a:off x="442" y="727"/>
              <a:ext cx="117" cy="400"/>
            </a:xfrm>
            <a:custGeom>
              <a:avLst/>
              <a:gdLst>
                <a:gd name="T0" fmla="*/ 0 w 234"/>
                <a:gd name="T1" fmla="*/ 21 h 799"/>
                <a:gd name="T2" fmla="*/ 15 w 234"/>
                <a:gd name="T3" fmla="*/ 20 h 799"/>
                <a:gd name="T4" fmla="*/ 29 w 234"/>
                <a:gd name="T5" fmla="*/ 19 h 799"/>
                <a:gd name="T6" fmla="*/ 44 w 234"/>
                <a:gd name="T7" fmla="*/ 17 h 799"/>
                <a:gd name="T8" fmla="*/ 58 w 234"/>
                <a:gd name="T9" fmla="*/ 15 h 799"/>
                <a:gd name="T10" fmla="*/ 73 w 234"/>
                <a:gd name="T11" fmla="*/ 14 h 799"/>
                <a:gd name="T12" fmla="*/ 87 w 234"/>
                <a:gd name="T13" fmla="*/ 13 h 799"/>
                <a:gd name="T14" fmla="*/ 101 w 234"/>
                <a:gd name="T15" fmla="*/ 12 h 799"/>
                <a:gd name="T16" fmla="*/ 116 w 234"/>
                <a:gd name="T17" fmla="*/ 11 h 799"/>
                <a:gd name="T18" fmla="*/ 131 w 234"/>
                <a:gd name="T19" fmla="*/ 9 h 799"/>
                <a:gd name="T20" fmla="*/ 145 w 234"/>
                <a:gd name="T21" fmla="*/ 8 h 799"/>
                <a:gd name="T22" fmla="*/ 160 w 234"/>
                <a:gd name="T23" fmla="*/ 7 h 799"/>
                <a:gd name="T24" fmla="*/ 175 w 234"/>
                <a:gd name="T25" fmla="*/ 5 h 799"/>
                <a:gd name="T26" fmla="*/ 189 w 234"/>
                <a:gd name="T27" fmla="*/ 4 h 799"/>
                <a:gd name="T28" fmla="*/ 204 w 234"/>
                <a:gd name="T29" fmla="*/ 2 h 799"/>
                <a:gd name="T30" fmla="*/ 218 w 234"/>
                <a:gd name="T31" fmla="*/ 1 h 799"/>
                <a:gd name="T32" fmla="*/ 233 w 234"/>
                <a:gd name="T33" fmla="*/ 0 h 799"/>
                <a:gd name="T34" fmla="*/ 233 w 234"/>
                <a:gd name="T35" fmla="*/ 196 h 799"/>
                <a:gd name="T36" fmla="*/ 234 w 234"/>
                <a:gd name="T37" fmla="*/ 392 h 799"/>
                <a:gd name="T38" fmla="*/ 234 w 234"/>
                <a:gd name="T39" fmla="*/ 589 h 799"/>
                <a:gd name="T40" fmla="*/ 234 w 234"/>
                <a:gd name="T41" fmla="*/ 784 h 799"/>
                <a:gd name="T42" fmla="*/ 234 w 234"/>
                <a:gd name="T43" fmla="*/ 788 h 799"/>
                <a:gd name="T44" fmla="*/ 234 w 234"/>
                <a:gd name="T45" fmla="*/ 791 h 799"/>
                <a:gd name="T46" fmla="*/ 234 w 234"/>
                <a:gd name="T47" fmla="*/ 796 h 799"/>
                <a:gd name="T48" fmla="*/ 234 w 234"/>
                <a:gd name="T49" fmla="*/ 799 h 799"/>
                <a:gd name="T50" fmla="*/ 222 w 234"/>
                <a:gd name="T51" fmla="*/ 799 h 799"/>
                <a:gd name="T52" fmla="*/ 211 w 234"/>
                <a:gd name="T53" fmla="*/ 799 h 799"/>
                <a:gd name="T54" fmla="*/ 199 w 234"/>
                <a:gd name="T55" fmla="*/ 799 h 799"/>
                <a:gd name="T56" fmla="*/ 187 w 234"/>
                <a:gd name="T57" fmla="*/ 799 h 799"/>
                <a:gd name="T58" fmla="*/ 175 w 234"/>
                <a:gd name="T59" fmla="*/ 799 h 799"/>
                <a:gd name="T60" fmla="*/ 164 w 234"/>
                <a:gd name="T61" fmla="*/ 799 h 799"/>
                <a:gd name="T62" fmla="*/ 152 w 234"/>
                <a:gd name="T63" fmla="*/ 799 h 799"/>
                <a:gd name="T64" fmla="*/ 139 w 234"/>
                <a:gd name="T65" fmla="*/ 799 h 799"/>
                <a:gd name="T66" fmla="*/ 128 w 234"/>
                <a:gd name="T67" fmla="*/ 799 h 799"/>
                <a:gd name="T68" fmla="*/ 116 w 234"/>
                <a:gd name="T69" fmla="*/ 799 h 799"/>
                <a:gd name="T70" fmla="*/ 105 w 234"/>
                <a:gd name="T71" fmla="*/ 799 h 799"/>
                <a:gd name="T72" fmla="*/ 92 w 234"/>
                <a:gd name="T73" fmla="*/ 799 h 799"/>
                <a:gd name="T74" fmla="*/ 81 w 234"/>
                <a:gd name="T75" fmla="*/ 798 h 799"/>
                <a:gd name="T76" fmla="*/ 69 w 234"/>
                <a:gd name="T77" fmla="*/ 798 h 799"/>
                <a:gd name="T78" fmla="*/ 56 w 234"/>
                <a:gd name="T79" fmla="*/ 798 h 799"/>
                <a:gd name="T80" fmla="*/ 45 w 234"/>
                <a:gd name="T81" fmla="*/ 798 h 799"/>
                <a:gd name="T82" fmla="*/ 44 w 234"/>
                <a:gd name="T83" fmla="*/ 791 h 799"/>
                <a:gd name="T84" fmla="*/ 44 w 234"/>
                <a:gd name="T85" fmla="*/ 783 h 799"/>
                <a:gd name="T86" fmla="*/ 43 w 234"/>
                <a:gd name="T87" fmla="*/ 776 h 799"/>
                <a:gd name="T88" fmla="*/ 43 w 234"/>
                <a:gd name="T89" fmla="*/ 770 h 799"/>
                <a:gd name="T90" fmla="*/ 38 w 234"/>
                <a:gd name="T91" fmla="*/ 768 h 799"/>
                <a:gd name="T92" fmla="*/ 32 w 234"/>
                <a:gd name="T93" fmla="*/ 768 h 799"/>
                <a:gd name="T94" fmla="*/ 28 w 234"/>
                <a:gd name="T95" fmla="*/ 767 h 799"/>
                <a:gd name="T96" fmla="*/ 22 w 234"/>
                <a:gd name="T97" fmla="*/ 766 h 799"/>
                <a:gd name="T98" fmla="*/ 17 w 234"/>
                <a:gd name="T99" fmla="*/ 766 h 799"/>
                <a:gd name="T100" fmla="*/ 11 w 234"/>
                <a:gd name="T101" fmla="*/ 765 h 799"/>
                <a:gd name="T102" fmla="*/ 7 w 234"/>
                <a:gd name="T103" fmla="*/ 765 h 799"/>
                <a:gd name="T104" fmla="*/ 1 w 234"/>
                <a:gd name="T105" fmla="*/ 764 h 799"/>
                <a:gd name="T106" fmla="*/ 1 w 234"/>
                <a:gd name="T107" fmla="*/ 578 h 799"/>
                <a:gd name="T108" fmla="*/ 1 w 234"/>
                <a:gd name="T109" fmla="*/ 392 h 799"/>
                <a:gd name="T110" fmla="*/ 1 w 234"/>
                <a:gd name="T111" fmla="*/ 206 h 799"/>
                <a:gd name="T112" fmla="*/ 0 w 234"/>
                <a:gd name="T113" fmla="*/ 21 h 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" h="799">
                  <a:moveTo>
                    <a:pt x="0" y="21"/>
                  </a:moveTo>
                  <a:lnTo>
                    <a:pt x="15" y="20"/>
                  </a:lnTo>
                  <a:lnTo>
                    <a:pt x="29" y="19"/>
                  </a:lnTo>
                  <a:lnTo>
                    <a:pt x="44" y="17"/>
                  </a:lnTo>
                  <a:lnTo>
                    <a:pt x="58" y="15"/>
                  </a:lnTo>
                  <a:lnTo>
                    <a:pt x="73" y="14"/>
                  </a:lnTo>
                  <a:lnTo>
                    <a:pt x="87" y="13"/>
                  </a:lnTo>
                  <a:lnTo>
                    <a:pt x="101" y="12"/>
                  </a:lnTo>
                  <a:lnTo>
                    <a:pt x="116" y="11"/>
                  </a:lnTo>
                  <a:lnTo>
                    <a:pt x="131" y="9"/>
                  </a:lnTo>
                  <a:lnTo>
                    <a:pt x="145" y="8"/>
                  </a:lnTo>
                  <a:lnTo>
                    <a:pt x="160" y="7"/>
                  </a:lnTo>
                  <a:lnTo>
                    <a:pt x="175" y="5"/>
                  </a:lnTo>
                  <a:lnTo>
                    <a:pt x="189" y="4"/>
                  </a:lnTo>
                  <a:lnTo>
                    <a:pt x="204" y="2"/>
                  </a:lnTo>
                  <a:lnTo>
                    <a:pt x="218" y="1"/>
                  </a:lnTo>
                  <a:lnTo>
                    <a:pt x="233" y="0"/>
                  </a:lnTo>
                  <a:lnTo>
                    <a:pt x="233" y="196"/>
                  </a:lnTo>
                  <a:lnTo>
                    <a:pt x="234" y="392"/>
                  </a:lnTo>
                  <a:lnTo>
                    <a:pt x="234" y="589"/>
                  </a:lnTo>
                  <a:lnTo>
                    <a:pt x="234" y="784"/>
                  </a:lnTo>
                  <a:lnTo>
                    <a:pt x="234" y="788"/>
                  </a:lnTo>
                  <a:lnTo>
                    <a:pt x="234" y="791"/>
                  </a:lnTo>
                  <a:lnTo>
                    <a:pt x="234" y="796"/>
                  </a:lnTo>
                  <a:lnTo>
                    <a:pt x="234" y="799"/>
                  </a:lnTo>
                  <a:lnTo>
                    <a:pt x="222" y="799"/>
                  </a:lnTo>
                  <a:lnTo>
                    <a:pt x="211" y="799"/>
                  </a:lnTo>
                  <a:lnTo>
                    <a:pt x="199" y="799"/>
                  </a:lnTo>
                  <a:lnTo>
                    <a:pt x="187" y="799"/>
                  </a:lnTo>
                  <a:lnTo>
                    <a:pt x="175" y="799"/>
                  </a:lnTo>
                  <a:lnTo>
                    <a:pt x="164" y="799"/>
                  </a:lnTo>
                  <a:lnTo>
                    <a:pt x="152" y="799"/>
                  </a:lnTo>
                  <a:lnTo>
                    <a:pt x="139" y="799"/>
                  </a:lnTo>
                  <a:lnTo>
                    <a:pt x="128" y="799"/>
                  </a:lnTo>
                  <a:lnTo>
                    <a:pt x="116" y="799"/>
                  </a:lnTo>
                  <a:lnTo>
                    <a:pt x="105" y="799"/>
                  </a:lnTo>
                  <a:lnTo>
                    <a:pt x="92" y="799"/>
                  </a:lnTo>
                  <a:lnTo>
                    <a:pt x="81" y="798"/>
                  </a:lnTo>
                  <a:lnTo>
                    <a:pt x="69" y="798"/>
                  </a:lnTo>
                  <a:lnTo>
                    <a:pt x="56" y="798"/>
                  </a:lnTo>
                  <a:lnTo>
                    <a:pt x="45" y="798"/>
                  </a:lnTo>
                  <a:lnTo>
                    <a:pt x="44" y="791"/>
                  </a:lnTo>
                  <a:lnTo>
                    <a:pt x="44" y="783"/>
                  </a:lnTo>
                  <a:lnTo>
                    <a:pt x="43" y="776"/>
                  </a:lnTo>
                  <a:lnTo>
                    <a:pt x="43" y="770"/>
                  </a:lnTo>
                  <a:lnTo>
                    <a:pt x="38" y="768"/>
                  </a:lnTo>
                  <a:lnTo>
                    <a:pt x="32" y="768"/>
                  </a:lnTo>
                  <a:lnTo>
                    <a:pt x="28" y="767"/>
                  </a:lnTo>
                  <a:lnTo>
                    <a:pt x="22" y="766"/>
                  </a:lnTo>
                  <a:lnTo>
                    <a:pt x="17" y="766"/>
                  </a:lnTo>
                  <a:lnTo>
                    <a:pt x="11" y="765"/>
                  </a:lnTo>
                  <a:lnTo>
                    <a:pt x="7" y="765"/>
                  </a:lnTo>
                  <a:lnTo>
                    <a:pt x="1" y="764"/>
                  </a:lnTo>
                  <a:lnTo>
                    <a:pt x="1" y="578"/>
                  </a:lnTo>
                  <a:lnTo>
                    <a:pt x="1" y="392"/>
                  </a:lnTo>
                  <a:lnTo>
                    <a:pt x="1" y="206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BCA5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84" name="Freeform 560"/>
            <p:cNvSpPr>
              <a:spLocks/>
            </p:cNvSpPr>
            <p:nvPr/>
          </p:nvSpPr>
          <p:spPr bwMode="auto">
            <a:xfrm>
              <a:off x="442" y="727"/>
              <a:ext cx="117" cy="363"/>
            </a:xfrm>
            <a:custGeom>
              <a:avLst/>
              <a:gdLst>
                <a:gd name="T0" fmla="*/ 0 w 234"/>
                <a:gd name="T1" fmla="*/ 21 h 726"/>
                <a:gd name="T2" fmla="*/ 15 w 234"/>
                <a:gd name="T3" fmla="*/ 20 h 726"/>
                <a:gd name="T4" fmla="*/ 29 w 234"/>
                <a:gd name="T5" fmla="*/ 19 h 726"/>
                <a:gd name="T6" fmla="*/ 44 w 234"/>
                <a:gd name="T7" fmla="*/ 17 h 726"/>
                <a:gd name="T8" fmla="*/ 58 w 234"/>
                <a:gd name="T9" fmla="*/ 15 h 726"/>
                <a:gd name="T10" fmla="*/ 73 w 234"/>
                <a:gd name="T11" fmla="*/ 14 h 726"/>
                <a:gd name="T12" fmla="*/ 87 w 234"/>
                <a:gd name="T13" fmla="*/ 13 h 726"/>
                <a:gd name="T14" fmla="*/ 101 w 234"/>
                <a:gd name="T15" fmla="*/ 12 h 726"/>
                <a:gd name="T16" fmla="*/ 116 w 234"/>
                <a:gd name="T17" fmla="*/ 11 h 726"/>
                <a:gd name="T18" fmla="*/ 131 w 234"/>
                <a:gd name="T19" fmla="*/ 9 h 726"/>
                <a:gd name="T20" fmla="*/ 145 w 234"/>
                <a:gd name="T21" fmla="*/ 8 h 726"/>
                <a:gd name="T22" fmla="*/ 160 w 234"/>
                <a:gd name="T23" fmla="*/ 7 h 726"/>
                <a:gd name="T24" fmla="*/ 175 w 234"/>
                <a:gd name="T25" fmla="*/ 5 h 726"/>
                <a:gd name="T26" fmla="*/ 189 w 234"/>
                <a:gd name="T27" fmla="*/ 4 h 726"/>
                <a:gd name="T28" fmla="*/ 204 w 234"/>
                <a:gd name="T29" fmla="*/ 2 h 726"/>
                <a:gd name="T30" fmla="*/ 218 w 234"/>
                <a:gd name="T31" fmla="*/ 1 h 726"/>
                <a:gd name="T32" fmla="*/ 233 w 234"/>
                <a:gd name="T33" fmla="*/ 0 h 726"/>
                <a:gd name="T34" fmla="*/ 233 w 234"/>
                <a:gd name="T35" fmla="*/ 178 h 726"/>
                <a:gd name="T36" fmla="*/ 234 w 234"/>
                <a:gd name="T37" fmla="*/ 356 h 726"/>
                <a:gd name="T38" fmla="*/ 234 w 234"/>
                <a:gd name="T39" fmla="*/ 533 h 726"/>
                <a:gd name="T40" fmla="*/ 234 w 234"/>
                <a:gd name="T41" fmla="*/ 712 h 726"/>
                <a:gd name="T42" fmla="*/ 234 w 234"/>
                <a:gd name="T43" fmla="*/ 715 h 726"/>
                <a:gd name="T44" fmla="*/ 234 w 234"/>
                <a:gd name="T45" fmla="*/ 719 h 726"/>
                <a:gd name="T46" fmla="*/ 234 w 234"/>
                <a:gd name="T47" fmla="*/ 722 h 726"/>
                <a:gd name="T48" fmla="*/ 234 w 234"/>
                <a:gd name="T49" fmla="*/ 726 h 726"/>
                <a:gd name="T50" fmla="*/ 222 w 234"/>
                <a:gd name="T51" fmla="*/ 726 h 726"/>
                <a:gd name="T52" fmla="*/ 211 w 234"/>
                <a:gd name="T53" fmla="*/ 726 h 726"/>
                <a:gd name="T54" fmla="*/ 199 w 234"/>
                <a:gd name="T55" fmla="*/ 726 h 726"/>
                <a:gd name="T56" fmla="*/ 187 w 234"/>
                <a:gd name="T57" fmla="*/ 726 h 726"/>
                <a:gd name="T58" fmla="*/ 175 w 234"/>
                <a:gd name="T59" fmla="*/ 726 h 726"/>
                <a:gd name="T60" fmla="*/ 164 w 234"/>
                <a:gd name="T61" fmla="*/ 726 h 726"/>
                <a:gd name="T62" fmla="*/ 152 w 234"/>
                <a:gd name="T63" fmla="*/ 726 h 726"/>
                <a:gd name="T64" fmla="*/ 139 w 234"/>
                <a:gd name="T65" fmla="*/ 726 h 726"/>
                <a:gd name="T66" fmla="*/ 128 w 234"/>
                <a:gd name="T67" fmla="*/ 726 h 726"/>
                <a:gd name="T68" fmla="*/ 116 w 234"/>
                <a:gd name="T69" fmla="*/ 726 h 726"/>
                <a:gd name="T70" fmla="*/ 105 w 234"/>
                <a:gd name="T71" fmla="*/ 726 h 726"/>
                <a:gd name="T72" fmla="*/ 92 w 234"/>
                <a:gd name="T73" fmla="*/ 726 h 726"/>
                <a:gd name="T74" fmla="*/ 81 w 234"/>
                <a:gd name="T75" fmla="*/ 725 h 726"/>
                <a:gd name="T76" fmla="*/ 69 w 234"/>
                <a:gd name="T77" fmla="*/ 725 h 726"/>
                <a:gd name="T78" fmla="*/ 56 w 234"/>
                <a:gd name="T79" fmla="*/ 725 h 726"/>
                <a:gd name="T80" fmla="*/ 45 w 234"/>
                <a:gd name="T81" fmla="*/ 725 h 726"/>
                <a:gd name="T82" fmla="*/ 44 w 234"/>
                <a:gd name="T83" fmla="*/ 719 h 726"/>
                <a:gd name="T84" fmla="*/ 44 w 234"/>
                <a:gd name="T85" fmla="*/ 712 h 726"/>
                <a:gd name="T86" fmla="*/ 43 w 234"/>
                <a:gd name="T87" fmla="*/ 705 h 726"/>
                <a:gd name="T88" fmla="*/ 43 w 234"/>
                <a:gd name="T89" fmla="*/ 698 h 726"/>
                <a:gd name="T90" fmla="*/ 38 w 234"/>
                <a:gd name="T91" fmla="*/ 698 h 726"/>
                <a:gd name="T92" fmla="*/ 32 w 234"/>
                <a:gd name="T93" fmla="*/ 697 h 726"/>
                <a:gd name="T94" fmla="*/ 28 w 234"/>
                <a:gd name="T95" fmla="*/ 697 h 726"/>
                <a:gd name="T96" fmla="*/ 22 w 234"/>
                <a:gd name="T97" fmla="*/ 696 h 726"/>
                <a:gd name="T98" fmla="*/ 17 w 234"/>
                <a:gd name="T99" fmla="*/ 696 h 726"/>
                <a:gd name="T100" fmla="*/ 11 w 234"/>
                <a:gd name="T101" fmla="*/ 696 h 726"/>
                <a:gd name="T102" fmla="*/ 7 w 234"/>
                <a:gd name="T103" fmla="*/ 695 h 726"/>
                <a:gd name="T104" fmla="*/ 1 w 234"/>
                <a:gd name="T105" fmla="*/ 695 h 726"/>
                <a:gd name="T106" fmla="*/ 1 w 234"/>
                <a:gd name="T107" fmla="*/ 526 h 726"/>
                <a:gd name="T108" fmla="*/ 1 w 234"/>
                <a:gd name="T109" fmla="*/ 357 h 726"/>
                <a:gd name="T110" fmla="*/ 1 w 234"/>
                <a:gd name="T111" fmla="*/ 189 h 726"/>
                <a:gd name="T112" fmla="*/ 0 w 234"/>
                <a:gd name="T113" fmla="*/ 21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" h="726">
                  <a:moveTo>
                    <a:pt x="0" y="21"/>
                  </a:moveTo>
                  <a:lnTo>
                    <a:pt x="15" y="20"/>
                  </a:lnTo>
                  <a:lnTo>
                    <a:pt x="29" y="19"/>
                  </a:lnTo>
                  <a:lnTo>
                    <a:pt x="44" y="17"/>
                  </a:lnTo>
                  <a:lnTo>
                    <a:pt x="58" y="15"/>
                  </a:lnTo>
                  <a:lnTo>
                    <a:pt x="73" y="14"/>
                  </a:lnTo>
                  <a:lnTo>
                    <a:pt x="87" y="13"/>
                  </a:lnTo>
                  <a:lnTo>
                    <a:pt x="101" y="12"/>
                  </a:lnTo>
                  <a:lnTo>
                    <a:pt x="116" y="11"/>
                  </a:lnTo>
                  <a:lnTo>
                    <a:pt x="131" y="9"/>
                  </a:lnTo>
                  <a:lnTo>
                    <a:pt x="145" y="8"/>
                  </a:lnTo>
                  <a:lnTo>
                    <a:pt x="160" y="7"/>
                  </a:lnTo>
                  <a:lnTo>
                    <a:pt x="175" y="5"/>
                  </a:lnTo>
                  <a:lnTo>
                    <a:pt x="189" y="4"/>
                  </a:lnTo>
                  <a:lnTo>
                    <a:pt x="204" y="2"/>
                  </a:lnTo>
                  <a:lnTo>
                    <a:pt x="218" y="1"/>
                  </a:lnTo>
                  <a:lnTo>
                    <a:pt x="233" y="0"/>
                  </a:lnTo>
                  <a:lnTo>
                    <a:pt x="233" y="178"/>
                  </a:lnTo>
                  <a:lnTo>
                    <a:pt x="234" y="356"/>
                  </a:lnTo>
                  <a:lnTo>
                    <a:pt x="234" y="533"/>
                  </a:lnTo>
                  <a:lnTo>
                    <a:pt x="234" y="712"/>
                  </a:lnTo>
                  <a:lnTo>
                    <a:pt x="234" y="715"/>
                  </a:lnTo>
                  <a:lnTo>
                    <a:pt x="234" y="719"/>
                  </a:lnTo>
                  <a:lnTo>
                    <a:pt x="234" y="722"/>
                  </a:lnTo>
                  <a:lnTo>
                    <a:pt x="234" y="726"/>
                  </a:lnTo>
                  <a:lnTo>
                    <a:pt x="222" y="726"/>
                  </a:lnTo>
                  <a:lnTo>
                    <a:pt x="211" y="726"/>
                  </a:lnTo>
                  <a:lnTo>
                    <a:pt x="199" y="726"/>
                  </a:lnTo>
                  <a:lnTo>
                    <a:pt x="187" y="726"/>
                  </a:lnTo>
                  <a:lnTo>
                    <a:pt x="175" y="726"/>
                  </a:lnTo>
                  <a:lnTo>
                    <a:pt x="164" y="726"/>
                  </a:lnTo>
                  <a:lnTo>
                    <a:pt x="152" y="726"/>
                  </a:lnTo>
                  <a:lnTo>
                    <a:pt x="139" y="726"/>
                  </a:lnTo>
                  <a:lnTo>
                    <a:pt x="128" y="726"/>
                  </a:lnTo>
                  <a:lnTo>
                    <a:pt x="116" y="726"/>
                  </a:lnTo>
                  <a:lnTo>
                    <a:pt x="105" y="726"/>
                  </a:lnTo>
                  <a:lnTo>
                    <a:pt x="92" y="726"/>
                  </a:lnTo>
                  <a:lnTo>
                    <a:pt x="81" y="725"/>
                  </a:lnTo>
                  <a:lnTo>
                    <a:pt x="69" y="725"/>
                  </a:lnTo>
                  <a:lnTo>
                    <a:pt x="56" y="725"/>
                  </a:lnTo>
                  <a:lnTo>
                    <a:pt x="45" y="725"/>
                  </a:lnTo>
                  <a:lnTo>
                    <a:pt x="44" y="719"/>
                  </a:lnTo>
                  <a:lnTo>
                    <a:pt x="44" y="712"/>
                  </a:lnTo>
                  <a:lnTo>
                    <a:pt x="43" y="705"/>
                  </a:lnTo>
                  <a:lnTo>
                    <a:pt x="43" y="698"/>
                  </a:lnTo>
                  <a:lnTo>
                    <a:pt x="38" y="698"/>
                  </a:lnTo>
                  <a:lnTo>
                    <a:pt x="32" y="697"/>
                  </a:lnTo>
                  <a:lnTo>
                    <a:pt x="28" y="697"/>
                  </a:lnTo>
                  <a:lnTo>
                    <a:pt x="22" y="696"/>
                  </a:lnTo>
                  <a:lnTo>
                    <a:pt x="17" y="696"/>
                  </a:lnTo>
                  <a:lnTo>
                    <a:pt x="11" y="696"/>
                  </a:lnTo>
                  <a:lnTo>
                    <a:pt x="7" y="695"/>
                  </a:lnTo>
                  <a:lnTo>
                    <a:pt x="1" y="695"/>
                  </a:lnTo>
                  <a:lnTo>
                    <a:pt x="1" y="526"/>
                  </a:lnTo>
                  <a:lnTo>
                    <a:pt x="1" y="357"/>
                  </a:lnTo>
                  <a:lnTo>
                    <a:pt x="1" y="189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C1AD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85" name="Freeform 561"/>
            <p:cNvSpPr>
              <a:spLocks/>
            </p:cNvSpPr>
            <p:nvPr/>
          </p:nvSpPr>
          <p:spPr bwMode="auto">
            <a:xfrm>
              <a:off x="442" y="728"/>
              <a:ext cx="117" cy="325"/>
            </a:xfrm>
            <a:custGeom>
              <a:avLst/>
              <a:gdLst>
                <a:gd name="T0" fmla="*/ 0 w 234"/>
                <a:gd name="T1" fmla="*/ 19 h 651"/>
                <a:gd name="T2" fmla="*/ 15 w 234"/>
                <a:gd name="T3" fmla="*/ 18 h 651"/>
                <a:gd name="T4" fmla="*/ 29 w 234"/>
                <a:gd name="T5" fmla="*/ 16 h 651"/>
                <a:gd name="T6" fmla="*/ 44 w 234"/>
                <a:gd name="T7" fmla="*/ 15 h 651"/>
                <a:gd name="T8" fmla="*/ 58 w 234"/>
                <a:gd name="T9" fmla="*/ 14 h 651"/>
                <a:gd name="T10" fmla="*/ 73 w 234"/>
                <a:gd name="T11" fmla="*/ 13 h 651"/>
                <a:gd name="T12" fmla="*/ 87 w 234"/>
                <a:gd name="T13" fmla="*/ 12 h 651"/>
                <a:gd name="T14" fmla="*/ 101 w 234"/>
                <a:gd name="T15" fmla="*/ 11 h 651"/>
                <a:gd name="T16" fmla="*/ 116 w 234"/>
                <a:gd name="T17" fmla="*/ 10 h 651"/>
                <a:gd name="T18" fmla="*/ 131 w 234"/>
                <a:gd name="T19" fmla="*/ 8 h 651"/>
                <a:gd name="T20" fmla="*/ 145 w 234"/>
                <a:gd name="T21" fmla="*/ 7 h 651"/>
                <a:gd name="T22" fmla="*/ 160 w 234"/>
                <a:gd name="T23" fmla="*/ 6 h 651"/>
                <a:gd name="T24" fmla="*/ 175 w 234"/>
                <a:gd name="T25" fmla="*/ 5 h 651"/>
                <a:gd name="T26" fmla="*/ 189 w 234"/>
                <a:gd name="T27" fmla="*/ 4 h 651"/>
                <a:gd name="T28" fmla="*/ 204 w 234"/>
                <a:gd name="T29" fmla="*/ 3 h 651"/>
                <a:gd name="T30" fmla="*/ 218 w 234"/>
                <a:gd name="T31" fmla="*/ 1 h 651"/>
                <a:gd name="T32" fmla="*/ 233 w 234"/>
                <a:gd name="T33" fmla="*/ 0 h 651"/>
                <a:gd name="T34" fmla="*/ 233 w 234"/>
                <a:gd name="T35" fmla="*/ 160 h 651"/>
                <a:gd name="T36" fmla="*/ 234 w 234"/>
                <a:gd name="T37" fmla="*/ 319 h 651"/>
                <a:gd name="T38" fmla="*/ 234 w 234"/>
                <a:gd name="T39" fmla="*/ 478 h 651"/>
                <a:gd name="T40" fmla="*/ 234 w 234"/>
                <a:gd name="T41" fmla="*/ 638 h 651"/>
                <a:gd name="T42" fmla="*/ 234 w 234"/>
                <a:gd name="T43" fmla="*/ 642 h 651"/>
                <a:gd name="T44" fmla="*/ 234 w 234"/>
                <a:gd name="T45" fmla="*/ 645 h 651"/>
                <a:gd name="T46" fmla="*/ 234 w 234"/>
                <a:gd name="T47" fmla="*/ 649 h 651"/>
                <a:gd name="T48" fmla="*/ 234 w 234"/>
                <a:gd name="T49" fmla="*/ 651 h 651"/>
                <a:gd name="T50" fmla="*/ 222 w 234"/>
                <a:gd name="T51" fmla="*/ 651 h 651"/>
                <a:gd name="T52" fmla="*/ 211 w 234"/>
                <a:gd name="T53" fmla="*/ 651 h 651"/>
                <a:gd name="T54" fmla="*/ 199 w 234"/>
                <a:gd name="T55" fmla="*/ 651 h 651"/>
                <a:gd name="T56" fmla="*/ 187 w 234"/>
                <a:gd name="T57" fmla="*/ 651 h 651"/>
                <a:gd name="T58" fmla="*/ 175 w 234"/>
                <a:gd name="T59" fmla="*/ 651 h 651"/>
                <a:gd name="T60" fmla="*/ 164 w 234"/>
                <a:gd name="T61" fmla="*/ 651 h 651"/>
                <a:gd name="T62" fmla="*/ 152 w 234"/>
                <a:gd name="T63" fmla="*/ 651 h 651"/>
                <a:gd name="T64" fmla="*/ 139 w 234"/>
                <a:gd name="T65" fmla="*/ 651 h 651"/>
                <a:gd name="T66" fmla="*/ 128 w 234"/>
                <a:gd name="T67" fmla="*/ 651 h 651"/>
                <a:gd name="T68" fmla="*/ 116 w 234"/>
                <a:gd name="T69" fmla="*/ 651 h 651"/>
                <a:gd name="T70" fmla="*/ 105 w 234"/>
                <a:gd name="T71" fmla="*/ 651 h 651"/>
                <a:gd name="T72" fmla="*/ 92 w 234"/>
                <a:gd name="T73" fmla="*/ 651 h 651"/>
                <a:gd name="T74" fmla="*/ 81 w 234"/>
                <a:gd name="T75" fmla="*/ 651 h 651"/>
                <a:gd name="T76" fmla="*/ 69 w 234"/>
                <a:gd name="T77" fmla="*/ 651 h 651"/>
                <a:gd name="T78" fmla="*/ 56 w 234"/>
                <a:gd name="T79" fmla="*/ 651 h 651"/>
                <a:gd name="T80" fmla="*/ 45 w 234"/>
                <a:gd name="T81" fmla="*/ 651 h 651"/>
                <a:gd name="T82" fmla="*/ 44 w 234"/>
                <a:gd name="T83" fmla="*/ 645 h 651"/>
                <a:gd name="T84" fmla="*/ 44 w 234"/>
                <a:gd name="T85" fmla="*/ 638 h 651"/>
                <a:gd name="T86" fmla="*/ 43 w 234"/>
                <a:gd name="T87" fmla="*/ 633 h 651"/>
                <a:gd name="T88" fmla="*/ 43 w 234"/>
                <a:gd name="T89" fmla="*/ 627 h 651"/>
                <a:gd name="T90" fmla="*/ 38 w 234"/>
                <a:gd name="T91" fmla="*/ 627 h 651"/>
                <a:gd name="T92" fmla="*/ 32 w 234"/>
                <a:gd name="T93" fmla="*/ 626 h 651"/>
                <a:gd name="T94" fmla="*/ 28 w 234"/>
                <a:gd name="T95" fmla="*/ 626 h 651"/>
                <a:gd name="T96" fmla="*/ 22 w 234"/>
                <a:gd name="T97" fmla="*/ 625 h 651"/>
                <a:gd name="T98" fmla="*/ 17 w 234"/>
                <a:gd name="T99" fmla="*/ 625 h 651"/>
                <a:gd name="T100" fmla="*/ 11 w 234"/>
                <a:gd name="T101" fmla="*/ 625 h 651"/>
                <a:gd name="T102" fmla="*/ 7 w 234"/>
                <a:gd name="T103" fmla="*/ 623 h 651"/>
                <a:gd name="T104" fmla="*/ 1 w 234"/>
                <a:gd name="T105" fmla="*/ 623 h 651"/>
                <a:gd name="T106" fmla="*/ 1 w 234"/>
                <a:gd name="T107" fmla="*/ 473 h 651"/>
                <a:gd name="T108" fmla="*/ 1 w 234"/>
                <a:gd name="T109" fmla="*/ 320 h 651"/>
                <a:gd name="T110" fmla="*/ 1 w 234"/>
                <a:gd name="T111" fmla="*/ 170 h 651"/>
                <a:gd name="T112" fmla="*/ 0 w 234"/>
                <a:gd name="T113" fmla="*/ 19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" h="651">
                  <a:moveTo>
                    <a:pt x="0" y="19"/>
                  </a:moveTo>
                  <a:lnTo>
                    <a:pt x="15" y="18"/>
                  </a:lnTo>
                  <a:lnTo>
                    <a:pt x="29" y="16"/>
                  </a:lnTo>
                  <a:lnTo>
                    <a:pt x="44" y="15"/>
                  </a:lnTo>
                  <a:lnTo>
                    <a:pt x="58" y="14"/>
                  </a:lnTo>
                  <a:lnTo>
                    <a:pt x="73" y="13"/>
                  </a:lnTo>
                  <a:lnTo>
                    <a:pt x="87" y="12"/>
                  </a:lnTo>
                  <a:lnTo>
                    <a:pt x="101" y="11"/>
                  </a:lnTo>
                  <a:lnTo>
                    <a:pt x="116" y="10"/>
                  </a:lnTo>
                  <a:lnTo>
                    <a:pt x="131" y="8"/>
                  </a:lnTo>
                  <a:lnTo>
                    <a:pt x="145" y="7"/>
                  </a:lnTo>
                  <a:lnTo>
                    <a:pt x="160" y="6"/>
                  </a:lnTo>
                  <a:lnTo>
                    <a:pt x="175" y="5"/>
                  </a:lnTo>
                  <a:lnTo>
                    <a:pt x="189" y="4"/>
                  </a:lnTo>
                  <a:lnTo>
                    <a:pt x="204" y="3"/>
                  </a:lnTo>
                  <a:lnTo>
                    <a:pt x="218" y="1"/>
                  </a:lnTo>
                  <a:lnTo>
                    <a:pt x="233" y="0"/>
                  </a:lnTo>
                  <a:lnTo>
                    <a:pt x="233" y="160"/>
                  </a:lnTo>
                  <a:lnTo>
                    <a:pt x="234" y="319"/>
                  </a:lnTo>
                  <a:lnTo>
                    <a:pt x="234" y="478"/>
                  </a:lnTo>
                  <a:lnTo>
                    <a:pt x="234" y="638"/>
                  </a:lnTo>
                  <a:lnTo>
                    <a:pt x="234" y="642"/>
                  </a:lnTo>
                  <a:lnTo>
                    <a:pt x="234" y="645"/>
                  </a:lnTo>
                  <a:lnTo>
                    <a:pt x="234" y="649"/>
                  </a:lnTo>
                  <a:lnTo>
                    <a:pt x="234" y="651"/>
                  </a:lnTo>
                  <a:lnTo>
                    <a:pt x="222" y="651"/>
                  </a:lnTo>
                  <a:lnTo>
                    <a:pt x="211" y="651"/>
                  </a:lnTo>
                  <a:lnTo>
                    <a:pt x="199" y="651"/>
                  </a:lnTo>
                  <a:lnTo>
                    <a:pt x="187" y="651"/>
                  </a:lnTo>
                  <a:lnTo>
                    <a:pt x="175" y="651"/>
                  </a:lnTo>
                  <a:lnTo>
                    <a:pt x="164" y="651"/>
                  </a:lnTo>
                  <a:lnTo>
                    <a:pt x="152" y="651"/>
                  </a:lnTo>
                  <a:lnTo>
                    <a:pt x="139" y="651"/>
                  </a:lnTo>
                  <a:lnTo>
                    <a:pt x="128" y="651"/>
                  </a:lnTo>
                  <a:lnTo>
                    <a:pt x="116" y="651"/>
                  </a:lnTo>
                  <a:lnTo>
                    <a:pt x="105" y="651"/>
                  </a:lnTo>
                  <a:lnTo>
                    <a:pt x="92" y="651"/>
                  </a:lnTo>
                  <a:lnTo>
                    <a:pt x="81" y="651"/>
                  </a:lnTo>
                  <a:lnTo>
                    <a:pt x="69" y="651"/>
                  </a:lnTo>
                  <a:lnTo>
                    <a:pt x="56" y="651"/>
                  </a:lnTo>
                  <a:lnTo>
                    <a:pt x="45" y="651"/>
                  </a:lnTo>
                  <a:lnTo>
                    <a:pt x="44" y="645"/>
                  </a:lnTo>
                  <a:lnTo>
                    <a:pt x="44" y="638"/>
                  </a:lnTo>
                  <a:lnTo>
                    <a:pt x="43" y="633"/>
                  </a:lnTo>
                  <a:lnTo>
                    <a:pt x="43" y="627"/>
                  </a:lnTo>
                  <a:lnTo>
                    <a:pt x="38" y="627"/>
                  </a:lnTo>
                  <a:lnTo>
                    <a:pt x="32" y="626"/>
                  </a:lnTo>
                  <a:lnTo>
                    <a:pt x="28" y="626"/>
                  </a:lnTo>
                  <a:lnTo>
                    <a:pt x="22" y="625"/>
                  </a:lnTo>
                  <a:lnTo>
                    <a:pt x="17" y="625"/>
                  </a:lnTo>
                  <a:lnTo>
                    <a:pt x="11" y="625"/>
                  </a:lnTo>
                  <a:lnTo>
                    <a:pt x="7" y="623"/>
                  </a:lnTo>
                  <a:lnTo>
                    <a:pt x="1" y="623"/>
                  </a:lnTo>
                  <a:lnTo>
                    <a:pt x="1" y="473"/>
                  </a:lnTo>
                  <a:lnTo>
                    <a:pt x="1" y="320"/>
                  </a:lnTo>
                  <a:lnTo>
                    <a:pt x="1" y="17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C9B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86" name="Freeform 562"/>
            <p:cNvSpPr>
              <a:spLocks/>
            </p:cNvSpPr>
            <p:nvPr/>
          </p:nvSpPr>
          <p:spPr bwMode="auto">
            <a:xfrm>
              <a:off x="442" y="728"/>
              <a:ext cx="117" cy="289"/>
            </a:xfrm>
            <a:custGeom>
              <a:avLst/>
              <a:gdLst>
                <a:gd name="T0" fmla="*/ 0 w 234"/>
                <a:gd name="T1" fmla="*/ 19 h 578"/>
                <a:gd name="T2" fmla="*/ 15 w 234"/>
                <a:gd name="T3" fmla="*/ 18 h 578"/>
                <a:gd name="T4" fmla="*/ 29 w 234"/>
                <a:gd name="T5" fmla="*/ 16 h 578"/>
                <a:gd name="T6" fmla="*/ 44 w 234"/>
                <a:gd name="T7" fmla="*/ 15 h 578"/>
                <a:gd name="T8" fmla="*/ 58 w 234"/>
                <a:gd name="T9" fmla="*/ 14 h 578"/>
                <a:gd name="T10" fmla="*/ 73 w 234"/>
                <a:gd name="T11" fmla="*/ 13 h 578"/>
                <a:gd name="T12" fmla="*/ 87 w 234"/>
                <a:gd name="T13" fmla="*/ 12 h 578"/>
                <a:gd name="T14" fmla="*/ 101 w 234"/>
                <a:gd name="T15" fmla="*/ 11 h 578"/>
                <a:gd name="T16" fmla="*/ 116 w 234"/>
                <a:gd name="T17" fmla="*/ 10 h 578"/>
                <a:gd name="T18" fmla="*/ 131 w 234"/>
                <a:gd name="T19" fmla="*/ 8 h 578"/>
                <a:gd name="T20" fmla="*/ 145 w 234"/>
                <a:gd name="T21" fmla="*/ 7 h 578"/>
                <a:gd name="T22" fmla="*/ 160 w 234"/>
                <a:gd name="T23" fmla="*/ 6 h 578"/>
                <a:gd name="T24" fmla="*/ 175 w 234"/>
                <a:gd name="T25" fmla="*/ 5 h 578"/>
                <a:gd name="T26" fmla="*/ 189 w 234"/>
                <a:gd name="T27" fmla="*/ 4 h 578"/>
                <a:gd name="T28" fmla="*/ 204 w 234"/>
                <a:gd name="T29" fmla="*/ 3 h 578"/>
                <a:gd name="T30" fmla="*/ 218 w 234"/>
                <a:gd name="T31" fmla="*/ 1 h 578"/>
                <a:gd name="T32" fmla="*/ 233 w 234"/>
                <a:gd name="T33" fmla="*/ 0 h 578"/>
                <a:gd name="T34" fmla="*/ 233 w 234"/>
                <a:gd name="T35" fmla="*/ 142 h 578"/>
                <a:gd name="T36" fmla="*/ 234 w 234"/>
                <a:gd name="T37" fmla="*/ 284 h 578"/>
                <a:gd name="T38" fmla="*/ 234 w 234"/>
                <a:gd name="T39" fmla="*/ 425 h 578"/>
                <a:gd name="T40" fmla="*/ 234 w 234"/>
                <a:gd name="T41" fmla="*/ 566 h 578"/>
                <a:gd name="T42" fmla="*/ 234 w 234"/>
                <a:gd name="T43" fmla="*/ 569 h 578"/>
                <a:gd name="T44" fmla="*/ 234 w 234"/>
                <a:gd name="T45" fmla="*/ 572 h 578"/>
                <a:gd name="T46" fmla="*/ 234 w 234"/>
                <a:gd name="T47" fmla="*/ 575 h 578"/>
                <a:gd name="T48" fmla="*/ 234 w 234"/>
                <a:gd name="T49" fmla="*/ 578 h 578"/>
                <a:gd name="T50" fmla="*/ 222 w 234"/>
                <a:gd name="T51" fmla="*/ 578 h 578"/>
                <a:gd name="T52" fmla="*/ 211 w 234"/>
                <a:gd name="T53" fmla="*/ 578 h 578"/>
                <a:gd name="T54" fmla="*/ 199 w 234"/>
                <a:gd name="T55" fmla="*/ 578 h 578"/>
                <a:gd name="T56" fmla="*/ 187 w 234"/>
                <a:gd name="T57" fmla="*/ 577 h 578"/>
                <a:gd name="T58" fmla="*/ 175 w 234"/>
                <a:gd name="T59" fmla="*/ 577 h 578"/>
                <a:gd name="T60" fmla="*/ 164 w 234"/>
                <a:gd name="T61" fmla="*/ 577 h 578"/>
                <a:gd name="T62" fmla="*/ 152 w 234"/>
                <a:gd name="T63" fmla="*/ 577 h 578"/>
                <a:gd name="T64" fmla="*/ 139 w 234"/>
                <a:gd name="T65" fmla="*/ 577 h 578"/>
                <a:gd name="T66" fmla="*/ 128 w 234"/>
                <a:gd name="T67" fmla="*/ 577 h 578"/>
                <a:gd name="T68" fmla="*/ 116 w 234"/>
                <a:gd name="T69" fmla="*/ 577 h 578"/>
                <a:gd name="T70" fmla="*/ 105 w 234"/>
                <a:gd name="T71" fmla="*/ 577 h 578"/>
                <a:gd name="T72" fmla="*/ 92 w 234"/>
                <a:gd name="T73" fmla="*/ 577 h 578"/>
                <a:gd name="T74" fmla="*/ 81 w 234"/>
                <a:gd name="T75" fmla="*/ 577 h 578"/>
                <a:gd name="T76" fmla="*/ 69 w 234"/>
                <a:gd name="T77" fmla="*/ 577 h 578"/>
                <a:gd name="T78" fmla="*/ 56 w 234"/>
                <a:gd name="T79" fmla="*/ 577 h 578"/>
                <a:gd name="T80" fmla="*/ 45 w 234"/>
                <a:gd name="T81" fmla="*/ 577 h 578"/>
                <a:gd name="T82" fmla="*/ 44 w 234"/>
                <a:gd name="T83" fmla="*/ 572 h 578"/>
                <a:gd name="T84" fmla="*/ 44 w 234"/>
                <a:gd name="T85" fmla="*/ 567 h 578"/>
                <a:gd name="T86" fmla="*/ 43 w 234"/>
                <a:gd name="T87" fmla="*/ 561 h 578"/>
                <a:gd name="T88" fmla="*/ 43 w 234"/>
                <a:gd name="T89" fmla="*/ 557 h 578"/>
                <a:gd name="T90" fmla="*/ 38 w 234"/>
                <a:gd name="T91" fmla="*/ 557 h 578"/>
                <a:gd name="T92" fmla="*/ 32 w 234"/>
                <a:gd name="T93" fmla="*/ 555 h 578"/>
                <a:gd name="T94" fmla="*/ 28 w 234"/>
                <a:gd name="T95" fmla="*/ 555 h 578"/>
                <a:gd name="T96" fmla="*/ 22 w 234"/>
                <a:gd name="T97" fmla="*/ 554 h 578"/>
                <a:gd name="T98" fmla="*/ 17 w 234"/>
                <a:gd name="T99" fmla="*/ 554 h 578"/>
                <a:gd name="T100" fmla="*/ 11 w 234"/>
                <a:gd name="T101" fmla="*/ 554 h 578"/>
                <a:gd name="T102" fmla="*/ 7 w 234"/>
                <a:gd name="T103" fmla="*/ 553 h 578"/>
                <a:gd name="T104" fmla="*/ 1 w 234"/>
                <a:gd name="T105" fmla="*/ 553 h 578"/>
                <a:gd name="T106" fmla="*/ 1 w 234"/>
                <a:gd name="T107" fmla="*/ 420 h 578"/>
                <a:gd name="T108" fmla="*/ 1 w 234"/>
                <a:gd name="T109" fmla="*/ 286 h 578"/>
                <a:gd name="T110" fmla="*/ 1 w 234"/>
                <a:gd name="T111" fmla="*/ 152 h 578"/>
                <a:gd name="T112" fmla="*/ 0 w 234"/>
                <a:gd name="T113" fmla="*/ 19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" h="578">
                  <a:moveTo>
                    <a:pt x="0" y="19"/>
                  </a:moveTo>
                  <a:lnTo>
                    <a:pt x="15" y="18"/>
                  </a:lnTo>
                  <a:lnTo>
                    <a:pt x="29" y="16"/>
                  </a:lnTo>
                  <a:lnTo>
                    <a:pt x="44" y="15"/>
                  </a:lnTo>
                  <a:lnTo>
                    <a:pt x="58" y="14"/>
                  </a:lnTo>
                  <a:lnTo>
                    <a:pt x="73" y="13"/>
                  </a:lnTo>
                  <a:lnTo>
                    <a:pt x="87" y="12"/>
                  </a:lnTo>
                  <a:lnTo>
                    <a:pt x="101" y="11"/>
                  </a:lnTo>
                  <a:lnTo>
                    <a:pt x="116" y="10"/>
                  </a:lnTo>
                  <a:lnTo>
                    <a:pt x="131" y="8"/>
                  </a:lnTo>
                  <a:lnTo>
                    <a:pt x="145" y="7"/>
                  </a:lnTo>
                  <a:lnTo>
                    <a:pt x="160" y="6"/>
                  </a:lnTo>
                  <a:lnTo>
                    <a:pt x="175" y="5"/>
                  </a:lnTo>
                  <a:lnTo>
                    <a:pt x="189" y="4"/>
                  </a:lnTo>
                  <a:lnTo>
                    <a:pt x="204" y="3"/>
                  </a:lnTo>
                  <a:lnTo>
                    <a:pt x="218" y="1"/>
                  </a:lnTo>
                  <a:lnTo>
                    <a:pt x="233" y="0"/>
                  </a:lnTo>
                  <a:lnTo>
                    <a:pt x="233" y="142"/>
                  </a:lnTo>
                  <a:lnTo>
                    <a:pt x="234" y="284"/>
                  </a:lnTo>
                  <a:lnTo>
                    <a:pt x="234" y="425"/>
                  </a:lnTo>
                  <a:lnTo>
                    <a:pt x="234" y="566"/>
                  </a:lnTo>
                  <a:lnTo>
                    <a:pt x="234" y="569"/>
                  </a:lnTo>
                  <a:lnTo>
                    <a:pt x="234" y="572"/>
                  </a:lnTo>
                  <a:lnTo>
                    <a:pt x="234" y="575"/>
                  </a:lnTo>
                  <a:lnTo>
                    <a:pt x="234" y="578"/>
                  </a:lnTo>
                  <a:lnTo>
                    <a:pt x="222" y="578"/>
                  </a:lnTo>
                  <a:lnTo>
                    <a:pt x="211" y="578"/>
                  </a:lnTo>
                  <a:lnTo>
                    <a:pt x="199" y="578"/>
                  </a:lnTo>
                  <a:lnTo>
                    <a:pt x="187" y="577"/>
                  </a:lnTo>
                  <a:lnTo>
                    <a:pt x="175" y="577"/>
                  </a:lnTo>
                  <a:lnTo>
                    <a:pt x="164" y="577"/>
                  </a:lnTo>
                  <a:lnTo>
                    <a:pt x="152" y="577"/>
                  </a:lnTo>
                  <a:lnTo>
                    <a:pt x="139" y="577"/>
                  </a:lnTo>
                  <a:lnTo>
                    <a:pt x="128" y="577"/>
                  </a:lnTo>
                  <a:lnTo>
                    <a:pt x="116" y="577"/>
                  </a:lnTo>
                  <a:lnTo>
                    <a:pt x="105" y="577"/>
                  </a:lnTo>
                  <a:lnTo>
                    <a:pt x="92" y="577"/>
                  </a:lnTo>
                  <a:lnTo>
                    <a:pt x="81" y="577"/>
                  </a:lnTo>
                  <a:lnTo>
                    <a:pt x="69" y="577"/>
                  </a:lnTo>
                  <a:lnTo>
                    <a:pt x="56" y="577"/>
                  </a:lnTo>
                  <a:lnTo>
                    <a:pt x="45" y="577"/>
                  </a:lnTo>
                  <a:lnTo>
                    <a:pt x="44" y="572"/>
                  </a:lnTo>
                  <a:lnTo>
                    <a:pt x="44" y="567"/>
                  </a:lnTo>
                  <a:lnTo>
                    <a:pt x="43" y="561"/>
                  </a:lnTo>
                  <a:lnTo>
                    <a:pt x="43" y="557"/>
                  </a:lnTo>
                  <a:lnTo>
                    <a:pt x="38" y="557"/>
                  </a:lnTo>
                  <a:lnTo>
                    <a:pt x="32" y="555"/>
                  </a:lnTo>
                  <a:lnTo>
                    <a:pt x="28" y="555"/>
                  </a:lnTo>
                  <a:lnTo>
                    <a:pt x="22" y="554"/>
                  </a:lnTo>
                  <a:lnTo>
                    <a:pt x="17" y="554"/>
                  </a:lnTo>
                  <a:lnTo>
                    <a:pt x="11" y="554"/>
                  </a:lnTo>
                  <a:lnTo>
                    <a:pt x="7" y="553"/>
                  </a:lnTo>
                  <a:lnTo>
                    <a:pt x="1" y="553"/>
                  </a:lnTo>
                  <a:lnTo>
                    <a:pt x="1" y="420"/>
                  </a:lnTo>
                  <a:lnTo>
                    <a:pt x="1" y="286"/>
                  </a:lnTo>
                  <a:lnTo>
                    <a:pt x="1" y="152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CCBA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87" name="Freeform 563"/>
            <p:cNvSpPr>
              <a:spLocks/>
            </p:cNvSpPr>
            <p:nvPr/>
          </p:nvSpPr>
          <p:spPr bwMode="auto">
            <a:xfrm>
              <a:off x="442" y="728"/>
              <a:ext cx="117" cy="252"/>
            </a:xfrm>
            <a:custGeom>
              <a:avLst/>
              <a:gdLst>
                <a:gd name="T0" fmla="*/ 0 w 234"/>
                <a:gd name="T1" fmla="*/ 18 h 504"/>
                <a:gd name="T2" fmla="*/ 15 w 234"/>
                <a:gd name="T3" fmla="*/ 17 h 504"/>
                <a:gd name="T4" fmla="*/ 29 w 234"/>
                <a:gd name="T5" fmla="*/ 15 h 504"/>
                <a:gd name="T6" fmla="*/ 44 w 234"/>
                <a:gd name="T7" fmla="*/ 14 h 504"/>
                <a:gd name="T8" fmla="*/ 58 w 234"/>
                <a:gd name="T9" fmla="*/ 13 h 504"/>
                <a:gd name="T10" fmla="*/ 73 w 234"/>
                <a:gd name="T11" fmla="*/ 12 h 504"/>
                <a:gd name="T12" fmla="*/ 87 w 234"/>
                <a:gd name="T13" fmla="*/ 11 h 504"/>
                <a:gd name="T14" fmla="*/ 101 w 234"/>
                <a:gd name="T15" fmla="*/ 10 h 504"/>
                <a:gd name="T16" fmla="*/ 116 w 234"/>
                <a:gd name="T17" fmla="*/ 9 h 504"/>
                <a:gd name="T18" fmla="*/ 131 w 234"/>
                <a:gd name="T19" fmla="*/ 9 h 504"/>
                <a:gd name="T20" fmla="*/ 145 w 234"/>
                <a:gd name="T21" fmla="*/ 7 h 504"/>
                <a:gd name="T22" fmla="*/ 160 w 234"/>
                <a:gd name="T23" fmla="*/ 6 h 504"/>
                <a:gd name="T24" fmla="*/ 175 w 234"/>
                <a:gd name="T25" fmla="*/ 5 h 504"/>
                <a:gd name="T26" fmla="*/ 189 w 234"/>
                <a:gd name="T27" fmla="*/ 4 h 504"/>
                <a:gd name="T28" fmla="*/ 204 w 234"/>
                <a:gd name="T29" fmla="*/ 3 h 504"/>
                <a:gd name="T30" fmla="*/ 218 w 234"/>
                <a:gd name="T31" fmla="*/ 2 h 504"/>
                <a:gd name="T32" fmla="*/ 233 w 234"/>
                <a:gd name="T33" fmla="*/ 0 h 504"/>
                <a:gd name="T34" fmla="*/ 233 w 234"/>
                <a:gd name="T35" fmla="*/ 124 h 504"/>
                <a:gd name="T36" fmla="*/ 234 w 234"/>
                <a:gd name="T37" fmla="*/ 246 h 504"/>
                <a:gd name="T38" fmla="*/ 234 w 234"/>
                <a:gd name="T39" fmla="*/ 369 h 504"/>
                <a:gd name="T40" fmla="*/ 234 w 234"/>
                <a:gd name="T41" fmla="*/ 492 h 504"/>
                <a:gd name="T42" fmla="*/ 234 w 234"/>
                <a:gd name="T43" fmla="*/ 495 h 504"/>
                <a:gd name="T44" fmla="*/ 234 w 234"/>
                <a:gd name="T45" fmla="*/ 498 h 504"/>
                <a:gd name="T46" fmla="*/ 234 w 234"/>
                <a:gd name="T47" fmla="*/ 500 h 504"/>
                <a:gd name="T48" fmla="*/ 234 w 234"/>
                <a:gd name="T49" fmla="*/ 504 h 504"/>
                <a:gd name="T50" fmla="*/ 222 w 234"/>
                <a:gd name="T51" fmla="*/ 504 h 504"/>
                <a:gd name="T52" fmla="*/ 211 w 234"/>
                <a:gd name="T53" fmla="*/ 504 h 504"/>
                <a:gd name="T54" fmla="*/ 199 w 234"/>
                <a:gd name="T55" fmla="*/ 504 h 504"/>
                <a:gd name="T56" fmla="*/ 187 w 234"/>
                <a:gd name="T57" fmla="*/ 503 h 504"/>
                <a:gd name="T58" fmla="*/ 175 w 234"/>
                <a:gd name="T59" fmla="*/ 503 h 504"/>
                <a:gd name="T60" fmla="*/ 164 w 234"/>
                <a:gd name="T61" fmla="*/ 503 h 504"/>
                <a:gd name="T62" fmla="*/ 152 w 234"/>
                <a:gd name="T63" fmla="*/ 503 h 504"/>
                <a:gd name="T64" fmla="*/ 139 w 234"/>
                <a:gd name="T65" fmla="*/ 503 h 504"/>
                <a:gd name="T66" fmla="*/ 128 w 234"/>
                <a:gd name="T67" fmla="*/ 503 h 504"/>
                <a:gd name="T68" fmla="*/ 116 w 234"/>
                <a:gd name="T69" fmla="*/ 503 h 504"/>
                <a:gd name="T70" fmla="*/ 105 w 234"/>
                <a:gd name="T71" fmla="*/ 503 h 504"/>
                <a:gd name="T72" fmla="*/ 92 w 234"/>
                <a:gd name="T73" fmla="*/ 503 h 504"/>
                <a:gd name="T74" fmla="*/ 81 w 234"/>
                <a:gd name="T75" fmla="*/ 503 h 504"/>
                <a:gd name="T76" fmla="*/ 69 w 234"/>
                <a:gd name="T77" fmla="*/ 503 h 504"/>
                <a:gd name="T78" fmla="*/ 56 w 234"/>
                <a:gd name="T79" fmla="*/ 503 h 504"/>
                <a:gd name="T80" fmla="*/ 45 w 234"/>
                <a:gd name="T81" fmla="*/ 503 h 504"/>
                <a:gd name="T82" fmla="*/ 44 w 234"/>
                <a:gd name="T83" fmla="*/ 498 h 504"/>
                <a:gd name="T84" fmla="*/ 44 w 234"/>
                <a:gd name="T85" fmla="*/ 493 h 504"/>
                <a:gd name="T86" fmla="*/ 43 w 234"/>
                <a:gd name="T87" fmla="*/ 489 h 504"/>
                <a:gd name="T88" fmla="*/ 43 w 234"/>
                <a:gd name="T89" fmla="*/ 484 h 504"/>
                <a:gd name="T90" fmla="*/ 38 w 234"/>
                <a:gd name="T91" fmla="*/ 484 h 504"/>
                <a:gd name="T92" fmla="*/ 32 w 234"/>
                <a:gd name="T93" fmla="*/ 483 h 504"/>
                <a:gd name="T94" fmla="*/ 28 w 234"/>
                <a:gd name="T95" fmla="*/ 483 h 504"/>
                <a:gd name="T96" fmla="*/ 22 w 234"/>
                <a:gd name="T97" fmla="*/ 483 h 504"/>
                <a:gd name="T98" fmla="*/ 17 w 234"/>
                <a:gd name="T99" fmla="*/ 483 h 504"/>
                <a:gd name="T100" fmla="*/ 11 w 234"/>
                <a:gd name="T101" fmla="*/ 483 h 504"/>
                <a:gd name="T102" fmla="*/ 7 w 234"/>
                <a:gd name="T103" fmla="*/ 482 h 504"/>
                <a:gd name="T104" fmla="*/ 1 w 234"/>
                <a:gd name="T105" fmla="*/ 482 h 504"/>
                <a:gd name="T106" fmla="*/ 1 w 234"/>
                <a:gd name="T107" fmla="*/ 366 h 504"/>
                <a:gd name="T108" fmla="*/ 1 w 234"/>
                <a:gd name="T109" fmla="*/ 249 h 504"/>
                <a:gd name="T110" fmla="*/ 1 w 234"/>
                <a:gd name="T111" fmla="*/ 134 h 504"/>
                <a:gd name="T112" fmla="*/ 0 w 234"/>
                <a:gd name="T113" fmla="*/ 18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" h="504">
                  <a:moveTo>
                    <a:pt x="0" y="18"/>
                  </a:moveTo>
                  <a:lnTo>
                    <a:pt x="15" y="17"/>
                  </a:lnTo>
                  <a:lnTo>
                    <a:pt x="29" y="15"/>
                  </a:lnTo>
                  <a:lnTo>
                    <a:pt x="44" y="14"/>
                  </a:lnTo>
                  <a:lnTo>
                    <a:pt x="58" y="13"/>
                  </a:lnTo>
                  <a:lnTo>
                    <a:pt x="73" y="12"/>
                  </a:lnTo>
                  <a:lnTo>
                    <a:pt x="87" y="11"/>
                  </a:lnTo>
                  <a:lnTo>
                    <a:pt x="101" y="10"/>
                  </a:lnTo>
                  <a:lnTo>
                    <a:pt x="116" y="9"/>
                  </a:lnTo>
                  <a:lnTo>
                    <a:pt x="131" y="9"/>
                  </a:lnTo>
                  <a:lnTo>
                    <a:pt x="145" y="7"/>
                  </a:lnTo>
                  <a:lnTo>
                    <a:pt x="160" y="6"/>
                  </a:lnTo>
                  <a:lnTo>
                    <a:pt x="175" y="5"/>
                  </a:lnTo>
                  <a:lnTo>
                    <a:pt x="189" y="4"/>
                  </a:lnTo>
                  <a:lnTo>
                    <a:pt x="204" y="3"/>
                  </a:lnTo>
                  <a:lnTo>
                    <a:pt x="218" y="2"/>
                  </a:lnTo>
                  <a:lnTo>
                    <a:pt x="233" y="0"/>
                  </a:lnTo>
                  <a:lnTo>
                    <a:pt x="233" y="124"/>
                  </a:lnTo>
                  <a:lnTo>
                    <a:pt x="234" y="246"/>
                  </a:lnTo>
                  <a:lnTo>
                    <a:pt x="234" y="369"/>
                  </a:lnTo>
                  <a:lnTo>
                    <a:pt x="234" y="492"/>
                  </a:lnTo>
                  <a:lnTo>
                    <a:pt x="234" y="495"/>
                  </a:lnTo>
                  <a:lnTo>
                    <a:pt x="234" y="498"/>
                  </a:lnTo>
                  <a:lnTo>
                    <a:pt x="234" y="500"/>
                  </a:lnTo>
                  <a:lnTo>
                    <a:pt x="234" y="504"/>
                  </a:lnTo>
                  <a:lnTo>
                    <a:pt x="222" y="504"/>
                  </a:lnTo>
                  <a:lnTo>
                    <a:pt x="211" y="504"/>
                  </a:lnTo>
                  <a:lnTo>
                    <a:pt x="199" y="504"/>
                  </a:lnTo>
                  <a:lnTo>
                    <a:pt x="187" y="503"/>
                  </a:lnTo>
                  <a:lnTo>
                    <a:pt x="175" y="503"/>
                  </a:lnTo>
                  <a:lnTo>
                    <a:pt x="164" y="503"/>
                  </a:lnTo>
                  <a:lnTo>
                    <a:pt x="152" y="503"/>
                  </a:lnTo>
                  <a:lnTo>
                    <a:pt x="139" y="503"/>
                  </a:lnTo>
                  <a:lnTo>
                    <a:pt x="128" y="503"/>
                  </a:lnTo>
                  <a:lnTo>
                    <a:pt x="116" y="503"/>
                  </a:lnTo>
                  <a:lnTo>
                    <a:pt x="105" y="503"/>
                  </a:lnTo>
                  <a:lnTo>
                    <a:pt x="92" y="503"/>
                  </a:lnTo>
                  <a:lnTo>
                    <a:pt x="81" y="503"/>
                  </a:lnTo>
                  <a:lnTo>
                    <a:pt x="69" y="503"/>
                  </a:lnTo>
                  <a:lnTo>
                    <a:pt x="56" y="503"/>
                  </a:lnTo>
                  <a:lnTo>
                    <a:pt x="45" y="503"/>
                  </a:lnTo>
                  <a:lnTo>
                    <a:pt x="44" y="498"/>
                  </a:lnTo>
                  <a:lnTo>
                    <a:pt x="44" y="493"/>
                  </a:lnTo>
                  <a:lnTo>
                    <a:pt x="43" y="489"/>
                  </a:lnTo>
                  <a:lnTo>
                    <a:pt x="43" y="484"/>
                  </a:lnTo>
                  <a:lnTo>
                    <a:pt x="38" y="484"/>
                  </a:lnTo>
                  <a:lnTo>
                    <a:pt x="32" y="483"/>
                  </a:lnTo>
                  <a:lnTo>
                    <a:pt x="28" y="483"/>
                  </a:lnTo>
                  <a:lnTo>
                    <a:pt x="22" y="483"/>
                  </a:lnTo>
                  <a:lnTo>
                    <a:pt x="17" y="483"/>
                  </a:lnTo>
                  <a:lnTo>
                    <a:pt x="11" y="483"/>
                  </a:lnTo>
                  <a:lnTo>
                    <a:pt x="7" y="482"/>
                  </a:lnTo>
                  <a:lnTo>
                    <a:pt x="1" y="482"/>
                  </a:lnTo>
                  <a:lnTo>
                    <a:pt x="1" y="366"/>
                  </a:lnTo>
                  <a:lnTo>
                    <a:pt x="1" y="249"/>
                  </a:lnTo>
                  <a:lnTo>
                    <a:pt x="1" y="134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D3C1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88" name="Freeform 564"/>
            <p:cNvSpPr>
              <a:spLocks/>
            </p:cNvSpPr>
            <p:nvPr/>
          </p:nvSpPr>
          <p:spPr bwMode="auto">
            <a:xfrm>
              <a:off x="442" y="729"/>
              <a:ext cx="117" cy="214"/>
            </a:xfrm>
            <a:custGeom>
              <a:avLst/>
              <a:gdLst>
                <a:gd name="T0" fmla="*/ 0 w 234"/>
                <a:gd name="T1" fmla="*/ 15 h 428"/>
                <a:gd name="T2" fmla="*/ 15 w 234"/>
                <a:gd name="T3" fmla="*/ 13 h 428"/>
                <a:gd name="T4" fmla="*/ 29 w 234"/>
                <a:gd name="T5" fmla="*/ 12 h 428"/>
                <a:gd name="T6" fmla="*/ 44 w 234"/>
                <a:gd name="T7" fmla="*/ 12 h 428"/>
                <a:gd name="T8" fmla="*/ 58 w 234"/>
                <a:gd name="T9" fmla="*/ 11 h 428"/>
                <a:gd name="T10" fmla="*/ 73 w 234"/>
                <a:gd name="T11" fmla="*/ 10 h 428"/>
                <a:gd name="T12" fmla="*/ 87 w 234"/>
                <a:gd name="T13" fmla="*/ 9 h 428"/>
                <a:gd name="T14" fmla="*/ 101 w 234"/>
                <a:gd name="T15" fmla="*/ 8 h 428"/>
                <a:gd name="T16" fmla="*/ 116 w 234"/>
                <a:gd name="T17" fmla="*/ 7 h 428"/>
                <a:gd name="T18" fmla="*/ 131 w 234"/>
                <a:gd name="T19" fmla="*/ 7 h 428"/>
                <a:gd name="T20" fmla="*/ 145 w 234"/>
                <a:gd name="T21" fmla="*/ 5 h 428"/>
                <a:gd name="T22" fmla="*/ 160 w 234"/>
                <a:gd name="T23" fmla="*/ 4 h 428"/>
                <a:gd name="T24" fmla="*/ 175 w 234"/>
                <a:gd name="T25" fmla="*/ 3 h 428"/>
                <a:gd name="T26" fmla="*/ 189 w 234"/>
                <a:gd name="T27" fmla="*/ 2 h 428"/>
                <a:gd name="T28" fmla="*/ 204 w 234"/>
                <a:gd name="T29" fmla="*/ 2 h 428"/>
                <a:gd name="T30" fmla="*/ 218 w 234"/>
                <a:gd name="T31" fmla="*/ 1 h 428"/>
                <a:gd name="T32" fmla="*/ 233 w 234"/>
                <a:gd name="T33" fmla="*/ 0 h 428"/>
                <a:gd name="T34" fmla="*/ 233 w 234"/>
                <a:gd name="T35" fmla="*/ 104 h 428"/>
                <a:gd name="T36" fmla="*/ 234 w 234"/>
                <a:gd name="T37" fmla="*/ 208 h 428"/>
                <a:gd name="T38" fmla="*/ 234 w 234"/>
                <a:gd name="T39" fmla="*/ 313 h 428"/>
                <a:gd name="T40" fmla="*/ 234 w 234"/>
                <a:gd name="T41" fmla="*/ 418 h 428"/>
                <a:gd name="T42" fmla="*/ 234 w 234"/>
                <a:gd name="T43" fmla="*/ 420 h 428"/>
                <a:gd name="T44" fmla="*/ 234 w 234"/>
                <a:gd name="T45" fmla="*/ 422 h 428"/>
                <a:gd name="T46" fmla="*/ 234 w 234"/>
                <a:gd name="T47" fmla="*/ 426 h 428"/>
                <a:gd name="T48" fmla="*/ 234 w 234"/>
                <a:gd name="T49" fmla="*/ 428 h 428"/>
                <a:gd name="T50" fmla="*/ 222 w 234"/>
                <a:gd name="T51" fmla="*/ 428 h 428"/>
                <a:gd name="T52" fmla="*/ 211 w 234"/>
                <a:gd name="T53" fmla="*/ 428 h 428"/>
                <a:gd name="T54" fmla="*/ 199 w 234"/>
                <a:gd name="T55" fmla="*/ 428 h 428"/>
                <a:gd name="T56" fmla="*/ 187 w 234"/>
                <a:gd name="T57" fmla="*/ 428 h 428"/>
                <a:gd name="T58" fmla="*/ 175 w 234"/>
                <a:gd name="T59" fmla="*/ 428 h 428"/>
                <a:gd name="T60" fmla="*/ 164 w 234"/>
                <a:gd name="T61" fmla="*/ 428 h 428"/>
                <a:gd name="T62" fmla="*/ 152 w 234"/>
                <a:gd name="T63" fmla="*/ 428 h 428"/>
                <a:gd name="T64" fmla="*/ 139 w 234"/>
                <a:gd name="T65" fmla="*/ 427 h 428"/>
                <a:gd name="T66" fmla="*/ 128 w 234"/>
                <a:gd name="T67" fmla="*/ 427 h 428"/>
                <a:gd name="T68" fmla="*/ 116 w 234"/>
                <a:gd name="T69" fmla="*/ 427 h 428"/>
                <a:gd name="T70" fmla="*/ 105 w 234"/>
                <a:gd name="T71" fmla="*/ 427 h 428"/>
                <a:gd name="T72" fmla="*/ 92 w 234"/>
                <a:gd name="T73" fmla="*/ 427 h 428"/>
                <a:gd name="T74" fmla="*/ 81 w 234"/>
                <a:gd name="T75" fmla="*/ 427 h 428"/>
                <a:gd name="T76" fmla="*/ 69 w 234"/>
                <a:gd name="T77" fmla="*/ 427 h 428"/>
                <a:gd name="T78" fmla="*/ 56 w 234"/>
                <a:gd name="T79" fmla="*/ 427 h 428"/>
                <a:gd name="T80" fmla="*/ 45 w 234"/>
                <a:gd name="T81" fmla="*/ 427 h 428"/>
                <a:gd name="T82" fmla="*/ 44 w 234"/>
                <a:gd name="T83" fmla="*/ 423 h 428"/>
                <a:gd name="T84" fmla="*/ 44 w 234"/>
                <a:gd name="T85" fmla="*/ 419 h 428"/>
                <a:gd name="T86" fmla="*/ 43 w 234"/>
                <a:gd name="T87" fmla="*/ 415 h 428"/>
                <a:gd name="T88" fmla="*/ 43 w 234"/>
                <a:gd name="T89" fmla="*/ 412 h 428"/>
                <a:gd name="T90" fmla="*/ 38 w 234"/>
                <a:gd name="T91" fmla="*/ 412 h 428"/>
                <a:gd name="T92" fmla="*/ 32 w 234"/>
                <a:gd name="T93" fmla="*/ 411 h 428"/>
                <a:gd name="T94" fmla="*/ 28 w 234"/>
                <a:gd name="T95" fmla="*/ 411 h 428"/>
                <a:gd name="T96" fmla="*/ 22 w 234"/>
                <a:gd name="T97" fmla="*/ 411 h 428"/>
                <a:gd name="T98" fmla="*/ 17 w 234"/>
                <a:gd name="T99" fmla="*/ 411 h 428"/>
                <a:gd name="T100" fmla="*/ 11 w 234"/>
                <a:gd name="T101" fmla="*/ 411 h 428"/>
                <a:gd name="T102" fmla="*/ 7 w 234"/>
                <a:gd name="T103" fmla="*/ 410 h 428"/>
                <a:gd name="T104" fmla="*/ 1 w 234"/>
                <a:gd name="T105" fmla="*/ 410 h 428"/>
                <a:gd name="T106" fmla="*/ 1 w 234"/>
                <a:gd name="T107" fmla="*/ 311 h 428"/>
                <a:gd name="T108" fmla="*/ 1 w 234"/>
                <a:gd name="T109" fmla="*/ 213 h 428"/>
                <a:gd name="T110" fmla="*/ 1 w 234"/>
                <a:gd name="T111" fmla="*/ 114 h 428"/>
                <a:gd name="T112" fmla="*/ 0 w 234"/>
                <a:gd name="T113" fmla="*/ 15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" h="428">
                  <a:moveTo>
                    <a:pt x="0" y="15"/>
                  </a:moveTo>
                  <a:lnTo>
                    <a:pt x="15" y="13"/>
                  </a:lnTo>
                  <a:lnTo>
                    <a:pt x="29" y="12"/>
                  </a:lnTo>
                  <a:lnTo>
                    <a:pt x="44" y="12"/>
                  </a:lnTo>
                  <a:lnTo>
                    <a:pt x="58" y="11"/>
                  </a:lnTo>
                  <a:lnTo>
                    <a:pt x="73" y="10"/>
                  </a:lnTo>
                  <a:lnTo>
                    <a:pt x="87" y="9"/>
                  </a:lnTo>
                  <a:lnTo>
                    <a:pt x="101" y="8"/>
                  </a:lnTo>
                  <a:lnTo>
                    <a:pt x="116" y="7"/>
                  </a:lnTo>
                  <a:lnTo>
                    <a:pt x="131" y="7"/>
                  </a:lnTo>
                  <a:lnTo>
                    <a:pt x="145" y="5"/>
                  </a:lnTo>
                  <a:lnTo>
                    <a:pt x="160" y="4"/>
                  </a:lnTo>
                  <a:lnTo>
                    <a:pt x="175" y="3"/>
                  </a:lnTo>
                  <a:lnTo>
                    <a:pt x="189" y="2"/>
                  </a:lnTo>
                  <a:lnTo>
                    <a:pt x="204" y="2"/>
                  </a:lnTo>
                  <a:lnTo>
                    <a:pt x="218" y="1"/>
                  </a:lnTo>
                  <a:lnTo>
                    <a:pt x="233" y="0"/>
                  </a:lnTo>
                  <a:lnTo>
                    <a:pt x="233" y="104"/>
                  </a:lnTo>
                  <a:lnTo>
                    <a:pt x="234" y="208"/>
                  </a:lnTo>
                  <a:lnTo>
                    <a:pt x="234" y="313"/>
                  </a:lnTo>
                  <a:lnTo>
                    <a:pt x="234" y="418"/>
                  </a:lnTo>
                  <a:lnTo>
                    <a:pt x="234" y="420"/>
                  </a:lnTo>
                  <a:lnTo>
                    <a:pt x="234" y="422"/>
                  </a:lnTo>
                  <a:lnTo>
                    <a:pt x="234" y="426"/>
                  </a:lnTo>
                  <a:lnTo>
                    <a:pt x="234" y="428"/>
                  </a:lnTo>
                  <a:lnTo>
                    <a:pt x="222" y="428"/>
                  </a:lnTo>
                  <a:lnTo>
                    <a:pt x="211" y="428"/>
                  </a:lnTo>
                  <a:lnTo>
                    <a:pt x="199" y="428"/>
                  </a:lnTo>
                  <a:lnTo>
                    <a:pt x="187" y="428"/>
                  </a:lnTo>
                  <a:lnTo>
                    <a:pt x="175" y="428"/>
                  </a:lnTo>
                  <a:lnTo>
                    <a:pt x="164" y="428"/>
                  </a:lnTo>
                  <a:lnTo>
                    <a:pt x="152" y="428"/>
                  </a:lnTo>
                  <a:lnTo>
                    <a:pt x="139" y="427"/>
                  </a:lnTo>
                  <a:lnTo>
                    <a:pt x="128" y="427"/>
                  </a:lnTo>
                  <a:lnTo>
                    <a:pt x="116" y="427"/>
                  </a:lnTo>
                  <a:lnTo>
                    <a:pt x="105" y="427"/>
                  </a:lnTo>
                  <a:lnTo>
                    <a:pt x="92" y="427"/>
                  </a:lnTo>
                  <a:lnTo>
                    <a:pt x="81" y="427"/>
                  </a:lnTo>
                  <a:lnTo>
                    <a:pt x="69" y="427"/>
                  </a:lnTo>
                  <a:lnTo>
                    <a:pt x="56" y="427"/>
                  </a:lnTo>
                  <a:lnTo>
                    <a:pt x="45" y="427"/>
                  </a:lnTo>
                  <a:lnTo>
                    <a:pt x="44" y="423"/>
                  </a:lnTo>
                  <a:lnTo>
                    <a:pt x="44" y="419"/>
                  </a:lnTo>
                  <a:lnTo>
                    <a:pt x="43" y="415"/>
                  </a:lnTo>
                  <a:lnTo>
                    <a:pt x="43" y="412"/>
                  </a:lnTo>
                  <a:lnTo>
                    <a:pt x="38" y="412"/>
                  </a:lnTo>
                  <a:lnTo>
                    <a:pt x="32" y="411"/>
                  </a:lnTo>
                  <a:lnTo>
                    <a:pt x="28" y="411"/>
                  </a:lnTo>
                  <a:lnTo>
                    <a:pt x="22" y="411"/>
                  </a:lnTo>
                  <a:lnTo>
                    <a:pt x="17" y="411"/>
                  </a:lnTo>
                  <a:lnTo>
                    <a:pt x="11" y="411"/>
                  </a:lnTo>
                  <a:lnTo>
                    <a:pt x="7" y="410"/>
                  </a:lnTo>
                  <a:lnTo>
                    <a:pt x="1" y="410"/>
                  </a:lnTo>
                  <a:lnTo>
                    <a:pt x="1" y="311"/>
                  </a:lnTo>
                  <a:lnTo>
                    <a:pt x="1" y="213"/>
                  </a:lnTo>
                  <a:lnTo>
                    <a:pt x="1" y="114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D8C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89" name="Freeform 565"/>
            <p:cNvSpPr>
              <a:spLocks/>
            </p:cNvSpPr>
            <p:nvPr/>
          </p:nvSpPr>
          <p:spPr bwMode="auto">
            <a:xfrm>
              <a:off x="442" y="729"/>
              <a:ext cx="117" cy="177"/>
            </a:xfrm>
            <a:custGeom>
              <a:avLst/>
              <a:gdLst>
                <a:gd name="T0" fmla="*/ 0 w 234"/>
                <a:gd name="T1" fmla="*/ 15 h 354"/>
                <a:gd name="T2" fmla="*/ 15 w 234"/>
                <a:gd name="T3" fmla="*/ 13 h 354"/>
                <a:gd name="T4" fmla="*/ 29 w 234"/>
                <a:gd name="T5" fmla="*/ 12 h 354"/>
                <a:gd name="T6" fmla="*/ 44 w 234"/>
                <a:gd name="T7" fmla="*/ 12 h 354"/>
                <a:gd name="T8" fmla="*/ 58 w 234"/>
                <a:gd name="T9" fmla="*/ 11 h 354"/>
                <a:gd name="T10" fmla="*/ 73 w 234"/>
                <a:gd name="T11" fmla="*/ 10 h 354"/>
                <a:gd name="T12" fmla="*/ 87 w 234"/>
                <a:gd name="T13" fmla="*/ 9 h 354"/>
                <a:gd name="T14" fmla="*/ 101 w 234"/>
                <a:gd name="T15" fmla="*/ 8 h 354"/>
                <a:gd name="T16" fmla="*/ 116 w 234"/>
                <a:gd name="T17" fmla="*/ 7 h 354"/>
                <a:gd name="T18" fmla="*/ 131 w 234"/>
                <a:gd name="T19" fmla="*/ 7 h 354"/>
                <a:gd name="T20" fmla="*/ 145 w 234"/>
                <a:gd name="T21" fmla="*/ 5 h 354"/>
                <a:gd name="T22" fmla="*/ 160 w 234"/>
                <a:gd name="T23" fmla="*/ 4 h 354"/>
                <a:gd name="T24" fmla="*/ 175 w 234"/>
                <a:gd name="T25" fmla="*/ 3 h 354"/>
                <a:gd name="T26" fmla="*/ 189 w 234"/>
                <a:gd name="T27" fmla="*/ 2 h 354"/>
                <a:gd name="T28" fmla="*/ 204 w 234"/>
                <a:gd name="T29" fmla="*/ 2 h 354"/>
                <a:gd name="T30" fmla="*/ 218 w 234"/>
                <a:gd name="T31" fmla="*/ 1 h 354"/>
                <a:gd name="T32" fmla="*/ 233 w 234"/>
                <a:gd name="T33" fmla="*/ 0 h 354"/>
                <a:gd name="T34" fmla="*/ 233 w 234"/>
                <a:gd name="T35" fmla="*/ 86 h 354"/>
                <a:gd name="T36" fmla="*/ 234 w 234"/>
                <a:gd name="T37" fmla="*/ 172 h 354"/>
                <a:gd name="T38" fmla="*/ 234 w 234"/>
                <a:gd name="T39" fmla="*/ 259 h 354"/>
                <a:gd name="T40" fmla="*/ 234 w 234"/>
                <a:gd name="T41" fmla="*/ 345 h 354"/>
                <a:gd name="T42" fmla="*/ 234 w 234"/>
                <a:gd name="T43" fmla="*/ 347 h 354"/>
                <a:gd name="T44" fmla="*/ 234 w 234"/>
                <a:gd name="T45" fmla="*/ 350 h 354"/>
                <a:gd name="T46" fmla="*/ 234 w 234"/>
                <a:gd name="T47" fmla="*/ 352 h 354"/>
                <a:gd name="T48" fmla="*/ 234 w 234"/>
                <a:gd name="T49" fmla="*/ 354 h 354"/>
                <a:gd name="T50" fmla="*/ 222 w 234"/>
                <a:gd name="T51" fmla="*/ 354 h 354"/>
                <a:gd name="T52" fmla="*/ 211 w 234"/>
                <a:gd name="T53" fmla="*/ 354 h 354"/>
                <a:gd name="T54" fmla="*/ 199 w 234"/>
                <a:gd name="T55" fmla="*/ 354 h 354"/>
                <a:gd name="T56" fmla="*/ 187 w 234"/>
                <a:gd name="T57" fmla="*/ 354 h 354"/>
                <a:gd name="T58" fmla="*/ 175 w 234"/>
                <a:gd name="T59" fmla="*/ 354 h 354"/>
                <a:gd name="T60" fmla="*/ 164 w 234"/>
                <a:gd name="T61" fmla="*/ 354 h 354"/>
                <a:gd name="T62" fmla="*/ 152 w 234"/>
                <a:gd name="T63" fmla="*/ 354 h 354"/>
                <a:gd name="T64" fmla="*/ 139 w 234"/>
                <a:gd name="T65" fmla="*/ 354 h 354"/>
                <a:gd name="T66" fmla="*/ 128 w 234"/>
                <a:gd name="T67" fmla="*/ 354 h 354"/>
                <a:gd name="T68" fmla="*/ 116 w 234"/>
                <a:gd name="T69" fmla="*/ 354 h 354"/>
                <a:gd name="T70" fmla="*/ 105 w 234"/>
                <a:gd name="T71" fmla="*/ 354 h 354"/>
                <a:gd name="T72" fmla="*/ 92 w 234"/>
                <a:gd name="T73" fmla="*/ 354 h 354"/>
                <a:gd name="T74" fmla="*/ 81 w 234"/>
                <a:gd name="T75" fmla="*/ 353 h 354"/>
                <a:gd name="T76" fmla="*/ 69 w 234"/>
                <a:gd name="T77" fmla="*/ 353 h 354"/>
                <a:gd name="T78" fmla="*/ 56 w 234"/>
                <a:gd name="T79" fmla="*/ 353 h 354"/>
                <a:gd name="T80" fmla="*/ 45 w 234"/>
                <a:gd name="T81" fmla="*/ 353 h 354"/>
                <a:gd name="T82" fmla="*/ 44 w 234"/>
                <a:gd name="T83" fmla="*/ 351 h 354"/>
                <a:gd name="T84" fmla="*/ 44 w 234"/>
                <a:gd name="T85" fmla="*/ 347 h 354"/>
                <a:gd name="T86" fmla="*/ 43 w 234"/>
                <a:gd name="T87" fmla="*/ 344 h 354"/>
                <a:gd name="T88" fmla="*/ 43 w 234"/>
                <a:gd name="T89" fmla="*/ 341 h 354"/>
                <a:gd name="T90" fmla="*/ 38 w 234"/>
                <a:gd name="T91" fmla="*/ 341 h 354"/>
                <a:gd name="T92" fmla="*/ 32 w 234"/>
                <a:gd name="T93" fmla="*/ 341 h 354"/>
                <a:gd name="T94" fmla="*/ 28 w 234"/>
                <a:gd name="T95" fmla="*/ 341 h 354"/>
                <a:gd name="T96" fmla="*/ 22 w 234"/>
                <a:gd name="T97" fmla="*/ 341 h 354"/>
                <a:gd name="T98" fmla="*/ 17 w 234"/>
                <a:gd name="T99" fmla="*/ 341 h 354"/>
                <a:gd name="T100" fmla="*/ 11 w 234"/>
                <a:gd name="T101" fmla="*/ 341 h 354"/>
                <a:gd name="T102" fmla="*/ 7 w 234"/>
                <a:gd name="T103" fmla="*/ 339 h 354"/>
                <a:gd name="T104" fmla="*/ 1 w 234"/>
                <a:gd name="T105" fmla="*/ 339 h 354"/>
                <a:gd name="T106" fmla="*/ 1 w 234"/>
                <a:gd name="T107" fmla="*/ 258 h 354"/>
                <a:gd name="T108" fmla="*/ 1 w 234"/>
                <a:gd name="T109" fmla="*/ 177 h 354"/>
                <a:gd name="T110" fmla="*/ 1 w 234"/>
                <a:gd name="T111" fmla="*/ 95 h 354"/>
                <a:gd name="T112" fmla="*/ 0 w 234"/>
                <a:gd name="T113" fmla="*/ 1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" h="354">
                  <a:moveTo>
                    <a:pt x="0" y="15"/>
                  </a:moveTo>
                  <a:lnTo>
                    <a:pt x="15" y="13"/>
                  </a:lnTo>
                  <a:lnTo>
                    <a:pt x="29" y="12"/>
                  </a:lnTo>
                  <a:lnTo>
                    <a:pt x="44" y="12"/>
                  </a:lnTo>
                  <a:lnTo>
                    <a:pt x="58" y="11"/>
                  </a:lnTo>
                  <a:lnTo>
                    <a:pt x="73" y="10"/>
                  </a:lnTo>
                  <a:lnTo>
                    <a:pt x="87" y="9"/>
                  </a:lnTo>
                  <a:lnTo>
                    <a:pt x="101" y="8"/>
                  </a:lnTo>
                  <a:lnTo>
                    <a:pt x="116" y="7"/>
                  </a:lnTo>
                  <a:lnTo>
                    <a:pt x="131" y="7"/>
                  </a:lnTo>
                  <a:lnTo>
                    <a:pt x="145" y="5"/>
                  </a:lnTo>
                  <a:lnTo>
                    <a:pt x="160" y="4"/>
                  </a:lnTo>
                  <a:lnTo>
                    <a:pt x="175" y="3"/>
                  </a:lnTo>
                  <a:lnTo>
                    <a:pt x="189" y="2"/>
                  </a:lnTo>
                  <a:lnTo>
                    <a:pt x="204" y="2"/>
                  </a:lnTo>
                  <a:lnTo>
                    <a:pt x="218" y="1"/>
                  </a:lnTo>
                  <a:lnTo>
                    <a:pt x="233" y="0"/>
                  </a:lnTo>
                  <a:lnTo>
                    <a:pt x="233" y="86"/>
                  </a:lnTo>
                  <a:lnTo>
                    <a:pt x="234" y="172"/>
                  </a:lnTo>
                  <a:lnTo>
                    <a:pt x="234" y="259"/>
                  </a:lnTo>
                  <a:lnTo>
                    <a:pt x="234" y="345"/>
                  </a:lnTo>
                  <a:lnTo>
                    <a:pt x="234" y="347"/>
                  </a:lnTo>
                  <a:lnTo>
                    <a:pt x="234" y="350"/>
                  </a:lnTo>
                  <a:lnTo>
                    <a:pt x="234" y="352"/>
                  </a:lnTo>
                  <a:lnTo>
                    <a:pt x="234" y="354"/>
                  </a:lnTo>
                  <a:lnTo>
                    <a:pt x="222" y="354"/>
                  </a:lnTo>
                  <a:lnTo>
                    <a:pt x="211" y="354"/>
                  </a:lnTo>
                  <a:lnTo>
                    <a:pt x="199" y="354"/>
                  </a:lnTo>
                  <a:lnTo>
                    <a:pt x="187" y="354"/>
                  </a:lnTo>
                  <a:lnTo>
                    <a:pt x="175" y="354"/>
                  </a:lnTo>
                  <a:lnTo>
                    <a:pt x="164" y="354"/>
                  </a:lnTo>
                  <a:lnTo>
                    <a:pt x="152" y="354"/>
                  </a:lnTo>
                  <a:lnTo>
                    <a:pt x="139" y="354"/>
                  </a:lnTo>
                  <a:lnTo>
                    <a:pt x="128" y="354"/>
                  </a:lnTo>
                  <a:lnTo>
                    <a:pt x="116" y="354"/>
                  </a:lnTo>
                  <a:lnTo>
                    <a:pt x="105" y="354"/>
                  </a:lnTo>
                  <a:lnTo>
                    <a:pt x="92" y="354"/>
                  </a:lnTo>
                  <a:lnTo>
                    <a:pt x="81" y="353"/>
                  </a:lnTo>
                  <a:lnTo>
                    <a:pt x="69" y="353"/>
                  </a:lnTo>
                  <a:lnTo>
                    <a:pt x="56" y="353"/>
                  </a:lnTo>
                  <a:lnTo>
                    <a:pt x="45" y="353"/>
                  </a:lnTo>
                  <a:lnTo>
                    <a:pt x="44" y="351"/>
                  </a:lnTo>
                  <a:lnTo>
                    <a:pt x="44" y="347"/>
                  </a:lnTo>
                  <a:lnTo>
                    <a:pt x="43" y="344"/>
                  </a:lnTo>
                  <a:lnTo>
                    <a:pt x="43" y="341"/>
                  </a:lnTo>
                  <a:lnTo>
                    <a:pt x="38" y="341"/>
                  </a:lnTo>
                  <a:lnTo>
                    <a:pt x="32" y="341"/>
                  </a:lnTo>
                  <a:lnTo>
                    <a:pt x="28" y="341"/>
                  </a:lnTo>
                  <a:lnTo>
                    <a:pt x="22" y="341"/>
                  </a:lnTo>
                  <a:lnTo>
                    <a:pt x="17" y="341"/>
                  </a:lnTo>
                  <a:lnTo>
                    <a:pt x="11" y="341"/>
                  </a:lnTo>
                  <a:lnTo>
                    <a:pt x="7" y="339"/>
                  </a:lnTo>
                  <a:lnTo>
                    <a:pt x="1" y="339"/>
                  </a:lnTo>
                  <a:lnTo>
                    <a:pt x="1" y="258"/>
                  </a:lnTo>
                  <a:lnTo>
                    <a:pt x="1" y="177"/>
                  </a:lnTo>
                  <a:lnTo>
                    <a:pt x="1" y="9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DDD1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90" name="Freeform 566"/>
            <p:cNvSpPr>
              <a:spLocks/>
            </p:cNvSpPr>
            <p:nvPr/>
          </p:nvSpPr>
          <p:spPr bwMode="auto">
            <a:xfrm>
              <a:off x="442" y="729"/>
              <a:ext cx="117" cy="140"/>
            </a:xfrm>
            <a:custGeom>
              <a:avLst/>
              <a:gdLst>
                <a:gd name="T0" fmla="*/ 0 w 234"/>
                <a:gd name="T1" fmla="*/ 14 h 280"/>
                <a:gd name="T2" fmla="*/ 15 w 234"/>
                <a:gd name="T3" fmla="*/ 12 h 280"/>
                <a:gd name="T4" fmla="*/ 29 w 234"/>
                <a:gd name="T5" fmla="*/ 11 h 280"/>
                <a:gd name="T6" fmla="*/ 44 w 234"/>
                <a:gd name="T7" fmla="*/ 11 h 280"/>
                <a:gd name="T8" fmla="*/ 58 w 234"/>
                <a:gd name="T9" fmla="*/ 10 h 280"/>
                <a:gd name="T10" fmla="*/ 73 w 234"/>
                <a:gd name="T11" fmla="*/ 9 h 280"/>
                <a:gd name="T12" fmla="*/ 87 w 234"/>
                <a:gd name="T13" fmla="*/ 8 h 280"/>
                <a:gd name="T14" fmla="*/ 101 w 234"/>
                <a:gd name="T15" fmla="*/ 8 h 280"/>
                <a:gd name="T16" fmla="*/ 116 w 234"/>
                <a:gd name="T17" fmla="*/ 7 h 280"/>
                <a:gd name="T18" fmla="*/ 131 w 234"/>
                <a:gd name="T19" fmla="*/ 6 h 280"/>
                <a:gd name="T20" fmla="*/ 145 w 234"/>
                <a:gd name="T21" fmla="*/ 4 h 280"/>
                <a:gd name="T22" fmla="*/ 160 w 234"/>
                <a:gd name="T23" fmla="*/ 4 h 280"/>
                <a:gd name="T24" fmla="*/ 175 w 234"/>
                <a:gd name="T25" fmla="*/ 3 h 280"/>
                <a:gd name="T26" fmla="*/ 189 w 234"/>
                <a:gd name="T27" fmla="*/ 2 h 280"/>
                <a:gd name="T28" fmla="*/ 204 w 234"/>
                <a:gd name="T29" fmla="*/ 1 h 280"/>
                <a:gd name="T30" fmla="*/ 218 w 234"/>
                <a:gd name="T31" fmla="*/ 1 h 280"/>
                <a:gd name="T32" fmla="*/ 233 w 234"/>
                <a:gd name="T33" fmla="*/ 0 h 280"/>
                <a:gd name="T34" fmla="*/ 233 w 234"/>
                <a:gd name="T35" fmla="*/ 68 h 280"/>
                <a:gd name="T36" fmla="*/ 234 w 234"/>
                <a:gd name="T37" fmla="*/ 136 h 280"/>
                <a:gd name="T38" fmla="*/ 234 w 234"/>
                <a:gd name="T39" fmla="*/ 204 h 280"/>
                <a:gd name="T40" fmla="*/ 234 w 234"/>
                <a:gd name="T41" fmla="*/ 272 h 280"/>
                <a:gd name="T42" fmla="*/ 234 w 234"/>
                <a:gd name="T43" fmla="*/ 274 h 280"/>
                <a:gd name="T44" fmla="*/ 234 w 234"/>
                <a:gd name="T45" fmla="*/ 276 h 280"/>
                <a:gd name="T46" fmla="*/ 234 w 234"/>
                <a:gd name="T47" fmla="*/ 277 h 280"/>
                <a:gd name="T48" fmla="*/ 234 w 234"/>
                <a:gd name="T49" fmla="*/ 280 h 280"/>
                <a:gd name="T50" fmla="*/ 222 w 234"/>
                <a:gd name="T51" fmla="*/ 280 h 280"/>
                <a:gd name="T52" fmla="*/ 211 w 234"/>
                <a:gd name="T53" fmla="*/ 280 h 280"/>
                <a:gd name="T54" fmla="*/ 199 w 234"/>
                <a:gd name="T55" fmla="*/ 280 h 280"/>
                <a:gd name="T56" fmla="*/ 187 w 234"/>
                <a:gd name="T57" fmla="*/ 280 h 280"/>
                <a:gd name="T58" fmla="*/ 175 w 234"/>
                <a:gd name="T59" fmla="*/ 280 h 280"/>
                <a:gd name="T60" fmla="*/ 164 w 234"/>
                <a:gd name="T61" fmla="*/ 280 h 280"/>
                <a:gd name="T62" fmla="*/ 152 w 234"/>
                <a:gd name="T63" fmla="*/ 280 h 280"/>
                <a:gd name="T64" fmla="*/ 139 w 234"/>
                <a:gd name="T65" fmla="*/ 280 h 280"/>
                <a:gd name="T66" fmla="*/ 128 w 234"/>
                <a:gd name="T67" fmla="*/ 280 h 280"/>
                <a:gd name="T68" fmla="*/ 116 w 234"/>
                <a:gd name="T69" fmla="*/ 280 h 280"/>
                <a:gd name="T70" fmla="*/ 105 w 234"/>
                <a:gd name="T71" fmla="*/ 280 h 280"/>
                <a:gd name="T72" fmla="*/ 92 w 234"/>
                <a:gd name="T73" fmla="*/ 280 h 280"/>
                <a:gd name="T74" fmla="*/ 81 w 234"/>
                <a:gd name="T75" fmla="*/ 280 h 280"/>
                <a:gd name="T76" fmla="*/ 69 w 234"/>
                <a:gd name="T77" fmla="*/ 280 h 280"/>
                <a:gd name="T78" fmla="*/ 56 w 234"/>
                <a:gd name="T79" fmla="*/ 280 h 280"/>
                <a:gd name="T80" fmla="*/ 45 w 234"/>
                <a:gd name="T81" fmla="*/ 280 h 280"/>
                <a:gd name="T82" fmla="*/ 44 w 234"/>
                <a:gd name="T83" fmla="*/ 277 h 280"/>
                <a:gd name="T84" fmla="*/ 44 w 234"/>
                <a:gd name="T85" fmla="*/ 274 h 280"/>
                <a:gd name="T86" fmla="*/ 43 w 234"/>
                <a:gd name="T87" fmla="*/ 272 h 280"/>
                <a:gd name="T88" fmla="*/ 43 w 234"/>
                <a:gd name="T89" fmla="*/ 269 h 280"/>
                <a:gd name="T90" fmla="*/ 38 w 234"/>
                <a:gd name="T91" fmla="*/ 269 h 280"/>
                <a:gd name="T92" fmla="*/ 32 w 234"/>
                <a:gd name="T93" fmla="*/ 269 h 280"/>
                <a:gd name="T94" fmla="*/ 28 w 234"/>
                <a:gd name="T95" fmla="*/ 269 h 280"/>
                <a:gd name="T96" fmla="*/ 22 w 234"/>
                <a:gd name="T97" fmla="*/ 269 h 280"/>
                <a:gd name="T98" fmla="*/ 17 w 234"/>
                <a:gd name="T99" fmla="*/ 269 h 280"/>
                <a:gd name="T100" fmla="*/ 11 w 234"/>
                <a:gd name="T101" fmla="*/ 269 h 280"/>
                <a:gd name="T102" fmla="*/ 7 w 234"/>
                <a:gd name="T103" fmla="*/ 268 h 280"/>
                <a:gd name="T104" fmla="*/ 1 w 234"/>
                <a:gd name="T105" fmla="*/ 268 h 280"/>
                <a:gd name="T106" fmla="*/ 1 w 234"/>
                <a:gd name="T107" fmla="*/ 205 h 280"/>
                <a:gd name="T108" fmla="*/ 1 w 234"/>
                <a:gd name="T109" fmla="*/ 141 h 280"/>
                <a:gd name="T110" fmla="*/ 1 w 234"/>
                <a:gd name="T111" fmla="*/ 77 h 280"/>
                <a:gd name="T112" fmla="*/ 0 w 234"/>
                <a:gd name="T113" fmla="*/ 14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4" h="280">
                  <a:moveTo>
                    <a:pt x="0" y="14"/>
                  </a:moveTo>
                  <a:lnTo>
                    <a:pt x="15" y="12"/>
                  </a:lnTo>
                  <a:lnTo>
                    <a:pt x="29" y="11"/>
                  </a:lnTo>
                  <a:lnTo>
                    <a:pt x="44" y="11"/>
                  </a:lnTo>
                  <a:lnTo>
                    <a:pt x="58" y="10"/>
                  </a:lnTo>
                  <a:lnTo>
                    <a:pt x="73" y="9"/>
                  </a:lnTo>
                  <a:lnTo>
                    <a:pt x="87" y="8"/>
                  </a:lnTo>
                  <a:lnTo>
                    <a:pt x="101" y="8"/>
                  </a:lnTo>
                  <a:lnTo>
                    <a:pt x="116" y="7"/>
                  </a:lnTo>
                  <a:lnTo>
                    <a:pt x="131" y="6"/>
                  </a:lnTo>
                  <a:lnTo>
                    <a:pt x="145" y="4"/>
                  </a:lnTo>
                  <a:lnTo>
                    <a:pt x="160" y="4"/>
                  </a:lnTo>
                  <a:lnTo>
                    <a:pt x="175" y="3"/>
                  </a:lnTo>
                  <a:lnTo>
                    <a:pt x="189" y="2"/>
                  </a:lnTo>
                  <a:lnTo>
                    <a:pt x="204" y="1"/>
                  </a:lnTo>
                  <a:lnTo>
                    <a:pt x="218" y="1"/>
                  </a:lnTo>
                  <a:lnTo>
                    <a:pt x="233" y="0"/>
                  </a:lnTo>
                  <a:lnTo>
                    <a:pt x="233" y="68"/>
                  </a:lnTo>
                  <a:lnTo>
                    <a:pt x="234" y="136"/>
                  </a:lnTo>
                  <a:lnTo>
                    <a:pt x="234" y="204"/>
                  </a:lnTo>
                  <a:lnTo>
                    <a:pt x="234" y="272"/>
                  </a:lnTo>
                  <a:lnTo>
                    <a:pt x="234" y="274"/>
                  </a:lnTo>
                  <a:lnTo>
                    <a:pt x="234" y="276"/>
                  </a:lnTo>
                  <a:lnTo>
                    <a:pt x="234" y="277"/>
                  </a:lnTo>
                  <a:lnTo>
                    <a:pt x="234" y="280"/>
                  </a:lnTo>
                  <a:lnTo>
                    <a:pt x="222" y="280"/>
                  </a:lnTo>
                  <a:lnTo>
                    <a:pt x="211" y="280"/>
                  </a:lnTo>
                  <a:lnTo>
                    <a:pt x="199" y="280"/>
                  </a:lnTo>
                  <a:lnTo>
                    <a:pt x="187" y="280"/>
                  </a:lnTo>
                  <a:lnTo>
                    <a:pt x="175" y="280"/>
                  </a:lnTo>
                  <a:lnTo>
                    <a:pt x="164" y="280"/>
                  </a:lnTo>
                  <a:lnTo>
                    <a:pt x="152" y="280"/>
                  </a:lnTo>
                  <a:lnTo>
                    <a:pt x="139" y="280"/>
                  </a:lnTo>
                  <a:lnTo>
                    <a:pt x="128" y="280"/>
                  </a:lnTo>
                  <a:lnTo>
                    <a:pt x="116" y="280"/>
                  </a:lnTo>
                  <a:lnTo>
                    <a:pt x="105" y="280"/>
                  </a:lnTo>
                  <a:lnTo>
                    <a:pt x="92" y="280"/>
                  </a:lnTo>
                  <a:lnTo>
                    <a:pt x="81" y="280"/>
                  </a:lnTo>
                  <a:lnTo>
                    <a:pt x="69" y="280"/>
                  </a:lnTo>
                  <a:lnTo>
                    <a:pt x="56" y="280"/>
                  </a:lnTo>
                  <a:lnTo>
                    <a:pt x="45" y="280"/>
                  </a:lnTo>
                  <a:lnTo>
                    <a:pt x="44" y="277"/>
                  </a:lnTo>
                  <a:lnTo>
                    <a:pt x="44" y="274"/>
                  </a:lnTo>
                  <a:lnTo>
                    <a:pt x="43" y="272"/>
                  </a:lnTo>
                  <a:lnTo>
                    <a:pt x="43" y="269"/>
                  </a:lnTo>
                  <a:lnTo>
                    <a:pt x="38" y="269"/>
                  </a:lnTo>
                  <a:lnTo>
                    <a:pt x="32" y="269"/>
                  </a:lnTo>
                  <a:lnTo>
                    <a:pt x="28" y="269"/>
                  </a:lnTo>
                  <a:lnTo>
                    <a:pt x="22" y="269"/>
                  </a:lnTo>
                  <a:lnTo>
                    <a:pt x="17" y="269"/>
                  </a:lnTo>
                  <a:lnTo>
                    <a:pt x="11" y="269"/>
                  </a:lnTo>
                  <a:lnTo>
                    <a:pt x="7" y="268"/>
                  </a:lnTo>
                  <a:lnTo>
                    <a:pt x="1" y="268"/>
                  </a:lnTo>
                  <a:lnTo>
                    <a:pt x="1" y="205"/>
                  </a:lnTo>
                  <a:lnTo>
                    <a:pt x="1" y="141"/>
                  </a:lnTo>
                  <a:lnTo>
                    <a:pt x="1" y="77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E5D8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91" name="Freeform 567"/>
            <p:cNvSpPr>
              <a:spLocks/>
            </p:cNvSpPr>
            <p:nvPr/>
          </p:nvSpPr>
          <p:spPr bwMode="auto">
            <a:xfrm>
              <a:off x="442" y="729"/>
              <a:ext cx="117" cy="103"/>
            </a:xfrm>
            <a:custGeom>
              <a:avLst/>
              <a:gdLst>
                <a:gd name="T0" fmla="*/ 0 w 234"/>
                <a:gd name="T1" fmla="*/ 12 h 206"/>
                <a:gd name="T2" fmla="*/ 233 w 234"/>
                <a:gd name="T3" fmla="*/ 0 h 206"/>
                <a:gd name="T4" fmla="*/ 234 w 234"/>
                <a:gd name="T5" fmla="*/ 199 h 206"/>
                <a:gd name="T6" fmla="*/ 234 w 234"/>
                <a:gd name="T7" fmla="*/ 206 h 206"/>
                <a:gd name="T8" fmla="*/ 45 w 234"/>
                <a:gd name="T9" fmla="*/ 206 h 206"/>
                <a:gd name="T10" fmla="*/ 43 w 234"/>
                <a:gd name="T11" fmla="*/ 199 h 206"/>
                <a:gd name="T12" fmla="*/ 1 w 234"/>
                <a:gd name="T13" fmla="*/ 199 h 206"/>
                <a:gd name="T14" fmla="*/ 0 w 234"/>
                <a:gd name="T15" fmla="*/ 12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4" h="206">
                  <a:moveTo>
                    <a:pt x="0" y="12"/>
                  </a:moveTo>
                  <a:lnTo>
                    <a:pt x="233" y="0"/>
                  </a:lnTo>
                  <a:lnTo>
                    <a:pt x="234" y="199"/>
                  </a:lnTo>
                  <a:lnTo>
                    <a:pt x="234" y="206"/>
                  </a:lnTo>
                  <a:lnTo>
                    <a:pt x="45" y="206"/>
                  </a:lnTo>
                  <a:lnTo>
                    <a:pt x="43" y="199"/>
                  </a:lnTo>
                  <a:lnTo>
                    <a:pt x="1" y="199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EAE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92" name="Freeform 568"/>
            <p:cNvSpPr>
              <a:spLocks/>
            </p:cNvSpPr>
            <p:nvPr/>
          </p:nvSpPr>
          <p:spPr bwMode="auto">
            <a:xfrm>
              <a:off x="580" y="624"/>
              <a:ext cx="404" cy="542"/>
            </a:xfrm>
            <a:custGeom>
              <a:avLst/>
              <a:gdLst>
                <a:gd name="T0" fmla="*/ 65 w 809"/>
                <a:gd name="T1" fmla="*/ 112 h 1084"/>
                <a:gd name="T2" fmla="*/ 112 w 809"/>
                <a:gd name="T3" fmla="*/ 99 h 1084"/>
                <a:gd name="T4" fmla="*/ 159 w 809"/>
                <a:gd name="T5" fmla="*/ 88 h 1084"/>
                <a:gd name="T6" fmla="*/ 206 w 809"/>
                <a:gd name="T7" fmla="*/ 77 h 1084"/>
                <a:gd name="T8" fmla="*/ 254 w 809"/>
                <a:gd name="T9" fmla="*/ 67 h 1084"/>
                <a:gd name="T10" fmla="*/ 302 w 809"/>
                <a:gd name="T11" fmla="*/ 58 h 1084"/>
                <a:gd name="T12" fmla="*/ 349 w 809"/>
                <a:gd name="T13" fmla="*/ 48 h 1084"/>
                <a:gd name="T14" fmla="*/ 398 w 809"/>
                <a:gd name="T15" fmla="*/ 40 h 1084"/>
                <a:gd name="T16" fmla="*/ 445 w 809"/>
                <a:gd name="T17" fmla="*/ 33 h 1084"/>
                <a:gd name="T18" fmla="*/ 493 w 809"/>
                <a:gd name="T19" fmla="*/ 26 h 1084"/>
                <a:gd name="T20" fmla="*/ 542 w 809"/>
                <a:gd name="T21" fmla="*/ 21 h 1084"/>
                <a:gd name="T22" fmla="*/ 590 w 809"/>
                <a:gd name="T23" fmla="*/ 15 h 1084"/>
                <a:gd name="T24" fmla="*/ 638 w 809"/>
                <a:gd name="T25" fmla="*/ 10 h 1084"/>
                <a:gd name="T26" fmla="*/ 687 w 809"/>
                <a:gd name="T27" fmla="*/ 7 h 1084"/>
                <a:gd name="T28" fmla="*/ 735 w 809"/>
                <a:gd name="T29" fmla="*/ 3 h 1084"/>
                <a:gd name="T30" fmla="*/ 785 w 809"/>
                <a:gd name="T31" fmla="*/ 1 h 1084"/>
                <a:gd name="T32" fmla="*/ 796 w 809"/>
                <a:gd name="T33" fmla="*/ 264 h 1084"/>
                <a:gd name="T34" fmla="*/ 786 w 809"/>
                <a:gd name="T35" fmla="*/ 788 h 1084"/>
                <a:gd name="T36" fmla="*/ 775 w 809"/>
                <a:gd name="T37" fmla="*/ 1056 h 1084"/>
                <a:gd name="T38" fmla="*/ 739 w 809"/>
                <a:gd name="T39" fmla="*/ 1063 h 1084"/>
                <a:gd name="T40" fmla="*/ 697 w 809"/>
                <a:gd name="T41" fmla="*/ 1070 h 1084"/>
                <a:gd name="T42" fmla="*/ 652 w 809"/>
                <a:gd name="T43" fmla="*/ 1075 h 1084"/>
                <a:gd name="T44" fmla="*/ 604 w 809"/>
                <a:gd name="T45" fmla="*/ 1079 h 1084"/>
                <a:gd name="T46" fmla="*/ 553 w 809"/>
                <a:gd name="T47" fmla="*/ 1081 h 1084"/>
                <a:gd name="T48" fmla="*/ 500 w 809"/>
                <a:gd name="T49" fmla="*/ 1084 h 1084"/>
                <a:gd name="T50" fmla="*/ 446 w 809"/>
                <a:gd name="T51" fmla="*/ 1084 h 1084"/>
                <a:gd name="T52" fmla="*/ 392 w 809"/>
                <a:gd name="T53" fmla="*/ 1083 h 1084"/>
                <a:gd name="T54" fmla="*/ 338 w 809"/>
                <a:gd name="T55" fmla="*/ 1080 h 1084"/>
                <a:gd name="T56" fmla="*/ 284 w 809"/>
                <a:gd name="T57" fmla="*/ 1077 h 1084"/>
                <a:gd name="T58" fmla="*/ 232 w 809"/>
                <a:gd name="T59" fmla="*/ 1072 h 1084"/>
                <a:gd name="T60" fmla="*/ 182 w 809"/>
                <a:gd name="T61" fmla="*/ 1066 h 1084"/>
                <a:gd name="T62" fmla="*/ 135 w 809"/>
                <a:gd name="T63" fmla="*/ 1058 h 1084"/>
                <a:gd name="T64" fmla="*/ 91 w 809"/>
                <a:gd name="T65" fmla="*/ 1050 h 1084"/>
                <a:gd name="T66" fmla="*/ 52 w 809"/>
                <a:gd name="T67" fmla="*/ 1040 h 1084"/>
                <a:gd name="T68" fmla="*/ 19 w 809"/>
                <a:gd name="T69" fmla="*/ 919 h 1084"/>
                <a:gd name="T70" fmla="*/ 1 w 809"/>
                <a:gd name="T71" fmla="*/ 694 h 1084"/>
                <a:gd name="T72" fmla="*/ 3 w 809"/>
                <a:gd name="T73" fmla="*/ 470 h 1084"/>
                <a:gd name="T74" fmla="*/ 23 w 809"/>
                <a:gd name="T75" fmla="*/ 238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09" h="1084">
                  <a:moveTo>
                    <a:pt x="41" y="117"/>
                  </a:moveTo>
                  <a:lnTo>
                    <a:pt x="65" y="112"/>
                  </a:lnTo>
                  <a:lnTo>
                    <a:pt x="88" y="105"/>
                  </a:lnTo>
                  <a:lnTo>
                    <a:pt x="112" y="99"/>
                  </a:lnTo>
                  <a:lnTo>
                    <a:pt x="135" y="93"/>
                  </a:lnTo>
                  <a:lnTo>
                    <a:pt x="159" y="88"/>
                  </a:lnTo>
                  <a:lnTo>
                    <a:pt x="182" y="82"/>
                  </a:lnTo>
                  <a:lnTo>
                    <a:pt x="206" y="77"/>
                  </a:lnTo>
                  <a:lnTo>
                    <a:pt x="231" y="71"/>
                  </a:lnTo>
                  <a:lnTo>
                    <a:pt x="254" y="67"/>
                  </a:lnTo>
                  <a:lnTo>
                    <a:pt x="278" y="62"/>
                  </a:lnTo>
                  <a:lnTo>
                    <a:pt x="302" y="58"/>
                  </a:lnTo>
                  <a:lnTo>
                    <a:pt x="325" y="53"/>
                  </a:lnTo>
                  <a:lnTo>
                    <a:pt x="349" y="48"/>
                  </a:lnTo>
                  <a:lnTo>
                    <a:pt x="373" y="45"/>
                  </a:lnTo>
                  <a:lnTo>
                    <a:pt x="398" y="40"/>
                  </a:lnTo>
                  <a:lnTo>
                    <a:pt x="422" y="37"/>
                  </a:lnTo>
                  <a:lnTo>
                    <a:pt x="445" y="33"/>
                  </a:lnTo>
                  <a:lnTo>
                    <a:pt x="469" y="30"/>
                  </a:lnTo>
                  <a:lnTo>
                    <a:pt x="493" y="26"/>
                  </a:lnTo>
                  <a:lnTo>
                    <a:pt x="517" y="23"/>
                  </a:lnTo>
                  <a:lnTo>
                    <a:pt x="542" y="21"/>
                  </a:lnTo>
                  <a:lnTo>
                    <a:pt x="566" y="17"/>
                  </a:lnTo>
                  <a:lnTo>
                    <a:pt x="590" y="15"/>
                  </a:lnTo>
                  <a:lnTo>
                    <a:pt x="614" y="13"/>
                  </a:lnTo>
                  <a:lnTo>
                    <a:pt x="638" y="10"/>
                  </a:lnTo>
                  <a:lnTo>
                    <a:pt x="663" y="8"/>
                  </a:lnTo>
                  <a:lnTo>
                    <a:pt x="687" y="7"/>
                  </a:lnTo>
                  <a:lnTo>
                    <a:pt x="711" y="5"/>
                  </a:lnTo>
                  <a:lnTo>
                    <a:pt x="735" y="3"/>
                  </a:lnTo>
                  <a:lnTo>
                    <a:pt x="760" y="2"/>
                  </a:lnTo>
                  <a:lnTo>
                    <a:pt x="785" y="1"/>
                  </a:lnTo>
                  <a:lnTo>
                    <a:pt x="809" y="0"/>
                  </a:lnTo>
                  <a:lnTo>
                    <a:pt x="796" y="264"/>
                  </a:lnTo>
                  <a:lnTo>
                    <a:pt x="788" y="525"/>
                  </a:lnTo>
                  <a:lnTo>
                    <a:pt x="786" y="788"/>
                  </a:lnTo>
                  <a:lnTo>
                    <a:pt x="792" y="1052"/>
                  </a:lnTo>
                  <a:lnTo>
                    <a:pt x="775" y="1056"/>
                  </a:lnTo>
                  <a:lnTo>
                    <a:pt x="757" y="1060"/>
                  </a:lnTo>
                  <a:lnTo>
                    <a:pt x="739" y="1063"/>
                  </a:lnTo>
                  <a:lnTo>
                    <a:pt x="718" y="1066"/>
                  </a:lnTo>
                  <a:lnTo>
                    <a:pt x="697" y="1070"/>
                  </a:lnTo>
                  <a:lnTo>
                    <a:pt x="675" y="1072"/>
                  </a:lnTo>
                  <a:lnTo>
                    <a:pt x="652" y="1075"/>
                  </a:lnTo>
                  <a:lnTo>
                    <a:pt x="628" y="1077"/>
                  </a:lnTo>
                  <a:lnTo>
                    <a:pt x="604" y="1079"/>
                  </a:lnTo>
                  <a:lnTo>
                    <a:pt x="578" y="1080"/>
                  </a:lnTo>
                  <a:lnTo>
                    <a:pt x="553" y="1081"/>
                  </a:lnTo>
                  <a:lnTo>
                    <a:pt x="527" y="1083"/>
                  </a:lnTo>
                  <a:lnTo>
                    <a:pt x="500" y="1084"/>
                  </a:lnTo>
                  <a:lnTo>
                    <a:pt x="473" y="1084"/>
                  </a:lnTo>
                  <a:lnTo>
                    <a:pt x="446" y="1084"/>
                  </a:lnTo>
                  <a:lnTo>
                    <a:pt x="418" y="1084"/>
                  </a:lnTo>
                  <a:lnTo>
                    <a:pt x="392" y="1083"/>
                  </a:lnTo>
                  <a:lnTo>
                    <a:pt x="364" y="1081"/>
                  </a:lnTo>
                  <a:lnTo>
                    <a:pt x="338" y="1080"/>
                  </a:lnTo>
                  <a:lnTo>
                    <a:pt x="310" y="1079"/>
                  </a:lnTo>
                  <a:lnTo>
                    <a:pt x="284" y="1077"/>
                  </a:lnTo>
                  <a:lnTo>
                    <a:pt x="257" y="1075"/>
                  </a:lnTo>
                  <a:lnTo>
                    <a:pt x="232" y="1072"/>
                  </a:lnTo>
                  <a:lnTo>
                    <a:pt x="206" y="1070"/>
                  </a:lnTo>
                  <a:lnTo>
                    <a:pt x="182" y="1066"/>
                  </a:lnTo>
                  <a:lnTo>
                    <a:pt x="158" y="1063"/>
                  </a:lnTo>
                  <a:lnTo>
                    <a:pt x="135" y="1058"/>
                  </a:lnTo>
                  <a:lnTo>
                    <a:pt x="113" y="1055"/>
                  </a:lnTo>
                  <a:lnTo>
                    <a:pt x="91" y="1050"/>
                  </a:lnTo>
                  <a:lnTo>
                    <a:pt x="72" y="1046"/>
                  </a:lnTo>
                  <a:lnTo>
                    <a:pt x="52" y="1040"/>
                  </a:lnTo>
                  <a:lnTo>
                    <a:pt x="35" y="1034"/>
                  </a:lnTo>
                  <a:lnTo>
                    <a:pt x="19" y="919"/>
                  </a:lnTo>
                  <a:lnTo>
                    <a:pt x="7" y="806"/>
                  </a:lnTo>
                  <a:lnTo>
                    <a:pt x="1" y="694"/>
                  </a:lnTo>
                  <a:lnTo>
                    <a:pt x="0" y="583"/>
                  </a:lnTo>
                  <a:lnTo>
                    <a:pt x="3" y="470"/>
                  </a:lnTo>
                  <a:lnTo>
                    <a:pt x="11" y="356"/>
                  </a:lnTo>
                  <a:lnTo>
                    <a:pt x="23" y="238"/>
                  </a:lnTo>
                  <a:lnTo>
                    <a:pt x="41" y="117"/>
                  </a:lnTo>
                  <a:close/>
                </a:path>
              </a:pathLst>
            </a:custGeom>
            <a:solidFill>
              <a:srgbClr val="AA8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93" name="Freeform 569"/>
            <p:cNvSpPr>
              <a:spLocks/>
            </p:cNvSpPr>
            <p:nvPr/>
          </p:nvSpPr>
          <p:spPr bwMode="auto">
            <a:xfrm>
              <a:off x="580" y="625"/>
              <a:ext cx="395" cy="522"/>
            </a:xfrm>
            <a:custGeom>
              <a:avLst/>
              <a:gdLst>
                <a:gd name="T0" fmla="*/ 41 w 789"/>
                <a:gd name="T1" fmla="*/ 117 h 1045"/>
                <a:gd name="T2" fmla="*/ 64 w 789"/>
                <a:gd name="T3" fmla="*/ 111 h 1045"/>
                <a:gd name="T4" fmla="*/ 87 w 789"/>
                <a:gd name="T5" fmla="*/ 105 h 1045"/>
                <a:gd name="T6" fmla="*/ 110 w 789"/>
                <a:gd name="T7" fmla="*/ 99 h 1045"/>
                <a:gd name="T8" fmla="*/ 133 w 789"/>
                <a:gd name="T9" fmla="*/ 94 h 1045"/>
                <a:gd name="T10" fmla="*/ 156 w 789"/>
                <a:gd name="T11" fmla="*/ 88 h 1045"/>
                <a:gd name="T12" fmla="*/ 179 w 789"/>
                <a:gd name="T13" fmla="*/ 82 h 1045"/>
                <a:gd name="T14" fmla="*/ 202 w 789"/>
                <a:gd name="T15" fmla="*/ 77 h 1045"/>
                <a:gd name="T16" fmla="*/ 225 w 789"/>
                <a:gd name="T17" fmla="*/ 72 h 1045"/>
                <a:gd name="T18" fmla="*/ 248 w 789"/>
                <a:gd name="T19" fmla="*/ 67 h 1045"/>
                <a:gd name="T20" fmla="*/ 271 w 789"/>
                <a:gd name="T21" fmla="*/ 62 h 1045"/>
                <a:gd name="T22" fmla="*/ 295 w 789"/>
                <a:gd name="T23" fmla="*/ 58 h 1045"/>
                <a:gd name="T24" fmla="*/ 318 w 789"/>
                <a:gd name="T25" fmla="*/ 53 h 1045"/>
                <a:gd name="T26" fmla="*/ 341 w 789"/>
                <a:gd name="T27" fmla="*/ 49 h 1045"/>
                <a:gd name="T28" fmla="*/ 366 w 789"/>
                <a:gd name="T29" fmla="*/ 45 h 1045"/>
                <a:gd name="T30" fmla="*/ 389 w 789"/>
                <a:gd name="T31" fmla="*/ 41 h 1045"/>
                <a:gd name="T32" fmla="*/ 412 w 789"/>
                <a:gd name="T33" fmla="*/ 37 h 1045"/>
                <a:gd name="T34" fmla="*/ 436 w 789"/>
                <a:gd name="T35" fmla="*/ 34 h 1045"/>
                <a:gd name="T36" fmla="*/ 459 w 789"/>
                <a:gd name="T37" fmla="*/ 30 h 1045"/>
                <a:gd name="T38" fmla="*/ 483 w 789"/>
                <a:gd name="T39" fmla="*/ 27 h 1045"/>
                <a:gd name="T40" fmla="*/ 506 w 789"/>
                <a:gd name="T41" fmla="*/ 23 h 1045"/>
                <a:gd name="T42" fmla="*/ 530 w 789"/>
                <a:gd name="T43" fmla="*/ 21 h 1045"/>
                <a:gd name="T44" fmla="*/ 553 w 789"/>
                <a:gd name="T45" fmla="*/ 18 h 1045"/>
                <a:gd name="T46" fmla="*/ 577 w 789"/>
                <a:gd name="T47" fmla="*/ 15 h 1045"/>
                <a:gd name="T48" fmla="*/ 601 w 789"/>
                <a:gd name="T49" fmla="*/ 13 h 1045"/>
                <a:gd name="T50" fmla="*/ 625 w 789"/>
                <a:gd name="T51" fmla="*/ 11 h 1045"/>
                <a:gd name="T52" fmla="*/ 648 w 789"/>
                <a:gd name="T53" fmla="*/ 8 h 1045"/>
                <a:gd name="T54" fmla="*/ 672 w 789"/>
                <a:gd name="T55" fmla="*/ 7 h 1045"/>
                <a:gd name="T56" fmla="*/ 695 w 789"/>
                <a:gd name="T57" fmla="*/ 5 h 1045"/>
                <a:gd name="T58" fmla="*/ 719 w 789"/>
                <a:gd name="T59" fmla="*/ 4 h 1045"/>
                <a:gd name="T60" fmla="*/ 742 w 789"/>
                <a:gd name="T61" fmla="*/ 3 h 1045"/>
                <a:gd name="T62" fmla="*/ 766 w 789"/>
                <a:gd name="T63" fmla="*/ 1 h 1045"/>
                <a:gd name="T64" fmla="*/ 789 w 789"/>
                <a:gd name="T65" fmla="*/ 0 h 1045"/>
                <a:gd name="T66" fmla="*/ 778 w 789"/>
                <a:gd name="T67" fmla="*/ 254 h 1045"/>
                <a:gd name="T68" fmla="*/ 769 w 789"/>
                <a:gd name="T69" fmla="*/ 505 h 1045"/>
                <a:gd name="T70" fmla="*/ 766 w 789"/>
                <a:gd name="T71" fmla="*/ 756 h 1045"/>
                <a:gd name="T72" fmla="*/ 772 w 789"/>
                <a:gd name="T73" fmla="*/ 1009 h 1045"/>
                <a:gd name="T74" fmla="*/ 739 w 789"/>
                <a:gd name="T75" fmla="*/ 1017 h 1045"/>
                <a:gd name="T76" fmla="*/ 701 w 789"/>
                <a:gd name="T77" fmla="*/ 1024 h 1045"/>
                <a:gd name="T78" fmla="*/ 658 w 789"/>
                <a:gd name="T79" fmla="*/ 1031 h 1045"/>
                <a:gd name="T80" fmla="*/ 612 w 789"/>
                <a:gd name="T81" fmla="*/ 1036 h 1045"/>
                <a:gd name="T82" fmla="*/ 564 w 789"/>
                <a:gd name="T83" fmla="*/ 1040 h 1045"/>
                <a:gd name="T84" fmla="*/ 514 w 789"/>
                <a:gd name="T85" fmla="*/ 1043 h 1045"/>
                <a:gd name="T86" fmla="*/ 461 w 789"/>
                <a:gd name="T87" fmla="*/ 1044 h 1045"/>
                <a:gd name="T88" fmla="*/ 409 w 789"/>
                <a:gd name="T89" fmla="*/ 1045 h 1045"/>
                <a:gd name="T90" fmla="*/ 355 w 789"/>
                <a:gd name="T91" fmla="*/ 1044 h 1045"/>
                <a:gd name="T92" fmla="*/ 303 w 789"/>
                <a:gd name="T93" fmla="*/ 1041 h 1045"/>
                <a:gd name="T94" fmla="*/ 252 w 789"/>
                <a:gd name="T95" fmla="*/ 1038 h 1045"/>
                <a:gd name="T96" fmla="*/ 202 w 789"/>
                <a:gd name="T97" fmla="*/ 1033 h 1045"/>
                <a:gd name="T98" fmla="*/ 155 w 789"/>
                <a:gd name="T99" fmla="*/ 1026 h 1045"/>
                <a:gd name="T100" fmla="*/ 111 w 789"/>
                <a:gd name="T101" fmla="*/ 1020 h 1045"/>
                <a:gd name="T102" fmla="*/ 71 w 789"/>
                <a:gd name="T103" fmla="*/ 1009 h 1045"/>
                <a:gd name="T104" fmla="*/ 35 w 789"/>
                <a:gd name="T105" fmla="*/ 999 h 1045"/>
                <a:gd name="T106" fmla="*/ 19 w 789"/>
                <a:gd name="T107" fmla="*/ 888 h 1045"/>
                <a:gd name="T108" fmla="*/ 8 w 789"/>
                <a:gd name="T109" fmla="*/ 780 h 1045"/>
                <a:gd name="T110" fmla="*/ 2 w 789"/>
                <a:gd name="T111" fmla="*/ 672 h 1045"/>
                <a:gd name="T112" fmla="*/ 0 w 789"/>
                <a:gd name="T113" fmla="*/ 565 h 1045"/>
                <a:gd name="T114" fmla="*/ 4 w 789"/>
                <a:gd name="T115" fmla="*/ 456 h 1045"/>
                <a:gd name="T116" fmla="*/ 12 w 789"/>
                <a:gd name="T117" fmla="*/ 346 h 1045"/>
                <a:gd name="T118" fmla="*/ 25 w 789"/>
                <a:gd name="T119" fmla="*/ 233 h 1045"/>
                <a:gd name="T120" fmla="*/ 41 w 789"/>
                <a:gd name="T121" fmla="*/ 117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89" h="1045">
                  <a:moveTo>
                    <a:pt x="41" y="117"/>
                  </a:moveTo>
                  <a:lnTo>
                    <a:pt x="64" y="111"/>
                  </a:lnTo>
                  <a:lnTo>
                    <a:pt x="87" y="105"/>
                  </a:lnTo>
                  <a:lnTo>
                    <a:pt x="110" y="99"/>
                  </a:lnTo>
                  <a:lnTo>
                    <a:pt x="133" y="94"/>
                  </a:lnTo>
                  <a:lnTo>
                    <a:pt x="156" y="88"/>
                  </a:lnTo>
                  <a:lnTo>
                    <a:pt x="179" y="82"/>
                  </a:lnTo>
                  <a:lnTo>
                    <a:pt x="202" y="77"/>
                  </a:lnTo>
                  <a:lnTo>
                    <a:pt x="225" y="72"/>
                  </a:lnTo>
                  <a:lnTo>
                    <a:pt x="248" y="67"/>
                  </a:lnTo>
                  <a:lnTo>
                    <a:pt x="271" y="62"/>
                  </a:lnTo>
                  <a:lnTo>
                    <a:pt x="295" y="58"/>
                  </a:lnTo>
                  <a:lnTo>
                    <a:pt x="318" y="53"/>
                  </a:lnTo>
                  <a:lnTo>
                    <a:pt x="341" y="49"/>
                  </a:lnTo>
                  <a:lnTo>
                    <a:pt x="366" y="45"/>
                  </a:lnTo>
                  <a:lnTo>
                    <a:pt x="389" y="41"/>
                  </a:lnTo>
                  <a:lnTo>
                    <a:pt x="412" y="37"/>
                  </a:lnTo>
                  <a:lnTo>
                    <a:pt x="436" y="34"/>
                  </a:lnTo>
                  <a:lnTo>
                    <a:pt x="459" y="30"/>
                  </a:lnTo>
                  <a:lnTo>
                    <a:pt x="483" y="27"/>
                  </a:lnTo>
                  <a:lnTo>
                    <a:pt x="506" y="23"/>
                  </a:lnTo>
                  <a:lnTo>
                    <a:pt x="530" y="21"/>
                  </a:lnTo>
                  <a:lnTo>
                    <a:pt x="553" y="18"/>
                  </a:lnTo>
                  <a:lnTo>
                    <a:pt x="577" y="15"/>
                  </a:lnTo>
                  <a:lnTo>
                    <a:pt x="601" y="13"/>
                  </a:lnTo>
                  <a:lnTo>
                    <a:pt x="625" y="11"/>
                  </a:lnTo>
                  <a:lnTo>
                    <a:pt x="648" y="8"/>
                  </a:lnTo>
                  <a:lnTo>
                    <a:pt x="672" y="7"/>
                  </a:lnTo>
                  <a:lnTo>
                    <a:pt x="695" y="5"/>
                  </a:lnTo>
                  <a:lnTo>
                    <a:pt x="719" y="4"/>
                  </a:lnTo>
                  <a:lnTo>
                    <a:pt x="742" y="3"/>
                  </a:lnTo>
                  <a:lnTo>
                    <a:pt x="766" y="1"/>
                  </a:lnTo>
                  <a:lnTo>
                    <a:pt x="789" y="0"/>
                  </a:lnTo>
                  <a:lnTo>
                    <a:pt x="778" y="254"/>
                  </a:lnTo>
                  <a:lnTo>
                    <a:pt x="769" y="505"/>
                  </a:lnTo>
                  <a:lnTo>
                    <a:pt x="766" y="756"/>
                  </a:lnTo>
                  <a:lnTo>
                    <a:pt x="772" y="1009"/>
                  </a:lnTo>
                  <a:lnTo>
                    <a:pt x="739" y="1017"/>
                  </a:lnTo>
                  <a:lnTo>
                    <a:pt x="701" y="1024"/>
                  </a:lnTo>
                  <a:lnTo>
                    <a:pt x="658" y="1031"/>
                  </a:lnTo>
                  <a:lnTo>
                    <a:pt x="612" y="1036"/>
                  </a:lnTo>
                  <a:lnTo>
                    <a:pt x="564" y="1040"/>
                  </a:lnTo>
                  <a:lnTo>
                    <a:pt x="514" y="1043"/>
                  </a:lnTo>
                  <a:lnTo>
                    <a:pt x="461" y="1044"/>
                  </a:lnTo>
                  <a:lnTo>
                    <a:pt x="409" y="1045"/>
                  </a:lnTo>
                  <a:lnTo>
                    <a:pt x="355" y="1044"/>
                  </a:lnTo>
                  <a:lnTo>
                    <a:pt x="303" y="1041"/>
                  </a:lnTo>
                  <a:lnTo>
                    <a:pt x="252" y="1038"/>
                  </a:lnTo>
                  <a:lnTo>
                    <a:pt x="202" y="1033"/>
                  </a:lnTo>
                  <a:lnTo>
                    <a:pt x="155" y="1026"/>
                  </a:lnTo>
                  <a:lnTo>
                    <a:pt x="111" y="1020"/>
                  </a:lnTo>
                  <a:lnTo>
                    <a:pt x="71" y="1009"/>
                  </a:lnTo>
                  <a:lnTo>
                    <a:pt x="35" y="999"/>
                  </a:lnTo>
                  <a:lnTo>
                    <a:pt x="19" y="888"/>
                  </a:lnTo>
                  <a:lnTo>
                    <a:pt x="8" y="780"/>
                  </a:lnTo>
                  <a:lnTo>
                    <a:pt x="2" y="672"/>
                  </a:lnTo>
                  <a:lnTo>
                    <a:pt x="0" y="565"/>
                  </a:lnTo>
                  <a:lnTo>
                    <a:pt x="4" y="456"/>
                  </a:lnTo>
                  <a:lnTo>
                    <a:pt x="12" y="346"/>
                  </a:lnTo>
                  <a:lnTo>
                    <a:pt x="25" y="233"/>
                  </a:lnTo>
                  <a:lnTo>
                    <a:pt x="41" y="117"/>
                  </a:lnTo>
                  <a:close/>
                </a:path>
              </a:pathLst>
            </a:custGeom>
            <a:solidFill>
              <a:srgbClr val="AF93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94" name="Freeform 570"/>
            <p:cNvSpPr>
              <a:spLocks/>
            </p:cNvSpPr>
            <p:nvPr/>
          </p:nvSpPr>
          <p:spPr bwMode="auto">
            <a:xfrm>
              <a:off x="582" y="626"/>
              <a:ext cx="384" cy="502"/>
            </a:xfrm>
            <a:custGeom>
              <a:avLst/>
              <a:gdLst>
                <a:gd name="T0" fmla="*/ 38 w 768"/>
                <a:gd name="T1" fmla="*/ 115 h 1004"/>
                <a:gd name="T2" fmla="*/ 82 w 768"/>
                <a:gd name="T3" fmla="*/ 103 h 1004"/>
                <a:gd name="T4" fmla="*/ 127 w 768"/>
                <a:gd name="T5" fmla="*/ 92 h 1004"/>
                <a:gd name="T6" fmla="*/ 171 w 768"/>
                <a:gd name="T7" fmla="*/ 81 h 1004"/>
                <a:gd name="T8" fmla="*/ 216 w 768"/>
                <a:gd name="T9" fmla="*/ 71 h 1004"/>
                <a:gd name="T10" fmla="*/ 261 w 768"/>
                <a:gd name="T11" fmla="*/ 61 h 1004"/>
                <a:gd name="T12" fmla="*/ 307 w 768"/>
                <a:gd name="T13" fmla="*/ 53 h 1004"/>
                <a:gd name="T14" fmla="*/ 353 w 768"/>
                <a:gd name="T15" fmla="*/ 43 h 1004"/>
                <a:gd name="T16" fmla="*/ 400 w 768"/>
                <a:gd name="T17" fmla="*/ 36 h 1004"/>
                <a:gd name="T18" fmla="*/ 446 w 768"/>
                <a:gd name="T19" fmla="*/ 28 h 1004"/>
                <a:gd name="T20" fmla="*/ 492 w 768"/>
                <a:gd name="T21" fmla="*/ 23 h 1004"/>
                <a:gd name="T22" fmla="*/ 538 w 768"/>
                <a:gd name="T23" fmla="*/ 17 h 1004"/>
                <a:gd name="T24" fmla="*/ 584 w 768"/>
                <a:gd name="T25" fmla="*/ 12 h 1004"/>
                <a:gd name="T26" fmla="*/ 631 w 768"/>
                <a:gd name="T27" fmla="*/ 8 h 1004"/>
                <a:gd name="T28" fmla="*/ 677 w 768"/>
                <a:gd name="T29" fmla="*/ 4 h 1004"/>
                <a:gd name="T30" fmla="*/ 722 w 768"/>
                <a:gd name="T31" fmla="*/ 2 h 1004"/>
                <a:gd name="T32" fmla="*/ 768 w 768"/>
                <a:gd name="T33" fmla="*/ 0 h 1004"/>
                <a:gd name="T34" fmla="*/ 755 w 768"/>
                <a:gd name="T35" fmla="*/ 244 h 1004"/>
                <a:gd name="T36" fmla="*/ 746 w 768"/>
                <a:gd name="T37" fmla="*/ 483 h 1004"/>
                <a:gd name="T38" fmla="*/ 743 w 768"/>
                <a:gd name="T39" fmla="*/ 723 h 1004"/>
                <a:gd name="T40" fmla="*/ 747 w 768"/>
                <a:gd name="T41" fmla="*/ 967 h 1004"/>
                <a:gd name="T42" fmla="*/ 715 w 768"/>
                <a:gd name="T43" fmla="*/ 975 h 1004"/>
                <a:gd name="T44" fmla="*/ 678 w 768"/>
                <a:gd name="T45" fmla="*/ 982 h 1004"/>
                <a:gd name="T46" fmla="*/ 637 w 768"/>
                <a:gd name="T47" fmla="*/ 988 h 1004"/>
                <a:gd name="T48" fmla="*/ 593 w 768"/>
                <a:gd name="T49" fmla="*/ 994 h 1004"/>
                <a:gd name="T50" fmla="*/ 546 w 768"/>
                <a:gd name="T51" fmla="*/ 998 h 1004"/>
                <a:gd name="T52" fmla="*/ 496 w 768"/>
                <a:gd name="T53" fmla="*/ 1000 h 1004"/>
                <a:gd name="T54" fmla="*/ 447 w 768"/>
                <a:gd name="T55" fmla="*/ 1003 h 1004"/>
                <a:gd name="T56" fmla="*/ 395 w 768"/>
                <a:gd name="T57" fmla="*/ 1004 h 1004"/>
                <a:gd name="T58" fmla="*/ 343 w 768"/>
                <a:gd name="T59" fmla="*/ 1004 h 1004"/>
                <a:gd name="T60" fmla="*/ 292 w 768"/>
                <a:gd name="T61" fmla="*/ 1003 h 1004"/>
                <a:gd name="T62" fmla="*/ 243 w 768"/>
                <a:gd name="T63" fmla="*/ 999 h 1004"/>
                <a:gd name="T64" fmla="*/ 195 w 768"/>
                <a:gd name="T65" fmla="*/ 996 h 1004"/>
                <a:gd name="T66" fmla="*/ 148 w 768"/>
                <a:gd name="T67" fmla="*/ 990 h 1004"/>
                <a:gd name="T68" fmla="*/ 106 w 768"/>
                <a:gd name="T69" fmla="*/ 983 h 1004"/>
                <a:gd name="T70" fmla="*/ 67 w 768"/>
                <a:gd name="T71" fmla="*/ 974 h 1004"/>
                <a:gd name="T72" fmla="*/ 32 w 768"/>
                <a:gd name="T73" fmla="*/ 964 h 1004"/>
                <a:gd name="T74" fmla="*/ 17 w 768"/>
                <a:gd name="T75" fmla="*/ 856 h 1004"/>
                <a:gd name="T76" fmla="*/ 7 w 768"/>
                <a:gd name="T77" fmla="*/ 752 h 1004"/>
                <a:gd name="T78" fmla="*/ 1 w 768"/>
                <a:gd name="T79" fmla="*/ 649 h 1004"/>
                <a:gd name="T80" fmla="*/ 0 w 768"/>
                <a:gd name="T81" fmla="*/ 546 h 1004"/>
                <a:gd name="T82" fmla="*/ 3 w 768"/>
                <a:gd name="T83" fmla="*/ 441 h 1004"/>
                <a:gd name="T84" fmla="*/ 10 w 768"/>
                <a:gd name="T85" fmla="*/ 335 h 1004"/>
                <a:gd name="T86" fmla="*/ 22 w 768"/>
                <a:gd name="T87" fmla="*/ 226 h 1004"/>
                <a:gd name="T88" fmla="*/ 38 w 768"/>
                <a:gd name="T89" fmla="*/ 115 h 10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68" h="1004">
                  <a:moveTo>
                    <a:pt x="38" y="115"/>
                  </a:moveTo>
                  <a:lnTo>
                    <a:pt x="82" y="103"/>
                  </a:lnTo>
                  <a:lnTo>
                    <a:pt x="127" y="92"/>
                  </a:lnTo>
                  <a:lnTo>
                    <a:pt x="171" y="81"/>
                  </a:lnTo>
                  <a:lnTo>
                    <a:pt x="216" y="71"/>
                  </a:lnTo>
                  <a:lnTo>
                    <a:pt x="261" y="61"/>
                  </a:lnTo>
                  <a:lnTo>
                    <a:pt x="307" y="53"/>
                  </a:lnTo>
                  <a:lnTo>
                    <a:pt x="353" y="43"/>
                  </a:lnTo>
                  <a:lnTo>
                    <a:pt x="400" y="36"/>
                  </a:lnTo>
                  <a:lnTo>
                    <a:pt x="446" y="28"/>
                  </a:lnTo>
                  <a:lnTo>
                    <a:pt x="492" y="23"/>
                  </a:lnTo>
                  <a:lnTo>
                    <a:pt x="538" y="17"/>
                  </a:lnTo>
                  <a:lnTo>
                    <a:pt x="584" y="12"/>
                  </a:lnTo>
                  <a:lnTo>
                    <a:pt x="631" y="8"/>
                  </a:lnTo>
                  <a:lnTo>
                    <a:pt x="677" y="4"/>
                  </a:lnTo>
                  <a:lnTo>
                    <a:pt x="722" y="2"/>
                  </a:lnTo>
                  <a:lnTo>
                    <a:pt x="768" y="0"/>
                  </a:lnTo>
                  <a:lnTo>
                    <a:pt x="755" y="244"/>
                  </a:lnTo>
                  <a:lnTo>
                    <a:pt x="746" y="483"/>
                  </a:lnTo>
                  <a:lnTo>
                    <a:pt x="743" y="723"/>
                  </a:lnTo>
                  <a:lnTo>
                    <a:pt x="747" y="967"/>
                  </a:lnTo>
                  <a:lnTo>
                    <a:pt x="715" y="975"/>
                  </a:lnTo>
                  <a:lnTo>
                    <a:pt x="678" y="982"/>
                  </a:lnTo>
                  <a:lnTo>
                    <a:pt x="637" y="988"/>
                  </a:lnTo>
                  <a:lnTo>
                    <a:pt x="593" y="994"/>
                  </a:lnTo>
                  <a:lnTo>
                    <a:pt x="546" y="998"/>
                  </a:lnTo>
                  <a:lnTo>
                    <a:pt x="496" y="1000"/>
                  </a:lnTo>
                  <a:lnTo>
                    <a:pt x="447" y="1003"/>
                  </a:lnTo>
                  <a:lnTo>
                    <a:pt x="395" y="1004"/>
                  </a:lnTo>
                  <a:lnTo>
                    <a:pt x="343" y="1004"/>
                  </a:lnTo>
                  <a:lnTo>
                    <a:pt x="292" y="1003"/>
                  </a:lnTo>
                  <a:lnTo>
                    <a:pt x="243" y="999"/>
                  </a:lnTo>
                  <a:lnTo>
                    <a:pt x="195" y="996"/>
                  </a:lnTo>
                  <a:lnTo>
                    <a:pt x="148" y="990"/>
                  </a:lnTo>
                  <a:lnTo>
                    <a:pt x="106" y="983"/>
                  </a:lnTo>
                  <a:lnTo>
                    <a:pt x="67" y="974"/>
                  </a:lnTo>
                  <a:lnTo>
                    <a:pt x="32" y="964"/>
                  </a:lnTo>
                  <a:lnTo>
                    <a:pt x="17" y="856"/>
                  </a:lnTo>
                  <a:lnTo>
                    <a:pt x="7" y="752"/>
                  </a:lnTo>
                  <a:lnTo>
                    <a:pt x="1" y="649"/>
                  </a:lnTo>
                  <a:lnTo>
                    <a:pt x="0" y="546"/>
                  </a:lnTo>
                  <a:lnTo>
                    <a:pt x="3" y="441"/>
                  </a:lnTo>
                  <a:lnTo>
                    <a:pt x="10" y="335"/>
                  </a:lnTo>
                  <a:lnTo>
                    <a:pt x="22" y="226"/>
                  </a:lnTo>
                  <a:lnTo>
                    <a:pt x="38" y="115"/>
                  </a:lnTo>
                  <a:close/>
                </a:path>
              </a:pathLst>
            </a:custGeom>
            <a:solidFill>
              <a:srgbClr val="B296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95" name="Freeform 571"/>
            <p:cNvSpPr>
              <a:spLocks/>
            </p:cNvSpPr>
            <p:nvPr/>
          </p:nvSpPr>
          <p:spPr bwMode="auto">
            <a:xfrm>
              <a:off x="583" y="627"/>
              <a:ext cx="373" cy="483"/>
            </a:xfrm>
            <a:custGeom>
              <a:avLst/>
              <a:gdLst>
                <a:gd name="T0" fmla="*/ 37 w 747"/>
                <a:gd name="T1" fmla="*/ 114 h 965"/>
                <a:gd name="T2" fmla="*/ 80 w 747"/>
                <a:gd name="T3" fmla="*/ 102 h 965"/>
                <a:gd name="T4" fmla="*/ 122 w 747"/>
                <a:gd name="T5" fmla="*/ 91 h 965"/>
                <a:gd name="T6" fmla="*/ 166 w 747"/>
                <a:gd name="T7" fmla="*/ 81 h 965"/>
                <a:gd name="T8" fmla="*/ 210 w 747"/>
                <a:gd name="T9" fmla="*/ 70 h 965"/>
                <a:gd name="T10" fmla="*/ 255 w 747"/>
                <a:gd name="T11" fmla="*/ 61 h 965"/>
                <a:gd name="T12" fmla="*/ 300 w 747"/>
                <a:gd name="T13" fmla="*/ 52 h 965"/>
                <a:gd name="T14" fmla="*/ 345 w 747"/>
                <a:gd name="T15" fmla="*/ 44 h 965"/>
                <a:gd name="T16" fmla="*/ 389 w 747"/>
                <a:gd name="T17" fmla="*/ 36 h 965"/>
                <a:gd name="T18" fmla="*/ 434 w 747"/>
                <a:gd name="T19" fmla="*/ 29 h 965"/>
                <a:gd name="T20" fmla="*/ 479 w 747"/>
                <a:gd name="T21" fmla="*/ 23 h 965"/>
                <a:gd name="T22" fmla="*/ 524 w 747"/>
                <a:gd name="T23" fmla="*/ 17 h 965"/>
                <a:gd name="T24" fmla="*/ 569 w 747"/>
                <a:gd name="T25" fmla="*/ 13 h 965"/>
                <a:gd name="T26" fmla="*/ 614 w 747"/>
                <a:gd name="T27" fmla="*/ 8 h 965"/>
                <a:gd name="T28" fmla="*/ 659 w 747"/>
                <a:gd name="T29" fmla="*/ 5 h 965"/>
                <a:gd name="T30" fmla="*/ 703 w 747"/>
                <a:gd name="T31" fmla="*/ 2 h 965"/>
                <a:gd name="T32" fmla="*/ 747 w 747"/>
                <a:gd name="T33" fmla="*/ 0 h 965"/>
                <a:gd name="T34" fmla="*/ 735 w 747"/>
                <a:gd name="T35" fmla="*/ 234 h 965"/>
                <a:gd name="T36" fmla="*/ 726 w 747"/>
                <a:gd name="T37" fmla="*/ 462 h 965"/>
                <a:gd name="T38" fmla="*/ 722 w 747"/>
                <a:gd name="T39" fmla="*/ 691 h 965"/>
                <a:gd name="T40" fmla="*/ 727 w 747"/>
                <a:gd name="T41" fmla="*/ 925 h 965"/>
                <a:gd name="T42" fmla="*/ 696 w 747"/>
                <a:gd name="T43" fmla="*/ 933 h 965"/>
                <a:gd name="T44" fmla="*/ 659 w 747"/>
                <a:gd name="T45" fmla="*/ 940 h 965"/>
                <a:gd name="T46" fmla="*/ 620 w 747"/>
                <a:gd name="T47" fmla="*/ 945 h 965"/>
                <a:gd name="T48" fmla="*/ 576 w 747"/>
                <a:gd name="T49" fmla="*/ 951 h 965"/>
                <a:gd name="T50" fmla="*/ 530 w 747"/>
                <a:gd name="T51" fmla="*/ 956 h 965"/>
                <a:gd name="T52" fmla="*/ 483 w 747"/>
                <a:gd name="T53" fmla="*/ 960 h 965"/>
                <a:gd name="T54" fmla="*/ 433 w 747"/>
                <a:gd name="T55" fmla="*/ 963 h 965"/>
                <a:gd name="T56" fmla="*/ 384 w 747"/>
                <a:gd name="T57" fmla="*/ 965 h 965"/>
                <a:gd name="T58" fmla="*/ 334 w 747"/>
                <a:gd name="T59" fmla="*/ 965 h 965"/>
                <a:gd name="T60" fmla="*/ 285 w 747"/>
                <a:gd name="T61" fmla="*/ 964 h 965"/>
                <a:gd name="T62" fmla="*/ 236 w 747"/>
                <a:gd name="T63" fmla="*/ 963 h 965"/>
                <a:gd name="T64" fmla="*/ 189 w 747"/>
                <a:gd name="T65" fmla="*/ 959 h 965"/>
                <a:gd name="T66" fmla="*/ 144 w 747"/>
                <a:gd name="T67" fmla="*/ 954 h 965"/>
                <a:gd name="T68" fmla="*/ 103 w 747"/>
                <a:gd name="T69" fmla="*/ 948 h 965"/>
                <a:gd name="T70" fmla="*/ 65 w 747"/>
                <a:gd name="T71" fmla="*/ 940 h 965"/>
                <a:gd name="T72" fmla="*/ 31 w 747"/>
                <a:gd name="T73" fmla="*/ 929 h 965"/>
                <a:gd name="T74" fmla="*/ 16 w 747"/>
                <a:gd name="T75" fmla="*/ 827 h 965"/>
                <a:gd name="T76" fmla="*/ 7 w 747"/>
                <a:gd name="T77" fmla="*/ 727 h 965"/>
                <a:gd name="T78" fmla="*/ 1 w 747"/>
                <a:gd name="T79" fmla="*/ 626 h 965"/>
                <a:gd name="T80" fmla="*/ 0 w 747"/>
                <a:gd name="T81" fmla="*/ 527 h 965"/>
                <a:gd name="T82" fmla="*/ 4 w 747"/>
                <a:gd name="T83" fmla="*/ 427 h 965"/>
                <a:gd name="T84" fmla="*/ 11 w 747"/>
                <a:gd name="T85" fmla="*/ 326 h 965"/>
                <a:gd name="T86" fmla="*/ 22 w 747"/>
                <a:gd name="T87" fmla="*/ 222 h 965"/>
                <a:gd name="T88" fmla="*/ 37 w 747"/>
                <a:gd name="T89" fmla="*/ 114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7" h="965">
                  <a:moveTo>
                    <a:pt x="37" y="114"/>
                  </a:moveTo>
                  <a:lnTo>
                    <a:pt x="80" y="102"/>
                  </a:lnTo>
                  <a:lnTo>
                    <a:pt x="122" y="91"/>
                  </a:lnTo>
                  <a:lnTo>
                    <a:pt x="166" y="81"/>
                  </a:lnTo>
                  <a:lnTo>
                    <a:pt x="210" y="70"/>
                  </a:lnTo>
                  <a:lnTo>
                    <a:pt x="255" y="61"/>
                  </a:lnTo>
                  <a:lnTo>
                    <a:pt x="300" y="52"/>
                  </a:lnTo>
                  <a:lnTo>
                    <a:pt x="345" y="44"/>
                  </a:lnTo>
                  <a:lnTo>
                    <a:pt x="389" y="36"/>
                  </a:lnTo>
                  <a:lnTo>
                    <a:pt x="434" y="29"/>
                  </a:lnTo>
                  <a:lnTo>
                    <a:pt x="479" y="23"/>
                  </a:lnTo>
                  <a:lnTo>
                    <a:pt x="524" y="17"/>
                  </a:lnTo>
                  <a:lnTo>
                    <a:pt x="569" y="13"/>
                  </a:lnTo>
                  <a:lnTo>
                    <a:pt x="614" y="8"/>
                  </a:lnTo>
                  <a:lnTo>
                    <a:pt x="659" y="5"/>
                  </a:lnTo>
                  <a:lnTo>
                    <a:pt x="703" y="2"/>
                  </a:lnTo>
                  <a:lnTo>
                    <a:pt x="747" y="0"/>
                  </a:lnTo>
                  <a:lnTo>
                    <a:pt x="735" y="234"/>
                  </a:lnTo>
                  <a:lnTo>
                    <a:pt x="726" y="462"/>
                  </a:lnTo>
                  <a:lnTo>
                    <a:pt x="722" y="691"/>
                  </a:lnTo>
                  <a:lnTo>
                    <a:pt x="727" y="925"/>
                  </a:lnTo>
                  <a:lnTo>
                    <a:pt x="696" y="933"/>
                  </a:lnTo>
                  <a:lnTo>
                    <a:pt x="659" y="940"/>
                  </a:lnTo>
                  <a:lnTo>
                    <a:pt x="620" y="945"/>
                  </a:lnTo>
                  <a:lnTo>
                    <a:pt x="576" y="951"/>
                  </a:lnTo>
                  <a:lnTo>
                    <a:pt x="530" y="956"/>
                  </a:lnTo>
                  <a:lnTo>
                    <a:pt x="483" y="960"/>
                  </a:lnTo>
                  <a:lnTo>
                    <a:pt x="433" y="963"/>
                  </a:lnTo>
                  <a:lnTo>
                    <a:pt x="384" y="965"/>
                  </a:lnTo>
                  <a:lnTo>
                    <a:pt x="334" y="965"/>
                  </a:lnTo>
                  <a:lnTo>
                    <a:pt x="285" y="964"/>
                  </a:lnTo>
                  <a:lnTo>
                    <a:pt x="236" y="963"/>
                  </a:lnTo>
                  <a:lnTo>
                    <a:pt x="189" y="959"/>
                  </a:lnTo>
                  <a:lnTo>
                    <a:pt x="144" y="954"/>
                  </a:lnTo>
                  <a:lnTo>
                    <a:pt x="103" y="948"/>
                  </a:lnTo>
                  <a:lnTo>
                    <a:pt x="65" y="940"/>
                  </a:lnTo>
                  <a:lnTo>
                    <a:pt x="31" y="929"/>
                  </a:lnTo>
                  <a:lnTo>
                    <a:pt x="16" y="827"/>
                  </a:lnTo>
                  <a:lnTo>
                    <a:pt x="7" y="727"/>
                  </a:lnTo>
                  <a:lnTo>
                    <a:pt x="1" y="626"/>
                  </a:lnTo>
                  <a:lnTo>
                    <a:pt x="0" y="527"/>
                  </a:lnTo>
                  <a:lnTo>
                    <a:pt x="4" y="427"/>
                  </a:lnTo>
                  <a:lnTo>
                    <a:pt x="11" y="326"/>
                  </a:lnTo>
                  <a:lnTo>
                    <a:pt x="22" y="222"/>
                  </a:lnTo>
                  <a:lnTo>
                    <a:pt x="37" y="114"/>
                  </a:lnTo>
                  <a:close/>
                </a:path>
              </a:pathLst>
            </a:custGeom>
            <a:solidFill>
              <a:srgbClr val="B79B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96" name="Freeform 572"/>
            <p:cNvSpPr>
              <a:spLocks/>
            </p:cNvSpPr>
            <p:nvPr/>
          </p:nvSpPr>
          <p:spPr bwMode="auto">
            <a:xfrm>
              <a:off x="584" y="629"/>
              <a:ext cx="363" cy="463"/>
            </a:xfrm>
            <a:custGeom>
              <a:avLst/>
              <a:gdLst>
                <a:gd name="T0" fmla="*/ 36 w 726"/>
                <a:gd name="T1" fmla="*/ 113 h 926"/>
                <a:gd name="T2" fmla="*/ 76 w 726"/>
                <a:gd name="T3" fmla="*/ 102 h 926"/>
                <a:gd name="T4" fmla="*/ 118 w 726"/>
                <a:gd name="T5" fmla="*/ 91 h 926"/>
                <a:gd name="T6" fmla="*/ 161 w 726"/>
                <a:gd name="T7" fmla="*/ 81 h 926"/>
                <a:gd name="T8" fmla="*/ 203 w 726"/>
                <a:gd name="T9" fmla="*/ 70 h 926"/>
                <a:gd name="T10" fmla="*/ 246 w 726"/>
                <a:gd name="T11" fmla="*/ 61 h 926"/>
                <a:gd name="T12" fmla="*/ 290 w 726"/>
                <a:gd name="T13" fmla="*/ 53 h 926"/>
                <a:gd name="T14" fmla="*/ 335 w 726"/>
                <a:gd name="T15" fmla="*/ 44 h 926"/>
                <a:gd name="T16" fmla="*/ 378 w 726"/>
                <a:gd name="T17" fmla="*/ 37 h 926"/>
                <a:gd name="T18" fmla="*/ 422 w 726"/>
                <a:gd name="T19" fmla="*/ 30 h 926"/>
                <a:gd name="T20" fmla="*/ 467 w 726"/>
                <a:gd name="T21" fmla="*/ 23 h 926"/>
                <a:gd name="T22" fmla="*/ 511 w 726"/>
                <a:gd name="T23" fmla="*/ 17 h 926"/>
                <a:gd name="T24" fmla="*/ 555 w 726"/>
                <a:gd name="T25" fmla="*/ 13 h 926"/>
                <a:gd name="T26" fmla="*/ 598 w 726"/>
                <a:gd name="T27" fmla="*/ 8 h 926"/>
                <a:gd name="T28" fmla="*/ 641 w 726"/>
                <a:gd name="T29" fmla="*/ 5 h 926"/>
                <a:gd name="T30" fmla="*/ 685 w 726"/>
                <a:gd name="T31" fmla="*/ 3 h 926"/>
                <a:gd name="T32" fmla="*/ 726 w 726"/>
                <a:gd name="T33" fmla="*/ 0 h 926"/>
                <a:gd name="T34" fmla="*/ 715 w 726"/>
                <a:gd name="T35" fmla="*/ 224 h 926"/>
                <a:gd name="T36" fmla="*/ 705 w 726"/>
                <a:gd name="T37" fmla="*/ 441 h 926"/>
                <a:gd name="T38" fmla="*/ 701 w 726"/>
                <a:gd name="T39" fmla="*/ 660 h 926"/>
                <a:gd name="T40" fmla="*/ 705 w 726"/>
                <a:gd name="T41" fmla="*/ 882 h 926"/>
                <a:gd name="T42" fmla="*/ 674 w 726"/>
                <a:gd name="T43" fmla="*/ 890 h 926"/>
                <a:gd name="T44" fmla="*/ 640 w 726"/>
                <a:gd name="T45" fmla="*/ 897 h 926"/>
                <a:gd name="T46" fmla="*/ 601 w 726"/>
                <a:gd name="T47" fmla="*/ 903 h 926"/>
                <a:gd name="T48" fmla="*/ 559 w 726"/>
                <a:gd name="T49" fmla="*/ 910 h 926"/>
                <a:gd name="T50" fmla="*/ 514 w 726"/>
                <a:gd name="T51" fmla="*/ 915 h 926"/>
                <a:gd name="T52" fmla="*/ 468 w 726"/>
                <a:gd name="T53" fmla="*/ 919 h 926"/>
                <a:gd name="T54" fmla="*/ 421 w 726"/>
                <a:gd name="T55" fmla="*/ 923 h 926"/>
                <a:gd name="T56" fmla="*/ 373 w 726"/>
                <a:gd name="T57" fmla="*/ 925 h 926"/>
                <a:gd name="T58" fmla="*/ 324 w 726"/>
                <a:gd name="T59" fmla="*/ 926 h 926"/>
                <a:gd name="T60" fmla="*/ 276 w 726"/>
                <a:gd name="T61" fmla="*/ 926 h 926"/>
                <a:gd name="T62" fmla="*/ 229 w 726"/>
                <a:gd name="T63" fmla="*/ 925 h 926"/>
                <a:gd name="T64" fmla="*/ 184 w 726"/>
                <a:gd name="T65" fmla="*/ 922 h 926"/>
                <a:gd name="T66" fmla="*/ 140 w 726"/>
                <a:gd name="T67" fmla="*/ 917 h 926"/>
                <a:gd name="T68" fmla="*/ 100 w 726"/>
                <a:gd name="T69" fmla="*/ 911 h 926"/>
                <a:gd name="T70" fmla="*/ 63 w 726"/>
                <a:gd name="T71" fmla="*/ 903 h 926"/>
                <a:gd name="T72" fmla="*/ 30 w 726"/>
                <a:gd name="T73" fmla="*/ 894 h 926"/>
                <a:gd name="T74" fmla="*/ 17 w 726"/>
                <a:gd name="T75" fmla="*/ 796 h 926"/>
                <a:gd name="T76" fmla="*/ 6 w 726"/>
                <a:gd name="T77" fmla="*/ 700 h 926"/>
                <a:gd name="T78" fmla="*/ 2 w 726"/>
                <a:gd name="T79" fmla="*/ 605 h 926"/>
                <a:gd name="T80" fmla="*/ 0 w 726"/>
                <a:gd name="T81" fmla="*/ 509 h 926"/>
                <a:gd name="T82" fmla="*/ 4 w 726"/>
                <a:gd name="T83" fmla="*/ 414 h 926"/>
                <a:gd name="T84" fmla="*/ 11 w 726"/>
                <a:gd name="T85" fmla="*/ 316 h 926"/>
                <a:gd name="T86" fmla="*/ 21 w 726"/>
                <a:gd name="T87" fmla="*/ 217 h 926"/>
                <a:gd name="T88" fmla="*/ 36 w 726"/>
                <a:gd name="T89" fmla="*/ 113 h 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26" h="926">
                  <a:moveTo>
                    <a:pt x="36" y="113"/>
                  </a:moveTo>
                  <a:lnTo>
                    <a:pt x="76" y="102"/>
                  </a:lnTo>
                  <a:lnTo>
                    <a:pt x="118" y="91"/>
                  </a:lnTo>
                  <a:lnTo>
                    <a:pt x="161" y="81"/>
                  </a:lnTo>
                  <a:lnTo>
                    <a:pt x="203" y="70"/>
                  </a:lnTo>
                  <a:lnTo>
                    <a:pt x="246" y="61"/>
                  </a:lnTo>
                  <a:lnTo>
                    <a:pt x="290" y="53"/>
                  </a:lnTo>
                  <a:lnTo>
                    <a:pt x="335" y="44"/>
                  </a:lnTo>
                  <a:lnTo>
                    <a:pt x="378" y="37"/>
                  </a:lnTo>
                  <a:lnTo>
                    <a:pt x="422" y="30"/>
                  </a:lnTo>
                  <a:lnTo>
                    <a:pt x="467" y="23"/>
                  </a:lnTo>
                  <a:lnTo>
                    <a:pt x="511" y="17"/>
                  </a:lnTo>
                  <a:lnTo>
                    <a:pt x="555" y="13"/>
                  </a:lnTo>
                  <a:lnTo>
                    <a:pt x="598" y="8"/>
                  </a:lnTo>
                  <a:lnTo>
                    <a:pt x="641" y="5"/>
                  </a:lnTo>
                  <a:lnTo>
                    <a:pt x="685" y="3"/>
                  </a:lnTo>
                  <a:lnTo>
                    <a:pt x="726" y="0"/>
                  </a:lnTo>
                  <a:lnTo>
                    <a:pt x="715" y="224"/>
                  </a:lnTo>
                  <a:lnTo>
                    <a:pt x="705" y="441"/>
                  </a:lnTo>
                  <a:lnTo>
                    <a:pt x="701" y="660"/>
                  </a:lnTo>
                  <a:lnTo>
                    <a:pt x="705" y="882"/>
                  </a:lnTo>
                  <a:lnTo>
                    <a:pt x="674" y="890"/>
                  </a:lnTo>
                  <a:lnTo>
                    <a:pt x="640" y="897"/>
                  </a:lnTo>
                  <a:lnTo>
                    <a:pt x="601" y="903"/>
                  </a:lnTo>
                  <a:lnTo>
                    <a:pt x="559" y="910"/>
                  </a:lnTo>
                  <a:lnTo>
                    <a:pt x="514" y="915"/>
                  </a:lnTo>
                  <a:lnTo>
                    <a:pt x="468" y="919"/>
                  </a:lnTo>
                  <a:lnTo>
                    <a:pt x="421" y="923"/>
                  </a:lnTo>
                  <a:lnTo>
                    <a:pt x="373" y="925"/>
                  </a:lnTo>
                  <a:lnTo>
                    <a:pt x="324" y="926"/>
                  </a:lnTo>
                  <a:lnTo>
                    <a:pt x="276" y="926"/>
                  </a:lnTo>
                  <a:lnTo>
                    <a:pt x="229" y="925"/>
                  </a:lnTo>
                  <a:lnTo>
                    <a:pt x="184" y="922"/>
                  </a:lnTo>
                  <a:lnTo>
                    <a:pt x="140" y="917"/>
                  </a:lnTo>
                  <a:lnTo>
                    <a:pt x="100" y="911"/>
                  </a:lnTo>
                  <a:lnTo>
                    <a:pt x="63" y="903"/>
                  </a:lnTo>
                  <a:lnTo>
                    <a:pt x="30" y="894"/>
                  </a:lnTo>
                  <a:lnTo>
                    <a:pt x="17" y="796"/>
                  </a:lnTo>
                  <a:lnTo>
                    <a:pt x="6" y="700"/>
                  </a:lnTo>
                  <a:lnTo>
                    <a:pt x="2" y="605"/>
                  </a:lnTo>
                  <a:lnTo>
                    <a:pt x="0" y="509"/>
                  </a:lnTo>
                  <a:lnTo>
                    <a:pt x="4" y="414"/>
                  </a:lnTo>
                  <a:lnTo>
                    <a:pt x="11" y="316"/>
                  </a:lnTo>
                  <a:lnTo>
                    <a:pt x="21" y="217"/>
                  </a:lnTo>
                  <a:lnTo>
                    <a:pt x="36" y="113"/>
                  </a:lnTo>
                  <a:close/>
                </a:path>
              </a:pathLst>
            </a:custGeom>
            <a:solidFill>
              <a:srgbClr val="BCA0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97" name="Freeform 573"/>
            <p:cNvSpPr>
              <a:spLocks/>
            </p:cNvSpPr>
            <p:nvPr/>
          </p:nvSpPr>
          <p:spPr bwMode="auto">
            <a:xfrm>
              <a:off x="585" y="630"/>
              <a:ext cx="353" cy="444"/>
            </a:xfrm>
            <a:custGeom>
              <a:avLst/>
              <a:gdLst>
                <a:gd name="T0" fmla="*/ 33 w 705"/>
                <a:gd name="T1" fmla="*/ 111 h 887"/>
                <a:gd name="T2" fmla="*/ 72 w 705"/>
                <a:gd name="T3" fmla="*/ 100 h 887"/>
                <a:gd name="T4" fmla="*/ 113 w 705"/>
                <a:gd name="T5" fmla="*/ 89 h 887"/>
                <a:gd name="T6" fmla="*/ 153 w 705"/>
                <a:gd name="T7" fmla="*/ 79 h 887"/>
                <a:gd name="T8" fmla="*/ 196 w 705"/>
                <a:gd name="T9" fmla="*/ 70 h 887"/>
                <a:gd name="T10" fmla="*/ 237 w 705"/>
                <a:gd name="T11" fmla="*/ 61 h 887"/>
                <a:gd name="T12" fmla="*/ 280 w 705"/>
                <a:gd name="T13" fmla="*/ 51 h 887"/>
                <a:gd name="T14" fmla="*/ 323 w 705"/>
                <a:gd name="T15" fmla="*/ 43 h 887"/>
                <a:gd name="T16" fmla="*/ 366 w 705"/>
                <a:gd name="T17" fmla="*/ 36 h 887"/>
                <a:gd name="T18" fmla="*/ 410 w 705"/>
                <a:gd name="T19" fmla="*/ 29 h 887"/>
                <a:gd name="T20" fmla="*/ 452 w 705"/>
                <a:gd name="T21" fmla="*/ 23 h 887"/>
                <a:gd name="T22" fmla="*/ 496 w 705"/>
                <a:gd name="T23" fmla="*/ 17 h 887"/>
                <a:gd name="T24" fmla="*/ 539 w 705"/>
                <a:gd name="T25" fmla="*/ 12 h 887"/>
                <a:gd name="T26" fmla="*/ 581 w 705"/>
                <a:gd name="T27" fmla="*/ 8 h 887"/>
                <a:gd name="T28" fmla="*/ 623 w 705"/>
                <a:gd name="T29" fmla="*/ 4 h 887"/>
                <a:gd name="T30" fmla="*/ 664 w 705"/>
                <a:gd name="T31" fmla="*/ 2 h 887"/>
                <a:gd name="T32" fmla="*/ 705 w 705"/>
                <a:gd name="T33" fmla="*/ 0 h 887"/>
                <a:gd name="T34" fmla="*/ 693 w 705"/>
                <a:gd name="T35" fmla="*/ 213 h 887"/>
                <a:gd name="T36" fmla="*/ 684 w 705"/>
                <a:gd name="T37" fmla="*/ 420 h 887"/>
                <a:gd name="T38" fmla="*/ 679 w 705"/>
                <a:gd name="T39" fmla="*/ 627 h 887"/>
                <a:gd name="T40" fmla="*/ 683 w 705"/>
                <a:gd name="T41" fmla="*/ 840 h 887"/>
                <a:gd name="T42" fmla="*/ 653 w 705"/>
                <a:gd name="T43" fmla="*/ 847 h 887"/>
                <a:gd name="T44" fmla="*/ 619 w 705"/>
                <a:gd name="T45" fmla="*/ 855 h 887"/>
                <a:gd name="T46" fmla="*/ 581 w 705"/>
                <a:gd name="T47" fmla="*/ 862 h 887"/>
                <a:gd name="T48" fmla="*/ 541 w 705"/>
                <a:gd name="T49" fmla="*/ 868 h 887"/>
                <a:gd name="T50" fmla="*/ 497 w 705"/>
                <a:gd name="T51" fmla="*/ 874 h 887"/>
                <a:gd name="T52" fmla="*/ 452 w 705"/>
                <a:gd name="T53" fmla="*/ 878 h 887"/>
                <a:gd name="T54" fmla="*/ 406 w 705"/>
                <a:gd name="T55" fmla="*/ 882 h 887"/>
                <a:gd name="T56" fmla="*/ 359 w 705"/>
                <a:gd name="T57" fmla="*/ 885 h 887"/>
                <a:gd name="T58" fmla="*/ 312 w 705"/>
                <a:gd name="T59" fmla="*/ 886 h 887"/>
                <a:gd name="T60" fmla="*/ 266 w 705"/>
                <a:gd name="T61" fmla="*/ 887 h 887"/>
                <a:gd name="T62" fmla="*/ 220 w 705"/>
                <a:gd name="T63" fmla="*/ 886 h 887"/>
                <a:gd name="T64" fmla="*/ 176 w 705"/>
                <a:gd name="T65" fmla="*/ 884 h 887"/>
                <a:gd name="T66" fmla="*/ 135 w 705"/>
                <a:gd name="T67" fmla="*/ 881 h 887"/>
                <a:gd name="T68" fmla="*/ 95 w 705"/>
                <a:gd name="T69" fmla="*/ 875 h 887"/>
                <a:gd name="T70" fmla="*/ 60 w 705"/>
                <a:gd name="T71" fmla="*/ 868 h 887"/>
                <a:gd name="T72" fmla="*/ 29 w 705"/>
                <a:gd name="T73" fmla="*/ 859 h 887"/>
                <a:gd name="T74" fmla="*/ 15 w 705"/>
                <a:gd name="T75" fmla="*/ 765 h 887"/>
                <a:gd name="T76" fmla="*/ 6 w 705"/>
                <a:gd name="T77" fmla="*/ 673 h 887"/>
                <a:gd name="T78" fmla="*/ 1 w 705"/>
                <a:gd name="T79" fmla="*/ 581 h 887"/>
                <a:gd name="T80" fmla="*/ 0 w 705"/>
                <a:gd name="T81" fmla="*/ 490 h 887"/>
                <a:gd name="T82" fmla="*/ 2 w 705"/>
                <a:gd name="T83" fmla="*/ 399 h 887"/>
                <a:gd name="T84" fmla="*/ 9 w 705"/>
                <a:gd name="T85" fmla="*/ 306 h 887"/>
                <a:gd name="T86" fmla="*/ 19 w 705"/>
                <a:gd name="T87" fmla="*/ 210 h 887"/>
                <a:gd name="T88" fmla="*/ 33 w 705"/>
                <a:gd name="T89" fmla="*/ 111 h 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05" h="887">
                  <a:moveTo>
                    <a:pt x="33" y="111"/>
                  </a:moveTo>
                  <a:lnTo>
                    <a:pt x="72" y="100"/>
                  </a:lnTo>
                  <a:lnTo>
                    <a:pt x="113" y="89"/>
                  </a:lnTo>
                  <a:lnTo>
                    <a:pt x="153" y="79"/>
                  </a:lnTo>
                  <a:lnTo>
                    <a:pt x="196" y="70"/>
                  </a:lnTo>
                  <a:lnTo>
                    <a:pt x="237" y="61"/>
                  </a:lnTo>
                  <a:lnTo>
                    <a:pt x="280" y="51"/>
                  </a:lnTo>
                  <a:lnTo>
                    <a:pt x="323" y="43"/>
                  </a:lnTo>
                  <a:lnTo>
                    <a:pt x="366" y="36"/>
                  </a:lnTo>
                  <a:lnTo>
                    <a:pt x="410" y="29"/>
                  </a:lnTo>
                  <a:lnTo>
                    <a:pt x="452" y="23"/>
                  </a:lnTo>
                  <a:lnTo>
                    <a:pt x="496" y="17"/>
                  </a:lnTo>
                  <a:lnTo>
                    <a:pt x="539" y="12"/>
                  </a:lnTo>
                  <a:lnTo>
                    <a:pt x="581" y="8"/>
                  </a:lnTo>
                  <a:lnTo>
                    <a:pt x="623" y="4"/>
                  </a:lnTo>
                  <a:lnTo>
                    <a:pt x="664" y="2"/>
                  </a:lnTo>
                  <a:lnTo>
                    <a:pt x="705" y="0"/>
                  </a:lnTo>
                  <a:lnTo>
                    <a:pt x="693" y="213"/>
                  </a:lnTo>
                  <a:lnTo>
                    <a:pt x="684" y="420"/>
                  </a:lnTo>
                  <a:lnTo>
                    <a:pt x="679" y="627"/>
                  </a:lnTo>
                  <a:lnTo>
                    <a:pt x="683" y="840"/>
                  </a:lnTo>
                  <a:lnTo>
                    <a:pt x="653" y="847"/>
                  </a:lnTo>
                  <a:lnTo>
                    <a:pt x="619" y="855"/>
                  </a:lnTo>
                  <a:lnTo>
                    <a:pt x="581" y="862"/>
                  </a:lnTo>
                  <a:lnTo>
                    <a:pt x="541" y="868"/>
                  </a:lnTo>
                  <a:lnTo>
                    <a:pt x="497" y="874"/>
                  </a:lnTo>
                  <a:lnTo>
                    <a:pt x="452" y="878"/>
                  </a:lnTo>
                  <a:lnTo>
                    <a:pt x="406" y="882"/>
                  </a:lnTo>
                  <a:lnTo>
                    <a:pt x="359" y="885"/>
                  </a:lnTo>
                  <a:lnTo>
                    <a:pt x="312" y="886"/>
                  </a:lnTo>
                  <a:lnTo>
                    <a:pt x="266" y="887"/>
                  </a:lnTo>
                  <a:lnTo>
                    <a:pt x="220" y="886"/>
                  </a:lnTo>
                  <a:lnTo>
                    <a:pt x="176" y="884"/>
                  </a:lnTo>
                  <a:lnTo>
                    <a:pt x="135" y="881"/>
                  </a:lnTo>
                  <a:lnTo>
                    <a:pt x="95" y="875"/>
                  </a:lnTo>
                  <a:lnTo>
                    <a:pt x="60" y="868"/>
                  </a:lnTo>
                  <a:lnTo>
                    <a:pt x="29" y="859"/>
                  </a:lnTo>
                  <a:lnTo>
                    <a:pt x="15" y="765"/>
                  </a:lnTo>
                  <a:lnTo>
                    <a:pt x="6" y="673"/>
                  </a:lnTo>
                  <a:lnTo>
                    <a:pt x="1" y="581"/>
                  </a:lnTo>
                  <a:lnTo>
                    <a:pt x="0" y="490"/>
                  </a:lnTo>
                  <a:lnTo>
                    <a:pt x="2" y="399"/>
                  </a:lnTo>
                  <a:lnTo>
                    <a:pt x="9" y="306"/>
                  </a:lnTo>
                  <a:lnTo>
                    <a:pt x="19" y="210"/>
                  </a:lnTo>
                  <a:lnTo>
                    <a:pt x="33" y="111"/>
                  </a:lnTo>
                  <a:close/>
                </a:path>
              </a:pathLst>
            </a:custGeom>
            <a:solidFill>
              <a:srgbClr val="C1A5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98" name="Freeform 574"/>
            <p:cNvSpPr>
              <a:spLocks/>
            </p:cNvSpPr>
            <p:nvPr/>
          </p:nvSpPr>
          <p:spPr bwMode="auto">
            <a:xfrm>
              <a:off x="587" y="631"/>
              <a:ext cx="342" cy="424"/>
            </a:xfrm>
            <a:custGeom>
              <a:avLst/>
              <a:gdLst>
                <a:gd name="T0" fmla="*/ 31 w 683"/>
                <a:gd name="T1" fmla="*/ 110 h 849"/>
                <a:gd name="T2" fmla="*/ 69 w 683"/>
                <a:gd name="T3" fmla="*/ 100 h 849"/>
                <a:gd name="T4" fmla="*/ 107 w 683"/>
                <a:gd name="T5" fmla="*/ 90 h 849"/>
                <a:gd name="T6" fmla="*/ 148 w 683"/>
                <a:gd name="T7" fmla="*/ 79 h 849"/>
                <a:gd name="T8" fmla="*/ 188 w 683"/>
                <a:gd name="T9" fmla="*/ 70 h 849"/>
                <a:gd name="T10" fmla="*/ 229 w 683"/>
                <a:gd name="T11" fmla="*/ 61 h 849"/>
                <a:gd name="T12" fmla="*/ 271 w 683"/>
                <a:gd name="T13" fmla="*/ 52 h 849"/>
                <a:gd name="T14" fmla="*/ 312 w 683"/>
                <a:gd name="T15" fmla="*/ 44 h 849"/>
                <a:gd name="T16" fmla="*/ 355 w 683"/>
                <a:gd name="T17" fmla="*/ 36 h 849"/>
                <a:gd name="T18" fmla="*/ 398 w 683"/>
                <a:gd name="T19" fmla="*/ 29 h 849"/>
                <a:gd name="T20" fmla="*/ 440 w 683"/>
                <a:gd name="T21" fmla="*/ 23 h 849"/>
                <a:gd name="T22" fmla="*/ 482 w 683"/>
                <a:gd name="T23" fmla="*/ 17 h 849"/>
                <a:gd name="T24" fmla="*/ 523 w 683"/>
                <a:gd name="T25" fmla="*/ 11 h 849"/>
                <a:gd name="T26" fmla="*/ 565 w 683"/>
                <a:gd name="T27" fmla="*/ 8 h 849"/>
                <a:gd name="T28" fmla="*/ 605 w 683"/>
                <a:gd name="T29" fmla="*/ 4 h 849"/>
                <a:gd name="T30" fmla="*/ 645 w 683"/>
                <a:gd name="T31" fmla="*/ 2 h 849"/>
                <a:gd name="T32" fmla="*/ 683 w 683"/>
                <a:gd name="T33" fmla="*/ 0 h 849"/>
                <a:gd name="T34" fmla="*/ 673 w 683"/>
                <a:gd name="T35" fmla="*/ 203 h 849"/>
                <a:gd name="T36" fmla="*/ 663 w 683"/>
                <a:gd name="T37" fmla="*/ 398 h 849"/>
                <a:gd name="T38" fmla="*/ 658 w 683"/>
                <a:gd name="T39" fmla="*/ 595 h 849"/>
                <a:gd name="T40" fmla="*/ 663 w 683"/>
                <a:gd name="T41" fmla="*/ 798 h 849"/>
                <a:gd name="T42" fmla="*/ 634 w 683"/>
                <a:gd name="T43" fmla="*/ 805 h 849"/>
                <a:gd name="T44" fmla="*/ 600 w 683"/>
                <a:gd name="T45" fmla="*/ 813 h 849"/>
                <a:gd name="T46" fmla="*/ 563 w 683"/>
                <a:gd name="T47" fmla="*/ 820 h 849"/>
                <a:gd name="T48" fmla="*/ 524 w 683"/>
                <a:gd name="T49" fmla="*/ 826 h 849"/>
                <a:gd name="T50" fmla="*/ 482 w 683"/>
                <a:gd name="T51" fmla="*/ 831 h 849"/>
                <a:gd name="T52" fmla="*/ 438 w 683"/>
                <a:gd name="T53" fmla="*/ 837 h 849"/>
                <a:gd name="T54" fmla="*/ 393 w 683"/>
                <a:gd name="T55" fmla="*/ 842 h 849"/>
                <a:gd name="T56" fmla="*/ 348 w 683"/>
                <a:gd name="T57" fmla="*/ 845 h 849"/>
                <a:gd name="T58" fmla="*/ 302 w 683"/>
                <a:gd name="T59" fmla="*/ 847 h 849"/>
                <a:gd name="T60" fmla="*/ 257 w 683"/>
                <a:gd name="T61" fmla="*/ 849 h 849"/>
                <a:gd name="T62" fmla="*/ 212 w 683"/>
                <a:gd name="T63" fmla="*/ 849 h 849"/>
                <a:gd name="T64" fmla="*/ 170 w 683"/>
                <a:gd name="T65" fmla="*/ 847 h 849"/>
                <a:gd name="T66" fmla="*/ 129 w 683"/>
                <a:gd name="T67" fmla="*/ 845 h 849"/>
                <a:gd name="T68" fmla="*/ 91 w 683"/>
                <a:gd name="T69" fmla="*/ 839 h 849"/>
                <a:gd name="T70" fmla="*/ 58 w 683"/>
                <a:gd name="T71" fmla="*/ 834 h 849"/>
                <a:gd name="T72" fmla="*/ 27 w 683"/>
                <a:gd name="T73" fmla="*/ 824 h 849"/>
                <a:gd name="T74" fmla="*/ 14 w 683"/>
                <a:gd name="T75" fmla="*/ 735 h 849"/>
                <a:gd name="T76" fmla="*/ 6 w 683"/>
                <a:gd name="T77" fmla="*/ 647 h 849"/>
                <a:gd name="T78" fmla="*/ 0 w 683"/>
                <a:gd name="T79" fmla="*/ 560 h 849"/>
                <a:gd name="T80" fmla="*/ 0 w 683"/>
                <a:gd name="T81" fmla="*/ 472 h 849"/>
                <a:gd name="T82" fmla="*/ 3 w 683"/>
                <a:gd name="T83" fmla="*/ 384 h 849"/>
                <a:gd name="T84" fmla="*/ 8 w 683"/>
                <a:gd name="T85" fmla="*/ 296 h 849"/>
                <a:gd name="T86" fmla="*/ 19 w 683"/>
                <a:gd name="T87" fmla="*/ 205 h 849"/>
                <a:gd name="T88" fmla="*/ 31 w 683"/>
                <a:gd name="T89" fmla="*/ 110 h 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83" h="849">
                  <a:moveTo>
                    <a:pt x="31" y="110"/>
                  </a:moveTo>
                  <a:lnTo>
                    <a:pt x="69" y="100"/>
                  </a:lnTo>
                  <a:lnTo>
                    <a:pt x="107" y="90"/>
                  </a:lnTo>
                  <a:lnTo>
                    <a:pt x="148" y="79"/>
                  </a:lnTo>
                  <a:lnTo>
                    <a:pt x="188" y="70"/>
                  </a:lnTo>
                  <a:lnTo>
                    <a:pt x="229" y="61"/>
                  </a:lnTo>
                  <a:lnTo>
                    <a:pt x="271" y="52"/>
                  </a:lnTo>
                  <a:lnTo>
                    <a:pt x="312" y="44"/>
                  </a:lnTo>
                  <a:lnTo>
                    <a:pt x="355" y="36"/>
                  </a:lnTo>
                  <a:lnTo>
                    <a:pt x="398" y="29"/>
                  </a:lnTo>
                  <a:lnTo>
                    <a:pt x="440" y="23"/>
                  </a:lnTo>
                  <a:lnTo>
                    <a:pt x="482" y="17"/>
                  </a:lnTo>
                  <a:lnTo>
                    <a:pt x="523" y="11"/>
                  </a:lnTo>
                  <a:lnTo>
                    <a:pt x="565" y="8"/>
                  </a:lnTo>
                  <a:lnTo>
                    <a:pt x="605" y="4"/>
                  </a:lnTo>
                  <a:lnTo>
                    <a:pt x="645" y="2"/>
                  </a:lnTo>
                  <a:lnTo>
                    <a:pt x="683" y="0"/>
                  </a:lnTo>
                  <a:lnTo>
                    <a:pt x="673" y="203"/>
                  </a:lnTo>
                  <a:lnTo>
                    <a:pt x="663" y="398"/>
                  </a:lnTo>
                  <a:lnTo>
                    <a:pt x="658" y="595"/>
                  </a:lnTo>
                  <a:lnTo>
                    <a:pt x="663" y="798"/>
                  </a:lnTo>
                  <a:lnTo>
                    <a:pt x="634" y="805"/>
                  </a:lnTo>
                  <a:lnTo>
                    <a:pt x="600" y="813"/>
                  </a:lnTo>
                  <a:lnTo>
                    <a:pt x="563" y="820"/>
                  </a:lnTo>
                  <a:lnTo>
                    <a:pt x="524" y="826"/>
                  </a:lnTo>
                  <a:lnTo>
                    <a:pt x="482" y="831"/>
                  </a:lnTo>
                  <a:lnTo>
                    <a:pt x="438" y="837"/>
                  </a:lnTo>
                  <a:lnTo>
                    <a:pt x="393" y="842"/>
                  </a:lnTo>
                  <a:lnTo>
                    <a:pt x="348" y="845"/>
                  </a:lnTo>
                  <a:lnTo>
                    <a:pt x="302" y="847"/>
                  </a:lnTo>
                  <a:lnTo>
                    <a:pt x="257" y="849"/>
                  </a:lnTo>
                  <a:lnTo>
                    <a:pt x="212" y="849"/>
                  </a:lnTo>
                  <a:lnTo>
                    <a:pt x="170" y="847"/>
                  </a:lnTo>
                  <a:lnTo>
                    <a:pt x="129" y="845"/>
                  </a:lnTo>
                  <a:lnTo>
                    <a:pt x="91" y="839"/>
                  </a:lnTo>
                  <a:lnTo>
                    <a:pt x="58" y="834"/>
                  </a:lnTo>
                  <a:lnTo>
                    <a:pt x="27" y="824"/>
                  </a:lnTo>
                  <a:lnTo>
                    <a:pt x="14" y="735"/>
                  </a:lnTo>
                  <a:lnTo>
                    <a:pt x="6" y="647"/>
                  </a:lnTo>
                  <a:lnTo>
                    <a:pt x="0" y="560"/>
                  </a:lnTo>
                  <a:lnTo>
                    <a:pt x="0" y="472"/>
                  </a:lnTo>
                  <a:lnTo>
                    <a:pt x="3" y="384"/>
                  </a:lnTo>
                  <a:lnTo>
                    <a:pt x="8" y="296"/>
                  </a:lnTo>
                  <a:lnTo>
                    <a:pt x="19" y="205"/>
                  </a:lnTo>
                  <a:lnTo>
                    <a:pt x="31" y="110"/>
                  </a:lnTo>
                  <a:close/>
                </a:path>
              </a:pathLst>
            </a:custGeom>
            <a:solidFill>
              <a:srgbClr val="C4A8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199" name="Freeform 575"/>
            <p:cNvSpPr>
              <a:spLocks/>
            </p:cNvSpPr>
            <p:nvPr/>
          </p:nvSpPr>
          <p:spPr bwMode="auto">
            <a:xfrm>
              <a:off x="588" y="632"/>
              <a:ext cx="332" cy="406"/>
            </a:xfrm>
            <a:custGeom>
              <a:avLst/>
              <a:gdLst>
                <a:gd name="T0" fmla="*/ 31 w 665"/>
                <a:gd name="T1" fmla="*/ 110 h 812"/>
                <a:gd name="T2" fmla="*/ 67 w 665"/>
                <a:gd name="T3" fmla="*/ 99 h 812"/>
                <a:gd name="T4" fmla="*/ 105 w 665"/>
                <a:gd name="T5" fmla="*/ 89 h 812"/>
                <a:gd name="T6" fmla="*/ 143 w 665"/>
                <a:gd name="T7" fmla="*/ 80 h 812"/>
                <a:gd name="T8" fmla="*/ 182 w 665"/>
                <a:gd name="T9" fmla="*/ 69 h 812"/>
                <a:gd name="T10" fmla="*/ 223 w 665"/>
                <a:gd name="T11" fmla="*/ 60 h 812"/>
                <a:gd name="T12" fmla="*/ 263 w 665"/>
                <a:gd name="T13" fmla="*/ 52 h 812"/>
                <a:gd name="T14" fmla="*/ 304 w 665"/>
                <a:gd name="T15" fmla="*/ 44 h 812"/>
                <a:gd name="T16" fmla="*/ 346 w 665"/>
                <a:gd name="T17" fmla="*/ 36 h 812"/>
                <a:gd name="T18" fmla="*/ 387 w 665"/>
                <a:gd name="T19" fmla="*/ 29 h 812"/>
                <a:gd name="T20" fmla="*/ 429 w 665"/>
                <a:gd name="T21" fmla="*/ 23 h 812"/>
                <a:gd name="T22" fmla="*/ 469 w 665"/>
                <a:gd name="T23" fmla="*/ 17 h 812"/>
                <a:gd name="T24" fmla="*/ 511 w 665"/>
                <a:gd name="T25" fmla="*/ 12 h 812"/>
                <a:gd name="T26" fmla="*/ 550 w 665"/>
                <a:gd name="T27" fmla="*/ 8 h 812"/>
                <a:gd name="T28" fmla="*/ 590 w 665"/>
                <a:gd name="T29" fmla="*/ 5 h 812"/>
                <a:gd name="T30" fmla="*/ 628 w 665"/>
                <a:gd name="T31" fmla="*/ 2 h 812"/>
                <a:gd name="T32" fmla="*/ 665 w 665"/>
                <a:gd name="T33" fmla="*/ 0 h 812"/>
                <a:gd name="T34" fmla="*/ 659 w 665"/>
                <a:gd name="T35" fmla="*/ 98 h 812"/>
                <a:gd name="T36" fmla="*/ 653 w 665"/>
                <a:gd name="T37" fmla="*/ 192 h 812"/>
                <a:gd name="T38" fmla="*/ 648 w 665"/>
                <a:gd name="T39" fmla="*/ 286 h 812"/>
                <a:gd name="T40" fmla="*/ 643 w 665"/>
                <a:gd name="T41" fmla="*/ 378 h 812"/>
                <a:gd name="T42" fmla="*/ 640 w 665"/>
                <a:gd name="T43" fmla="*/ 471 h 812"/>
                <a:gd name="T44" fmla="*/ 637 w 665"/>
                <a:gd name="T45" fmla="*/ 564 h 812"/>
                <a:gd name="T46" fmla="*/ 637 w 665"/>
                <a:gd name="T47" fmla="*/ 659 h 812"/>
                <a:gd name="T48" fmla="*/ 641 w 665"/>
                <a:gd name="T49" fmla="*/ 757 h 812"/>
                <a:gd name="T50" fmla="*/ 613 w 665"/>
                <a:gd name="T51" fmla="*/ 764 h 812"/>
                <a:gd name="T52" fmla="*/ 581 w 665"/>
                <a:gd name="T53" fmla="*/ 771 h 812"/>
                <a:gd name="T54" fmla="*/ 545 w 665"/>
                <a:gd name="T55" fmla="*/ 778 h 812"/>
                <a:gd name="T56" fmla="*/ 507 w 665"/>
                <a:gd name="T57" fmla="*/ 784 h 812"/>
                <a:gd name="T58" fmla="*/ 467 w 665"/>
                <a:gd name="T59" fmla="*/ 791 h 812"/>
                <a:gd name="T60" fmla="*/ 424 w 665"/>
                <a:gd name="T61" fmla="*/ 797 h 812"/>
                <a:gd name="T62" fmla="*/ 380 w 665"/>
                <a:gd name="T63" fmla="*/ 802 h 812"/>
                <a:gd name="T64" fmla="*/ 337 w 665"/>
                <a:gd name="T65" fmla="*/ 806 h 812"/>
                <a:gd name="T66" fmla="*/ 293 w 665"/>
                <a:gd name="T67" fmla="*/ 810 h 812"/>
                <a:gd name="T68" fmla="*/ 249 w 665"/>
                <a:gd name="T69" fmla="*/ 812 h 812"/>
                <a:gd name="T70" fmla="*/ 207 w 665"/>
                <a:gd name="T71" fmla="*/ 812 h 812"/>
                <a:gd name="T72" fmla="*/ 165 w 665"/>
                <a:gd name="T73" fmla="*/ 812 h 812"/>
                <a:gd name="T74" fmla="*/ 126 w 665"/>
                <a:gd name="T75" fmla="*/ 809 h 812"/>
                <a:gd name="T76" fmla="*/ 89 w 665"/>
                <a:gd name="T77" fmla="*/ 805 h 812"/>
                <a:gd name="T78" fmla="*/ 57 w 665"/>
                <a:gd name="T79" fmla="*/ 798 h 812"/>
                <a:gd name="T80" fmla="*/ 27 w 665"/>
                <a:gd name="T81" fmla="*/ 790 h 812"/>
                <a:gd name="T82" fmla="*/ 14 w 665"/>
                <a:gd name="T83" fmla="*/ 705 h 812"/>
                <a:gd name="T84" fmla="*/ 6 w 665"/>
                <a:gd name="T85" fmla="*/ 621 h 812"/>
                <a:gd name="T86" fmla="*/ 2 w 665"/>
                <a:gd name="T87" fmla="*/ 538 h 812"/>
                <a:gd name="T88" fmla="*/ 0 w 665"/>
                <a:gd name="T89" fmla="*/ 455 h 812"/>
                <a:gd name="T90" fmla="*/ 4 w 665"/>
                <a:gd name="T91" fmla="*/ 371 h 812"/>
                <a:gd name="T92" fmla="*/ 10 w 665"/>
                <a:gd name="T93" fmla="*/ 287 h 812"/>
                <a:gd name="T94" fmla="*/ 19 w 665"/>
                <a:gd name="T95" fmla="*/ 199 h 812"/>
                <a:gd name="T96" fmla="*/ 31 w 665"/>
                <a:gd name="T97" fmla="*/ 110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65" h="812">
                  <a:moveTo>
                    <a:pt x="31" y="110"/>
                  </a:moveTo>
                  <a:lnTo>
                    <a:pt x="67" y="99"/>
                  </a:lnTo>
                  <a:lnTo>
                    <a:pt x="105" y="89"/>
                  </a:lnTo>
                  <a:lnTo>
                    <a:pt x="143" y="80"/>
                  </a:lnTo>
                  <a:lnTo>
                    <a:pt x="182" y="69"/>
                  </a:lnTo>
                  <a:lnTo>
                    <a:pt x="223" y="60"/>
                  </a:lnTo>
                  <a:lnTo>
                    <a:pt x="263" y="52"/>
                  </a:lnTo>
                  <a:lnTo>
                    <a:pt x="304" y="44"/>
                  </a:lnTo>
                  <a:lnTo>
                    <a:pt x="346" y="36"/>
                  </a:lnTo>
                  <a:lnTo>
                    <a:pt x="387" y="29"/>
                  </a:lnTo>
                  <a:lnTo>
                    <a:pt x="429" y="23"/>
                  </a:lnTo>
                  <a:lnTo>
                    <a:pt x="469" y="17"/>
                  </a:lnTo>
                  <a:lnTo>
                    <a:pt x="511" y="12"/>
                  </a:lnTo>
                  <a:lnTo>
                    <a:pt x="550" y="8"/>
                  </a:lnTo>
                  <a:lnTo>
                    <a:pt x="590" y="5"/>
                  </a:lnTo>
                  <a:lnTo>
                    <a:pt x="628" y="2"/>
                  </a:lnTo>
                  <a:lnTo>
                    <a:pt x="665" y="0"/>
                  </a:lnTo>
                  <a:lnTo>
                    <a:pt x="659" y="98"/>
                  </a:lnTo>
                  <a:lnTo>
                    <a:pt x="653" y="192"/>
                  </a:lnTo>
                  <a:lnTo>
                    <a:pt x="648" y="286"/>
                  </a:lnTo>
                  <a:lnTo>
                    <a:pt x="643" y="378"/>
                  </a:lnTo>
                  <a:lnTo>
                    <a:pt x="640" y="471"/>
                  </a:lnTo>
                  <a:lnTo>
                    <a:pt x="637" y="564"/>
                  </a:lnTo>
                  <a:lnTo>
                    <a:pt x="637" y="659"/>
                  </a:lnTo>
                  <a:lnTo>
                    <a:pt x="641" y="757"/>
                  </a:lnTo>
                  <a:lnTo>
                    <a:pt x="613" y="764"/>
                  </a:lnTo>
                  <a:lnTo>
                    <a:pt x="581" y="771"/>
                  </a:lnTo>
                  <a:lnTo>
                    <a:pt x="545" y="778"/>
                  </a:lnTo>
                  <a:lnTo>
                    <a:pt x="507" y="784"/>
                  </a:lnTo>
                  <a:lnTo>
                    <a:pt x="467" y="791"/>
                  </a:lnTo>
                  <a:lnTo>
                    <a:pt x="424" y="797"/>
                  </a:lnTo>
                  <a:lnTo>
                    <a:pt x="380" y="802"/>
                  </a:lnTo>
                  <a:lnTo>
                    <a:pt x="337" y="806"/>
                  </a:lnTo>
                  <a:lnTo>
                    <a:pt x="293" y="810"/>
                  </a:lnTo>
                  <a:lnTo>
                    <a:pt x="249" y="812"/>
                  </a:lnTo>
                  <a:lnTo>
                    <a:pt x="207" y="812"/>
                  </a:lnTo>
                  <a:lnTo>
                    <a:pt x="165" y="812"/>
                  </a:lnTo>
                  <a:lnTo>
                    <a:pt x="126" y="809"/>
                  </a:lnTo>
                  <a:lnTo>
                    <a:pt x="89" y="805"/>
                  </a:lnTo>
                  <a:lnTo>
                    <a:pt x="57" y="798"/>
                  </a:lnTo>
                  <a:lnTo>
                    <a:pt x="27" y="790"/>
                  </a:lnTo>
                  <a:lnTo>
                    <a:pt x="14" y="705"/>
                  </a:lnTo>
                  <a:lnTo>
                    <a:pt x="6" y="621"/>
                  </a:lnTo>
                  <a:lnTo>
                    <a:pt x="2" y="538"/>
                  </a:lnTo>
                  <a:lnTo>
                    <a:pt x="0" y="455"/>
                  </a:lnTo>
                  <a:lnTo>
                    <a:pt x="4" y="371"/>
                  </a:lnTo>
                  <a:lnTo>
                    <a:pt x="10" y="287"/>
                  </a:lnTo>
                  <a:lnTo>
                    <a:pt x="19" y="199"/>
                  </a:lnTo>
                  <a:lnTo>
                    <a:pt x="31" y="110"/>
                  </a:lnTo>
                  <a:close/>
                </a:path>
              </a:pathLst>
            </a:custGeom>
            <a:solidFill>
              <a:srgbClr val="C9AD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00" name="Freeform 576"/>
            <p:cNvSpPr>
              <a:spLocks/>
            </p:cNvSpPr>
            <p:nvPr/>
          </p:nvSpPr>
          <p:spPr bwMode="auto">
            <a:xfrm>
              <a:off x="589" y="633"/>
              <a:ext cx="322" cy="387"/>
            </a:xfrm>
            <a:custGeom>
              <a:avLst/>
              <a:gdLst>
                <a:gd name="T0" fmla="*/ 29 w 643"/>
                <a:gd name="T1" fmla="*/ 109 h 774"/>
                <a:gd name="T2" fmla="*/ 63 w 643"/>
                <a:gd name="T3" fmla="*/ 98 h 774"/>
                <a:gd name="T4" fmla="*/ 99 w 643"/>
                <a:gd name="T5" fmla="*/ 89 h 774"/>
                <a:gd name="T6" fmla="*/ 136 w 643"/>
                <a:gd name="T7" fmla="*/ 79 h 774"/>
                <a:gd name="T8" fmla="*/ 174 w 643"/>
                <a:gd name="T9" fmla="*/ 70 h 774"/>
                <a:gd name="T10" fmla="*/ 213 w 643"/>
                <a:gd name="T11" fmla="*/ 61 h 774"/>
                <a:gd name="T12" fmla="*/ 253 w 643"/>
                <a:gd name="T13" fmla="*/ 52 h 774"/>
                <a:gd name="T14" fmla="*/ 292 w 643"/>
                <a:gd name="T15" fmla="*/ 44 h 774"/>
                <a:gd name="T16" fmla="*/ 334 w 643"/>
                <a:gd name="T17" fmla="*/ 37 h 774"/>
                <a:gd name="T18" fmla="*/ 374 w 643"/>
                <a:gd name="T19" fmla="*/ 30 h 774"/>
                <a:gd name="T20" fmla="*/ 415 w 643"/>
                <a:gd name="T21" fmla="*/ 23 h 774"/>
                <a:gd name="T22" fmla="*/ 455 w 643"/>
                <a:gd name="T23" fmla="*/ 18 h 774"/>
                <a:gd name="T24" fmla="*/ 494 w 643"/>
                <a:gd name="T25" fmla="*/ 13 h 774"/>
                <a:gd name="T26" fmla="*/ 533 w 643"/>
                <a:gd name="T27" fmla="*/ 8 h 774"/>
                <a:gd name="T28" fmla="*/ 571 w 643"/>
                <a:gd name="T29" fmla="*/ 5 h 774"/>
                <a:gd name="T30" fmla="*/ 607 w 643"/>
                <a:gd name="T31" fmla="*/ 3 h 774"/>
                <a:gd name="T32" fmla="*/ 643 w 643"/>
                <a:gd name="T33" fmla="*/ 0 h 774"/>
                <a:gd name="T34" fmla="*/ 637 w 643"/>
                <a:gd name="T35" fmla="*/ 93 h 774"/>
                <a:gd name="T36" fmla="*/ 631 w 643"/>
                <a:gd name="T37" fmla="*/ 182 h 774"/>
                <a:gd name="T38" fmla="*/ 625 w 643"/>
                <a:gd name="T39" fmla="*/ 270 h 774"/>
                <a:gd name="T40" fmla="*/ 621 w 643"/>
                <a:gd name="T41" fmla="*/ 357 h 774"/>
                <a:gd name="T42" fmla="*/ 617 w 643"/>
                <a:gd name="T43" fmla="*/ 445 h 774"/>
                <a:gd name="T44" fmla="*/ 615 w 643"/>
                <a:gd name="T45" fmla="*/ 533 h 774"/>
                <a:gd name="T46" fmla="*/ 615 w 643"/>
                <a:gd name="T47" fmla="*/ 622 h 774"/>
                <a:gd name="T48" fmla="*/ 617 w 643"/>
                <a:gd name="T49" fmla="*/ 714 h 774"/>
                <a:gd name="T50" fmla="*/ 590 w 643"/>
                <a:gd name="T51" fmla="*/ 721 h 774"/>
                <a:gd name="T52" fmla="*/ 560 w 643"/>
                <a:gd name="T53" fmla="*/ 728 h 774"/>
                <a:gd name="T54" fmla="*/ 525 w 643"/>
                <a:gd name="T55" fmla="*/ 735 h 774"/>
                <a:gd name="T56" fmla="*/ 488 w 643"/>
                <a:gd name="T57" fmla="*/ 743 h 774"/>
                <a:gd name="T58" fmla="*/ 449 w 643"/>
                <a:gd name="T59" fmla="*/ 750 h 774"/>
                <a:gd name="T60" fmla="*/ 408 w 643"/>
                <a:gd name="T61" fmla="*/ 756 h 774"/>
                <a:gd name="T62" fmla="*/ 366 w 643"/>
                <a:gd name="T63" fmla="*/ 762 h 774"/>
                <a:gd name="T64" fmla="*/ 324 w 643"/>
                <a:gd name="T65" fmla="*/ 766 h 774"/>
                <a:gd name="T66" fmla="*/ 281 w 643"/>
                <a:gd name="T67" fmla="*/ 771 h 774"/>
                <a:gd name="T68" fmla="*/ 238 w 643"/>
                <a:gd name="T69" fmla="*/ 773 h 774"/>
                <a:gd name="T70" fmla="*/ 197 w 643"/>
                <a:gd name="T71" fmla="*/ 774 h 774"/>
                <a:gd name="T72" fmla="*/ 158 w 643"/>
                <a:gd name="T73" fmla="*/ 774 h 774"/>
                <a:gd name="T74" fmla="*/ 120 w 643"/>
                <a:gd name="T75" fmla="*/ 772 h 774"/>
                <a:gd name="T76" fmla="*/ 84 w 643"/>
                <a:gd name="T77" fmla="*/ 769 h 774"/>
                <a:gd name="T78" fmla="*/ 53 w 643"/>
                <a:gd name="T79" fmla="*/ 763 h 774"/>
                <a:gd name="T80" fmla="*/ 24 w 643"/>
                <a:gd name="T81" fmla="*/ 755 h 774"/>
                <a:gd name="T82" fmla="*/ 12 w 643"/>
                <a:gd name="T83" fmla="*/ 674 h 774"/>
                <a:gd name="T84" fmla="*/ 4 w 643"/>
                <a:gd name="T85" fmla="*/ 594 h 774"/>
                <a:gd name="T86" fmla="*/ 0 w 643"/>
                <a:gd name="T87" fmla="*/ 515 h 774"/>
                <a:gd name="T88" fmla="*/ 0 w 643"/>
                <a:gd name="T89" fmla="*/ 437 h 774"/>
                <a:gd name="T90" fmla="*/ 2 w 643"/>
                <a:gd name="T91" fmla="*/ 357 h 774"/>
                <a:gd name="T92" fmla="*/ 8 w 643"/>
                <a:gd name="T93" fmla="*/ 277 h 774"/>
                <a:gd name="T94" fmla="*/ 17 w 643"/>
                <a:gd name="T95" fmla="*/ 194 h 774"/>
                <a:gd name="T96" fmla="*/ 29 w 643"/>
                <a:gd name="T97" fmla="*/ 109 h 7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43" h="774">
                  <a:moveTo>
                    <a:pt x="29" y="109"/>
                  </a:moveTo>
                  <a:lnTo>
                    <a:pt x="63" y="98"/>
                  </a:lnTo>
                  <a:lnTo>
                    <a:pt x="99" y="89"/>
                  </a:lnTo>
                  <a:lnTo>
                    <a:pt x="136" y="79"/>
                  </a:lnTo>
                  <a:lnTo>
                    <a:pt x="174" y="70"/>
                  </a:lnTo>
                  <a:lnTo>
                    <a:pt x="213" y="61"/>
                  </a:lnTo>
                  <a:lnTo>
                    <a:pt x="253" y="52"/>
                  </a:lnTo>
                  <a:lnTo>
                    <a:pt x="292" y="44"/>
                  </a:lnTo>
                  <a:lnTo>
                    <a:pt x="334" y="37"/>
                  </a:lnTo>
                  <a:lnTo>
                    <a:pt x="374" y="30"/>
                  </a:lnTo>
                  <a:lnTo>
                    <a:pt x="415" y="23"/>
                  </a:lnTo>
                  <a:lnTo>
                    <a:pt x="455" y="18"/>
                  </a:lnTo>
                  <a:lnTo>
                    <a:pt x="494" y="13"/>
                  </a:lnTo>
                  <a:lnTo>
                    <a:pt x="533" y="8"/>
                  </a:lnTo>
                  <a:lnTo>
                    <a:pt x="571" y="5"/>
                  </a:lnTo>
                  <a:lnTo>
                    <a:pt x="607" y="3"/>
                  </a:lnTo>
                  <a:lnTo>
                    <a:pt x="643" y="0"/>
                  </a:lnTo>
                  <a:lnTo>
                    <a:pt x="637" y="93"/>
                  </a:lnTo>
                  <a:lnTo>
                    <a:pt x="631" y="182"/>
                  </a:lnTo>
                  <a:lnTo>
                    <a:pt x="625" y="270"/>
                  </a:lnTo>
                  <a:lnTo>
                    <a:pt x="621" y="357"/>
                  </a:lnTo>
                  <a:lnTo>
                    <a:pt x="617" y="445"/>
                  </a:lnTo>
                  <a:lnTo>
                    <a:pt x="615" y="533"/>
                  </a:lnTo>
                  <a:lnTo>
                    <a:pt x="615" y="622"/>
                  </a:lnTo>
                  <a:lnTo>
                    <a:pt x="617" y="714"/>
                  </a:lnTo>
                  <a:lnTo>
                    <a:pt x="590" y="721"/>
                  </a:lnTo>
                  <a:lnTo>
                    <a:pt x="560" y="728"/>
                  </a:lnTo>
                  <a:lnTo>
                    <a:pt x="525" y="735"/>
                  </a:lnTo>
                  <a:lnTo>
                    <a:pt x="488" y="743"/>
                  </a:lnTo>
                  <a:lnTo>
                    <a:pt x="449" y="750"/>
                  </a:lnTo>
                  <a:lnTo>
                    <a:pt x="408" y="756"/>
                  </a:lnTo>
                  <a:lnTo>
                    <a:pt x="366" y="762"/>
                  </a:lnTo>
                  <a:lnTo>
                    <a:pt x="324" y="766"/>
                  </a:lnTo>
                  <a:lnTo>
                    <a:pt x="281" y="771"/>
                  </a:lnTo>
                  <a:lnTo>
                    <a:pt x="238" y="773"/>
                  </a:lnTo>
                  <a:lnTo>
                    <a:pt x="197" y="774"/>
                  </a:lnTo>
                  <a:lnTo>
                    <a:pt x="158" y="774"/>
                  </a:lnTo>
                  <a:lnTo>
                    <a:pt x="120" y="772"/>
                  </a:lnTo>
                  <a:lnTo>
                    <a:pt x="84" y="769"/>
                  </a:lnTo>
                  <a:lnTo>
                    <a:pt x="53" y="763"/>
                  </a:lnTo>
                  <a:lnTo>
                    <a:pt x="24" y="755"/>
                  </a:lnTo>
                  <a:lnTo>
                    <a:pt x="12" y="674"/>
                  </a:lnTo>
                  <a:lnTo>
                    <a:pt x="4" y="594"/>
                  </a:lnTo>
                  <a:lnTo>
                    <a:pt x="0" y="515"/>
                  </a:lnTo>
                  <a:lnTo>
                    <a:pt x="0" y="437"/>
                  </a:lnTo>
                  <a:lnTo>
                    <a:pt x="2" y="357"/>
                  </a:lnTo>
                  <a:lnTo>
                    <a:pt x="8" y="277"/>
                  </a:lnTo>
                  <a:lnTo>
                    <a:pt x="17" y="194"/>
                  </a:lnTo>
                  <a:lnTo>
                    <a:pt x="29" y="109"/>
                  </a:lnTo>
                  <a:close/>
                </a:path>
              </a:pathLst>
            </a:custGeom>
            <a:solidFill>
              <a:srgbClr val="CCB5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01" name="Freeform 577"/>
            <p:cNvSpPr>
              <a:spLocks/>
            </p:cNvSpPr>
            <p:nvPr/>
          </p:nvSpPr>
          <p:spPr bwMode="auto">
            <a:xfrm>
              <a:off x="591" y="634"/>
              <a:ext cx="311" cy="369"/>
            </a:xfrm>
            <a:custGeom>
              <a:avLst/>
              <a:gdLst>
                <a:gd name="T0" fmla="*/ 28 w 622"/>
                <a:gd name="T1" fmla="*/ 107 h 737"/>
                <a:gd name="T2" fmla="*/ 60 w 622"/>
                <a:gd name="T3" fmla="*/ 96 h 737"/>
                <a:gd name="T4" fmla="*/ 95 w 622"/>
                <a:gd name="T5" fmla="*/ 87 h 737"/>
                <a:gd name="T6" fmla="*/ 130 w 622"/>
                <a:gd name="T7" fmla="*/ 78 h 737"/>
                <a:gd name="T8" fmla="*/ 167 w 622"/>
                <a:gd name="T9" fmla="*/ 69 h 737"/>
                <a:gd name="T10" fmla="*/ 205 w 622"/>
                <a:gd name="T11" fmla="*/ 60 h 737"/>
                <a:gd name="T12" fmla="*/ 243 w 622"/>
                <a:gd name="T13" fmla="*/ 52 h 737"/>
                <a:gd name="T14" fmla="*/ 282 w 622"/>
                <a:gd name="T15" fmla="*/ 43 h 737"/>
                <a:gd name="T16" fmla="*/ 323 w 622"/>
                <a:gd name="T17" fmla="*/ 35 h 737"/>
                <a:gd name="T18" fmla="*/ 362 w 622"/>
                <a:gd name="T19" fmla="*/ 29 h 737"/>
                <a:gd name="T20" fmla="*/ 401 w 622"/>
                <a:gd name="T21" fmla="*/ 23 h 737"/>
                <a:gd name="T22" fmla="*/ 440 w 622"/>
                <a:gd name="T23" fmla="*/ 17 h 737"/>
                <a:gd name="T24" fmla="*/ 479 w 622"/>
                <a:gd name="T25" fmla="*/ 12 h 737"/>
                <a:gd name="T26" fmla="*/ 516 w 622"/>
                <a:gd name="T27" fmla="*/ 8 h 737"/>
                <a:gd name="T28" fmla="*/ 553 w 622"/>
                <a:gd name="T29" fmla="*/ 4 h 737"/>
                <a:gd name="T30" fmla="*/ 589 w 622"/>
                <a:gd name="T31" fmla="*/ 2 h 737"/>
                <a:gd name="T32" fmla="*/ 622 w 622"/>
                <a:gd name="T33" fmla="*/ 0 h 737"/>
                <a:gd name="T34" fmla="*/ 618 w 622"/>
                <a:gd name="T35" fmla="*/ 87 h 737"/>
                <a:gd name="T36" fmla="*/ 612 w 622"/>
                <a:gd name="T37" fmla="*/ 171 h 737"/>
                <a:gd name="T38" fmla="*/ 606 w 622"/>
                <a:gd name="T39" fmla="*/ 254 h 737"/>
                <a:gd name="T40" fmla="*/ 600 w 622"/>
                <a:gd name="T41" fmla="*/ 336 h 737"/>
                <a:gd name="T42" fmla="*/ 597 w 622"/>
                <a:gd name="T43" fmla="*/ 418 h 737"/>
                <a:gd name="T44" fmla="*/ 595 w 622"/>
                <a:gd name="T45" fmla="*/ 500 h 737"/>
                <a:gd name="T46" fmla="*/ 593 w 622"/>
                <a:gd name="T47" fmla="*/ 584 h 737"/>
                <a:gd name="T48" fmla="*/ 596 w 622"/>
                <a:gd name="T49" fmla="*/ 671 h 737"/>
                <a:gd name="T50" fmla="*/ 569 w 622"/>
                <a:gd name="T51" fmla="*/ 678 h 737"/>
                <a:gd name="T52" fmla="*/ 539 w 622"/>
                <a:gd name="T53" fmla="*/ 685 h 737"/>
                <a:gd name="T54" fmla="*/ 507 w 622"/>
                <a:gd name="T55" fmla="*/ 693 h 737"/>
                <a:gd name="T56" fmla="*/ 471 w 622"/>
                <a:gd name="T57" fmla="*/ 700 h 737"/>
                <a:gd name="T58" fmla="*/ 433 w 622"/>
                <a:gd name="T59" fmla="*/ 708 h 737"/>
                <a:gd name="T60" fmla="*/ 394 w 622"/>
                <a:gd name="T61" fmla="*/ 715 h 737"/>
                <a:gd name="T62" fmla="*/ 353 w 622"/>
                <a:gd name="T63" fmla="*/ 721 h 737"/>
                <a:gd name="T64" fmla="*/ 312 w 622"/>
                <a:gd name="T65" fmla="*/ 726 h 737"/>
                <a:gd name="T66" fmla="*/ 271 w 622"/>
                <a:gd name="T67" fmla="*/ 731 h 737"/>
                <a:gd name="T68" fmla="*/ 231 w 622"/>
                <a:gd name="T69" fmla="*/ 735 h 737"/>
                <a:gd name="T70" fmla="*/ 190 w 622"/>
                <a:gd name="T71" fmla="*/ 737 h 737"/>
                <a:gd name="T72" fmla="*/ 152 w 622"/>
                <a:gd name="T73" fmla="*/ 737 h 737"/>
                <a:gd name="T74" fmla="*/ 115 w 622"/>
                <a:gd name="T75" fmla="*/ 736 h 737"/>
                <a:gd name="T76" fmla="*/ 82 w 622"/>
                <a:gd name="T77" fmla="*/ 732 h 737"/>
                <a:gd name="T78" fmla="*/ 51 w 622"/>
                <a:gd name="T79" fmla="*/ 728 h 737"/>
                <a:gd name="T80" fmla="*/ 23 w 622"/>
                <a:gd name="T81" fmla="*/ 720 h 737"/>
                <a:gd name="T82" fmla="*/ 13 w 622"/>
                <a:gd name="T83" fmla="*/ 642 h 737"/>
                <a:gd name="T84" fmla="*/ 5 w 622"/>
                <a:gd name="T85" fmla="*/ 568 h 737"/>
                <a:gd name="T86" fmla="*/ 1 w 622"/>
                <a:gd name="T87" fmla="*/ 493 h 737"/>
                <a:gd name="T88" fmla="*/ 0 w 622"/>
                <a:gd name="T89" fmla="*/ 418 h 737"/>
                <a:gd name="T90" fmla="*/ 2 w 622"/>
                <a:gd name="T91" fmla="*/ 343 h 737"/>
                <a:gd name="T92" fmla="*/ 8 w 622"/>
                <a:gd name="T93" fmla="*/ 266 h 737"/>
                <a:gd name="T94" fmla="*/ 16 w 622"/>
                <a:gd name="T95" fmla="*/ 187 h 737"/>
                <a:gd name="T96" fmla="*/ 28 w 622"/>
                <a:gd name="T97" fmla="*/ 107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22" h="737">
                  <a:moveTo>
                    <a:pt x="28" y="107"/>
                  </a:moveTo>
                  <a:lnTo>
                    <a:pt x="60" y="96"/>
                  </a:lnTo>
                  <a:lnTo>
                    <a:pt x="95" y="87"/>
                  </a:lnTo>
                  <a:lnTo>
                    <a:pt x="130" y="78"/>
                  </a:lnTo>
                  <a:lnTo>
                    <a:pt x="167" y="69"/>
                  </a:lnTo>
                  <a:lnTo>
                    <a:pt x="205" y="60"/>
                  </a:lnTo>
                  <a:lnTo>
                    <a:pt x="243" y="52"/>
                  </a:lnTo>
                  <a:lnTo>
                    <a:pt x="282" y="43"/>
                  </a:lnTo>
                  <a:lnTo>
                    <a:pt x="323" y="35"/>
                  </a:lnTo>
                  <a:lnTo>
                    <a:pt x="362" y="29"/>
                  </a:lnTo>
                  <a:lnTo>
                    <a:pt x="401" y="23"/>
                  </a:lnTo>
                  <a:lnTo>
                    <a:pt x="440" y="17"/>
                  </a:lnTo>
                  <a:lnTo>
                    <a:pt x="479" y="12"/>
                  </a:lnTo>
                  <a:lnTo>
                    <a:pt x="516" y="8"/>
                  </a:lnTo>
                  <a:lnTo>
                    <a:pt x="553" y="4"/>
                  </a:lnTo>
                  <a:lnTo>
                    <a:pt x="589" y="2"/>
                  </a:lnTo>
                  <a:lnTo>
                    <a:pt x="622" y="0"/>
                  </a:lnTo>
                  <a:lnTo>
                    <a:pt x="618" y="87"/>
                  </a:lnTo>
                  <a:lnTo>
                    <a:pt x="612" y="171"/>
                  </a:lnTo>
                  <a:lnTo>
                    <a:pt x="606" y="254"/>
                  </a:lnTo>
                  <a:lnTo>
                    <a:pt x="600" y="336"/>
                  </a:lnTo>
                  <a:lnTo>
                    <a:pt x="597" y="418"/>
                  </a:lnTo>
                  <a:lnTo>
                    <a:pt x="595" y="500"/>
                  </a:lnTo>
                  <a:lnTo>
                    <a:pt x="593" y="584"/>
                  </a:lnTo>
                  <a:lnTo>
                    <a:pt x="596" y="671"/>
                  </a:lnTo>
                  <a:lnTo>
                    <a:pt x="569" y="678"/>
                  </a:lnTo>
                  <a:lnTo>
                    <a:pt x="539" y="685"/>
                  </a:lnTo>
                  <a:lnTo>
                    <a:pt x="507" y="693"/>
                  </a:lnTo>
                  <a:lnTo>
                    <a:pt x="471" y="700"/>
                  </a:lnTo>
                  <a:lnTo>
                    <a:pt x="433" y="708"/>
                  </a:lnTo>
                  <a:lnTo>
                    <a:pt x="394" y="715"/>
                  </a:lnTo>
                  <a:lnTo>
                    <a:pt x="353" y="721"/>
                  </a:lnTo>
                  <a:lnTo>
                    <a:pt x="312" y="726"/>
                  </a:lnTo>
                  <a:lnTo>
                    <a:pt x="271" y="731"/>
                  </a:lnTo>
                  <a:lnTo>
                    <a:pt x="231" y="735"/>
                  </a:lnTo>
                  <a:lnTo>
                    <a:pt x="190" y="737"/>
                  </a:lnTo>
                  <a:lnTo>
                    <a:pt x="152" y="737"/>
                  </a:lnTo>
                  <a:lnTo>
                    <a:pt x="115" y="736"/>
                  </a:lnTo>
                  <a:lnTo>
                    <a:pt x="82" y="732"/>
                  </a:lnTo>
                  <a:lnTo>
                    <a:pt x="51" y="728"/>
                  </a:lnTo>
                  <a:lnTo>
                    <a:pt x="23" y="720"/>
                  </a:lnTo>
                  <a:lnTo>
                    <a:pt x="13" y="642"/>
                  </a:lnTo>
                  <a:lnTo>
                    <a:pt x="5" y="568"/>
                  </a:lnTo>
                  <a:lnTo>
                    <a:pt x="1" y="493"/>
                  </a:lnTo>
                  <a:lnTo>
                    <a:pt x="0" y="418"/>
                  </a:lnTo>
                  <a:lnTo>
                    <a:pt x="2" y="343"/>
                  </a:lnTo>
                  <a:lnTo>
                    <a:pt x="8" y="266"/>
                  </a:lnTo>
                  <a:lnTo>
                    <a:pt x="16" y="187"/>
                  </a:lnTo>
                  <a:lnTo>
                    <a:pt x="28" y="107"/>
                  </a:lnTo>
                  <a:close/>
                </a:path>
              </a:pathLst>
            </a:custGeom>
            <a:solidFill>
              <a:srgbClr val="D1BA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02" name="Freeform 578"/>
            <p:cNvSpPr>
              <a:spLocks/>
            </p:cNvSpPr>
            <p:nvPr/>
          </p:nvSpPr>
          <p:spPr bwMode="auto">
            <a:xfrm>
              <a:off x="592" y="636"/>
              <a:ext cx="300" cy="350"/>
            </a:xfrm>
            <a:custGeom>
              <a:avLst/>
              <a:gdLst>
                <a:gd name="T0" fmla="*/ 27 w 602"/>
                <a:gd name="T1" fmla="*/ 106 h 700"/>
                <a:gd name="T2" fmla="*/ 58 w 602"/>
                <a:gd name="T3" fmla="*/ 97 h 700"/>
                <a:gd name="T4" fmla="*/ 90 w 602"/>
                <a:gd name="T5" fmla="*/ 88 h 700"/>
                <a:gd name="T6" fmla="*/ 125 w 602"/>
                <a:gd name="T7" fmla="*/ 78 h 700"/>
                <a:gd name="T8" fmla="*/ 161 w 602"/>
                <a:gd name="T9" fmla="*/ 69 h 700"/>
                <a:gd name="T10" fmla="*/ 197 w 602"/>
                <a:gd name="T11" fmla="*/ 60 h 700"/>
                <a:gd name="T12" fmla="*/ 235 w 602"/>
                <a:gd name="T13" fmla="*/ 52 h 700"/>
                <a:gd name="T14" fmla="*/ 273 w 602"/>
                <a:gd name="T15" fmla="*/ 44 h 700"/>
                <a:gd name="T16" fmla="*/ 311 w 602"/>
                <a:gd name="T17" fmla="*/ 36 h 700"/>
                <a:gd name="T18" fmla="*/ 351 w 602"/>
                <a:gd name="T19" fmla="*/ 29 h 700"/>
                <a:gd name="T20" fmla="*/ 389 w 602"/>
                <a:gd name="T21" fmla="*/ 23 h 700"/>
                <a:gd name="T22" fmla="*/ 427 w 602"/>
                <a:gd name="T23" fmla="*/ 17 h 700"/>
                <a:gd name="T24" fmla="*/ 465 w 602"/>
                <a:gd name="T25" fmla="*/ 12 h 700"/>
                <a:gd name="T26" fmla="*/ 500 w 602"/>
                <a:gd name="T27" fmla="*/ 8 h 700"/>
                <a:gd name="T28" fmla="*/ 536 w 602"/>
                <a:gd name="T29" fmla="*/ 5 h 700"/>
                <a:gd name="T30" fmla="*/ 569 w 602"/>
                <a:gd name="T31" fmla="*/ 1 h 700"/>
                <a:gd name="T32" fmla="*/ 602 w 602"/>
                <a:gd name="T33" fmla="*/ 0 h 700"/>
                <a:gd name="T34" fmla="*/ 597 w 602"/>
                <a:gd name="T35" fmla="*/ 82 h 700"/>
                <a:gd name="T36" fmla="*/ 591 w 602"/>
                <a:gd name="T37" fmla="*/ 161 h 700"/>
                <a:gd name="T38" fmla="*/ 586 w 602"/>
                <a:gd name="T39" fmla="*/ 238 h 700"/>
                <a:gd name="T40" fmla="*/ 580 w 602"/>
                <a:gd name="T41" fmla="*/ 314 h 700"/>
                <a:gd name="T42" fmla="*/ 576 w 602"/>
                <a:gd name="T43" fmla="*/ 392 h 700"/>
                <a:gd name="T44" fmla="*/ 574 w 602"/>
                <a:gd name="T45" fmla="*/ 469 h 700"/>
                <a:gd name="T46" fmla="*/ 573 w 602"/>
                <a:gd name="T47" fmla="*/ 548 h 700"/>
                <a:gd name="T48" fmla="*/ 575 w 602"/>
                <a:gd name="T49" fmla="*/ 630 h 700"/>
                <a:gd name="T50" fmla="*/ 550 w 602"/>
                <a:gd name="T51" fmla="*/ 637 h 700"/>
                <a:gd name="T52" fmla="*/ 521 w 602"/>
                <a:gd name="T53" fmla="*/ 644 h 700"/>
                <a:gd name="T54" fmla="*/ 489 w 602"/>
                <a:gd name="T55" fmla="*/ 652 h 700"/>
                <a:gd name="T56" fmla="*/ 454 w 602"/>
                <a:gd name="T57" fmla="*/ 659 h 700"/>
                <a:gd name="T58" fmla="*/ 417 w 602"/>
                <a:gd name="T59" fmla="*/ 667 h 700"/>
                <a:gd name="T60" fmla="*/ 379 w 602"/>
                <a:gd name="T61" fmla="*/ 674 h 700"/>
                <a:gd name="T62" fmla="*/ 340 w 602"/>
                <a:gd name="T63" fmla="*/ 681 h 700"/>
                <a:gd name="T64" fmla="*/ 301 w 602"/>
                <a:gd name="T65" fmla="*/ 686 h 700"/>
                <a:gd name="T66" fmla="*/ 261 w 602"/>
                <a:gd name="T67" fmla="*/ 692 h 700"/>
                <a:gd name="T68" fmla="*/ 222 w 602"/>
                <a:gd name="T69" fmla="*/ 697 h 700"/>
                <a:gd name="T70" fmla="*/ 184 w 602"/>
                <a:gd name="T71" fmla="*/ 699 h 700"/>
                <a:gd name="T72" fmla="*/ 147 w 602"/>
                <a:gd name="T73" fmla="*/ 700 h 700"/>
                <a:gd name="T74" fmla="*/ 111 w 602"/>
                <a:gd name="T75" fmla="*/ 700 h 700"/>
                <a:gd name="T76" fmla="*/ 79 w 602"/>
                <a:gd name="T77" fmla="*/ 697 h 700"/>
                <a:gd name="T78" fmla="*/ 50 w 602"/>
                <a:gd name="T79" fmla="*/ 692 h 700"/>
                <a:gd name="T80" fmla="*/ 23 w 602"/>
                <a:gd name="T81" fmla="*/ 685 h 700"/>
                <a:gd name="T82" fmla="*/ 13 w 602"/>
                <a:gd name="T83" fmla="*/ 613 h 700"/>
                <a:gd name="T84" fmla="*/ 5 w 602"/>
                <a:gd name="T85" fmla="*/ 541 h 700"/>
                <a:gd name="T86" fmla="*/ 2 w 602"/>
                <a:gd name="T87" fmla="*/ 471 h 700"/>
                <a:gd name="T88" fmla="*/ 0 w 602"/>
                <a:gd name="T89" fmla="*/ 400 h 700"/>
                <a:gd name="T90" fmla="*/ 3 w 602"/>
                <a:gd name="T91" fmla="*/ 328 h 700"/>
                <a:gd name="T92" fmla="*/ 8 w 602"/>
                <a:gd name="T93" fmla="*/ 257 h 700"/>
                <a:gd name="T94" fmla="*/ 17 w 602"/>
                <a:gd name="T95" fmla="*/ 182 h 700"/>
                <a:gd name="T96" fmla="*/ 27 w 602"/>
                <a:gd name="T97" fmla="*/ 106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02" h="700">
                  <a:moveTo>
                    <a:pt x="27" y="106"/>
                  </a:moveTo>
                  <a:lnTo>
                    <a:pt x="58" y="97"/>
                  </a:lnTo>
                  <a:lnTo>
                    <a:pt x="90" y="88"/>
                  </a:lnTo>
                  <a:lnTo>
                    <a:pt x="125" y="78"/>
                  </a:lnTo>
                  <a:lnTo>
                    <a:pt x="161" y="69"/>
                  </a:lnTo>
                  <a:lnTo>
                    <a:pt x="197" y="60"/>
                  </a:lnTo>
                  <a:lnTo>
                    <a:pt x="235" y="52"/>
                  </a:lnTo>
                  <a:lnTo>
                    <a:pt x="273" y="44"/>
                  </a:lnTo>
                  <a:lnTo>
                    <a:pt x="311" y="36"/>
                  </a:lnTo>
                  <a:lnTo>
                    <a:pt x="351" y="29"/>
                  </a:lnTo>
                  <a:lnTo>
                    <a:pt x="389" y="23"/>
                  </a:lnTo>
                  <a:lnTo>
                    <a:pt x="427" y="17"/>
                  </a:lnTo>
                  <a:lnTo>
                    <a:pt x="465" y="12"/>
                  </a:lnTo>
                  <a:lnTo>
                    <a:pt x="500" y="8"/>
                  </a:lnTo>
                  <a:lnTo>
                    <a:pt x="536" y="5"/>
                  </a:lnTo>
                  <a:lnTo>
                    <a:pt x="569" y="1"/>
                  </a:lnTo>
                  <a:lnTo>
                    <a:pt x="602" y="0"/>
                  </a:lnTo>
                  <a:lnTo>
                    <a:pt x="597" y="82"/>
                  </a:lnTo>
                  <a:lnTo>
                    <a:pt x="591" y="161"/>
                  </a:lnTo>
                  <a:lnTo>
                    <a:pt x="586" y="238"/>
                  </a:lnTo>
                  <a:lnTo>
                    <a:pt x="580" y="314"/>
                  </a:lnTo>
                  <a:lnTo>
                    <a:pt x="576" y="392"/>
                  </a:lnTo>
                  <a:lnTo>
                    <a:pt x="574" y="469"/>
                  </a:lnTo>
                  <a:lnTo>
                    <a:pt x="573" y="548"/>
                  </a:lnTo>
                  <a:lnTo>
                    <a:pt x="575" y="630"/>
                  </a:lnTo>
                  <a:lnTo>
                    <a:pt x="550" y="637"/>
                  </a:lnTo>
                  <a:lnTo>
                    <a:pt x="521" y="644"/>
                  </a:lnTo>
                  <a:lnTo>
                    <a:pt x="489" y="652"/>
                  </a:lnTo>
                  <a:lnTo>
                    <a:pt x="454" y="659"/>
                  </a:lnTo>
                  <a:lnTo>
                    <a:pt x="417" y="667"/>
                  </a:lnTo>
                  <a:lnTo>
                    <a:pt x="379" y="674"/>
                  </a:lnTo>
                  <a:lnTo>
                    <a:pt x="340" y="681"/>
                  </a:lnTo>
                  <a:lnTo>
                    <a:pt x="301" y="686"/>
                  </a:lnTo>
                  <a:lnTo>
                    <a:pt x="261" y="692"/>
                  </a:lnTo>
                  <a:lnTo>
                    <a:pt x="222" y="697"/>
                  </a:lnTo>
                  <a:lnTo>
                    <a:pt x="184" y="699"/>
                  </a:lnTo>
                  <a:lnTo>
                    <a:pt x="147" y="700"/>
                  </a:lnTo>
                  <a:lnTo>
                    <a:pt x="111" y="700"/>
                  </a:lnTo>
                  <a:lnTo>
                    <a:pt x="79" y="697"/>
                  </a:lnTo>
                  <a:lnTo>
                    <a:pt x="50" y="692"/>
                  </a:lnTo>
                  <a:lnTo>
                    <a:pt x="23" y="685"/>
                  </a:lnTo>
                  <a:lnTo>
                    <a:pt x="13" y="613"/>
                  </a:lnTo>
                  <a:lnTo>
                    <a:pt x="5" y="541"/>
                  </a:lnTo>
                  <a:lnTo>
                    <a:pt x="2" y="471"/>
                  </a:lnTo>
                  <a:lnTo>
                    <a:pt x="0" y="400"/>
                  </a:lnTo>
                  <a:lnTo>
                    <a:pt x="3" y="328"/>
                  </a:lnTo>
                  <a:lnTo>
                    <a:pt x="8" y="257"/>
                  </a:lnTo>
                  <a:lnTo>
                    <a:pt x="17" y="182"/>
                  </a:lnTo>
                  <a:lnTo>
                    <a:pt x="27" y="106"/>
                  </a:lnTo>
                  <a:close/>
                </a:path>
              </a:pathLst>
            </a:custGeom>
            <a:solidFill>
              <a:srgbClr val="D3BC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03" name="Freeform 579"/>
            <p:cNvSpPr>
              <a:spLocks/>
            </p:cNvSpPr>
            <p:nvPr/>
          </p:nvSpPr>
          <p:spPr bwMode="auto">
            <a:xfrm>
              <a:off x="593" y="637"/>
              <a:ext cx="290" cy="331"/>
            </a:xfrm>
            <a:custGeom>
              <a:avLst/>
              <a:gdLst>
                <a:gd name="T0" fmla="*/ 25 w 580"/>
                <a:gd name="T1" fmla="*/ 105 h 664"/>
                <a:gd name="T2" fmla="*/ 54 w 580"/>
                <a:gd name="T3" fmla="*/ 96 h 664"/>
                <a:gd name="T4" fmla="*/ 85 w 580"/>
                <a:gd name="T5" fmla="*/ 87 h 664"/>
                <a:gd name="T6" fmla="*/ 118 w 580"/>
                <a:gd name="T7" fmla="*/ 78 h 664"/>
                <a:gd name="T8" fmla="*/ 153 w 580"/>
                <a:gd name="T9" fmla="*/ 68 h 664"/>
                <a:gd name="T10" fmla="*/ 189 w 580"/>
                <a:gd name="T11" fmla="*/ 60 h 664"/>
                <a:gd name="T12" fmla="*/ 226 w 580"/>
                <a:gd name="T13" fmla="*/ 52 h 664"/>
                <a:gd name="T14" fmla="*/ 262 w 580"/>
                <a:gd name="T15" fmla="*/ 44 h 664"/>
                <a:gd name="T16" fmla="*/ 300 w 580"/>
                <a:gd name="T17" fmla="*/ 36 h 664"/>
                <a:gd name="T18" fmla="*/ 338 w 580"/>
                <a:gd name="T19" fmla="*/ 29 h 664"/>
                <a:gd name="T20" fmla="*/ 375 w 580"/>
                <a:gd name="T21" fmla="*/ 23 h 664"/>
                <a:gd name="T22" fmla="*/ 413 w 580"/>
                <a:gd name="T23" fmla="*/ 18 h 664"/>
                <a:gd name="T24" fmla="*/ 449 w 580"/>
                <a:gd name="T25" fmla="*/ 12 h 664"/>
                <a:gd name="T26" fmla="*/ 485 w 580"/>
                <a:gd name="T27" fmla="*/ 8 h 664"/>
                <a:gd name="T28" fmla="*/ 518 w 580"/>
                <a:gd name="T29" fmla="*/ 5 h 664"/>
                <a:gd name="T30" fmla="*/ 550 w 580"/>
                <a:gd name="T31" fmla="*/ 1 h 664"/>
                <a:gd name="T32" fmla="*/ 580 w 580"/>
                <a:gd name="T33" fmla="*/ 0 h 664"/>
                <a:gd name="T34" fmla="*/ 576 w 580"/>
                <a:gd name="T35" fmla="*/ 78 h 664"/>
                <a:gd name="T36" fmla="*/ 570 w 580"/>
                <a:gd name="T37" fmla="*/ 152 h 664"/>
                <a:gd name="T38" fmla="*/ 564 w 580"/>
                <a:gd name="T39" fmla="*/ 224 h 664"/>
                <a:gd name="T40" fmla="*/ 558 w 580"/>
                <a:gd name="T41" fmla="*/ 294 h 664"/>
                <a:gd name="T42" fmla="*/ 554 w 580"/>
                <a:gd name="T43" fmla="*/ 365 h 664"/>
                <a:gd name="T44" fmla="*/ 551 w 580"/>
                <a:gd name="T45" fmla="*/ 437 h 664"/>
                <a:gd name="T46" fmla="*/ 550 w 580"/>
                <a:gd name="T47" fmla="*/ 511 h 664"/>
                <a:gd name="T48" fmla="*/ 553 w 580"/>
                <a:gd name="T49" fmla="*/ 588 h 664"/>
                <a:gd name="T50" fmla="*/ 528 w 580"/>
                <a:gd name="T51" fmla="*/ 595 h 664"/>
                <a:gd name="T52" fmla="*/ 500 w 580"/>
                <a:gd name="T53" fmla="*/ 602 h 664"/>
                <a:gd name="T54" fmla="*/ 469 w 580"/>
                <a:gd name="T55" fmla="*/ 610 h 664"/>
                <a:gd name="T56" fmla="*/ 435 w 580"/>
                <a:gd name="T57" fmla="*/ 618 h 664"/>
                <a:gd name="T58" fmla="*/ 401 w 580"/>
                <a:gd name="T59" fmla="*/ 626 h 664"/>
                <a:gd name="T60" fmla="*/ 364 w 580"/>
                <a:gd name="T61" fmla="*/ 633 h 664"/>
                <a:gd name="T62" fmla="*/ 326 w 580"/>
                <a:gd name="T63" fmla="*/ 641 h 664"/>
                <a:gd name="T64" fmla="*/ 288 w 580"/>
                <a:gd name="T65" fmla="*/ 648 h 664"/>
                <a:gd name="T66" fmla="*/ 250 w 580"/>
                <a:gd name="T67" fmla="*/ 653 h 664"/>
                <a:gd name="T68" fmla="*/ 212 w 580"/>
                <a:gd name="T69" fmla="*/ 658 h 664"/>
                <a:gd name="T70" fmla="*/ 175 w 580"/>
                <a:gd name="T71" fmla="*/ 661 h 664"/>
                <a:gd name="T72" fmla="*/ 139 w 580"/>
                <a:gd name="T73" fmla="*/ 664 h 664"/>
                <a:gd name="T74" fmla="*/ 106 w 580"/>
                <a:gd name="T75" fmla="*/ 664 h 664"/>
                <a:gd name="T76" fmla="*/ 75 w 580"/>
                <a:gd name="T77" fmla="*/ 661 h 664"/>
                <a:gd name="T78" fmla="*/ 47 w 580"/>
                <a:gd name="T79" fmla="*/ 658 h 664"/>
                <a:gd name="T80" fmla="*/ 22 w 580"/>
                <a:gd name="T81" fmla="*/ 651 h 664"/>
                <a:gd name="T82" fmla="*/ 11 w 580"/>
                <a:gd name="T83" fmla="*/ 582 h 664"/>
                <a:gd name="T84" fmla="*/ 4 w 580"/>
                <a:gd name="T85" fmla="*/ 515 h 664"/>
                <a:gd name="T86" fmla="*/ 1 w 580"/>
                <a:gd name="T87" fmla="*/ 448 h 664"/>
                <a:gd name="T88" fmla="*/ 0 w 580"/>
                <a:gd name="T89" fmla="*/ 382 h 664"/>
                <a:gd name="T90" fmla="*/ 2 w 580"/>
                <a:gd name="T91" fmla="*/ 315 h 664"/>
                <a:gd name="T92" fmla="*/ 7 w 580"/>
                <a:gd name="T93" fmla="*/ 247 h 664"/>
                <a:gd name="T94" fmla="*/ 15 w 580"/>
                <a:gd name="T95" fmla="*/ 178 h 664"/>
                <a:gd name="T96" fmla="*/ 25 w 580"/>
                <a:gd name="T97" fmla="*/ 105 h 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80" h="664">
                  <a:moveTo>
                    <a:pt x="25" y="105"/>
                  </a:moveTo>
                  <a:lnTo>
                    <a:pt x="54" y="96"/>
                  </a:lnTo>
                  <a:lnTo>
                    <a:pt x="85" y="87"/>
                  </a:lnTo>
                  <a:lnTo>
                    <a:pt x="118" y="78"/>
                  </a:lnTo>
                  <a:lnTo>
                    <a:pt x="153" y="68"/>
                  </a:lnTo>
                  <a:lnTo>
                    <a:pt x="189" y="60"/>
                  </a:lnTo>
                  <a:lnTo>
                    <a:pt x="226" y="52"/>
                  </a:lnTo>
                  <a:lnTo>
                    <a:pt x="262" y="44"/>
                  </a:lnTo>
                  <a:lnTo>
                    <a:pt x="300" y="36"/>
                  </a:lnTo>
                  <a:lnTo>
                    <a:pt x="338" y="29"/>
                  </a:lnTo>
                  <a:lnTo>
                    <a:pt x="375" y="23"/>
                  </a:lnTo>
                  <a:lnTo>
                    <a:pt x="413" y="18"/>
                  </a:lnTo>
                  <a:lnTo>
                    <a:pt x="449" y="12"/>
                  </a:lnTo>
                  <a:lnTo>
                    <a:pt x="485" y="8"/>
                  </a:lnTo>
                  <a:lnTo>
                    <a:pt x="518" y="5"/>
                  </a:lnTo>
                  <a:lnTo>
                    <a:pt x="550" y="1"/>
                  </a:lnTo>
                  <a:lnTo>
                    <a:pt x="580" y="0"/>
                  </a:lnTo>
                  <a:lnTo>
                    <a:pt x="576" y="78"/>
                  </a:lnTo>
                  <a:lnTo>
                    <a:pt x="570" y="152"/>
                  </a:lnTo>
                  <a:lnTo>
                    <a:pt x="564" y="224"/>
                  </a:lnTo>
                  <a:lnTo>
                    <a:pt x="558" y="294"/>
                  </a:lnTo>
                  <a:lnTo>
                    <a:pt x="554" y="365"/>
                  </a:lnTo>
                  <a:lnTo>
                    <a:pt x="551" y="437"/>
                  </a:lnTo>
                  <a:lnTo>
                    <a:pt x="550" y="511"/>
                  </a:lnTo>
                  <a:lnTo>
                    <a:pt x="553" y="588"/>
                  </a:lnTo>
                  <a:lnTo>
                    <a:pt x="528" y="595"/>
                  </a:lnTo>
                  <a:lnTo>
                    <a:pt x="500" y="602"/>
                  </a:lnTo>
                  <a:lnTo>
                    <a:pt x="469" y="610"/>
                  </a:lnTo>
                  <a:lnTo>
                    <a:pt x="435" y="618"/>
                  </a:lnTo>
                  <a:lnTo>
                    <a:pt x="401" y="626"/>
                  </a:lnTo>
                  <a:lnTo>
                    <a:pt x="364" y="633"/>
                  </a:lnTo>
                  <a:lnTo>
                    <a:pt x="326" y="641"/>
                  </a:lnTo>
                  <a:lnTo>
                    <a:pt x="288" y="648"/>
                  </a:lnTo>
                  <a:lnTo>
                    <a:pt x="250" y="653"/>
                  </a:lnTo>
                  <a:lnTo>
                    <a:pt x="212" y="658"/>
                  </a:lnTo>
                  <a:lnTo>
                    <a:pt x="175" y="661"/>
                  </a:lnTo>
                  <a:lnTo>
                    <a:pt x="139" y="664"/>
                  </a:lnTo>
                  <a:lnTo>
                    <a:pt x="106" y="664"/>
                  </a:lnTo>
                  <a:lnTo>
                    <a:pt x="75" y="661"/>
                  </a:lnTo>
                  <a:lnTo>
                    <a:pt x="47" y="658"/>
                  </a:lnTo>
                  <a:lnTo>
                    <a:pt x="22" y="651"/>
                  </a:lnTo>
                  <a:lnTo>
                    <a:pt x="11" y="582"/>
                  </a:lnTo>
                  <a:lnTo>
                    <a:pt x="4" y="515"/>
                  </a:lnTo>
                  <a:lnTo>
                    <a:pt x="1" y="448"/>
                  </a:lnTo>
                  <a:lnTo>
                    <a:pt x="0" y="382"/>
                  </a:lnTo>
                  <a:lnTo>
                    <a:pt x="2" y="315"/>
                  </a:lnTo>
                  <a:lnTo>
                    <a:pt x="7" y="247"/>
                  </a:lnTo>
                  <a:lnTo>
                    <a:pt x="15" y="178"/>
                  </a:lnTo>
                  <a:lnTo>
                    <a:pt x="25" y="105"/>
                  </a:lnTo>
                  <a:close/>
                </a:path>
              </a:pathLst>
            </a:custGeom>
            <a:solidFill>
              <a:srgbClr val="D8C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04" name="Freeform 580"/>
            <p:cNvSpPr>
              <a:spLocks/>
            </p:cNvSpPr>
            <p:nvPr/>
          </p:nvSpPr>
          <p:spPr bwMode="auto">
            <a:xfrm>
              <a:off x="595" y="638"/>
              <a:ext cx="279" cy="313"/>
            </a:xfrm>
            <a:custGeom>
              <a:avLst/>
              <a:gdLst>
                <a:gd name="T0" fmla="*/ 22 w 559"/>
                <a:gd name="T1" fmla="*/ 103 h 626"/>
                <a:gd name="T2" fmla="*/ 50 w 559"/>
                <a:gd name="T3" fmla="*/ 94 h 626"/>
                <a:gd name="T4" fmla="*/ 80 w 559"/>
                <a:gd name="T5" fmla="*/ 86 h 626"/>
                <a:gd name="T6" fmla="*/ 112 w 559"/>
                <a:gd name="T7" fmla="*/ 77 h 626"/>
                <a:gd name="T8" fmla="*/ 145 w 559"/>
                <a:gd name="T9" fmla="*/ 68 h 626"/>
                <a:gd name="T10" fmla="*/ 180 w 559"/>
                <a:gd name="T11" fmla="*/ 60 h 626"/>
                <a:gd name="T12" fmla="*/ 216 w 559"/>
                <a:gd name="T13" fmla="*/ 51 h 626"/>
                <a:gd name="T14" fmla="*/ 252 w 559"/>
                <a:gd name="T15" fmla="*/ 43 h 626"/>
                <a:gd name="T16" fmla="*/ 289 w 559"/>
                <a:gd name="T17" fmla="*/ 35 h 626"/>
                <a:gd name="T18" fmla="*/ 325 w 559"/>
                <a:gd name="T19" fmla="*/ 28 h 626"/>
                <a:gd name="T20" fmla="*/ 362 w 559"/>
                <a:gd name="T21" fmla="*/ 23 h 626"/>
                <a:gd name="T22" fmla="*/ 398 w 559"/>
                <a:gd name="T23" fmla="*/ 17 h 626"/>
                <a:gd name="T24" fmla="*/ 433 w 559"/>
                <a:gd name="T25" fmla="*/ 11 h 626"/>
                <a:gd name="T26" fmla="*/ 467 w 559"/>
                <a:gd name="T27" fmla="*/ 8 h 626"/>
                <a:gd name="T28" fmla="*/ 500 w 559"/>
                <a:gd name="T29" fmla="*/ 4 h 626"/>
                <a:gd name="T30" fmla="*/ 530 w 559"/>
                <a:gd name="T31" fmla="*/ 1 h 626"/>
                <a:gd name="T32" fmla="*/ 559 w 559"/>
                <a:gd name="T33" fmla="*/ 0 h 626"/>
                <a:gd name="T34" fmla="*/ 554 w 559"/>
                <a:gd name="T35" fmla="*/ 72 h 626"/>
                <a:gd name="T36" fmla="*/ 548 w 559"/>
                <a:gd name="T37" fmla="*/ 141 h 626"/>
                <a:gd name="T38" fmla="*/ 543 w 559"/>
                <a:gd name="T39" fmla="*/ 207 h 626"/>
                <a:gd name="T40" fmla="*/ 538 w 559"/>
                <a:gd name="T41" fmla="*/ 273 h 626"/>
                <a:gd name="T42" fmla="*/ 532 w 559"/>
                <a:gd name="T43" fmla="*/ 338 h 626"/>
                <a:gd name="T44" fmla="*/ 530 w 559"/>
                <a:gd name="T45" fmla="*/ 404 h 626"/>
                <a:gd name="T46" fmla="*/ 529 w 559"/>
                <a:gd name="T47" fmla="*/ 473 h 626"/>
                <a:gd name="T48" fmla="*/ 530 w 559"/>
                <a:gd name="T49" fmla="*/ 546 h 626"/>
                <a:gd name="T50" fmla="*/ 506 w 559"/>
                <a:gd name="T51" fmla="*/ 551 h 626"/>
                <a:gd name="T52" fmla="*/ 479 w 559"/>
                <a:gd name="T53" fmla="*/ 559 h 626"/>
                <a:gd name="T54" fmla="*/ 449 w 559"/>
                <a:gd name="T55" fmla="*/ 566 h 626"/>
                <a:gd name="T56" fmla="*/ 417 w 559"/>
                <a:gd name="T57" fmla="*/ 574 h 626"/>
                <a:gd name="T58" fmla="*/ 384 w 559"/>
                <a:gd name="T59" fmla="*/ 584 h 626"/>
                <a:gd name="T60" fmla="*/ 348 w 559"/>
                <a:gd name="T61" fmla="*/ 592 h 626"/>
                <a:gd name="T62" fmla="*/ 312 w 559"/>
                <a:gd name="T63" fmla="*/ 600 h 626"/>
                <a:gd name="T64" fmla="*/ 275 w 559"/>
                <a:gd name="T65" fmla="*/ 607 h 626"/>
                <a:gd name="T66" fmla="*/ 239 w 559"/>
                <a:gd name="T67" fmla="*/ 614 h 626"/>
                <a:gd name="T68" fmla="*/ 203 w 559"/>
                <a:gd name="T69" fmla="*/ 619 h 626"/>
                <a:gd name="T70" fmla="*/ 167 w 559"/>
                <a:gd name="T71" fmla="*/ 623 h 626"/>
                <a:gd name="T72" fmla="*/ 133 w 559"/>
                <a:gd name="T73" fmla="*/ 625 h 626"/>
                <a:gd name="T74" fmla="*/ 100 w 559"/>
                <a:gd name="T75" fmla="*/ 626 h 626"/>
                <a:gd name="T76" fmla="*/ 70 w 559"/>
                <a:gd name="T77" fmla="*/ 625 h 626"/>
                <a:gd name="T78" fmla="*/ 44 w 559"/>
                <a:gd name="T79" fmla="*/ 622 h 626"/>
                <a:gd name="T80" fmla="*/ 20 w 559"/>
                <a:gd name="T81" fmla="*/ 615 h 626"/>
                <a:gd name="T82" fmla="*/ 4 w 559"/>
                <a:gd name="T83" fmla="*/ 488 h 626"/>
                <a:gd name="T84" fmla="*/ 0 w 559"/>
                <a:gd name="T85" fmla="*/ 362 h 626"/>
                <a:gd name="T86" fmla="*/ 6 w 559"/>
                <a:gd name="T87" fmla="*/ 236 h 626"/>
                <a:gd name="T88" fmla="*/ 22 w 559"/>
                <a:gd name="T89" fmla="*/ 103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59" h="626">
                  <a:moveTo>
                    <a:pt x="22" y="103"/>
                  </a:moveTo>
                  <a:lnTo>
                    <a:pt x="50" y="94"/>
                  </a:lnTo>
                  <a:lnTo>
                    <a:pt x="80" y="86"/>
                  </a:lnTo>
                  <a:lnTo>
                    <a:pt x="112" y="77"/>
                  </a:lnTo>
                  <a:lnTo>
                    <a:pt x="145" y="68"/>
                  </a:lnTo>
                  <a:lnTo>
                    <a:pt x="180" y="60"/>
                  </a:lnTo>
                  <a:lnTo>
                    <a:pt x="216" y="51"/>
                  </a:lnTo>
                  <a:lnTo>
                    <a:pt x="252" y="43"/>
                  </a:lnTo>
                  <a:lnTo>
                    <a:pt x="289" y="35"/>
                  </a:lnTo>
                  <a:lnTo>
                    <a:pt x="325" y="28"/>
                  </a:lnTo>
                  <a:lnTo>
                    <a:pt x="362" y="23"/>
                  </a:lnTo>
                  <a:lnTo>
                    <a:pt x="398" y="17"/>
                  </a:lnTo>
                  <a:lnTo>
                    <a:pt x="433" y="11"/>
                  </a:lnTo>
                  <a:lnTo>
                    <a:pt x="467" y="8"/>
                  </a:lnTo>
                  <a:lnTo>
                    <a:pt x="500" y="4"/>
                  </a:lnTo>
                  <a:lnTo>
                    <a:pt x="530" y="1"/>
                  </a:lnTo>
                  <a:lnTo>
                    <a:pt x="559" y="0"/>
                  </a:lnTo>
                  <a:lnTo>
                    <a:pt x="554" y="72"/>
                  </a:lnTo>
                  <a:lnTo>
                    <a:pt x="548" y="141"/>
                  </a:lnTo>
                  <a:lnTo>
                    <a:pt x="543" y="207"/>
                  </a:lnTo>
                  <a:lnTo>
                    <a:pt x="538" y="273"/>
                  </a:lnTo>
                  <a:lnTo>
                    <a:pt x="532" y="338"/>
                  </a:lnTo>
                  <a:lnTo>
                    <a:pt x="530" y="404"/>
                  </a:lnTo>
                  <a:lnTo>
                    <a:pt x="529" y="473"/>
                  </a:lnTo>
                  <a:lnTo>
                    <a:pt x="530" y="546"/>
                  </a:lnTo>
                  <a:lnTo>
                    <a:pt x="506" y="551"/>
                  </a:lnTo>
                  <a:lnTo>
                    <a:pt x="479" y="559"/>
                  </a:lnTo>
                  <a:lnTo>
                    <a:pt x="449" y="566"/>
                  </a:lnTo>
                  <a:lnTo>
                    <a:pt x="417" y="574"/>
                  </a:lnTo>
                  <a:lnTo>
                    <a:pt x="384" y="584"/>
                  </a:lnTo>
                  <a:lnTo>
                    <a:pt x="348" y="592"/>
                  </a:lnTo>
                  <a:lnTo>
                    <a:pt x="312" y="600"/>
                  </a:lnTo>
                  <a:lnTo>
                    <a:pt x="275" y="607"/>
                  </a:lnTo>
                  <a:lnTo>
                    <a:pt x="239" y="614"/>
                  </a:lnTo>
                  <a:lnTo>
                    <a:pt x="203" y="619"/>
                  </a:lnTo>
                  <a:lnTo>
                    <a:pt x="167" y="623"/>
                  </a:lnTo>
                  <a:lnTo>
                    <a:pt x="133" y="625"/>
                  </a:lnTo>
                  <a:lnTo>
                    <a:pt x="100" y="626"/>
                  </a:lnTo>
                  <a:lnTo>
                    <a:pt x="70" y="625"/>
                  </a:lnTo>
                  <a:lnTo>
                    <a:pt x="44" y="622"/>
                  </a:lnTo>
                  <a:lnTo>
                    <a:pt x="20" y="615"/>
                  </a:lnTo>
                  <a:lnTo>
                    <a:pt x="4" y="488"/>
                  </a:lnTo>
                  <a:lnTo>
                    <a:pt x="0" y="362"/>
                  </a:lnTo>
                  <a:lnTo>
                    <a:pt x="6" y="236"/>
                  </a:lnTo>
                  <a:lnTo>
                    <a:pt x="22" y="103"/>
                  </a:lnTo>
                  <a:close/>
                </a:path>
              </a:pathLst>
            </a:custGeom>
            <a:solidFill>
              <a:srgbClr val="DDC6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05" name="Freeform 581"/>
            <p:cNvSpPr>
              <a:spLocks/>
            </p:cNvSpPr>
            <p:nvPr/>
          </p:nvSpPr>
          <p:spPr bwMode="auto">
            <a:xfrm>
              <a:off x="595" y="639"/>
              <a:ext cx="270" cy="295"/>
            </a:xfrm>
            <a:custGeom>
              <a:avLst/>
              <a:gdLst>
                <a:gd name="T0" fmla="*/ 22 w 539"/>
                <a:gd name="T1" fmla="*/ 102 h 591"/>
                <a:gd name="T2" fmla="*/ 49 w 539"/>
                <a:gd name="T3" fmla="*/ 93 h 591"/>
                <a:gd name="T4" fmla="*/ 76 w 539"/>
                <a:gd name="T5" fmla="*/ 85 h 591"/>
                <a:gd name="T6" fmla="*/ 107 w 539"/>
                <a:gd name="T7" fmla="*/ 76 h 591"/>
                <a:gd name="T8" fmla="*/ 140 w 539"/>
                <a:gd name="T9" fmla="*/ 68 h 591"/>
                <a:gd name="T10" fmla="*/ 173 w 539"/>
                <a:gd name="T11" fmla="*/ 60 h 591"/>
                <a:gd name="T12" fmla="*/ 208 w 539"/>
                <a:gd name="T13" fmla="*/ 52 h 591"/>
                <a:gd name="T14" fmla="*/ 243 w 539"/>
                <a:gd name="T15" fmla="*/ 44 h 591"/>
                <a:gd name="T16" fmla="*/ 279 w 539"/>
                <a:gd name="T17" fmla="*/ 36 h 591"/>
                <a:gd name="T18" fmla="*/ 316 w 539"/>
                <a:gd name="T19" fmla="*/ 29 h 591"/>
                <a:gd name="T20" fmla="*/ 351 w 539"/>
                <a:gd name="T21" fmla="*/ 23 h 591"/>
                <a:gd name="T22" fmla="*/ 386 w 539"/>
                <a:gd name="T23" fmla="*/ 17 h 591"/>
                <a:gd name="T24" fmla="*/ 420 w 539"/>
                <a:gd name="T25" fmla="*/ 11 h 591"/>
                <a:gd name="T26" fmla="*/ 453 w 539"/>
                <a:gd name="T27" fmla="*/ 8 h 591"/>
                <a:gd name="T28" fmla="*/ 484 w 539"/>
                <a:gd name="T29" fmla="*/ 5 h 591"/>
                <a:gd name="T30" fmla="*/ 513 w 539"/>
                <a:gd name="T31" fmla="*/ 1 h 591"/>
                <a:gd name="T32" fmla="*/ 539 w 539"/>
                <a:gd name="T33" fmla="*/ 0 h 591"/>
                <a:gd name="T34" fmla="*/ 535 w 539"/>
                <a:gd name="T35" fmla="*/ 67 h 591"/>
                <a:gd name="T36" fmla="*/ 529 w 539"/>
                <a:gd name="T37" fmla="*/ 131 h 591"/>
                <a:gd name="T38" fmla="*/ 523 w 539"/>
                <a:gd name="T39" fmla="*/ 192 h 591"/>
                <a:gd name="T40" fmla="*/ 519 w 539"/>
                <a:gd name="T41" fmla="*/ 251 h 591"/>
                <a:gd name="T42" fmla="*/ 513 w 539"/>
                <a:gd name="T43" fmla="*/ 311 h 591"/>
                <a:gd name="T44" fmla="*/ 511 w 539"/>
                <a:gd name="T45" fmla="*/ 372 h 591"/>
                <a:gd name="T46" fmla="*/ 509 w 539"/>
                <a:gd name="T47" fmla="*/ 436 h 591"/>
                <a:gd name="T48" fmla="*/ 511 w 539"/>
                <a:gd name="T49" fmla="*/ 503 h 591"/>
                <a:gd name="T50" fmla="*/ 488 w 539"/>
                <a:gd name="T51" fmla="*/ 509 h 591"/>
                <a:gd name="T52" fmla="*/ 461 w 539"/>
                <a:gd name="T53" fmla="*/ 517 h 591"/>
                <a:gd name="T54" fmla="*/ 432 w 539"/>
                <a:gd name="T55" fmla="*/ 525 h 591"/>
                <a:gd name="T56" fmla="*/ 401 w 539"/>
                <a:gd name="T57" fmla="*/ 533 h 591"/>
                <a:gd name="T58" fmla="*/ 369 w 539"/>
                <a:gd name="T59" fmla="*/ 542 h 591"/>
                <a:gd name="T60" fmla="*/ 336 w 539"/>
                <a:gd name="T61" fmla="*/ 552 h 591"/>
                <a:gd name="T62" fmla="*/ 300 w 539"/>
                <a:gd name="T63" fmla="*/ 560 h 591"/>
                <a:gd name="T64" fmla="*/ 265 w 539"/>
                <a:gd name="T65" fmla="*/ 568 h 591"/>
                <a:gd name="T66" fmla="*/ 230 w 539"/>
                <a:gd name="T67" fmla="*/ 576 h 591"/>
                <a:gd name="T68" fmla="*/ 195 w 539"/>
                <a:gd name="T69" fmla="*/ 582 h 591"/>
                <a:gd name="T70" fmla="*/ 160 w 539"/>
                <a:gd name="T71" fmla="*/ 586 h 591"/>
                <a:gd name="T72" fmla="*/ 128 w 539"/>
                <a:gd name="T73" fmla="*/ 590 h 591"/>
                <a:gd name="T74" fmla="*/ 97 w 539"/>
                <a:gd name="T75" fmla="*/ 591 h 591"/>
                <a:gd name="T76" fmla="*/ 68 w 539"/>
                <a:gd name="T77" fmla="*/ 590 h 591"/>
                <a:gd name="T78" fmla="*/ 43 w 539"/>
                <a:gd name="T79" fmla="*/ 586 h 591"/>
                <a:gd name="T80" fmla="*/ 20 w 539"/>
                <a:gd name="T81" fmla="*/ 580 h 591"/>
                <a:gd name="T82" fmla="*/ 5 w 539"/>
                <a:gd name="T83" fmla="*/ 462 h 591"/>
                <a:gd name="T84" fmla="*/ 0 w 539"/>
                <a:gd name="T85" fmla="*/ 345 h 591"/>
                <a:gd name="T86" fmla="*/ 7 w 539"/>
                <a:gd name="T87" fmla="*/ 227 h 591"/>
                <a:gd name="T88" fmla="*/ 22 w 539"/>
                <a:gd name="T89" fmla="*/ 102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39" h="591">
                  <a:moveTo>
                    <a:pt x="22" y="102"/>
                  </a:moveTo>
                  <a:lnTo>
                    <a:pt x="49" y="93"/>
                  </a:lnTo>
                  <a:lnTo>
                    <a:pt x="76" y="85"/>
                  </a:lnTo>
                  <a:lnTo>
                    <a:pt x="107" y="76"/>
                  </a:lnTo>
                  <a:lnTo>
                    <a:pt x="140" y="68"/>
                  </a:lnTo>
                  <a:lnTo>
                    <a:pt x="173" y="60"/>
                  </a:lnTo>
                  <a:lnTo>
                    <a:pt x="208" y="52"/>
                  </a:lnTo>
                  <a:lnTo>
                    <a:pt x="243" y="44"/>
                  </a:lnTo>
                  <a:lnTo>
                    <a:pt x="279" y="36"/>
                  </a:lnTo>
                  <a:lnTo>
                    <a:pt x="316" y="29"/>
                  </a:lnTo>
                  <a:lnTo>
                    <a:pt x="351" y="23"/>
                  </a:lnTo>
                  <a:lnTo>
                    <a:pt x="386" y="17"/>
                  </a:lnTo>
                  <a:lnTo>
                    <a:pt x="420" y="11"/>
                  </a:lnTo>
                  <a:lnTo>
                    <a:pt x="453" y="8"/>
                  </a:lnTo>
                  <a:lnTo>
                    <a:pt x="484" y="5"/>
                  </a:lnTo>
                  <a:lnTo>
                    <a:pt x="513" y="1"/>
                  </a:lnTo>
                  <a:lnTo>
                    <a:pt x="539" y="0"/>
                  </a:lnTo>
                  <a:lnTo>
                    <a:pt x="535" y="67"/>
                  </a:lnTo>
                  <a:lnTo>
                    <a:pt x="529" y="131"/>
                  </a:lnTo>
                  <a:lnTo>
                    <a:pt x="523" y="192"/>
                  </a:lnTo>
                  <a:lnTo>
                    <a:pt x="519" y="251"/>
                  </a:lnTo>
                  <a:lnTo>
                    <a:pt x="513" y="311"/>
                  </a:lnTo>
                  <a:lnTo>
                    <a:pt x="511" y="372"/>
                  </a:lnTo>
                  <a:lnTo>
                    <a:pt x="509" y="436"/>
                  </a:lnTo>
                  <a:lnTo>
                    <a:pt x="511" y="503"/>
                  </a:lnTo>
                  <a:lnTo>
                    <a:pt x="488" y="509"/>
                  </a:lnTo>
                  <a:lnTo>
                    <a:pt x="461" y="517"/>
                  </a:lnTo>
                  <a:lnTo>
                    <a:pt x="432" y="525"/>
                  </a:lnTo>
                  <a:lnTo>
                    <a:pt x="401" y="533"/>
                  </a:lnTo>
                  <a:lnTo>
                    <a:pt x="369" y="542"/>
                  </a:lnTo>
                  <a:lnTo>
                    <a:pt x="336" y="552"/>
                  </a:lnTo>
                  <a:lnTo>
                    <a:pt x="300" y="560"/>
                  </a:lnTo>
                  <a:lnTo>
                    <a:pt x="265" y="568"/>
                  </a:lnTo>
                  <a:lnTo>
                    <a:pt x="230" y="576"/>
                  </a:lnTo>
                  <a:lnTo>
                    <a:pt x="195" y="582"/>
                  </a:lnTo>
                  <a:lnTo>
                    <a:pt x="160" y="586"/>
                  </a:lnTo>
                  <a:lnTo>
                    <a:pt x="128" y="590"/>
                  </a:lnTo>
                  <a:lnTo>
                    <a:pt x="97" y="591"/>
                  </a:lnTo>
                  <a:lnTo>
                    <a:pt x="68" y="590"/>
                  </a:lnTo>
                  <a:lnTo>
                    <a:pt x="43" y="586"/>
                  </a:lnTo>
                  <a:lnTo>
                    <a:pt x="20" y="580"/>
                  </a:lnTo>
                  <a:lnTo>
                    <a:pt x="5" y="462"/>
                  </a:lnTo>
                  <a:lnTo>
                    <a:pt x="0" y="345"/>
                  </a:lnTo>
                  <a:lnTo>
                    <a:pt x="7" y="227"/>
                  </a:lnTo>
                  <a:lnTo>
                    <a:pt x="22" y="102"/>
                  </a:lnTo>
                  <a:close/>
                </a:path>
              </a:pathLst>
            </a:custGeom>
            <a:solidFill>
              <a:srgbClr val="E2C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06" name="Freeform 582"/>
            <p:cNvSpPr>
              <a:spLocks/>
            </p:cNvSpPr>
            <p:nvPr/>
          </p:nvSpPr>
          <p:spPr bwMode="auto">
            <a:xfrm>
              <a:off x="597" y="641"/>
              <a:ext cx="258" cy="277"/>
            </a:xfrm>
            <a:custGeom>
              <a:avLst/>
              <a:gdLst>
                <a:gd name="T0" fmla="*/ 19 w 517"/>
                <a:gd name="T1" fmla="*/ 101 h 554"/>
                <a:gd name="T2" fmla="*/ 44 w 517"/>
                <a:gd name="T3" fmla="*/ 93 h 554"/>
                <a:gd name="T4" fmla="*/ 70 w 517"/>
                <a:gd name="T5" fmla="*/ 83 h 554"/>
                <a:gd name="T6" fmla="*/ 100 w 517"/>
                <a:gd name="T7" fmla="*/ 75 h 554"/>
                <a:gd name="T8" fmla="*/ 131 w 517"/>
                <a:gd name="T9" fmla="*/ 67 h 554"/>
                <a:gd name="T10" fmla="*/ 163 w 517"/>
                <a:gd name="T11" fmla="*/ 59 h 554"/>
                <a:gd name="T12" fmla="*/ 197 w 517"/>
                <a:gd name="T13" fmla="*/ 51 h 554"/>
                <a:gd name="T14" fmla="*/ 231 w 517"/>
                <a:gd name="T15" fmla="*/ 43 h 554"/>
                <a:gd name="T16" fmla="*/ 267 w 517"/>
                <a:gd name="T17" fmla="*/ 35 h 554"/>
                <a:gd name="T18" fmla="*/ 302 w 517"/>
                <a:gd name="T19" fmla="*/ 28 h 554"/>
                <a:gd name="T20" fmla="*/ 336 w 517"/>
                <a:gd name="T21" fmla="*/ 22 h 554"/>
                <a:gd name="T22" fmla="*/ 370 w 517"/>
                <a:gd name="T23" fmla="*/ 17 h 554"/>
                <a:gd name="T24" fmla="*/ 403 w 517"/>
                <a:gd name="T25" fmla="*/ 12 h 554"/>
                <a:gd name="T26" fmla="*/ 434 w 517"/>
                <a:gd name="T27" fmla="*/ 7 h 554"/>
                <a:gd name="T28" fmla="*/ 464 w 517"/>
                <a:gd name="T29" fmla="*/ 4 h 554"/>
                <a:gd name="T30" fmla="*/ 492 w 517"/>
                <a:gd name="T31" fmla="*/ 2 h 554"/>
                <a:gd name="T32" fmla="*/ 517 w 517"/>
                <a:gd name="T33" fmla="*/ 0 h 554"/>
                <a:gd name="T34" fmla="*/ 512 w 517"/>
                <a:gd name="T35" fmla="*/ 63 h 554"/>
                <a:gd name="T36" fmla="*/ 508 w 517"/>
                <a:gd name="T37" fmla="*/ 120 h 554"/>
                <a:gd name="T38" fmla="*/ 502 w 517"/>
                <a:gd name="T39" fmla="*/ 175 h 554"/>
                <a:gd name="T40" fmla="*/ 496 w 517"/>
                <a:gd name="T41" fmla="*/ 230 h 554"/>
                <a:gd name="T42" fmla="*/ 491 w 517"/>
                <a:gd name="T43" fmla="*/ 285 h 554"/>
                <a:gd name="T44" fmla="*/ 487 w 517"/>
                <a:gd name="T45" fmla="*/ 340 h 554"/>
                <a:gd name="T46" fmla="*/ 486 w 517"/>
                <a:gd name="T47" fmla="*/ 398 h 554"/>
                <a:gd name="T48" fmla="*/ 487 w 517"/>
                <a:gd name="T49" fmla="*/ 460 h 554"/>
                <a:gd name="T50" fmla="*/ 465 w 517"/>
                <a:gd name="T51" fmla="*/ 466 h 554"/>
                <a:gd name="T52" fmla="*/ 440 w 517"/>
                <a:gd name="T53" fmla="*/ 474 h 554"/>
                <a:gd name="T54" fmla="*/ 412 w 517"/>
                <a:gd name="T55" fmla="*/ 482 h 554"/>
                <a:gd name="T56" fmla="*/ 382 w 517"/>
                <a:gd name="T57" fmla="*/ 491 h 554"/>
                <a:gd name="T58" fmla="*/ 351 w 517"/>
                <a:gd name="T59" fmla="*/ 500 h 554"/>
                <a:gd name="T60" fmla="*/ 319 w 517"/>
                <a:gd name="T61" fmla="*/ 509 h 554"/>
                <a:gd name="T62" fmla="*/ 285 w 517"/>
                <a:gd name="T63" fmla="*/ 519 h 554"/>
                <a:gd name="T64" fmla="*/ 251 w 517"/>
                <a:gd name="T65" fmla="*/ 528 h 554"/>
                <a:gd name="T66" fmla="*/ 218 w 517"/>
                <a:gd name="T67" fmla="*/ 536 h 554"/>
                <a:gd name="T68" fmla="*/ 184 w 517"/>
                <a:gd name="T69" fmla="*/ 543 h 554"/>
                <a:gd name="T70" fmla="*/ 152 w 517"/>
                <a:gd name="T71" fmla="*/ 547 h 554"/>
                <a:gd name="T72" fmla="*/ 121 w 517"/>
                <a:gd name="T73" fmla="*/ 552 h 554"/>
                <a:gd name="T74" fmla="*/ 91 w 517"/>
                <a:gd name="T75" fmla="*/ 554 h 554"/>
                <a:gd name="T76" fmla="*/ 63 w 517"/>
                <a:gd name="T77" fmla="*/ 553 h 554"/>
                <a:gd name="T78" fmla="*/ 39 w 517"/>
                <a:gd name="T79" fmla="*/ 551 h 554"/>
                <a:gd name="T80" fmla="*/ 17 w 517"/>
                <a:gd name="T81" fmla="*/ 545 h 554"/>
                <a:gd name="T82" fmla="*/ 3 w 517"/>
                <a:gd name="T83" fmla="*/ 435 h 554"/>
                <a:gd name="T84" fmla="*/ 0 w 517"/>
                <a:gd name="T85" fmla="*/ 326 h 554"/>
                <a:gd name="T86" fmla="*/ 6 w 517"/>
                <a:gd name="T87" fmla="*/ 216 h 554"/>
                <a:gd name="T88" fmla="*/ 19 w 517"/>
                <a:gd name="T89" fmla="*/ 101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17" h="554">
                  <a:moveTo>
                    <a:pt x="19" y="101"/>
                  </a:moveTo>
                  <a:lnTo>
                    <a:pt x="44" y="93"/>
                  </a:lnTo>
                  <a:lnTo>
                    <a:pt x="70" y="83"/>
                  </a:lnTo>
                  <a:lnTo>
                    <a:pt x="100" y="75"/>
                  </a:lnTo>
                  <a:lnTo>
                    <a:pt x="131" y="67"/>
                  </a:lnTo>
                  <a:lnTo>
                    <a:pt x="163" y="59"/>
                  </a:lnTo>
                  <a:lnTo>
                    <a:pt x="197" y="51"/>
                  </a:lnTo>
                  <a:lnTo>
                    <a:pt x="231" y="43"/>
                  </a:lnTo>
                  <a:lnTo>
                    <a:pt x="267" y="35"/>
                  </a:lnTo>
                  <a:lnTo>
                    <a:pt x="302" y="28"/>
                  </a:lnTo>
                  <a:lnTo>
                    <a:pt x="336" y="22"/>
                  </a:lnTo>
                  <a:lnTo>
                    <a:pt x="370" y="17"/>
                  </a:lnTo>
                  <a:lnTo>
                    <a:pt x="403" y="12"/>
                  </a:lnTo>
                  <a:lnTo>
                    <a:pt x="434" y="7"/>
                  </a:lnTo>
                  <a:lnTo>
                    <a:pt x="464" y="4"/>
                  </a:lnTo>
                  <a:lnTo>
                    <a:pt x="492" y="2"/>
                  </a:lnTo>
                  <a:lnTo>
                    <a:pt x="517" y="0"/>
                  </a:lnTo>
                  <a:lnTo>
                    <a:pt x="512" y="63"/>
                  </a:lnTo>
                  <a:lnTo>
                    <a:pt x="508" y="120"/>
                  </a:lnTo>
                  <a:lnTo>
                    <a:pt x="502" y="175"/>
                  </a:lnTo>
                  <a:lnTo>
                    <a:pt x="496" y="230"/>
                  </a:lnTo>
                  <a:lnTo>
                    <a:pt x="491" y="285"/>
                  </a:lnTo>
                  <a:lnTo>
                    <a:pt x="487" y="340"/>
                  </a:lnTo>
                  <a:lnTo>
                    <a:pt x="486" y="398"/>
                  </a:lnTo>
                  <a:lnTo>
                    <a:pt x="487" y="460"/>
                  </a:lnTo>
                  <a:lnTo>
                    <a:pt x="465" y="466"/>
                  </a:lnTo>
                  <a:lnTo>
                    <a:pt x="440" y="474"/>
                  </a:lnTo>
                  <a:lnTo>
                    <a:pt x="412" y="482"/>
                  </a:lnTo>
                  <a:lnTo>
                    <a:pt x="382" y="491"/>
                  </a:lnTo>
                  <a:lnTo>
                    <a:pt x="351" y="500"/>
                  </a:lnTo>
                  <a:lnTo>
                    <a:pt x="319" y="509"/>
                  </a:lnTo>
                  <a:lnTo>
                    <a:pt x="285" y="519"/>
                  </a:lnTo>
                  <a:lnTo>
                    <a:pt x="251" y="528"/>
                  </a:lnTo>
                  <a:lnTo>
                    <a:pt x="218" y="536"/>
                  </a:lnTo>
                  <a:lnTo>
                    <a:pt x="184" y="543"/>
                  </a:lnTo>
                  <a:lnTo>
                    <a:pt x="152" y="547"/>
                  </a:lnTo>
                  <a:lnTo>
                    <a:pt x="121" y="552"/>
                  </a:lnTo>
                  <a:lnTo>
                    <a:pt x="91" y="554"/>
                  </a:lnTo>
                  <a:lnTo>
                    <a:pt x="63" y="553"/>
                  </a:lnTo>
                  <a:lnTo>
                    <a:pt x="39" y="551"/>
                  </a:lnTo>
                  <a:lnTo>
                    <a:pt x="17" y="545"/>
                  </a:lnTo>
                  <a:lnTo>
                    <a:pt x="3" y="435"/>
                  </a:lnTo>
                  <a:lnTo>
                    <a:pt x="0" y="326"/>
                  </a:lnTo>
                  <a:lnTo>
                    <a:pt x="6" y="216"/>
                  </a:lnTo>
                  <a:lnTo>
                    <a:pt x="19" y="101"/>
                  </a:lnTo>
                  <a:close/>
                </a:path>
              </a:pathLst>
            </a:custGeom>
            <a:solidFill>
              <a:srgbClr val="E5CE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07" name="Freeform 583"/>
            <p:cNvSpPr>
              <a:spLocks/>
            </p:cNvSpPr>
            <p:nvPr/>
          </p:nvSpPr>
          <p:spPr bwMode="auto">
            <a:xfrm>
              <a:off x="598" y="642"/>
              <a:ext cx="248" cy="258"/>
            </a:xfrm>
            <a:custGeom>
              <a:avLst/>
              <a:gdLst>
                <a:gd name="T0" fmla="*/ 19 w 497"/>
                <a:gd name="T1" fmla="*/ 99 h 517"/>
                <a:gd name="T2" fmla="*/ 42 w 497"/>
                <a:gd name="T3" fmla="*/ 91 h 517"/>
                <a:gd name="T4" fmla="*/ 67 w 497"/>
                <a:gd name="T5" fmla="*/ 83 h 517"/>
                <a:gd name="T6" fmla="*/ 95 w 497"/>
                <a:gd name="T7" fmla="*/ 75 h 517"/>
                <a:gd name="T8" fmla="*/ 125 w 497"/>
                <a:gd name="T9" fmla="*/ 65 h 517"/>
                <a:gd name="T10" fmla="*/ 156 w 497"/>
                <a:gd name="T11" fmla="*/ 57 h 517"/>
                <a:gd name="T12" fmla="*/ 189 w 497"/>
                <a:gd name="T13" fmla="*/ 49 h 517"/>
                <a:gd name="T14" fmla="*/ 222 w 497"/>
                <a:gd name="T15" fmla="*/ 42 h 517"/>
                <a:gd name="T16" fmla="*/ 256 w 497"/>
                <a:gd name="T17" fmla="*/ 34 h 517"/>
                <a:gd name="T18" fmla="*/ 290 w 497"/>
                <a:gd name="T19" fmla="*/ 27 h 517"/>
                <a:gd name="T20" fmla="*/ 324 w 497"/>
                <a:gd name="T21" fmla="*/ 22 h 517"/>
                <a:gd name="T22" fmla="*/ 357 w 497"/>
                <a:gd name="T23" fmla="*/ 16 h 517"/>
                <a:gd name="T24" fmla="*/ 388 w 497"/>
                <a:gd name="T25" fmla="*/ 10 h 517"/>
                <a:gd name="T26" fmla="*/ 419 w 497"/>
                <a:gd name="T27" fmla="*/ 7 h 517"/>
                <a:gd name="T28" fmla="*/ 447 w 497"/>
                <a:gd name="T29" fmla="*/ 3 h 517"/>
                <a:gd name="T30" fmla="*/ 474 w 497"/>
                <a:gd name="T31" fmla="*/ 1 h 517"/>
                <a:gd name="T32" fmla="*/ 497 w 497"/>
                <a:gd name="T33" fmla="*/ 0 h 517"/>
                <a:gd name="T34" fmla="*/ 493 w 497"/>
                <a:gd name="T35" fmla="*/ 57 h 517"/>
                <a:gd name="T36" fmla="*/ 487 w 497"/>
                <a:gd name="T37" fmla="*/ 110 h 517"/>
                <a:gd name="T38" fmla="*/ 482 w 497"/>
                <a:gd name="T39" fmla="*/ 160 h 517"/>
                <a:gd name="T40" fmla="*/ 476 w 497"/>
                <a:gd name="T41" fmla="*/ 208 h 517"/>
                <a:gd name="T42" fmla="*/ 470 w 497"/>
                <a:gd name="T43" fmla="*/ 258 h 517"/>
                <a:gd name="T44" fmla="*/ 467 w 497"/>
                <a:gd name="T45" fmla="*/ 307 h 517"/>
                <a:gd name="T46" fmla="*/ 464 w 497"/>
                <a:gd name="T47" fmla="*/ 360 h 517"/>
                <a:gd name="T48" fmla="*/ 465 w 497"/>
                <a:gd name="T49" fmla="*/ 418 h 517"/>
                <a:gd name="T50" fmla="*/ 445 w 497"/>
                <a:gd name="T51" fmla="*/ 424 h 517"/>
                <a:gd name="T52" fmla="*/ 421 w 497"/>
                <a:gd name="T53" fmla="*/ 430 h 517"/>
                <a:gd name="T54" fmla="*/ 394 w 497"/>
                <a:gd name="T55" fmla="*/ 440 h 517"/>
                <a:gd name="T56" fmla="*/ 365 w 497"/>
                <a:gd name="T57" fmla="*/ 449 h 517"/>
                <a:gd name="T58" fmla="*/ 335 w 497"/>
                <a:gd name="T59" fmla="*/ 458 h 517"/>
                <a:gd name="T60" fmla="*/ 304 w 497"/>
                <a:gd name="T61" fmla="*/ 468 h 517"/>
                <a:gd name="T62" fmla="*/ 272 w 497"/>
                <a:gd name="T63" fmla="*/ 478 h 517"/>
                <a:gd name="T64" fmla="*/ 240 w 497"/>
                <a:gd name="T65" fmla="*/ 487 h 517"/>
                <a:gd name="T66" fmla="*/ 207 w 497"/>
                <a:gd name="T67" fmla="*/ 496 h 517"/>
                <a:gd name="T68" fmla="*/ 176 w 497"/>
                <a:gd name="T69" fmla="*/ 503 h 517"/>
                <a:gd name="T70" fmla="*/ 145 w 497"/>
                <a:gd name="T71" fmla="*/ 510 h 517"/>
                <a:gd name="T72" fmla="*/ 115 w 497"/>
                <a:gd name="T73" fmla="*/ 515 h 517"/>
                <a:gd name="T74" fmla="*/ 86 w 497"/>
                <a:gd name="T75" fmla="*/ 517 h 517"/>
                <a:gd name="T76" fmla="*/ 61 w 497"/>
                <a:gd name="T77" fmla="*/ 517 h 517"/>
                <a:gd name="T78" fmla="*/ 37 w 497"/>
                <a:gd name="T79" fmla="*/ 515 h 517"/>
                <a:gd name="T80" fmla="*/ 16 w 497"/>
                <a:gd name="T81" fmla="*/ 510 h 517"/>
                <a:gd name="T82" fmla="*/ 4 w 497"/>
                <a:gd name="T83" fmla="*/ 407 h 517"/>
                <a:gd name="T84" fmla="*/ 0 w 497"/>
                <a:gd name="T85" fmla="*/ 307 h 517"/>
                <a:gd name="T86" fmla="*/ 5 w 497"/>
                <a:gd name="T87" fmla="*/ 206 h 517"/>
                <a:gd name="T88" fmla="*/ 19 w 497"/>
                <a:gd name="T89" fmla="*/ 99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97" h="517">
                  <a:moveTo>
                    <a:pt x="19" y="99"/>
                  </a:moveTo>
                  <a:lnTo>
                    <a:pt x="42" y="91"/>
                  </a:lnTo>
                  <a:lnTo>
                    <a:pt x="67" y="83"/>
                  </a:lnTo>
                  <a:lnTo>
                    <a:pt x="95" y="75"/>
                  </a:lnTo>
                  <a:lnTo>
                    <a:pt x="125" y="65"/>
                  </a:lnTo>
                  <a:lnTo>
                    <a:pt x="156" y="57"/>
                  </a:lnTo>
                  <a:lnTo>
                    <a:pt x="189" y="49"/>
                  </a:lnTo>
                  <a:lnTo>
                    <a:pt x="222" y="42"/>
                  </a:lnTo>
                  <a:lnTo>
                    <a:pt x="256" y="34"/>
                  </a:lnTo>
                  <a:lnTo>
                    <a:pt x="290" y="27"/>
                  </a:lnTo>
                  <a:lnTo>
                    <a:pt x="324" y="22"/>
                  </a:lnTo>
                  <a:lnTo>
                    <a:pt x="357" y="16"/>
                  </a:lnTo>
                  <a:lnTo>
                    <a:pt x="388" y="10"/>
                  </a:lnTo>
                  <a:lnTo>
                    <a:pt x="419" y="7"/>
                  </a:lnTo>
                  <a:lnTo>
                    <a:pt x="447" y="3"/>
                  </a:lnTo>
                  <a:lnTo>
                    <a:pt x="474" y="1"/>
                  </a:lnTo>
                  <a:lnTo>
                    <a:pt x="497" y="0"/>
                  </a:lnTo>
                  <a:lnTo>
                    <a:pt x="493" y="57"/>
                  </a:lnTo>
                  <a:lnTo>
                    <a:pt x="487" y="110"/>
                  </a:lnTo>
                  <a:lnTo>
                    <a:pt x="482" y="160"/>
                  </a:lnTo>
                  <a:lnTo>
                    <a:pt x="476" y="208"/>
                  </a:lnTo>
                  <a:lnTo>
                    <a:pt x="470" y="258"/>
                  </a:lnTo>
                  <a:lnTo>
                    <a:pt x="467" y="307"/>
                  </a:lnTo>
                  <a:lnTo>
                    <a:pt x="464" y="360"/>
                  </a:lnTo>
                  <a:lnTo>
                    <a:pt x="465" y="418"/>
                  </a:lnTo>
                  <a:lnTo>
                    <a:pt x="445" y="424"/>
                  </a:lnTo>
                  <a:lnTo>
                    <a:pt x="421" y="430"/>
                  </a:lnTo>
                  <a:lnTo>
                    <a:pt x="394" y="440"/>
                  </a:lnTo>
                  <a:lnTo>
                    <a:pt x="365" y="449"/>
                  </a:lnTo>
                  <a:lnTo>
                    <a:pt x="335" y="458"/>
                  </a:lnTo>
                  <a:lnTo>
                    <a:pt x="304" y="468"/>
                  </a:lnTo>
                  <a:lnTo>
                    <a:pt x="272" y="478"/>
                  </a:lnTo>
                  <a:lnTo>
                    <a:pt x="240" y="487"/>
                  </a:lnTo>
                  <a:lnTo>
                    <a:pt x="207" y="496"/>
                  </a:lnTo>
                  <a:lnTo>
                    <a:pt x="176" y="503"/>
                  </a:lnTo>
                  <a:lnTo>
                    <a:pt x="145" y="510"/>
                  </a:lnTo>
                  <a:lnTo>
                    <a:pt x="115" y="515"/>
                  </a:lnTo>
                  <a:lnTo>
                    <a:pt x="86" y="517"/>
                  </a:lnTo>
                  <a:lnTo>
                    <a:pt x="61" y="517"/>
                  </a:lnTo>
                  <a:lnTo>
                    <a:pt x="37" y="515"/>
                  </a:lnTo>
                  <a:lnTo>
                    <a:pt x="16" y="510"/>
                  </a:lnTo>
                  <a:lnTo>
                    <a:pt x="4" y="407"/>
                  </a:lnTo>
                  <a:lnTo>
                    <a:pt x="0" y="307"/>
                  </a:lnTo>
                  <a:lnTo>
                    <a:pt x="5" y="206"/>
                  </a:lnTo>
                  <a:lnTo>
                    <a:pt x="19" y="99"/>
                  </a:lnTo>
                  <a:close/>
                </a:path>
              </a:pathLst>
            </a:custGeom>
            <a:solidFill>
              <a:srgbClr val="EAD3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08" name="Freeform 584"/>
            <p:cNvSpPr>
              <a:spLocks/>
            </p:cNvSpPr>
            <p:nvPr/>
          </p:nvSpPr>
          <p:spPr bwMode="auto">
            <a:xfrm>
              <a:off x="608" y="668"/>
              <a:ext cx="367" cy="68"/>
            </a:xfrm>
            <a:custGeom>
              <a:avLst/>
              <a:gdLst>
                <a:gd name="T0" fmla="*/ 0 w 734"/>
                <a:gd name="T1" fmla="*/ 111 h 135"/>
                <a:gd name="T2" fmla="*/ 198 w 734"/>
                <a:gd name="T3" fmla="*/ 77 h 135"/>
                <a:gd name="T4" fmla="*/ 530 w 734"/>
                <a:gd name="T5" fmla="*/ 29 h 135"/>
                <a:gd name="T6" fmla="*/ 669 w 734"/>
                <a:gd name="T7" fmla="*/ 18 h 135"/>
                <a:gd name="T8" fmla="*/ 734 w 734"/>
                <a:gd name="T9" fmla="*/ 0 h 135"/>
                <a:gd name="T10" fmla="*/ 658 w 734"/>
                <a:gd name="T11" fmla="*/ 41 h 135"/>
                <a:gd name="T12" fmla="*/ 36 w 734"/>
                <a:gd name="T13" fmla="*/ 135 h 135"/>
                <a:gd name="T14" fmla="*/ 0 w 734"/>
                <a:gd name="T15" fmla="*/ 111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34" h="135">
                  <a:moveTo>
                    <a:pt x="0" y="111"/>
                  </a:moveTo>
                  <a:lnTo>
                    <a:pt x="198" y="77"/>
                  </a:lnTo>
                  <a:lnTo>
                    <a:pt x="530" y="29"/>
                  </a:lnTo>
                  <a:lnTo>
                    <a:pt x="669" y="18"/>
                  </a:lnTo>
                  <a:lnTo>
                    <a:pt x="734" y="0"/>
                  </a:lnTo>
                  <a:lnTo>
                    <a:pt x="658" y="41"/>
                  </a:lnTo>
                  <a:lnTo>
                    <a:pt x="36" y="135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09" name="Freeform 585"/>
            <p:cNvSpPr>
              <a:spLocks/>
            </p:cNvSpPr>
            <p:nvPr/>
          </p:nvSpPr>
          <p:spPr bwMode="auto">
            <a:xfrm>
              <a:off x="615" y="687"/>
              <a:ext cx="322" cy="382"/>
            </a:xfrm>
            <a:custGeom>
              <a:avLst/>
              <a:gdLst>
                <a:gd name="T0" fmla="*/ 642 w 644"/>
                <a:gd name="T1" fmla="*/ 0 h 763"/>
                <a:gd name="T2" fmla="*/ 639 w 644"/>
                <a:gd name="T3" fmla="*/ 172 h 763"/>
                <a:gd name="T4" fmla="*/ 638 w 644"/>
                <a:gd name="T5" fmla="*/ 361 h 763"/>
                <a:gd name="T6" fmla="*/ 639 w 644"/>
                <a:gd name="T7" fmla="*/ 557 h 763"/>
                <a:gd name="T8" fmla="*/ 644 w 644"/>
                <a:gd name="T9" fmla="*/ 749 h 763"/>
                <a:gd name="T10" fmla="*/ 606 w 644"/>
                <a:gd name="T11" fmla="*/ 754 h 763"/>
                <a:gd name="T12" fmla="*/ 566 w 644"/>
                <a:gd name="T13" fmla="*/ 757 h 763"/>
                <a:gd name="T14" fmla="*/ 528 w 644"/>
                <a:gd name="T15" fmla="*/ 760 h 763"/>
                <a:gd name="T16" fmla="*/ 489 w 644"/>
                <a:gd name="T17" fmla="*/ 761 h 763"/>
                <a:gd name="T18" fmla="*/ 450 w 644"/>
                <a:gd name="T19" fmla="*/ 763 h 763"/>
                <a:gd name="T20" fmla="*/ 411 w 644"/>
                <a:gd name="T21" fmla="*/ 763 h 763"/>
                <a:gd name="T22" fmla="*/ 372 w 644"/>
                <a:gd name="T23" fmla="*/ 763 h 763"/>
                <a:gd name="T24" fmla="*/ 333 w 644"/>
                <a:gd name="T25" fmla="*/ 763 h 763"/>
                <a:gd name="T26" fmla="*/ 293 w 644"/>
                <a:gd name="T27" fmla="*/ 762 h 763"/>
                <a:gd name="T28" fmla="*/ 254 w 644"/>
                <a:gd name="T29" fmla="*/ 762 h 763"/>
                <a:gd name="T30" fmla="*/ 215 w 644"/>
                <a:gd name="T31" fmla="*/ 761 h 763"/>
                <a:gd name="T32" fmla="*/ 177 w 644"/>
                <a:gd name="T33" fmla="*/ 760 h 763"/>
                <a:gd name="T34" fmla="*/ 138 w 644"/>
                <a:gd name="T35" fmla="*/ 759 h 763"/>
                <a:gd name="T36" fmla="*/ 99 w 644"/>
                <a:gd name="T37" fmla="*/ 757 h 763"/>
                <a:gd name="T38" fmla="*/ 60 w 644"/>
                <a:gd name="T39" fmla="*/ 756 h 763"/>
                <a:gd name="T40" fmla="*/ 22 w 644"/>
                <a:gd name="T41" fmla="*/ 755 h 763"/>
                <a:gd name="T42" fmla="*/ 10 w 644"/>
                <a:gd name="T43" fmla="*/ 657 h 763"/>
                <a:gd name="T44" fmla="*/ 3 w 644"/>
                <a:gd name="T45" fmla="*/ 564 h 763"/>
                <a:gd name="T46" fmla="*/ 0 w 644"/>
                <a:gd name="T47" fmla="*/ 476 h 763"/>
                <a:gd name="T48" fmla="*/ 0 w 644"/>
                <a:gd name="T49" fmla="*/ 392 h 763"/>
                <a:gd name="T50" fmla="*/ 3 w 644"/>
                <a:gd name="T51" fmla="*/ 312 h 763"/>
                <a:gd name="T52" fmla="*/ 8 w 644"/>
                <a:gd name="T53" fmla="*/ 233 h 763"/>
                <a:gd name="T54" fmla="*/ 15 w 644"/>
                <a:gd name="T55" fmla="*/ 156 h 763"/>
                <a:gd name="T56" fmla="*/ 22 w 644"/>
                <a:gd name="T57" fmla="*/ 79 h 763"/>
                <a:gd name="T58" fmla="*/ 60 w 644"/>
                <a:gd name="T59" fmla="*/ 72 h 763"/>
                <a:gd name="T60" fmla="*/ 98 w 644"/>
                <a:gd name="T61" fmla="*/ 64 h 763"/>
                <a:gd name="T62" fmla="*/ 136 w 644"/>
                <a:gd name="T63" fmla="*/ 57 h 763"/>
                <a:gd name="T64" fmla="*/ 175 w 644"/>
                <a:gd name="T65" fmla="*/ 51 h 763"/>
                <a:gd name="T66" fmla="*/ 214 w 644"/>
                <a:gd name="T67" fmla="*/ 44 h 763"/>
                <a:gd name="T68" fmla="*/ 252 w 644"/>
                <a:gd name="T69" fmla="*/ 39 h 763"/>
                <a:gd name="T70" fmla="*/ 291 w 644"/>
                <a:gd name="T71" fmla="*/ 33 h 763"/>
                <a:gd name="T72" fmla="*/ 330 w 644"/>
                <a:gd name="T73" fmla="*/ 27 h 763"/>
                <a:gd name="T74" fmla="*/ 369 w 644"/>
                <a:gd name="T75" fmla="*/ 23 h 763"/>
                <a:gd name="T76" fmla="*/ 409 w 644"/>
                <a:gd name="T77" fmla="*/ 18 h 763"/>
                <a:gd name="T78" fmla="*/ 448 w 644"/>
                <a:gd name="T79" fmla="*/ 13 h 763"/>
                <a:gd name="T80" fmla="*/ 487 w 644"/>
                <a:gd name="T81" fmla="*/ 10 h 763"/>
                <a:gd name="T82" fmla="*/ 526 w 644"/>
                <a:gd name="T83" fmla="*/ 6 h 763"/>
                <a:gd name="T84" fmla="*/ 565 w 644"/>
                <a:gd name="T85" fmla="*/ 4 h 763"/>
                <a:gd name="T86" fmla="*/ 603 w 644"/>
                <a:gd name="T87" fmla="*/ 2 h 763"/>
                <a:gd name="T88" fmla="*/ 642 w 644"/>
                <a:gd name="T89" fmla="*/ 0 h 7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44" h="763">
                  <a:moveTo>
                    <a:pt x="642" y="0"/>
                  </a:moveTo>
                  <a:lnTo>
                    <a:pt x="639" y="172"/>
                  </a:lnTo>
                  <a:lnTo>
                    <a:pt x="638" y="361"/>
                  </a:lnTo>
                  <a:lnTo>
                    <a:pt x="639" y="557"/>
                  </a:lnTo>
                  <a:lnTo>
                    <a:pt x="644" y="749"/>
                  </a:lnTo>
                  <a:lnTo>
                    <a:pt x="606" y="754"/>
                  </a:lnTo>
                  <a:lnTo>
                    <a:pt x="566" y="757"/>
                  </a:lnTo>
                  <a:lnTo>
                    <a:pt x="528" y="760"/>
                  </a:lnTo>
                  <a:lnTo>
                    <a:pt x="489" y="761"/>
                  </a:lnTo>
                  <a:lnTo>
                    <a:pt x="450" y="763"/>
                  </a:lnTo>
                  <a:lnTo>
                    <a:pt x="411" y="763"/>
                  </a:lnTo>
                  <a:lnTo>
                    <a:pt x="372" y="763"/>
                  </a:lnTo>
                  <a:lnTo>
                    <a:pt x="333" y="763"/>
                  </a:lnTo>
                  <a:lnTo>
                    <a:pt x="293" y="762"/>
                  </a:lnTo>
                  <a:lnTo>
                    <a:pt x="254" y="762"/>
                  </a:lnTo>
                  <a:lnTo>
                    <a:pt x="215" y="761"/>
                  </a:lnTo>
                  <a:lnTo>
                    <a:pt x="177" y="760"/>
                  </a:lnTo>
                  <a:lnTo>
                    <a:pt x="138" y="759"/>
                  </a:lnTo>
                  <a:lnTo>
                    <a:pt x="99" y="757"/>
                  </a:lnTo>
                  <a:lnTo>
                    <a:pt x="60" y="756"/>
                  </a:lnTo>
                  <a:lnTo>
                    <a:pt x="22" y="755"/>
                  </a:lnTo>
                  <a:lnTo>
                    <a:pt x="10" y="657"/>
                  </a:lnTo>
                  <a:lnTo>
                    <a:pt x="3" y="564"/>
                  </a:lnTo>
                  <a:lnTo>
                    <a:pt x="0" y="476"/>
                  </a:lnTo>
                  <a:lnTo>
                    <a:pt x="0" y="392"/>
                  </a:lnTo>
                  <a:lnTo>
                    <a:pt x="3" y="312"/>
                  </a:lnTo>
                  <a:lnTo>
                    <a:pt x="8" y="233"/>
                  </a:lnTo>
                  <a:lnTo>
                    <a:pt x="15" y="156"/>
                  </a:lnTo>
                  <a:lnTo>
                    <a:pt x="22" y="79"/>
                  </a:lnTo>
                  <a:lnTo>
                    <a:pt x="60" y="72"/>
                  </a:lnTo>
                  <a:lnTo>
                    <a:pt x="98" y="64"/>
                  </a:lnTo>
                  <a:lnTo>
                    <a:pt x="136" y="57"/>
                  </a:lnTo>
                  <a:lnTo>
                    <a:pt x="175" y="51"/>
                  </a:lnTo>
                  <a:lnTo>
                    <a:pt x="214" y="44"/>
                  </a:lnTo>
                  <a:lnTo>
                    <a:pt x="252" y="39"/>
                  </a:lnTo>
                  <a:lnTo>
                    <a:pt x="291" y="33"/>
                  </a:lnTo>
                  <a:lnTo>
                    <a:pt x="330" y="27"/>
                  </a:lnTo>
                  <a:lnTo>
                    <a:pt x="369" y="23"/>
                  </a:lnTo>
                  <a:lnTo>
                    <a:pt x="409" y="18"/>
                  </a:lnTo>
                  <a:lnTo>
                    <a:pt x="448" y="13"/>
                  </a:lnTo>
                  <a:lnTo>
                    <a:pt x="487" y="10"/>
                  </a:lnTo>
                  <a:lnTo>
                    <a:pt x="526" y="6"/>
                  </a:lnTo>
                  <a:lnTo>
                    <a:pt x="565" y="4"/>
                  </a:lnTo>
                  <a:lnTo>
                    <a:pt x="603" y="2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006D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10" name="Freeform 586"/>
            <p:cNvSpPr>
              <a:spLocks/>
            </p:cNvSpPr>
            <p:nvPr/>
          </p:nvSpPr>
          <p:spPr bwMode="auto">
            <a:xfrm>
              <a:off x="620" y="695"/>
              <a:ext cx="308" cy="366"/>
            </a:xfrm>
            <a:custGeom>
              <a:avLst/>
              <a:gdLst>
                <a:gd name="T0" fmla="*/ 616 w 616"/>
                <a:gd name="T1" fmla="*/ 0 h 731"/>
                <a:gd name="T2" fmla="*/ 615 w 616"/>
                <a:gd name="T3" fmla="*/ 165 h 731"/>
                <a:gd name="T4" fmla="*/ 614 w 616"/>
                <a:gd name="T5" fmla="*/ 343 h 731"/>
                <a:gd name="T6" fmla="*/ 614 w 616"/>
                <a:gd name="T7" fmla="*/ 528 h 731"/>
                <a:gd name="T8" fmla="*/ 616 w 616"/>
                <a:gd name="T9" fmla="*/ 712 h 731"/>
                <a:gd name="T10" fmla="*/ 579 w 616"/>
                <a:gd name="T11" fmla="*/ 717 h 731"/>
                <a:gd name="T12" fmla="*/ 544 w 616"/>
                <a:gd name="T13" fmla="*/ 721 h 731"/>
                <a:gd name="T14" fmla="*/ 507 w 616"/>
                <a:gd name="T15" fmla="*/ 725 h 731"/>
                <a:gd name="T16" fmla="*/ 470 w 616"/>
                <a:gd name="T17" fmla="*/ 728 h 731"/>
                <a:gd name="T18" fmla="*/ 433 w 616"/>
                <a:gd name="T19" fmla="*/ 730 h 731"/>
                <a:gd name="T20" fmla="*/ 395 w 616"/>
                <a:gd name="T21" fmla="*/ 731 h 731"/>
                <a:gd name="T22" fmla="*/ 358 w 616"/>
                <a:gd name="T23" fmla="*/ 731 h 731"/>
                <a:gd name="T24" fmla="*/ 321 w 616"/>
                <a:gd name="T25" fmla="*/ 731 h 731"/>
                <a:gd name="T26" fmla="*/ 283 w 616"/>
                <a:gd name="T27" fmla="*/ 731 h 731"/>
                <a:gd name="T28" fmla="*/ 246 w 616"/>
                <a:gd name="T29" fmla="*/ 730 h 731"/>
                <a:gd name="T30" fmla="*/ 210 w 616"/>
                <a:gd name="T31" fmla="*/ 729 h 731"/>
                <a:gd name="T32" fmla="*/ 172 w 616"/>
                <a:gd name="T33" fmla="*/ 727 h 731"/>
                <a:gd name="T34" fmla="*/ 135 w 616"/>
                <a:gd name="T35" fmla="*/ 724 h 731"/>
                <a:gd name="T36" fmla="*/ 98 w 616"/>
                <a:gd name="T37" fmla="*/ 722 h 731"/>
                <a:gd name="T38" fmla="*/ 61 w 616"/>
                <a:gd name="T39" fmla="*/ 720 h 731"/>
                <a:gd name="T40" fmla="*/ 24 w 616"/>
                <a:gd name="T41" fmla="*/ 717 h 731"/>
                <a:gd name="T42" fmla="*/ 11 w 616"/>
                <a:gd name="T43" fmla="*/ 624 h 731"/>
                <a:gd name="T44" fmla="*/ 3 w 616"/>
                <a:gd name="T45" fmla="*/ 537 h 731"/>
                <a:gd name="T46" fmla="*/ 0 w 616"/>
                <a:gd name="T47" fmla="*/ 452 h 731"/>
                <a:gd name="T48" fmla="*/ 0 w 616"/>
                <a:gd name="T49" fmla="*/ 373 h 731"/>
                <a:gd name="T50" fmla="*/ 3 w 616"/>
                <a:gd name="T51" fmla="*/ 296 h 731"/>
                <a:gd name="T52" fmla="*/ 9 w 616"/>
                <a:gd name="T53" fmla="*/ 222 h 731"/>
                <a:gd name="T54" fmla="*/ 16 w 616"/>
                <a:gd name="T55" fmla="*/ 148 h 731"/>
                <a:gd name="T56" fmla="*/ 24 w 616"/>
                <a:gd name="T57" fmla="*/ 75 h 731"/>
                <a:gd name="T58" fmla="*/ 60 w 616"/>
                <a:gd name="T59" fmla="*/ 67 h 731"/>
                <a:gd name="T60" fmla="*/ 97 w 616"/>
                <a:gd name="T61" fmla="*/ 59 h 731"/>
                <a:gd name="T62" fmla="*/ 133 w 616"/>
                <a:gd name="T63" fmla="*/ 52 h 731"/>
                <a:gd name="T64" fmla="*/ 170 w 616"/>
                <a:gd name="T65" fmla="*/ 45 h 731"/>
                <a:gd name="T66" fmla="*/ 207 w 616"/>
                <a:gd name="T67" fmla="*/ 38 h 731"/>
                <a:gd name="T68" fmla="*/ 244 w 616"/>
                <a:gd name="T69" fmla="*/ 32 h 731"/>
                <a:gd name="T70" fmla="*/ 281 w 616"/>
                <a:gd name="T71" fmla="*/ 27 h 731"/>
                <a:gd name="T72" fmla="*/ 319 w 616"/>
                <a:gd name="T73" fmla="*/ 22 h 731"/>
                <a:gd name="T74" fmla="*/ 356 w 616"/>
                <a:gd name="T75" fmla="*/ 18 h 731"/>
                <a:gd name="T76" fmla="*/ 393 w 616"/>
                <a:gd name="T77" fmla="*/ 14 h 731"/>
                <a:gd name="T78" fmla="*/ 431 w 616"/>
                <a:gd name="T79" fmla="*/ 10 h 731"/>
                <a:gd name="T80" fmla="*/ 468 w 616"/>
                <a:gd name="T81" fmla="*/ 8 h 731"/>
                <a:gd name="T82" fmla="*/ 504 w 616"/>
                <a:gd name="T83" fmla="*/ 4 h 731"/>
                <a:gd name="T84" fmla="*/ 542 w 616"/>
                <a:gd name="T85" fmla="*/ 3 h 731"/>
                <a:gd name="T86" fmla="*/ 579 w 616"/>
                <a:gd name="T87" fmla="*/ 1 h 731"/>
                <a:gd name="T88" fmla="*/ 616 w 616"/>
                <a:gd name="T89" fmla="*/ 0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16" h="731">
                  <a:moveTo>
                    <a:pt x="616" y="0"/>
                  </a:moveTo>
                  <a:lnTo>
                    <a:pt x="615" y="165"/>
                  </a:lnTo>
                  <a:lnTo>
                    <a:pt x="614" y="343"/>
                  </a:lnTo>
                  <a:lnTo>
                    <a:pt x="614" y="528"/>
                  </a:lnTo>
                  <a:lnTo>
                    <a:pt x="616" y="712"/>
                  </a:lnTo>
                  <a:lnTo>
                    <a:pt x="579" y="717"/>
                  </a:lnTo>
                  <a:lnTo>
                    <a:pt x="544" y="721"/>
                  </a:lnTo>
                  <a:lnTo>
                    <a:pt x="507" y="725"/>
                  </a:lnTo>
                  <a:lnTo>
                    <a:pt x="470" y="728"/>
                  </a:lnTo>
                  <a:lnTo>
                    <a:pt x="433" y="730"/>
                  </a:lnTo>
                  <a:lnTo>
                    <a:pt x="395" y="731"/>
                  </a:lnTo>
                  <a:lnTo>
                    <a:pt x="358" y="731"/>
                  </a:lnTo>
                  <a:lnTo>
                    <a:pt x="321" y="731"/>
                  </a:lnTo>
                  <a:lnTo>
                    <a:pt x="283" y="731"/>
                  </a:lnTo>
                  <a:lnTo>
                    <a:pt x="246" y="730"/>
                  </a:lnTo>
                  <a:lnTo>
                    <a:pt x="210" y="729"/>
                  </a:lnTo>
                  <a:lnTo>
                    <a:pt x="172" y="727"/>
                  </a:lnTo>
                  <a:lnTo>
                    <a:pt x="135" y="724"/>
                  </a:lnTo>
                  <a:lnTo>
                    <a:pt x="98" y="722"/>
                  </a:lnTo>
                  <a:lnTo>
                    <a:pt x="61" y="720"/>
                  </a:lnTo>
                  <a:lnTo>
                    <a:pt x="24" y="717"/>
                  </a:lnTo>
                  <a:lnTo>
                    <a:pt x="11" y="624"/>
                  </a:lnTo>
                  <a:lnTo>
                    <a:pt x="3" y="537"/>
                  </a:lnTo>
                  <a:lnTo>
                    <a:pt x="0" y="452"/>
                  </a:lnTo>
                  <a:lnTo>
                    <a:pt x="0" y="373"/>
                  </a:lnTo>
                  <a:lnTo>
                    <a:pt x="3" y="296"/>
                  </a:lnTo>
                  <a:lnTo>
                    <a:pt x="9" y="222"/>
                  </a:lnTo>
                  <a:lnTo>
                    <a:pt x="16" y="148"/>
                  </a:lnTo>
                  <a:lnTo>
                    <a:pt x="24" y="75"/>
                  </a:lnTo>
                  <a:lnTo>
                    <a:pt x="60" y="67"/>
                  </a:lnTo>
                  <a:lnTo>
                    <a:pt x="97" y="59"/>
                  </a:lnTo>
                  <a:lnTo>
                    <a:pt x="133" y="52"/>
                  </a:lnTo>
                  <a:lnTo>
                    <a:pt x="170" y="45"/>
                  </a:lnTo>
                  <a:lnTo>
                    <a:pt x="207" y="38"/>
                  </a:lnTo>
                  <a:lnTo>
                    <a:pt x="244" y="32"/>
                  </a:lnTo>
                  <a:lnTo>
                    <a:pt x="281" y="27"/>
                  </a:lnTo>
                  <a:lnTo>
                    <a:pt x="319" y="22"/>
                  </a:lnTo>
                  <a:lnTo>
                    <a:pt x="356" y="18"/>
                  </a:lnTo>
                  <a:lnTo>
                    <a:pt x="393" y="14"/>
                  </a:lnTo>
                  <a:lnTo>
                    <a:pt x="431" y="10"/>
                  </a:lnTo>
                  <a:lnTo>
                    <a:pt x="468" y="8"/>
                  </a:lnTo>
                  <a:lnTo>
                    <a:pt x="504" y="4"/>
                  </a:lnTo>
                  <a:lnTo>
                    <a:pt x="542" y="3"/>
                  </a:lnTo>
                  <a:lnTo>
                    <a:pt x="579" y="1"/>
                  </a:lnTo>
                  <a:lnTo>
                    <a:pt x="616" y="0"/>
                  </a:lnTo>
                  <a:close/>
                </a:path>
              </a:pathLst>
            </a:custGeom>
            <a:solidFill>
              <a:srgbClr val="0070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11" name="Freeform 587"/>
            <p:cNvSpPr>
              <a:spLocks/>
            </p:cNvSpPr>
            <p:nvPr/>
          </p:nvSpPr>
          <p:spPr bwMode="auto">
            <a:xfrm>
              <a:off x="625" y="703"/>
              <a:ext cx="294" cy="351"/>
            </a:xfrm>
            <a:custGeom>
              <a:avLst/>
              <a:gdLst>
                <a:gd name="T0" fmla="*/ 589 w 589"/>
                <a:gd name="T1" fmla="*/ 0 h 700"/>
                <a:gd name="T2" fmla="*/ 589 w 589"/>
                <a:gd name="T3" fmla="*/ 157 h 700"/>
                <a:gd name="T4" fmla="*/ 589 w 589"/>
                <a:gd name="T5" fmla="*/ 327 h 700"/>
                <a:gd name="T6" fmla="*/ 589 w 589"/>
                <a:gd name="T7" fmla="*/ 502 h 700"/>
                <a:gd name="T8" fmla="*/ 589 w 589"/>
                <a:gd name="T9" fmla="*/ 676 h 700"/>
                <a:gd name="T10" fmla="*/ 554 w 589"/>
                <a:gd name="T11" fmla="*/ 682 h 700"/>
                <a:gd name="T12" fmla="*/ 520 w 589"/>
                <a:gd name="T13" fmla="*/ 688 h 700"/>
                <a:gd name="T14" fmla="*/ 485 w 589"/>
                <a:gd name="T15" fmla="*/ 691 h 700"/>
                <a:gd name="T16" fmla="*/ 449 w 589"/>
                <a:gd name="T17" fmla="*/ 694 h 700"/>
                <a:gd name="T18" fmla="*/ 415 w 589"/>
                <a:gd name="T19" fmla="*/ 697 h 700"/>
                <a:gd name="T20" fmla="*/ 379 w 589"/>
                <a:gd name="T21" fmla="*/ 699 h 700"/>
                <a:gd name="T22" fmla="*/ 345 w 589"/>
                <a:gd name="T23" fmla="*/ 700 h 700"/>
                <a:gd name="T24" fmla="*/ 309 w 589"/>
                <a:gd name="T25" fmla="*/ 700 h 700"/>
                <a:gd name="T26" fmla="*/ 274 w 589"/>
                <a:gd name="T27" fmla="*/ 699 h 700"/>
                <a:gd name="T28" fmla="*/ 239 w 589"/>
                <a:gd name="T29" fmla="*/ 698 h 700"/>
                <a:gd name="T30" fmla="*/ 203 w 589"/>
                <a:gd name="T31" fmla="*/ 697 h 700"/>
                <a:gd name="T32" fmla="*/ 168 w 589"/>
                <a:gd name="T33" fmla="*/ 694 h 700"/>
                <a:gd name="T34" fmla="*/ 133 w 589"/>
                <a:gd name="T35" fmla="*/ 692 h 700"/>
                <a:gd name="T36" fmla="*/ 98 w 589"/>
                <a:gd name="T37" fmla="*/ 689 h 700"/>
                <a:gd name="T38" fmla="*/ 62 w 589"/>
                <a:gd name="T39" fmla="*/ 685 h 700"/>
                <a:gd name="T40" fmla="*/ 28 w 589"/>
                <a:gd name="T41" fmla="*/ 681 h 700"/>
                <a:gd name="T42" fmla="*/ 14 w 589"/>
                <a:gd name="T43" fmla="*/ 592 h 700"/>
                <a:gd name="T44" fmla="*/ 5 w 589"/>
                <a:gd name="T45" fmla="*/ 509 h 700"/>
                <a:gd name="T46" fmla="*/ 1 w 589"/>
                <a:gd name="T47" fmla="*/ 430 h 700"/>
                <a:gd name="T48" fmla="*/ 0 w 589"/>
                <a:gd name="T49" fmla="*/ 354 h 700"/>
                <a:gd name="T50" fmla="*/ 4 w 589"/>
                <a:gd name="T51" fmla="*/ 281 h 700"/>
                <a:gd name="T52" fmla="*/ 9 w 589"/>
                <a:gd name="T53" fmla="*/ 211 h 700"/>
                <a:gd name="T54" fmla="*/ 19 w 589"/>
                <a:gd name="T55" fmla="*/ 140 h 700"/>
                <a:gd name="T56" fmla="*/ 28 w 589"/>
                <a:gd name="T57" fmla="*/ 71 h 700"/>
                <a:gd name="T58" fmla="*/ 62 w 589"/>
                <a:gd name="T59" fmla="*/ 62 h 700"/>
                <a:gd name="T60" fmla="*/ 97 w 589"/>
                <a:gd name="T61" fmla="*/ 53 h 700"/>
                <a:gd name="T62" fmla="*/ 131 w 589"/>
                <a:gd name="T63" fmla="*/ 45 h 700"/>
                <a:gd name="T64" fmla="*/ 166 w 589"/>
                <a:gd name="T65" fmla="*/ 38 h 700"/>
                <a:gd name="T66" fmla="*/ 201 w 589"/>
                <a:gd name="T67" fmla="*/ 32 h 700"/>
                <a:gd name="T68" fmla="*/ 236 w 589"/>
                <a:gd name="T69" fmla="*/ 26 h 700"/>
                <a:gd name="T70" fmla="*/ 271 w 589"/>
                <a:gd name="T71" fmla="*/ 21 h 700"/>
                <a:gd name="T72" fmla="*/ 306 w 589"/>
                <a:gd name="T73" fmla="*/ 16 h 700"/>
                <a:gd name="T74" fmla="*/ 342 w 589"/>
                <a:gd name="T75" fmla="*/ 13 h 700"/>
                <a:gd name="T76" fmla="*/ 377 w 589"/>
                <a:gd name="T77" fmla="*/ 9 h 700"/>
                <a:gd name="T78" fmla="*/ 412 w 589"/>
                <a:gd name="T79" fmla="*/ 7 h 700"/>
                <a:gd name="T80" fmla="*/ 448 w 589"/>
                <a:gd name="T81" fmla="*/ 5 h 700"/>
                <a:gd name="T82" fmla="*/ 483 w 589"/>
                <a:gd name="T83" fmla="*/ 3 h 700"/>
                <a:gd name="T84" fmla="*/ 518 w 589"/>
                <a:gd name="T85" fmla="*/ 1 h 700"/>
                <a:gd name="T86" fmla="*/ 554 w 589"/>
                <a:gd name="T87" fmla="*/ 1 h 700"/>
                <a:gd name="T88" fmla="*/ 589 w 589"/>
                <a:gd name="T89" fmla="*/ 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89" h="700">
                  <a:moveTo>
                    <a:pt x="589" y="0"/>
                  </a:moveTo>
                  <a:lnTo>
                    <a:pt x="589" y="157"/>
                  </a:lnTo>
                  <a:lnTo>
                    <a:pt x="589" y="327"/>
                  </a:lnTo>
                  <a:lnTo>
                    <a:pt x="589" y="502"/>
                  </a:lnTo>
                  <a:lnTo>
                    <a:pt x="589" y="676"/>
                  </a:lnTo>
                  <a:lnTo>
                    <a:pt x="554" y="682"/>
                  </a:lnTo>
                  <a:lnTo>
                    <a:pt x="520" y="688"/>
                  </a:lnTo>
                  <a:lnTo>
                    <a:pt x="485" y="691"/>
                  </a:lnTo>
                  <a:lnTo>
                    <a:pt x="449" y="694"/>
                  </a:lnTo>
                  <a:lnTo>
                    <a:pt x="415" y="697"/>
                  </a:lnTo>
                  <a:lnTo>
                    <a:pt x="379" y="699"/>
                  </a:lnTo>
                  <a:lnTo>
                    <a:pt x="345" y="700"/>
                  </a:lnTo>
                  <a:lnTo>
                    <a:pt x="309" y="700"/>
                  </a:lnTo>
                  <a:lnTo>
                    <a:pt x="274" y="699"/>
                  </a:lnTo>
                  <a:lnTo>
                    <a:pt x="239" y="698"/>
                  </a:lnTo>
                  <a:lnTo>
                    <a:pt x="203" y="697"/>
                  </a:lnTo>
                  <a:lnTo>
                    <a:pt x="168" y="694"/>
                  </a:lnTo>
                  <a:lnTo>
                    <a:pt x="133" y="692"/>
                  </a:lnTo>
                  <a:lnTo>
                    <a:pt x="98" y="689"/>
                  </a:lnTo>
                  <a:lnTo>
                    <a:pt x="62" y="685"/>
                  </a:lnTo>
                  <a:lnTo>
                    <a:pt x="28" y="681"/>
                  </a:lnTo>
                  <a:lnTo>
                    <a:pt x="14" y="592"/>
                  </a:lnTo>
                  <a:lnTo>
                    <a:pt x="5" y="509"/>
                  </a:lnTo>
                  <a:lnTo>
                    <a:pt x="1" y="430"/>
                  </a:lnTo>
                  <a:lnTo>
                    <a:pt x="0" y="354"/>
                  </a:lnTo>
                  <a:lnTo>
                    <a:pt x="4" y="281"/>
                  </a:lnTo>
                  <a:lnTo>
                    <a:pt x="9" y="211"/>
                  </a:lnTo>
                  <a:lnTo>
                    <a:pt x="19" y="140"/>
                  </a:lnTo>
                  <a:lnTo>
                    <a:pt x="28" y="71"/>
                  </a:lnTo>
                  <a:lnTo>
                    <a:pt x="62" y="62"/>
                  </a:lnTo>
                  <a:lnTo>
                    <a:pt x="97" y="53"/>
                  </a:lnTo>
                  <a:lnTo>
                    <a:pt x="131" y="45"/>
                  </a:lnTo>
                  <a:lnTo>
                    <a:pt x="166" y="38"/>
                  </a:lnTo>
                  <a:lnTo>
                    <a:pt x="201" y="32"/>
                  </a:lnTo>
                  <a:lnTo>
                    <a:pt x="236" y="26"/>
                  </a:lnTo>
                  <a:lnTo>
                    <a:pt x="271" y="21"/>
                  </a:lnTo>
                  <a:lnTo>
                    <a:pt x="306" y="16"/>
                  </a:lnTo>
                  <a:lnTo>
                    <a:pt x="342" y="13"/>
                  </a:lnTo>
                  <a:lnTo>
                    <a:pt x="377" y="9"/>
                  </a:lnTo>
                  <a:lnTo>
                    <a:pt x="412" y="7"/>
                  </a:lnTo>
                  <a:lnTo>
                    <a:pt x="448" y="5"/>
                  </a:lnTo>
                  <a:lnTo>
                    <a:pt x="483" y="3"/>
                  </a:lnTo>
                  <a:lnTo>
                    <a:pt x="518" y="1"/>
                  </a:lnTo>
                  <a:lnTo>
                    <a:pt x="554" y="1"/>
                  </a:lnTo>
                  <a:lnTo>
                    <a:pt x="589" y="0"/>
                  </a:lnTo>
                  <a:close/>
                </a:path>
              </a:pathLst>
            </a:custGeom>
            <a:solidFill>
              <a:srgbClr val="0072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12" name="Freeform 588"/>
            <p:cNvSpPr>
              <a:spLocks/>
            </p:cNvSpPr>
            <p:nvPr/>
          </p:nvSpPr>
          <p:spPr bwMode="auto">
            <a:xfrm>
              <a:off x="629" y="712"/>
              <a:ext cx="282" cy="334"/>
            </a:xfrm>
            <a:custGeom>
              <a:avLst/>
              <a:gdLst>
                <a:gd name="T0" fmla="*/ 561 w 565"/>
                <a:gd name="T1" fmla="*/ 0 h 669"/>
                <a:gd name="T2" fmla="*/ 564 w 565"/>
                <a:gd name="T3" fmla="*/ 149 h 669"/>
                <a:gd name="T4" fmla="*/ 565 w 565"/>
                <a:gd name="T5" fmla="*/ 310 h 669"/>
                <a:gd name="T6" fmla="*/ 565 w 565"/>
                <a:gd name="T7" fmla="*/ 476 h 669"/>
                <a:gd name="T8" fmla="*/ 562 w 565"/>
                <a:gd name="T9" fmla="*/ 639 h 669"/>
                <a:gd name="T10" fmla="*/ 530 w 565"/>
                <a:gd name="T11" fmla="*/ 646 h 669"/>
                <a:gd name="T12" fmla="*/ 497 w 565"/>
                <a:gd name="T13" fmla="*/ 652 h 669"/>
                <a:gd name="T14" fmla="*/ 463 w 565"/>
                <a:gd name="T15" fmla="*/ 657 h 669"/>
                <a:gd name="T16" fmla="*/ 430 w 565"/>
                <a:gd name="T17" fmla="*/ 661 h 669"/>
                <a:gd name="T18" fmla="*/ 398 w 565"/>
                <a:gd name="T19" fmla="*/ 665 h 669"/>
                <a:gd name="T20" fmla="*/ 364 w 565"/>
                <a:gd name="T21" fmla="*/ 667 h 669"/>
                <a:gd name="T22" fmla="*/ 330 w 565"/>
                <a:gd name="T23" fmla="*/ 668 h 669"/>
                <a:gd name="T24" fmla="*/ 296 w 565"/>
                <a:gd name="T25" fmla="*/ 669 h 669"/>
                <a:gd name="T26" fmla="*/ 263 w 565"/>
                <a:gd name="T27" fmla="*/ 668 h 669"/>
                <a:gd name="T28" fmla="*/ 230 w 565"/>
                <a:gd name="T29" fmla="*/ 667 h 669"/>
                <a:gd name="T30" fmla="*/ 196 w 565"/>
                <a:gd name="T31" fmla="*/ 666 h 669"/>
                <a:gd name="T32" fmla="*/ 163 w 565"/>
                <a:gd name="T33" fmla="*/ 662 h 669"/>
                <a:gd name="T34" fmla="*/ 129 w 565"/>
                <a:gd name="T35" fmla="*/ 659 h 669"/>
                <a:gd name="T36" fmla="*/ 96 w 565"/>
                <a:gd name="T37" fmla="*/ 655 h 669"/>
                <a:gd name="T38" fmla="*/ 64 w 565"/>
                <a:gd name="T39" fmla="*/ 650 h 669"/>
                <a:gd name="T40" fmla="*/ 30 w 565"/>
                <a:gd name="T41" fmla="*/ 644 h 669"/>
                <a:gd name="T42" fmla="*/ 15 w 565"/>
                <a:gd name="T43" fmla="*/ 560 h 669"/>
                <a:gd name="T44" fmla="*/ 5 w 565"/>
                <a:gd name="T45" fmla="*/ 481 h 669"/>
                <a:gd name="T46" fmla="*/ 0 w 565"/>
                <a:gd name="T47" fmla="*/ 407 h 669"/>
                <a:gd name="T48" fmla="*/ 0 w 565"/>
                <a:gd name="T49" fmla="*/ 335 h 669"/>
                <a:gd name="T50" fmla="*/ 4 w 565"/>
                <a:gd name="T51" fmla="*/ 266 h 669"/>
                <a:gd name="T52" fmla="*/ 10 w 565"/>
                <a:gd name="T53" fmla="*/ 199 h 669"/>
                <a:gd name="T54" fmla="*/ 19 w 565"/>
                <a:gd name="T55" fmla="*/ 134 h 669"/>
                <a:gd name="T56" fmla="*/ 30 w 565"/>
                <a:gd name="T57" fmla="*/ 68 h 669"/>
                <a:gd name="T58" fmla="*/ 63 w 565"/>
                <a:gd name="T59" fmla="*/ 58 h 669"/>
                <a:gd name="T60" fmla="*/ 96 w 565"/>
                <a:gd name="T61" fmla="*/ 48 h 669"/>
                <a:gd name="T62" fmla="*/ 128 w 565"/>
                <a:gd name="T63" fmla="*/ 40 h 669"/>
                <a:gd name="T64" fmla="*/ 162 w 565"/>
                <a:gd name="T65" fmla="*/ 32 h 669"/>
                <a:gd name="T66" fmla="*/ 195 w 565"/>
                <a:gd name="T67" fmla="*/ 27 h 669"/>
                <a:gd name="T68" fmla="*/ 227 w 565"/>
                <a:gd name="T69" fmla="*/ 21 h 669"/>
                <a:gd name="T70" fmla="*/ 261 w 565"/>
                <a:gd name="T71" fmla="*/ 16 h 669"/>
                <a:gd name="T72" fmla="*/ 294 w 565"/>
                <a:gd name="T73" fmla="*/ 12 h 669"/>
                <a:gd name="T74" fmla="*/ 327 w 565"/>
                <a:gd name="T75" fmla="*/ 9 h 669"/>
                <a:gd name="T76" fmla="*/ 361 w 565"/>
                <a:gd name="T77" fmla="*/ 6 h 669"/>
                <a:gd name="T78" fmla="*/ 394 w 565"/>
                <a:gd name="T79" fmla="*/ 4 h 669"/>
                <a:gd name="T80" fmla="*/ 429 w 565"/>
                <a:gd name="T81" fmla="*/ 2 h 669"/>
                <a:gd name="T82" fmla="*/ 461 w 565"/>
                <a:gd name="T83" fmla="*/ 1 h 669"/>
                <a:gd name="T84" fmla="*/ 494 w 565"/>
                <a:gd name="T85" fmla="*/ 0 h 669"/>
                <a:gd name="T86" fmla="*/ 528 w 565"/>
                <a:gd name="T87" fmla="*/ 0 h 669"/>
                <a:gd name="T88" fmla="*/ 561 w 565"/>
                <a:gd name="T89" fmla="*/ 0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5" h="669">
                  <a:moveTo>
                    <a:pt x="561" y="0"/>
                  </a:moveTo>
                  <a:lnTo>
                    <a:pt x="564" y="149"/>
                  </a:lnTo>
                  <a:lnTo>
                    <a:pt x="565" y="310"/>
                  </a:lnTo>
                  <a:lnTo>
                    <a:pt x="565" y="476"/>
                  </a:lnTo>
                  <a:lnTo>
                    <a:pt x="562" y="639"/>
                  </a:lnTo>
                  <a:lnTo>
                    <a:pt x="530" y="646"/>
                  </a:lnTo>
                  <a:lnTo>
                    <a:pt x="497" y="652"/>
                  </a:lnTo>
                  <a:lnTo>
                    <a:pt x="463" y="657"/>
                  </a:lnTo>
                  <a:lnTo>
                    <a:pt x="430" y="661"/>
                  </a:lnTo>
                  <a:lnTo>
                    <a:pt x="398" y="665"/>
                  </a:lnTo>
                  <a:lnTo>
                    <a:pt x="364" y="667"/>
                  </a:lnTo>
                  <a:lnTo>
                    <a:pt x="330" y="668"/>
                  </a:lnTo>
                  <a:lnTo>
                    <a:pt x="296" y="669"/>
                  </a:lnTo>
                  <a:lnTo>
                    <a:pt x="263" y="668"/>
                  </a:lnTo>
                  <a:lnTo>
                    <a:pt x="230" y="667"/>
                  </a:lnTo>
                  <a:lnTo>
                    <a:pt x="196" y="666"/>
                  </a:lnTo>
                  <a:lnTo>
                    <a:pt x="163" y="662"/>
                  </a:lnTo>
                  <a:lnTo>
                    <a:pt x="129" y="659"/>
                  </a:lnTo>
                  <a:lnTo>
                    <a:pt x="96" y="655"/>
                  </a:lnTo>
                  <a:lnTo>
                    <a:pt x="64" y="650"/>
                  </a:lnTo>
                  <a:lnTo>
                    <a:pt x="30" y="644"/>
                  </a:lnTo>
                  <a:lnTo>
                    <a:pt x="15" y="560"/>
                  </a:lnTo>
                  <a:lnTo>
                    <a:pt x="5" y="481"/>
                  </a:lnTo>
                  <a:lnTo>
                    <a:pt x="0" y="407"/>
                  </a:lnTo>
                  <a:lnTo>
                    <a:pt x="0" y="335"/>
                  </a:lnTo>
                  <a:lnTo>
                    <a:pt x="4" y="266"/>
                  </a:lnTo>
                  <a:lnTo>
                    <a:pt x="10" y="199"/>
                  </a:lnTo>
                  <a:lnTo>
                    <a:pt x="19" y="134"/>
                  </a:lnTo>
                  <a:lnTo>
                    <a:pt x="30" y="68"/>
                  </a:lnTo>
                  <a:lnTo>
                    <a:pt x="63" y="58"/>
                  </a:lnTo>
                  <a:lnTo>
                    <a:pt x="96" y="48"/>
                  </a:lnTo>
                  <a:lnTo>
                    <a:pt x="128" y="40"/>
                  </a:lnTo>
                  <a:lnTo>
                    <a:pt x="162" y="32"/>
                  </a:lnTo>
                  <a:lnTo>
                    <a:pt x="195" y="27"/>
                  </a:lnTo>
                  <a:lnTo>
                    <a:pt x="227" y="21"/>
                  </a:lnTo>
                  <a:lnTo>
                    <a:pt x="261" y="16"/>
                  </a:lnTo>
                  <a:lnTo>
                    <a:pt x="294" y="12"/>
                  </a:lnTo>
                  <a:lnTo>
                    <a:pt x="327" y="9"/>
                  </a:lnTo>
                  <a:lnTo>
                    <a:pt x="361" y="6"/>
                  </a:lnTo>
                  <a:lnTo>
                    <a:pt x="394" y="4"/>
                  </a:lnTo>
                  <a:lnTo>
                    <a:pt x="429" y="2"/>
                  </a:lnTo>
                  <a:lnTo>
                    <a:pt x="461" y="1"/>
                  </a:lnTo>
                  <a:lnTo>
                    <a:pt x="494" y="0"/>
                  </a:lnTo>
                  <a:lnTo>
                    <a:pt x="528" y="0"/>
                  </a:lnTo>
                  <a:lnTo>
                    <a:pt x="561" y="0"/>
                  </a:lnTo>
                  <a:close/>
                </a:path>
              </a:pathLst>
            </a:custGeom>
            <a:solidFill>
              <a:srgbClr val="007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13" name="Freeform 589"/>
            <p:cNvSpPr>
              <a:spLocks/>
            </p:cNvSpPr>
            <p:nvPr/>
          </p:nvSpPr>
          <p:spPr bwMode="auto">
            <a:xfrm>
              <a:off x="634" y="719"/>
              <a:ext cx="270" cy="319"/>
            </a:xfrm>
            <a:custGeom>
              <a:avLst/>
              <a:gdLst>
                <a:gd name="T0" fmla="*/ 533 w 540"/>
                <a:gd name="T1" fmla="*/ 1 h 638"/>
                <a:gd name="T2" fmla="*/ 539 w 540"/>
                <a:gd name="T3" fmla="*/ 143 h 638"/>
                <a:gd name="T4" fmla="*/ 540 w 540"/>
                <a:gd name="T5" fmla="*/ 294 h 638"/>
                <a:gd name="T6" fmla="*/ 539 w 540"/>
                <a:gd name="T7" fmla="*/ 449 h 638"/>
                <a:gd name="T8" fmla="*/ 534 w 540"/>
                <a:gd name="T9" fmla="*/ 604 h 638"/>
                <a:gd name="T10" fmla="*/ 503 w 540"/>
                <a:gd name="T11" fmla="*/ 612 h 638"/>
                <a:gd name="T12" fmla="*/ 472 w 540"/>
                <a:gd name="T13" fmla="*/ 619 h 638"/>
                <a:gd name="T14" fmla="*/ 441 w 540"/>
                <a:gd name="T15" fmla="*/ 624 h 638"/>
                <a:gd name="T16" fmla="*/ 410 w 540"/>
                <a:gd name="T17" fmla="*/ 629 h 638"/>
                <a:gd name="T18" fmla="*/ 378 w 540"/>
                <a:gd name="T19" fmla="*/ 633 h 638"/>
                <a:gd name="T20" fmla="*/ 346 w 540"/>
                <a:gd name="T21" fmla="*/ 636 h 638"/>
                <a:gd name="T22" fmla="*/ 315 w 540"/>
                <a:gd name="T23" fmla="*/ 638 h 638"/>
                <a:gd name="T24" fmla="*/ 284 w 540"/>
                <a:gd name="T25" fmla="*/ 638 h 638"/>
                <a:gd name="T26" fmla="*/ 252 w 540"/>
                <a:gd name="T27" fmla="*/ 638 h 638"/>
                <a:gd name="T28" fmla="*/ 221 w 540"/>
                <a:gd name="T29" fmla="*/ 637 h 638"/>
                <a:gd name="T30" fmla="*/ 188 w 540"/>
                <a:gd name="T31" fmla="*/ 635 h 638"/>
                <a:gd name="T32" fmla="*/ 157 w 540"/>
                <a:gd name="T33" fmla="*/ 631 h 638"/>
                <a:gd name="T34" fmla="*/ 126 w 540"/>
                <a:gd name="T35" fmla="*/ 628 h 638"/>
                <a:gd name="T36" fmla="*/ 95 w 540"/>
                <a:gd name="T37" fmla="*/ 622 h 638"/>
                <a:gd name="T38" fmla="*/ 64 w 540"/>
                <a:gd name="T39" fmla="*/ 615 h 638"/>
                <a:gd name="T40" fmla="*/ 33 w 540"/>
                <a:gd name="T41" fmla="*/ 608 h 638"/>
                <a:gd name="T42" fmla="*/ 16 w 540"/>
                <a:gd name="T43" fmla="*/ 530 h 638"/>
                <a:gd name="T44" fmla="*/ 5 w 540"/>
                <a:gd name="T45" fmla="*/ 455 h 638"/>
                <a:gd name="T46" fmla="*/ 0 w 540"/>
                <a:gd name="T47" fmla="*/ 385 h 638"/>
                <a:gd name="T48" fmla="*/ 0 w 540"/>
                <a:gd name="T49" fmla="*/ 318 h 638"/>
                <a:gd name="T50" fmla="*/ 3 w 540"/>
                <a:gd name="T51" fmla="*/ 253 h 638"/>
                <a:gd name="T52" fmla="*/ 10 w 540"/>
                <a:gd name="T53" fmla="*/ 190 h 638"/>
                <a:gd name="T54" fmla="*/ 20 w 540"/>
                <a:gd name="T55" fmla="*/ 128 h 638"/>
                <a:gd name="T56" fmla="*/ 33 w 540"/>
                <a:gd name="T57" fmla="*/ 66 h 638"/>
                <a:gd name="T58" fmla="*/ 64 w 540"/>
                <a:gd name="T59" fmla="*/ 54 h 638"/>
                <a:gd name="T60" fmla="*/ 94 w 540"/>
                <a:gd name="T61" fmla="*/ 44 h 638"/>
                <a:gd name="T62" fmla="*/ 125 w 540"/>
                <a:gd name="T63" fmla="*/ 36 h 638"/>
                <a:gd name="T64" fmla="*/ 156 w 540"/>
                <a:gd name="T65" fmla="*/ 28 h 638"/>
                <a:gd name="T66" fmla="*/ 187 w 540"/>
                <a:gd name="T67" fmla="*/ 22 h 638"/>
                <a:gd name="T68" fmla="*/ 218 w 540"/>
                <a:gd name="T69" fmla="*/ 16 h 638"/>
                <a:gd name="T70" fmla="*/ 251 w 540"/>
                <a:gd name="T71" fmla="*/ 12 h 638"/>
                <a:gd name="T72" fmla="*/ 282 w 540"/>
                <a:gd name="T73" fmla="*/ 8 h 638"/>
                <a:gd name="T74" fmla="*/ 313 w 540"/>
                <a:gd name="T75" fmla="*/ 5 h 638"/>
                <a:gd name="T76" fmla="*/ 345 w 540"/>
                <a:gd name="T77" fmla="*/ 3 h 638"/>
                <a:gd name="T78" fmla="*/ 376 w 540"/>
                <a:gd name="T79" fmla="*/ 1 h 638"/>
                <a:gd name="T80" fmla="*/ 407 w 540"/>
                <a:gd name="T81" fmla="*/ 1 h 638"/>
                <a:gd name="T82" fmla="*/ 440 w 540"/>
                <a:gd name="T83" fmla="*/ 0 h 638"/>
                <a:gd name="T84" fmla="*/ 471 w 540"/>
                <a:gd name="T85" fmla="*/ 0 h 638"/>
                <a:gd name="T86" fmla="*/ 502 w 540"/>
                <a:gd name="T87" fmla="*/ 1 h 638"/>
                <a:gd name="T88" fmla="*/ 533 w 540"/>
                <a:gd name="T89" fmla="*/ 1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40" h="638">
                  <a:moveTo>
                    <a:pt x="533" y="1"/>
                  </a:moveTo>
                  <a:lnTo>
                    <a:pt x="539" y="143"/>
                  </a:lnTo>
                  <a:lnTo>
                    <a:pt x="540" y="294"/>
                  </a:lnTo>
                  <a:lnTo>
                    <a:pt x="539" y="449"/>
                  </a:lnTo>
                  <a:lnTo>
                    <a:pt x="534" y="604"/>
                  </a:lnTo>
                  <a:lnTo>
                    <a:pt x="503" y="612"/>
                  </a:lnTo>
                  <a:lnTo>
                    <a:pt x="472" y="619"/>
                  </a:lnTo>
                  <a:lnTo>
                    <a:pt x="441" y="624"/>
                  </a:lnTo>
                  <a:lnTo>
                    <a:pt x="410" y="629"/>
                  </a:lnTo>
                  <a:lnTo>
                    <a:pt x="378" y="633"/>
                  </a:lnTo>
                  <a:lnTo>
                    <a:pt x="346" y="636"/>
                  </a:lnTo>
                  <a:lnTo>
                    <a:pt x="315" y="638"/>
                  </a:lnTo>
                  <a:lnTo>
                    <a:pt x="284" y="638"/>
                  </a:lnTo>
                  <a:lnTo>
                    <a:pt x="252" y="638"/>
                  </a:lnTo>
                  <a:lnTo>
                    <a:pt x="221" y="637"/>
                  </a:lnTo>
                  <a:lnTo>
                    <a:pt x="188" y="635"/>
                  </a:lnTo>
                  <a:lnTo>
                    <a:pt x="157" y="631"/>
                  </a:lnTo>
                  <a:lnTo>
                    <a:pt x="126" y="628"/>
                  </a:lnTo>
                  <a:lnTo>
                    <a:pt x="95" y="622"/>
                  </a:lnTo>
                  <a:lnTo>
                    <a:pt x="64" y="615"/>
                  </a:lnTo>
                  <a:lnTo>
                    <a:pt x="33" y="608"/>
                  </a:lnTo>
                  <a:lnTo>
                    <a:pt x="16" y="530"/>
                  </a:lnTo>
                  <a:lnTo>
                    <a:pt x="5" y="455"/>
                  </a:lnTo>
                  <a:lnTo>
                    <a:pt x="0" y="385"/>
                  </a:lnTo>
                  <a:lnTo>
                    <a:pt x="0" y="318"/>
                  </a:lnTo>
                  <a:lnTo>
                    <a:pt x="3" y="253"/>
                  </a:lnTo>
                  <a:lnTo>
                    <a:pt x="10" y="190"/>
                  </a:lnTo>
                  <a:lnTo>
                    <a:pt x="20" y="128"/>
                  </a:lnTo>
                  <a:lnTo>
                    <a:pt x="33" y="66"/>
                  </a:lnTo>
                  <a:lnTo>
                    <a:pt x="64" y="54"/>
                  </a:lnTo>
                  <a:lnTo>
                    <a:pt x="94" y="44"/>
                  </a:lnTo>
                  <a:lnTo>
                    <a:pt x="125" y="36"/>
                  </a:lnTo>
                  <a:lnTo>
                    <a:pt x="156" y="28"/>
                  </a:lnTo>
                  <a:lnTo>
                    <a:pt x="187" y="22"/>
                  </a:lnTo>
                  <a:lnTo>
                    <a:pt x="218" y="16"/>
                  </a:lnTo>
                  <a:lnTo>
                    <a:pt x="251" y="12"/>
                  </a:lnTo>
                  <a:lnTo>
                    <a:pt x="282" y="8"/>
                  </a:lnTo>
                  <a:lnTo>
                    <a:pt x="313" y="5"/>
                  </a:lnTo>
                  <a:lnTo>
                    <a:pt x="345" y="3"/>
                  </a:lnTo>
                  <a:lnTo>
                    <a:pt x="376" y="1"/>
                  </a:lnTo>
                  <a:lnTo>
                    <a:pt x="407" y="1"/>
                  </a:lnTo>
                  <a:lnTo>
                    <a:pt x="440" y="0"/>
                  </a:lnTo>
                  <a:lnTo>
                    <a:pt x="471" y="0"/>
                  </a:lnTo>
                  <a:lnTo>
                    <a:pt x="502" y="1"/>
                  </a:lnTo>
                  <a:lnTo>
                    <a:pt x="533" y="1"/>
                  </a:lnTo>
                  <a:close/>
                </a:path>
              </a:pathLst>
            </a:custGeom>
            <a:solidFill>
              <a:srgbClr val="0A77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14" name="Freeform 590"/>
            <p:cNvSpPr>
              <a:spLocks/>
            </p:cNvSpPr>
            <p:nvPr/>
          </p:nvSpPr>
          <p:spPr bwMode="auto">
            <a:xfrm>
              <a:off x="638" y="726"/>
              <a:ext cx="258" cy="305"/>
            </a:xfrm>
            <a:custGeom>
              <a:avLst/>
              <a:gdLst>
                <a:gd name="T0" fmla="*/ 505 w 515"/>
                <a:gd name="T1" fmla="*/ 3 h 610"/>
                <a:gd name="T2" fmla="*/ 512 w 515"/>
                <a:gd name="T3" fmla="*/ 137 h 610"/>
                <a:gd name="T4" fmla="*/ 515 w 515"/>
                <a:gd name="T5" fmla="*/ 280 h 610"/>
                <a:gd name="T6" fmla="*/ 513 w 515"/>
                <a:gd name="T7" fmla="*/ 425 h 610"/>
                <a:gd name="T8" fmla="*/ 507 w 515"/>
                <a:gd name="T9" fmla="*/ 570 h 610"/>
                <a:gd name="T10" fmla="*/ 478 w 515"/>
                <a:gd name="T11" fmla="*/ 578 h 610"/>
                <a:gd name="T12" fmla="*/ 448 w 515"/>
                <a:gd name="T13" fmla="*/ 586 h 610"/>
                <a:gd name="T14" fmla="*/ 419 w 515"/>
                <a:gd name="T15" fmla="*/ 593 h 610"/>
                <a:gd name="T16" fmla="*/ 390 w 515"/>
                <a:gd name="T17" fmla="*/ 599 h 610"/>
                <a:gd name="T18" fmla="*/ 360 w 515"/>
                <a:gd name="T19" fmla="*/ 603 h 610"/>
                <a:gd name="T20" fmla="*/ 330 w 515"/>
                <a:gd name="T21" fmla="*/ 607 h 610"/>
                <a:gd name="T22" fmla="*/ 302 w 515"/>
                <a:gd name="T23" fmla="*/ 609 h 610"/>
                <a:gd name="T24" fmla="*/ 272 w 515"/>
                <a:gd name="T25" fmla="*/ 610 h 610"/>
                <a:gd name="T26" fmla="*/ 242 w 515"/>
                <a:gd name="T27" fmla="*/ 610 h 610"/>
                <a:gd name="T28" fmla="*/ 213 w 515"/>
                <a:gd name="T29" fmla="*/ 609 h 610"/>
                <a:gd name="T30" fmla="*/ 183 w 515"/>
                <a:gd name="T31" fmla="*/ 606 h 610"/>
                <a:gd name="T32" fmla="*/ 153 w 515"/>
                <a:gd name="T33" fmla="*/ 602 h 610"/>
                <a:gd name="T34" fmla="*/ 124 w 515"/>
                <a:gd name="T35" fmla="*/ 598 h 610"/>
                <a:gd name="T36" fmla="*/ 95 w 515"/>
                <a:gd name="T37" fmla="*/ 591 h 610"/>
                <a:gd name="T38" fmla="*/ 65 w 515"/>
                <a:gd name="T39" fmla="*/ 584 h 610"/>
                <a:gd name="T40" fmla="*/ 37 w 515"/>
                <a:gd name="T41" fmla="*/ 575 h 610"/>
                <a:gd name="T42" fmla="*/ 18 w 515"/>
                <a:gd name="T43" fmla="*/ 500 h 610"/>
                <a:gd name="T44" fmla="*/ 7 w 515"/>
                <a:gd name="T45" fmla="*/ 431 h 610"/>
                <a:gd name="T46" fmla="*/ 1 w 515"/>
                <a:gd name="T47" fmla="*/ 364 h 610"/>
                <a:gd name="T48" fmla="*/ 0 w 515"/>
                <a:gd name="T49" fmla="*/ 300 h 610"/>
                <a:gd name="T50" fmla="*/ 3 w 515"/>
                <a:gd name="T51" fmla="*/ 241 h 610"/>
                <a:gd name="T52" fmla="*/ 11 w 515"/>
                <a:gd name="T53" fmla="*/ 181 h 610"/>
                <a:gd name="T54" fmla="*/ 22 w 515"/>
                <a:gd name="T55" fmla="*/ 122 h 610"/>
                <a:gd name="T56" fmla="*/ 37 w 515"/>
                <a:gd name="T57" fmla="*/ 64 h 610"/>
                <a:gd name="T58" fmla="*/ 65 w 515"/>
                <a:gd name="T59" fmla="*/ 52 h 610"/>
                <a:gd name="T60" fmla="*/ 94 w 515"/>
                <a:gd name="T61" fmla="*/ 41 h 610"/>
                <a:gd name="T62" fmla="*/ 123 w 515"/>
                <a:gd name="T63" fmla="*/ 32 h 610"/>
                <a:gd name="T64" fmla="*/ 152 w 515"/>
                <a:gd name="T65" fmla="*/ 24 h 610"/>
                <a:gd name="T66" fmla="*/ 182 w 515"/>
                <a:gd name="T67" fmla="*/ 17 h 610"/>
                <a:gd name="T68" fmla="*/ 211 w 515"/>
                <a:gd name="T69" fmla="*/ 13 h 610"/>
                <a:gd name="T70" fmla="*/ 240 w 515"/>
                <a:gd name="T71" fmla="*/ 8 h 610"/>
                <a:gd name="T72" fmla="*/ 269 w 515"/>
                <a:gd name="T73" fmla="*/ 4 h 610"/>
                <a:gd name="T74" fmla="*/ 299 w 515"/>
                <a:gd name="T75" fmla="*/ 2 h 610"/>
                <a:gd name="T76" fmla="*/ 329 w 515"/>
                <a:gd name="T77" fmla="*/ 1 h 610"/>
                <a:gd name="T78" fmla="*/ 358 w 515"/>
                <a:gd name="T79" fmla="*/ 1 h 610"/>
                <a:gd name="T80" fmla="*/ 388 w 515"/>
                <a:gd name="T81" fmla="*/ 0 h 610"/>
                <a:gd name="T82" fmla="*/ 418 w 515"/>
                <a:gd name="T83" fmla="*/ 1 h 610"/>
                <a:gd name="T84" fmla="*/ 447 w 515"/>
                <a:gd name="T85" fmla="*/ 1 h 610"/>
                <a:gd name="T86" fmla="*/ 477 w 515"/>
                <a:gd name="T87" fmla="*/ 2 h 610"/>
                <a:gd name="T88" fmla="*/ 505 w 515"/>
                <a:gd name="T89" fmla="*/ 3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15" h="610">
                  <a:moveTo>
                    <a:pt x="505" y="3"/>
                  </a:moveTo>
                  <a:lnTo>
                    <a:pt x="512" y="137"/>
                  </a:lnTo>
                  <a:lnTo>
                    <a:pt x="515" y="280"/>
                  </a:lnTo>
                  <a:lnTo>
                    <a:pt x="513" y="425"/>
                  </a:lnTo>
                  <a:lnTo>
                    <a:pt x="507" y="570"/>
                  </a:lnTo>
                  <a:lnTo>
                    <a:pt x="478" y="578"/>
                  </a:lnTo>
                  <a:lnTo>
                    <a:pt x="448" y="586"/>
                  </a:lnTo>
                  <a:lnTo>
                    <a:pt x="419" y="593"/>
                  </a:lnTo>
                  <a:lnTo>
                    <a:pt x="390" y="599"/>
                  </a:lnTo>
                  <a:lnTo>
                    <a:pt x="360" y="603"/>
                  </a:lnTo>
                  <a:lnTo>
                    <a:pt x="330" y="607"/>
                  </a:lnTo>
                  <a:lnTo>
                    <a:pt x="302" y="609"/>
                  </a:lnTo>
                  <a:lnTo>
                    <a:pt x="272" y="610"/>
                  </a:lnTo>
                  <a:lnTo>
                    <a:pt x="242" y="610"/>
                  </a:lnTo>
                  <a:lnTo>
                    <a:pt x="213" y="609"/>
                  </a:lnTo>
                  <a:lnTo>
                    <a:pt x="183" y="606"/>
                  </a:lnTo>
                  <a:lnTo>
                    <a:pt x="153" y="602"/>
                  </a:lnTo>
                  <a:lnTo>
                    <a:pt x="124" y="598"/>
                  </a:lnTo>
                  <a:lnTo>
                    <a:pt x="95" y="591"/>
                  </a:lnTo>
                  <a:lnTo>
                    <a:pt x="65" y="584"/>
                  </a:lnTo>
                  <a:lnTo>
                    <a:pt x="37" y="575"/>
                  </a:lnTo>
                  <a:lnTo>
                    <a:pt x="18" y="500"/>
                  </a:lnTo>
                  <a:lnTo>
                    <a:pt x="7" y="431"/>
                  </a:lnTo>
                  <a:lnTo>
                    <a:pt x="1" y="364"/>
                  </a:lnTo>
                  <a:lnTo>
                    <a:pt x="0" y="300"/>
                  </a:lnTo>
                  <a:lnTo>
                    <a:pt x="3" y="241"/>
                  </a:lnTo>
                  <a:lnTo>
                    <a:pt x="11" y="181"/>
                  </a:lnTo>
                  <a:lnTo>
                    <a:pt x="22" y="122"/>
                  </a:lnTo>
                  <a:lnTo>
                    <a:pt x="37" y="64"/>
                  </a:lnTo>
                  <a:lnTo>
                    <a:pt x="65" y="52"/>
                  </a:lnTo>
                  <a:lnTo>
                    <a:pt x="94" y="41"/>
                  </a:lnTo>
                  <a:lnTo>
                    <a:pt x="123" y="32"/>
                  </a:lnTo>
                  <a:lnTo>
                    <a:pt x="152" y="24"/>
                  </a:lnTo>
                  <a:lnTo>
                    <a:pt x="182" y="17"/>
                  </a:lnTo>
                  <a:lnTo>
                    <a:pt x="211" y="13"/>
                  </a:lnTo>
                  <a:lnTo>
                    <a:pt x="240" y="8"/>
                  </a:lnTo>
                  <a:lnTo>
                    <a:pt x="269" y="4"/>
                  </a:lnTo>
                  <a:lnTo>
                    <a:pt x="299" y="2"/>
                  </a:lnTo>
                  <a:lnTo>
                    <a:pt x="329" y="1"/>
                  </a:lnTo>
                  <a:lnTo>
                    <a:pt x="358" y="1"/>
                  </a:lnTo>
                  <a:lnTo>
                    <a:pt x="388" y="0"/>
                  </a:lnTo>
                  <a:lnTo>
                    <a:pt x="418" y="1"/>
                  </a:lnTo>
                  <a:lnTo>
                    <a:pt x="447" y="1"/>
                  </a:lnTo>
                  <a:lnTo>
                    <a:pt x="477" y="2"/>
                  </a:lnTo>
                  <a:lnTo>
                    <a:pt x="505" y="3"/>
                  </a:lnTo>
                  <a:close/>
                </a:path>
              </a:pathLst>
            </a:custGeom>
            <a:solidFill>
              <a:srgbClr val="147A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15" name="Freeform 591"/>
            <p:cNvSpPr>
              <a:spLocks/>
            </p:cNvSpPr>
            <p:nvPr/>
          </p:nvSpPr>
          <p:spPr bwMode="auto">
            <a:xfrm>
              <a:off x="643" y="733"/>
              <a:ext cx="245" cy="291"/>
            </a:xfrm>
            <a:custGeom>
              <a:avLst/>
              <a:gdLst>
                <a:gd name="T0" fmla="*/ 479 w 491"/>
                <a:gd name="T1" fmla="*/ 5 h 581"/>
                <a:gd name="T2" fmla="*/ 487 w 491"/>
                <a:gd name="T3" fmla="*/ 131 h 581"/>
                <a:gd name="T4" fmla="*/ 491 w 491"/>
                <a:gd name="T5" fmla="*/ 265 h 581"/>
                <a:gd name="T6" fmla="*/ 488 w 491"/>
                <a:gd name="T7" fmla="*/ 400 h 581"/>
                <a:gd name="T8" fmla="*/ 479 w 491"/>
                <a:gd name="T9" fmla="*/ 535 h 581"/>
                <a:gd name="T10" fmla="*/ 451 w 491"/>
                <a:gd name="T11" fmla="*/ 544 h 581"/>
                <a:gd name="T12" fmla="*/ 425 w 491"/>
                <a:gd name="T13" fmla="*/ 554 h 581"/>
                <a:gd name="T14" fmla="*/ 397 w 491"/>
                <a:gd name="T15" fmla="*/ 561 h 581"/>
                <a:gd name="T16" fmla="*/ 370 w 491"/>
                <a:gd name="T17" fmla="*/ 567 h 581"/>
                <a:gd name="T18" fmla="*/ 342 w 491"/>
                <a:gd name="T19" fmla="*/ 572 h 581"/>
                <a:gd name="T20" fmla="*/ 314 w 491"/>
                <a:gd name="T21" fmla="*/ 577 h 581"/>
                <a:gd name="T22" fmla="*/ 287 w 491"/>
                <a:gd name="T23" fmla="*/ 579 h 581"/>
                <a:gd name="T24" fmla="*/ 259 w 491"/>
                <a:gd name="T25" fmla="*/ 580 h 581"/>
                <a:gd name="T26" fmla="*/ 231 w 491"/>
                <a:gd name="T27" fmla="*/ 581 h 581"/>
                <a:gd name="T28" fmla="*/ 204 w 491"/>
                <a:gd name="T29" fmla="*/ 579 h 581"/>
                <a:gd name="T30" fmla="*/ 176 w 491"/>
                <a:gd name="T31" fmla="*/ 577 h 581"/>
                <a:gd name="T32" fmla="*/ 149 w 491"/>
                <a:gd name="T33" fmla="*/ 572 h 581"/>
                <a:gd name="T34" fmla="*/ 121 w 491"/>
                <a:gd name="T35" fmla="*/ 566 h 581"/>
                <a:gd name="T36" fmla="*/ 93 w 491"/>
                <a:gd name="T37" fmla="*/ 559 h 581"/>
                <a:gd name="T38" fmla="*/ 67 w 491"/>
                <a:gd name="T39" fmla="*/ 550 h 581"/>
                <a:gd name="T40" fmla="*/ 39 w 491"/>
                <a:gd name="T41" fmla="*/ 540 h 581"/>
                <a:gd name="T42" fmla="*/ 20 w 491"/>
                <a:gd name="T43" fmla="*/ 471 h 581"/>
                <a:gd name="T44" fmla="*/ 7 w 491"/>
                <a:gd name="T45" fmla="*/ 405 h 581"/>
                <a:gd name="T46" fmla="*/ 1 w 491"/>
                <a:gd name="T47" fmla="*/ 343 h 581"/>
                <a:gd name="T48" fmla="*/ 0 w 491"/>
                <a:gd name="T49" fmla="*/ 284 h 581"/>
                <a:gd name="T50" fmla="*/ 3 w 491"/>
                <a:gd name="T51" fmla="*/ 228 h 581"/>
                <a:gd name="T52" fmla="*/ 11 w 491"/>
                <a:gd name="T53" fmla="*/ 171 h 581"/>
                <a:gd name="T54" fmla="*/ 23 w 491"/>
                <a:gd name="T55" fmla="*/ 117 h 581"/>
                <a:gd name="T56" fmla="*/ 39 w 491"/>
                <a:gd name="T57" fmla="*/ 63 h 581"/>
                <a:gd name="T58" fmla="*/ 66 w 491"/>
                <a:gd name="T59" fmla="*/ 49 h 581"/>
                <a:gd name="T60" fmla="*/ 93 w 491"/>
                <a:gd name="T61" fmla="*/ 38 h 581"/>
                <a:gd name="T62" fmla="*/ 120 w 491"/>
                <a:gd name="T63" fmla="*/ 28 h 581"/>
                <a:gd name="T64" fmla="*/ 147 w 491"/>
                <a:gd name="T65" fmla="*/ 20 h 581"/>
                <a:gd name="T66" fmla="*/ 175 w 491"/>
                <a:gd name="T67" fmla="*/ 13 h 581"/>
                <a:gd name="T68" fmla="*/ 203 w 491"/>
                <a:gd name="T69" fmla="*/ 9 h 581"/>
                <a:gd name="T70" fmla="*/ 230 w 491"/>
                <a:gd name="T71" fmla="*/ 4 h 581"/>
                <a:gd name="T72" fmla="*/ 258 w 491"/>
                <a:gd name="T73" fmla="*/ 2 h 581"/>
                <a:gd name="T74" fmla="*/ 286 w 491"/>
                <a:gd name="T75" fmla="*/ 0 h 581"/>
                <a:gd name="T76" fmla="*/ 313 w 491"/>
                <a:gd name="T77" fmla="*/ 0 h 581"/>
                <a:gd name="T78" fmla="*/ 341 w 491"/>
                <a:gd name="T79" fmla="*/ 0 h 581"/>
                <a:gd name="T80" fmla="*/ 369 w 491"/>
                <a:gd name="T81" fmla="*/ 0 h 581"/>
                <a:gd name="T82" fmla="*/ 396 w 491"/>
                <a:gd name="T83" fmla="*/ 1 h 581"/>
                <a:gd name="T84" fmla="*/ 424 w 491"/>
                <a:gd name="T85" fmla="*/ 2 h 581"/>
                <a:gd name="T86" fmla="*/ 451 w 491"/>
                <a:gd name="T87" fmla="*/ 4 h 581"/>
                <a:gd name="T88" fmla="*/ 479 w 491"/>
                <a:gd name="T89" fmla="*/ 5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91" h="581">
                  <a:moveTo>
                    <a:pt x="479" y="5"/>
                  </a:moveTo>
                  <a:lnTo>
                    <a:pt x="487" y="131"/>
                  </a:lnTo>
                  <a:lnTo>
                    <a:pt x="491" y="265"/>
                  </a:lnTo>
                  <a:lnTo>
                    <a:pt x="488" y="400"/>
                  </a:lnTo>
                  <a:lnTo>
                    <a:pt x="479" y="535"/>
                  </a:lnTo>
                  <a:lnTo>
                    <a:pt x="451" y="544"/>
                  </a:lnTo>
                  <a:lnTo>
                    <a:pt x="425" y="554"/>
                  </a:lnTo>
                  <a:lnTo>
                    <a:pt x="397" y="561"/>
                  </a:lnTo>
                  <a:lnTo>
                    <a:pt x="370" y="567"/>
                  </a:lnTo>
                  <a:lnTo>
                    <a:pt x="342" y="572"/>
                  </a:lnTo>
                  <a:lnTo>
                    <a:pt x="314" y="577"/>
                  </a:lnTo>
                  <a:lnTo>
                    <a:pt x="287" y="579"/>
                  </a:lnTo>
                  <a:lnTo>
                    <a:pt x="259" y="580"/>
                  </a:lnTo>
                  <a:lnTo>
                    <a:pt x="231" y="581"/>
                  </a:lnTo>
                  <a:lnTo>
                    <a:pt x="204" y="579"/>
                  </a:lnTo>
                  <a:lnTo>
                    <a:pt x="176" y="577"/>
                  </a:lnTo>
                  <a:lnTo>
                    <a:pt x="149" y="572"/>
                  </a:lnTo>
                  <a:lnTo>
                    <a:pt x="121" y="566"/>
                  </a:lnTo>
                  <a:lnTo>
                    <a:pt x="93" y="559"/>
                  </a:lnTo>
                  <a:lnTo>
                    <a:pt x="67" y="550"/>
                  </a:lnTo>
                  <a:lnTo>
                    <a:pt x="39" y="540"/>
                  </a:lnTo>
                  <a:lnTo>
                    <a:pt x="20" y="471"/>
                  </a:lnTo>
                  <a:lnTo>
                    <a:pt x="7" y="405"/>
                  </a:lnTo>
                  <a:lnTo>
                    <a:pt x="1" y="343"/>
                  </a:lnTo>
                  <a:lnTo>
                    <a:pt x="0" y="284"/>
                  </a:lnTo>
                  <a:lnTo>
                    <a:pt x="3" y="228"/>
                  </a:lnTo>
                  <a:lnTo>
                    <a:pt x="11" y="171"/>
                  </a:lnTo>
                  <a:lnTo>
                    <a:pt x="23" y="117"/>
                  </a:lnTo>
                  <a:lnTo>
                    <a:pt x="39" y="63"/>
                  </a:lnTo>
                  <a:lnTo>
                    <a:pt x="66" y="49"/>
                  </a:lnTo>
                  <a:lnTo>
                    <a:pt x="93" y="38"/>
                  </a:lnTo>
                  <a:lnTo>
                    <a:pt x="120" y="28"/>
                  </a:lnTo>
                  <a:lnTo>
                    <a:pt x="147" y="20"/>
                  </a:lnTo>
                  <a:lnTo>
                    <a:pt x="175" y="13"/>
                  </a:lnTo>
                  <a:lnTo>
                    <a:pt x="203" y="9"/>
                  </a:lnTo>
                  <a:lnTo>
                    <a:pt x="230" y="4"/>
                  </a:lnTo>
                  <a:lnTo>
                    <a:pt x="258" y="2"/>
                  </a:lnTo>
                  <a:lnTo>
                    <a:pt x="286" y="0"/>
                  </a:lnTo>
                  <a:lnTo>
                    <a:pt x="313" y="0"/>
                  </a:lnTo>
                  <a:lnTo>
                    <a:pt x="341" y="0"/>
                  </a:lnTo>
                  <a:lnTo>
                    <a:pt x="369" y="0"/>
                  </a:lnTo>
                  <a:lnTo>
                    <a:pt x="396" y="1"/>
                  </a:lnTo>
                  <a:lnTo>
                    <a:pt x="424" y="2"/>
                  </a:lnTo>
                  <a:lnTo>
                    <a:pt x="451" y="4"/>
                  </a:lnTo>
                  <a:lnTo>
                    <a:pt x="479" y="5"/>
                  </a:lnTo>
                  <a:close/>
                </a:path>
              </a:pathLst>
            </a:custGeom>
            <a:solidFill>
              <a:srgbClr val="1E7C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16" name="Freeform 592"/>
            <p:cNvSpPr>
              <a:spLocks/>
            </p:cNvSpPr>
            <p:nvPr/>
          </p:nvSpPr>
          <p:spPr bwMode="auto">
            <a:xfrm>
              <a:off x="647" y="739"/>
              <a:ext cx="234" cy="277"/>
            </a:xfrm>
            <a:custGeom>
              <a:avLst/>
              <a:gdLst>
                <a:gd name="T0" fmla="*/ 453 w 468"/>
                <a:gd name="T1" fmla="*/ 11 h 554"/>
                <a:gd name="T2" fmla="*/ 464 w 468"/>
                <a:gd name="T3" fmla="*/ 128 h 554"/>
                <a:gd name="T4" fmla="*/ 468 w 468"/>
                <a:gd name="T5" fmla="*/ 251 h 554"/>
                <a:gd name="T6" fmla="*/ 464 w 468"/>
                <a:gd name="T7" fmla="*/ 377 h 554"/>
                <a:gd name="T8" fmla="*/ 453 w 468"/>
                <a:gd name="T9" fmla="*/ 502 h 554"/>
                <a:gd name="T10" fmla="*/ 427 w 468"/>
                <a:gd name="T11" fmla="*/ 513 h 554"/>
                <a:gd name="T12" fmla="*/ 402 w 468"/>
                <a:gd name="T13" fmla="*/ 522 h 554"/>
                <a:gd name="T14" fmla="*/ 377 w 468"/>
                <a:gd name="T15" fmla="*/ 531 h 554"/>
                <a:gd name="T16" fmla="*/ 351 w 468"/>
                <a:gd name="T17" fmla="*/ 538 h 554"/>
                <a:gd name="T18" fmla="*/ 326 w 468"/>
                <a:gd name="T19" fmla="*/ 544 h 554"/>
                <a:gd name="T20" fmla="*/ 301 w 468"/>
                <a:gd name="T21" fmla="*/ 549 h 554"/>
                <a:gd name="T22" fmla="*/ 274 w 468"/>
                <a:gd name="T23" fmla="*/ 552 h 554"/>
                <a:gd name="T24" fmla="*/ 249 w 468"/>
                <a:gd name="T25" fmla="*/ 553 h 554"/>
                <a:gd name="T26" fmla="*/ 223 w 468"/>
                <a:gd name="T27" fmla="*/ 554 h 554"/>
                <a:gd name="T28" fmla="*/ 197 w 468"/>
                <a:gd name="T29" fmla="*/ 552 h 554"/>
                <a:gd name="T30" fmla="*/ 172 w 468"/>
                <a:gd name="T31" fmla="*/ 550 h 554"/>
                <a:gd name="T32" fmla="*/ 146 w 468"/>
                <a:gd name="T33" fmla="*/ 545 h 554"/>
                <a:gd name="T34" fmla="*/ 120 w 468"/>
                <a:gd name="T35" fmla="*/ 538 h 554"/>
                <a:gd name="T36" fmla="*/ 94 w 468"/>
                <a:gd name="T37" fmla="*/ 530 h 554"/>
                <a:gd name="T38" fmla="*/ 69 w 468"/>
                <a:gd name="T39" fmla="*/ 520 h 554"/>
                <a:gd name="T40" fmla="*/ 44 w 468"/>
                <a:gd name="T41" fmla="*/ 507 h 554"/>
                <a:gd name="T42" fmla="*/ 23 w 468"/>
                <a:gd name="T43" fmla="*/ 443 h 554"/>
                <a:gd name="T44" fmla="*/ 9 w 468"/>
                <a:gd name="T45" fmla="*/ 382 h 554"/>
                <a:gd name="T46" fmla="*/ 2 w 468"/>
                <a:gd name="T47" fmla="*/ 324 h 554"/>
                <a:gd name="T48" fmla="*/ 0 w 468"/>
                <a:gd name="T49" fmla="*/ 270 h 554"/>
                <a:gd name="T50" fmla="*/ 3 w 468"/>
                <a:gd name="T51" fmla="*/ 217 h 554"/>
                <a:gd name="T52" fmla="*/ 13 w 468"/>
                <a:gd name="T53" fmla="*/ 165 h 554"/>
                <a:gd name="T54" fmla="*/ 27 w 468"/>
                <a:gd name="T55" fmla="*/ 114 h 554"/>
                <a:gd name="T56" fmla="*/ 44 w 468"/>
                <a:gd name="T57" fmla="*/ 64 h 554"/>
                <a:gd name="T58" fmla="*/ 69 w 468"/>
                <a:gd name="T59" fmla="*/ 49 h 554"/>
                <a:gd name="T60" fmla="*/ 93 w 468"/>
                <a:gd name="T61" fmla="*/ 37 h 554"/>
                <a:gd name="T62" fmla="*/ 119 w 468"/>
                <a:gd name="T63" fmla="*/ 27 h 554"/>
                <a:gd name="T64" fmla="*/ 144 w 468"/>
                <a:gd name="T65" fmla="*/ 19 h 554"/>
                <a:gd name="T66" fmla="*/ 170 w 468"/>
                <a:gd name="T67" fmla="*/ 12 h 554"/>
                <a:gd name="T68" fmla="*/ 196 w 468"/>
                <a:gd name="T69" fmla="*/ 7 h 554"/>
                <a:gd name="T70" fmla="*/ 221 w 468"/>
                <a:gd name="T71" fmla="*/ 4 h 554"/>
                <a:gd name="T72" fmla="*/ 247 w 468"/>
                <a:gd name="T73" fmla="*/ 1 h 554"/>
                <a:gd name="T74" fmla="*/ 273 w 468"/>
                <a:gd name="T75" fmla="*/ 0 h 554"/>
                <a:gd name="T76" fmla="*/ 298 w 468"/>
                <a:gd name="T77" fmla="*/ 0 h 554"/>
                <a:gd name="T78" fmla="*/ 325 w 468"/>
                <a:gd name="T79" fmla="*/ 0 h 554"/>
                <a:gd name="T80" fmla="*/ 350 w 468"/>
                <a:gd name="T81" fmla="*/ 1 h 554"/>
                <a:gd name="T82" fmla="*/ 376 w 468"/>
                <a:gd name="T83" fmla="*/ 4 h 554"/>
                <a:gd name="T84" fmla="*/ 402 w 468"/>
                <a:gd name="T85" fmla="*/ 6 h 554"/>
                <a:gd name="T86" fmla="*/ 427 w 468"/>
                <a:gd name="T87" fmla="*/ 8 h 554"/>
                <a:gd name="T88" fmla="*/ 453 w 468"/>
                <a:gd name="T89" fmla="*/ 11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68" h="554">
                  <a:moveTo>
                    <a:pt x="453" y="11"/>
                  </a:moveTo>
                  <a:lnTo>
                    <a:pt x="464" y="128"/>
                  </a:lnTo>
                  <a:lnTo>
                    <a:pt x="468" y="251"/>
                  </a:lnTo>
                  <a:lnTo>
                    <a:pt x="464" y="377"/>
                  </a:lnTo>
                  <a:lnTo>
                    <a:pt x="453" y="502"/>
                  </a:lnTo>
                  <a:lnTo>
                    <a:pt x="427" y="513"/>
                  </a:lnTo>
                  <a:lnTo>
                    <a:pt x="402" y="522"/>
                  </a:lnTo>
                  <a:lnTo>
                    <a:pt x="377" y="531"/>
                  </a:lnTo>
                  <a:lnTo>
                    <a:pt x="351" y="538"/>
                  </a:lnTo>
                  <a:lnTo>
                    <a:pt x="326" y="544"/>
                  </a:lnTo>
                  <a:lnTo>
                    <a:pt x="301" y="549"/>
                  </a:lnTo>
                  <a:lnTo>
                    <a:pt x="274" y="552"/>
                  </a:lnTo>
                  <a:lnTo>
                    <a:pt x="249" y="553"/>
                  </a:lnTo>
                  <a:lnTo>
                    <a:pt x="223" y="554"/>
                  </a:lnTo>
                  <a:lnTo>
                    <a:pt x="197" y="552"/>
                  </a:lnTo>
                  <a:lnTo>
                    <a:pt x="172" y="550"/>
                  </a:lnTo>
                  <a:lnTo>
                    <a:pt x="146" y="545"/>
                  </a:lnTo>
                  <a:lnTo>
                    <a:pt x="120" y="538"/>
                  </a:lnTo>
                  <a:lnTo>
                    <a:pt x="94" y="530"/>
                  </a:lnTo>
                  <a:lnTo>
                    <a:pt x="69" y="520"/>
                  </a:lnTo>
                  <a:lnTo>
                    <a:pt x="44" y="507"/>
                  </a:lnTo>
                  <a:lnTo>
                    <a:pt x="23" y="443"/>
                  </a:lnTo>
                  <a:lnTo>
                    <a:pt x="9" y="382"/>
                  </a:lnTo>
                  <a:lnTo>
                    <a:pt x="2" y="324"/>
                  </a:lnTo>
                  <a:lnTo>
                    <a:pt x="0" y="270"/>
                  </a:lnTo>
                  <a:lnTo>
                    <a:pt x="3" y="217"/>
                  </a:lnTo>
                  <a:lnTo>
                    <a:pt x="13" y="165"/>
                  </a:lnTo>
                  <a:lnTo>
                    <a:pt x="27" y="114"/>
                  </a:lnTo>
                  <a:lnTo>
                    <a:pt x="44" y="64"/>
                  </a:lnTo>
                  <a:lnTo>
                    <a:pt x="69" y="49"/>
                  </a:lnTo>
                  <a:lnTo>
                    <a:pt x="93" y="37"/>
                  </a:lnTo>
                  <a:lnTo>
                    <a:pt x="119" y="27"/>
                  </a:lnTo>
                  <a:lnTo>
                    <a:pt x="144" y="19"/>
                  </a:lnTo>
                  <a:lnTo>
                    <a:pt x="170" y="12"/>
                  </a:lnTo>
                  <a:lnTo>
                    <a:pt x="196" y="7"/>
                  </a:lnTo>
                  <a:lnTo>
                    <a:pt x="221" y="4"/>
                  </a:lnTo>
                  <a:lnTo>
                    <a:pt x="247" y="1"/>
                  </a:lnTo>
                  <a:lnTo>
                    <a:pt x="273" y="0"/>
                  </a:lnTo>
                  <a:lnTo>
                    <a:pt x="298" y="0"/>
                  </a:lnTo>
                  <a:lnTo>
                    <a:pt x="325" y="0"/>
                  </a:lnTo>
                  <a:lnTo>
                    <a:pt x="350" y="1"/>
                  </a:lnTo>
                  <a:lnTo>
                    <a:pt x="376" y="4"/>
                  </a:lnTo>
                  <a:lnTo>
                    <a:pt x="402" y="6"/>
                  </a:lnTo>
                  <a:lnTo>
                    <a:pt x="427" y="8"/>
                  </a:lnTo>
                  <a:lnTo>
                    <a:pt x="453" y="11"/>
                  </a:lnTo>
                  <a:close/>
                </a:path>
              </a:pathLst>
            </a:custGeom>
            <a:solidFill>
              <a:srgbClr val="287F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17" name="Freeform 593"/>
            <p:cNvSpPr>
              <a:spLocks/>
            </p:cNvSpPr>
            <p:nvPr/>
          </p:nvSpPr>
          <p:spPr bwMode="auto">
            <a:xfrm>
              <a:off x="652" y="744"/>
              <a:ext cx="221" cy="264"/>
            </a:xfrm>
            <a:custGeom>
              <a:avLst/>
              <a:gdLst>
                <a:gd name="T0" fmla="*/ 425 w 444"/>
                <a:gd name="T1" fmla="*/ 16 h 527"/>
                <a:gd name="T2" fmla="*/ 439 w 444"/>
                <a:gd name="T3" fmla="*/ 126 h 527"/>
                <a:gd name="T4" fmla="*/ 444 w 444"/>
                <a:gd name="T5" fmla="*/ 240 h 527"/>
                <a:gd name="T6" fmla="*/ 439 w 444"/>
                <a:gd name="T7" fmla="*/ 357 h 527"/>
                <a:gd name="T8" fmla="*/ 425 w 444"/>
                <a:gd name="T9" fmla="*/ 472 h 527"/>
                <a:gd name="T10" fmla="*/ 402 w 444"/>
                <a:gd name="T11" fmla="*/ 483 h 527"/>
                <a:gd name="T12" fmla="*/ 379 w 444"/>
                <a:gd name="T13" fmla="*/ 494 h 527"/>
                <a:gd name="T14" fmla="*/ 355 w 444"/>
                <a:gd name="T15" fmla="*/ 502 h 527"/>
                <a:gd name="T16" fmla="*/ 332 w 444"/>
                <a:gd name="T17" fmla="*/ 510 h 527"/>
                <a:gd name="T18" fmla="*/ 308 w 444"/>
                <a:gd name="T19" fmla="*/ 517 h 527"/>
                <a:gd name="T20" fmla="*/ 285 w 444"/>
                <a:gd name="T21" fmla="*/ 521 h 527"/>
                <a:gd name="T22" fmla="*/ 261 w 444"/>
                <a:gd name="T23" fmla="*/ 525 h 527"/>
                <a:gd name="T24" fmla="*/ 236 w 444"/>
                <a:gd name="T25" fmla="*/ 527 h 527"/>
                <a:gd name="T26" fmla="*/ 213 w 444"/>
                <a:gd name="T27" fmla="*/ 527 h 527"/>
                <a:gd name="T28" fmla="*/ 189 w 444"/>
                <a:gd name="T29" fmla="*/ 526 h 527"/>
                <a:gd name="T30" fmla="*/ 165 w 444"/>
                <a:gd name="T31" fmla="*/ 523 h 527"/>
                <a:gd name="T32" fmla="*/ 141 w 444"/>
                <a:gd name="T33" fmla="*/ 518 h 527"/>
                <a:gd name="T34" fmla="*/ 118 w 444"/>
                <a:gd name="T35" fmla="*/ 510 h 527"/>
                <a:gd name="T36" fmla="*/ 94 w 444"/>
                <a:gd name="T37" fmla="*/ 501 h 527"/>
                <a:gd name="T38" fmla="*/ 69 w 444"/>
                <a:gd name="T39" fmla="*/ 489 h 527"/>
                <a:gd name="T40" fmla="*/ 46 w 444"/>
                <a:gd name="T41" fmla="*/ 475 h 527"/>
                <a:gd name="T42" fmla="*/ 24 w 444"/>
                <a:gd name="T43" fmla="*/ 415 h 527"/>
                <a:gd name="T44" fmla="*/ 11 w 444"/>
                <a:gd name="T45" fmla="*/ 359 h 527"/>
                <a:gd name="T46" fmla="*/ 3 w 444"/>
                <a:gd name="T47" fmla="*/ 306 h 527"/>
                <a:gd name="T48" fmla="*/ 0 w 444"/>
                <a:gd name="T49" fmla="*/ 255 h 527"/>
                <a:gd name="T50" fmla="*/ 5 w 444"/>
                <a:gd name="T51" fmla="*/ 206 h 527"/>
                <a:gd name="T52" fmla="*/ 14 w 444"/>
                <a:gd name="T53" fmla="*/ 159 h 527"/>
                <a:gd name="T54" fmla="*/ 28 w 444"/>
                <a:gd name="T55" fmla="*/ 111 h 527"/>
                <a:gd name="T56" fmla="*/ 46 w 444"/>
                <a:gd name="T57" fmla="*/ 64 h 527"/>
                <a:gd name="T58" fmla="*/ 69 w 444"/>
                <a:gd name="T59" fmla="*/ 49 h 527"/>
                <a:gd name="T60" fmla="*/ 92 w 444"/>
                <a:gd name="T61" fmla="*/ 37 h 527"/>
                <a:gd name="T62" fmla="*/ 117 w 444"/>
                <a:gd name="T63" fmla="*/ 25 h 527"/>
                <a:gd name="T64" fmla="*/ 140 w 444"/>
                <a:gd name="T65" fmla="*/ 17 h 527"/>
                <a:gd name="T66" fmla="*/ 164 w 444"/>
                <a:gd name="T67" fmla="*/ 10 h 527"/>
                <a:gd name="T68" fmla="*/ 187 w 444"/>
                <a:gd name="T69" fmla="*/ 5 h 527"/>
                <a:gd name="T70" fmla="*/ 211 w 444"/>
                <a:gd name="T71" fmla="*/ 2 h 527"/>
                <a:gd name="T72" fmla="*/ 235 w 444"/>
                <a:gd name="T73" fmla="*/ 1 h 527"/>
                <a:gd name="T74" fmla="*/ 258 w 444"/>
                <a:gd name="T75" fmla="*/ 0 h 527"/>
                <a:gd name="T76" fmla="*/ 282 w 444"/>
                <a:gd name="T77" fmla="*/ 1 h 527"/>
                <a:gd name="T78" fmla="*/ 307 w 444"/>
                <a:gd name="T79" fmla="*/ 2 h 527"/>
                <a:gd name="T80" fmla="*/ 331 w 444"/>
                <a:gd name="T81" fmla="*/ 4 h 527"/>
                <a:gd name="T82" fmla="*/ 354 w 444"/>
                <a:gd name="T83" fmla="*/ 7 h 527"/>
                <a:gd name="T84" fmla="*/ 378 w 444"/>
                <a:gd name="T85" fmla="*/ 10 h 527"/>
                <a:gd name="T86" fmla="*/ 402 w 444"/>
                <a:gd name="T87" fmla="*/ 12 h 527"/>
                <a:gd name="T88" fmla="*/ 425 w 444"/>
                <a:gd name="T89" fmla="*/ 16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44" h="527">
                  <a:moveTo>
                    <a:pt x="425" y="16"/>
                  </a:moveTo>
                  <a:lnTo>
                    <a:pt x="439" y="126"/>
                  </a:lnTo>
                  <a:lnTo>
                    <a:pt x="444" y="240"/>
                  </a:lnTo>
                  <a:lnTo>
                    <a:pt x="439" y="357"/>
                  </a:lnTo>
                  <a:lnTo>
                    <a:pt x="425" y="472"/>
                  </a:lnTo>
                  <a:lnTo>
                    <a:pt x="402" y="483"/>
                  </a:lnTo>
                  <a:lnTo>
                    <a:pt x="379" y="494"/>
                  </a:lnTo>
                  <a:lnTo>
                    <a:pt x="355" y="502"/>
                  </a:lnTo>
                  <a:lnTo>
                    <a:pt x="332" y="510"/>
                  </a:lnTo>
                  <a:lnTo>
                    <a:pt x="308" y="517"/>
                  </a:lnTo>
                  <a:lnTo>
                    <a:pt x="285" y="521"/>
                  </a:lnTo>
                  <a:lnTo>
                    <a:pt x="261" y="525"/>
                  </a:lnTo>
                  <a:lnTo>
                    <a:pt x="236" y="527"/>
                  </a:lnTo>
                  <a:lnTo>
                    <a:pt x="213" y="527"/>
                  </a:lnTo>
                  <a:lnTo>
                    <a:pt x="189" y="526"/>
                  </a:lnTo>
                  <a:lnTo>
                    <a:pt x="165" y="523"/>
                  </a:lnTo>
                  <a:lnTo>
                    <a:pt x="141" y="518"/>
                  </a:lnTo>
                  <a:lnTo>
                    <a:pt x="118" y="510"/>
                  </a:lnTo>
                  <a:lnTo>
                    <a:pt x="94" y="501"/>
                  </a:lnTo>
                  <a:lnTo>
                    <a:pt x="69" y="489"/>
                  </a:lnTo>
                  <a:lnTo>
                    <a:pt x="46" y="475"/>
                  </a:lnTo>
                  <a:lnTo>
                    <a:pt x="24" y="415"/>
                  </a:lnTo>
                  <a:lnTo>
                    <a:pt x="11" y="359"/>
                  </a:lnTo>
                  <a:lnTo>
                    <a:pt x="3" y="306"/>
                  </a:lnTo>
                  <a:lnTo>
                    <a:pt x="0" y="255"/>
                  </a:lnTo>
                  <a:lnTo>
                    <a:pt x="5" y="206"/>
                  </a:lnTo>
                  <a:lnTo>
                    <a:pt x="14" y="159"/>
                  </a:lnTo>
                  <a:lnTo>
                    <a:pt x="28" y="111"/>
                  </a:lnTo>
                  <a:lnTo>
                    <a:pt x="46" y="64"/>
                  </a:lnTo>
                  <a:lnTo>
                    <a:pt x="69" y="49"/>
                  </a:lnTo>
                  <a:lnTo>
                    <a:pt x="92" y="37"/>
                  </a:lnTo>
                  <a:lnTo>
                    <a:pt x="117" y="25"/>
                  </a:lnTo>
                  <a:lnTo>
                    <a:pt x="140" y="17"/>
                  </a:lnTo>
                  <a:lnTo>
                    <a:pt x="164" y="10"/>
                  </a:lnTo>
                  <a:lnTo>
                    <a:pt x="187" y="5"/>
                  </a:lnTo>
                  <a:lnTo>
                    <a:pt x="211" y="2"/>
                  </a:lnTo>
                  <a:lnTo>
                    <a:pt x="235" y="1"/>
                  </a:lnTo>
                  <a:lnTo>
                    <a:pt x="258" y="0"/>
                  </a:lnTo>
                  <a:lnTo>
                    <a:pt x="282" y="1"/>
                  </a:lnTo>
                  <a:lnTo>
                    <a:pt x="307" y="2"/>
                  </a:lnTo>
                  <a:lnTo>
                    <a:pt x="331" y="4"/>
                  </a:lnTo>
                  <a:lnTo>
                    <a:pt x="354" y="7"/>
                  </a:lnTo>
                  <a:lnTo>
                    <a:pt x="378" y="10"/>
                  </a:lnTo>
                  <a:lnTo>
                    <a:pt x="402" y="12"/>
                  </a:lnTo>
                  <a:lnTo>
                    <a:pt x="425" y="16"/>
                  </a:lnTo>
                  <a:close/>
                </a:path>
              </a:pathLst>
            </a:custGeom>
            <a:solidFill>
              <a:srgbClr val="3582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18" name="Freeform 594"/>
            <p:cNvSpPr>
              <a:spLocks/>
            </p:cNvSpPr>
            <p:nvPr/>
          </p:nvSpPr>
          <p:spPr bwMode="auto">
            <a:xfrm>
              <a:off x="656" y="750"/>
              <a:ext cx="209" cy="251"/>
            </a:xfrm>
            <a:custGeom>
              <a:avLst/>
              <a:gdLst>
                <a:gd name="T0" fmla="*/ 398 w 419"/>
                <a:gd name="T1" fmla="*/ 21 h 502"/>
                <a:gd name="T2" fmla="*/ 413 w 419"/>
                <a:gd name="T3" fmla="*/ 123 h 502"/>
                <a:gd name="T4" fmla="*/ 419 w 419"/>
                <a:gd name="T5" fmla="*/ 228 h 502"/>
                <a:gd name="T6" fmla="*/ 414 w 419"/>
                <a:gd name="T7" fmla="*/ 334 h 502"/>
                <a:gd name="T8" fmla="*/ 398 w 419"/>
                <a:gd name="T9" fmla="*/ 440 h 502"/>
                <a:gd name="T10" fmla="*/ 376 w 419"/>
                <a:gd name="T11" fmla="*/ 453 h 502"/>
                <a:gd name="T12" fmla="*/ 355 w 419"/>
                <a:gd name="T13" fmla="*/ 463 h 502"/>
                <a:gd name="T14" fmla="*/ 333 w 419"/>
                <a:gd name="T15" fmla="*/ 474 h 502"/>
                <a:gd name="T16" fmla="*/ 311 w 419"/>
                <a:gd name="T17" fmla="*/ 482 h 502"/>
                <a:gd name="T18" fmla="*/ 290 w 419"/>
                <a:gd name="T19" fmla="*/ 490 h 502"/>
                <a:gd name="T20" fmla="*/ 268 w 419"/>
                <a:gd name="T21" fmla="*/ 495 h 502"/>
                <a:gd name="T22" fmla="*/ 246 w 419"/>
                <a:gd name="T23" fmla="*/ 499 h 502"/>
                <a:gd name="T24" fmla="*/ 224 w 419"/>
                <a:gd name="T25" fmla="*/ 501 h 502"/>
                <a:gd name="T26" fmla="*/ 202 w 419"/>
                <a:gd name="T27" fmla="*/ 502 h 502"/>
                <a:gd name="T28" fmla="*/ 180 w 419"/>
                <a:gd name="T29" fmla="*/ 500 h 502"/>
                <a:gd name="T30" fmla="*/ 158 w 419"/>
                <a:gd name="T31" fmla="*/ 497 h 502"/>
                <a:gd name="T32" fmla="*/ 136 w 419"/>
                <a:gd name="T33" fmla="*/ 491 h 502"/>
                <a:gd name="T34" fmla="*/ 116 w 419"/>
                <a:gd name="T35" fmla="*/ 483 h 502"/>
                <a:gd name="T36" fmla="*/ 94 w 419"/>
                <a:gd name="T37" fmla="*/ 472 h 502"/>
                <a:gd name="T38" fmla="*/ 72 w 419"/>
                <a:gd name="T39" fmla="*/ 460 h 502"/>
                <a:gd name="T40" fmla="*/ 50 w 419"/>
                <a:gd name="T41" fmla="*/ 444 h 502"/>
                <a:gd name="T42" fmla="*/ 27 w 419"/>
                <a:gd name="T43" fmla="*/ 388 h 502"/>
                <a:gd name="T44" fmla="*/ 11 w 419"/>
                <a:gd name="T45" fmla="*/ 338 h 502"/>
                <a:gd name="T46" fmla="*/ 3 w 419"/>
                <a:gd name="T47" fmla="*/ 288 h 502"/>
                <a:gd name="T48" fmla="*/ 0 w 419"/>
                <a:gd name="T49" fmla="*/ 241 h 502"/>
                <a:gd name="T50" fmla="*/ 4 w 419"/>
                <a:gd name="T51" fmla="*/ 196 h 502"/>
                <a:gd name="T52" fmla="*/ 14 w 419"/>
                <a:gd name="T53" fmla="*/ 152 h 502"/>
                <a:gd name="T54" fmla="*/ 29 w 419"/>
                <a:gd name="T55" fmla="*/ 108 h 502"/>
                <a:gd name="T56" fmla="*/ 50 w 419"/>
                <a:gd name="T57" fmla="*/ 66 h 502"/>
                <a:gd name="T58" fmla="*/ 71 w 419"/>
                <a:gd name="T59" fmla="*/ 50 h 502"/>
                <a:gd name="T60" fmla="*/ 93 w 419"/>
                <a:gd name="T61" fmla="*/ 36 h 502"/>
                <a:gd name="T62" fmla="*/ 114 w 419"/>
                <a:gd name="T63" fmla="*/ 24 h 502"/>
                <a:gd name="T64" fmla="*/ 135 w 419"/>
                <a:gd name="T65" fmla="*/ 16 h 502"/>
                <a:gd name="T66" fmla="*/ 157 w 419"/>
                <a:gd name="T67" fmla="*/ 9 h 502"/>
                <a:gd name="T68" fmla="*/ 179 w 419"/>
                <a:gd name="T69" fmla="*/ 5 h 502"/>
                <a:gd name="T70" fmla="*/ 201 w 419"/>
                <a:gd name="T71" fmla="*/ 3 h 502"/>
                <a:gd name="T72" fmla="*/ 223 w 419"/>
                <a:gd name="T73" fmla="*/ 0 h 502"/>
                <a:gd name="T74" fmla="*/ 245 w 419"/>
                <a:gd name="T75" fmla="*/ 0 h 502"/>
                <a:gd name="T76" fmla="*/ 267 w 419"/>
                <a:gd name="T77" fmla="*/ 1 h 502"/>
                <a:gd name="T78" fmla="*/ 288 w 419"/>
                <a:gd name="T79" fmla="*/ 4 h 502"/>
                <a:gd name="T80" fmla="*/ 310 w 419"/>
                <a:gd name="T81" fmla="*/ 6 h 502"/>
                <a:gd name="T82" fmla="*/ 332 w 419"/>
                <a:gd name="T83" fmla="*/ 9 h 502"/>
                <a:gd name="T84" fmla="*/ 354 w 419"/>
                <a:gd name="T85" fmla="*/ 13 h 502"/>
                <a:gd name="T86" fmla="*/ 376 w 419"/>
                <a:gd name="T87" fmla="*/ 18 h 502"/>
                <a:gd name="T88" fmla="*/ 398 w 419"/>
                <a:gd name="T89" fmla="*/ 2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19" h="502">
                  <a:moveTo>
                    <a:pt x="398" y="21"/>
                  </a:moveTo>
                  <a:lnTo>
                    <a:pt x="413" y="123"/>
                  </a:lnTo>
                  <a:lnTo>
                    <a:pt x="419" y="228"/>
                  </a:lnTo>
                  <a:lnTo>
                    <a:pt x="414" y="334"/>
                  </a:lnTo>
                  <a:lnTo>
                    <a:pt x="398" y="440"/>
                  </a:lnTo>
                  <a:lnTo>
                    <a:pt x="376" y="453"/>
                  </a:lnTo>
                  <a:lnTo>
                    <a:pt x="355" y="463"/>
                  </a:lnTo>
                  <a:lnTo>
                    <a:pt x="333" y="474"/>
                  </a:lnTo>
                  <a:lnTo>
                    <a:pt x="311" y="482"/>
                  </a:lnTo>
                  <a:lnTo>
                    <a:pt x="290" y="490"/>
                  </a:lnTo>
                  <a:lnTo>
                    <a:pt x="268" y="495"/>
                  </a:lnTo>
                  <a:lnTo>
                    <a:pt x="246" y="499"/>
                  </a:lnTo>
                  <a:lnTo>
                    <a:pt x="224" y="501"/>
                  </a:lnTo>
                  <a:lnTo>
                    <a:pt x="202" y="502"/>
                  </a:lnTo>
                  <a:lnTo>
                    <a:pt x="180" y="500"/>
                  </a:lnTo>
                  <a:lnTo>
                    <a:pt x="158" y="497"/>
                  </a:lnTo>
                  <a:lnTo>
                    <a:pt x="136" y="491"/>
                  </a:lnTo>
                  <a:lnTo>
                    <a:pt x="116" y="483"/>
                  </a:lnTo>
                  <a:lnTo>
                    <a:pt x="94" y="472"/>
                  </a:lnTo>
                  <a:lnTo>
                    <a:pt x="72" y="460"/>
                  </a:lnTo>
                  <a:lnTo>
                    <a:pt x="50" y="444"/>
                  </a:lnTo>
                  <a:lnTo>
                    <a:pt x="27" y="388"/>
                  </a:lnTo>
                  <a:lnTo>
                    <a:pt x="11" y="338"/>
                  </a:lnTo>
                  <a:lnTo>
                    <a:pt x="3" y="288"/>
                  </a:lnTo>
                  <a:lnTo>
                    <a:pt x="0" y="241"/>
                  </a:lnTo>
                  <a:lnTo>
                    <a:pt x="4" y="196"/>
                  </a:lnTo>
                  <a:lnTo>
                    <a:pt x="14" y="152"/>
                  </a:lnTo>
                  <a:lnTo>
                    <a:pt x="29" y="108"/>
                  </a:lnTo>
                  <a:lnTo>
                    <a:pt x="50" y="66"/>
                  </a:lnTo>
                  <a:lnTo>
                    <a:pt x="71" y="50"/>
                  </a:lnTo>
                  <a:lnTo>
                    <a:pt x="93" y="36"/>
                  </a:lnTo>
                  <a:lnTo>
                    <a:pt x="114" y="24"/>
                  </a:lnTo>
                  <a:lnTo>
                    <a:pt x="135" y="16"/>
                  </a:lnTo>
                  <a:lnTo>
                    <a:pt x="157" y="9"/>
                  </a:lnTo>
                  <a:lnTo>
                    <a:pt x="179" y="5"/>
                  </a:lnTo>
                  <a:lnTo>
                    <a:pt x="201" y="3"/>
                  </a:lnTo>
                  <a:lnTo>
                    <a:pt x="223" y="0"/>
                  </a:lnTo>
                  <a:lnTo>
                    <a:pt x="245" y="0"/>
                  </a:lnTo>
                  <a:lnTo>
                    <a:pt x="267" y="1"/>
                  </a:lnTo>
                  <a:lnTo>
                    <a:pt x="288" y="4"/>
                  </a:lnTo>
                  <a:lnTo>
                    <a:pt x="310" y="6"/>
                  </a:lnTo>
                  <a:lnTo>
                    <a:pt x="332" y="9"/>
                  </a:lnTo>
                  <a:lnTo>
                    <a:pt x="354" y="13"/>
                  </a:lnTo>
                  <a:lnTo>
                    <a:pt x="376" y="18"/>
                  </a:lnTo>
                  <a:lnTo>
                    <a:pt x="398" y="21"/>
                  </a:lnTo>
                  <a:close/>
                </a:path>
              </a:pathLst>
            </a:custGeom>
            <a:solidFill>
              <a:srgbClr val="3F84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19" name="Freeform 595"/>
            <p:cNvSpPr>
              <a:spLocks/>
            </p:cNvSpPr>
            <p:nvPr/>
          </p:nvSpPr>
          <p:spPr bwMode="auto">
            <a:xfrm>
              <a:off x="661" y="756"/>
              <a:ext cx="197" cy="237"/>
            </a:xfrm>
            <a:custGeom>
              <a:avLst/>
              <a:gdLst>
                <a:gd name="T0" fmla="*/ 369 w 394"/>
                <a:gd name="T1" fmla="*/ 25 h 474"/>
                <a:gd name="T2" fmla="*/ 380 w 394"/>
                <a:gd name="T3" fmla="*/ 72 h 474"/>
                <a:gd name="T4" fmla="*/ 388 w 394"/>
                <a:gd name="T5" fmla="*/ 120 h 474"/>
                <a:gd name="T6" fmla="*/ 392 w 394"/>
                <a:gd name="T7" fmla="*/ 168 h 474"/>
                <a:gd name="T8" fmla="*/ 394 w 394"/>
                <a:gd name="T9" fmla="*/ 215 h 474"/>
                <a:gd name="T10" fmla="*/ 392 w 394"/>
                <a:gd name="T11" fmla="*/ 263 h 474"/>
                <a:gd name="T12" fmla="*/ 388 w 394"/>
                <a:gd name="T13" fmla="*/ 312 h 474"/>
                <a:gd name="T14" fmla="*/ 381 w 394"/>
                <a:gd name="T15" fmla="*/ 360 h 474"/>
                <a:gd name="T16" fmla="*/ 369 w 394"/>
                <a:gd name="T17" fmla="*/ 409 h 474"/>
                <a:gd name="T18" fmla="*/ 350 w 394"/>
                <a:gd name="T19" fmla="*/ 421 h 474"/>
                <a:gd name="T20" fmla="*/ 330 w 394"/>
                <a:gd name="T21" fmla="*/ 433 h 474"/>
                <a:gd name="T22" fmla="*/ 311 w 394"/>
                <a:gd name="T23" fmla="*/ 444 h 474"/>
                <a:gd name="T24" fmla="*/ 291 w 394"/>
                <a:gd name="T25" fmla="*/ 454 h 474"/>
                <a:gd name="T26" fmla="*/ 272 w 394"/>
                <a:gd name="T27" fmla="*/ 460 h 474"/>
                <a:gd name="T28" fmla="*/ 251 w 394"/>
                <a:gd name="T29" fmla="*/ 467 h 474"/>
                <a:gd name="T30" fmla="*/ 231 w 394"/>
                <a:gd name="T31" fmla="*/ 472 h 474"/>
                <a:gd name="T32" fmla="*/ 212 w 394"/>
                <a:gd name="T33" fmla="*/ 474 h 474"/>
                <a:gd name="T34" fmla="*/ 192 w 394"/>
                <a:gd name="T35" fmla="*/ 474 h 474"/>
                <a:gd name="T36" fmla="*/ 171 w 394"/>
                <a:gd name="T37" fmla="*/ 473 h 474"/>
                <a:gd name="T38" fmla="*/ 152 w 394"/>
                <a:gd name="T39" fmla="*/ 470 h 474"/>
                <a:gd name="T40" fmla="*/ 132 w 394"/>
                <a:gd name="T41" fmla="*/ 463 h 474"/>
                <a:gd name="T42" fmla="*/ 111 w 394"/>
                <a:gd name="T43" fmla="*/ 454 h 474"/>
                <a:gd name="T44" fmla="*/ 92 w 394"/>
                <a:gd name="T45" fmla="*/ 442 h 474"/>
                <a:gd name="T46" fmla="*/ 72 w 394"/>
                <a:gd name="T47" fmla="*/ 428 h 474"/>
                <a:gd name="T48" fmla="*/ 53 w 394"/>
                <a:gd name="T49" fmla="*/ 411 h 474"/>
                <a:gd name="T50" fmla="*/ 28 w 394"/>
                <a:gd name="T51" fmla="*/ 360 h 474"/>
                <a:gd name="T52" fmla="*/ 11 w 394"/>
                <a:gd name="T53" fmla="*/ 313 h 474"/>
                <a:gd name="T54" fmla="*/ 2 w 394"/>
                <a:gd name="T55" fmla="*/ 269 h 474"/>
                <a:gd name="T56" fmla="*/ 0 w 394"/>
                <a:gd name="T57" fmla="*/ 227 h 474"/>
                <a:gd name="T58" fmla="*/ 4 w 394"/>
                <a:gd name="T59" fmla="*/ 185 h 474"/>
                <a:gd name="T60" fmla="*/ 15 w 394"/>
                <a:gd name="T61" fmla="*/ 145 h 474"/>
                <a:gd name="T62" fmla="*/ 31 w 394"/>
                <a:gd name="T63" fmla="*/ 106 h 474"/>
                <a:gd name="T64" fmla="*/ 53 w 394"/>
                <a:gd name="T65" fmla="*/ 67 h 474"/>
                <a:gd name="T66" fmla="*/ 72 w 394"/>
                <a:gd name="T67" fmla="*/ 49 h 474"/>
                <a:gd name="T68" fmla="*/ 92 w 394"/>
                <a:gd name="T69" fmla="*/ 35 h 474"/>
                <a:gd name="T70" fmla="*/ 111 w 394"/>
                <a:gd name="T71" fmla="*/ 24 h 474"/>
                <a:gd name="T72" fmla="*/ 131 w 394"/>
                <a:gd name="T73" fmla="*/ 15 h 474"/>
                <a:gd name="T74" fmla="*/ 151 w 394"/>
                <a:gd name="T75" fmla="*/ 8 h 474"/>
                <a:gd name="T76" fmla="*/ 170 w 394"/>
                <a:gd name="T77" fmla="*/ 3 h 474"/>
                <a:gd name="T78" fmla="*/ 190 w 394"/>
                <a:gd name="T79" fmla="*/ 1 h 474"/>
                <a:gd name="T80" fmla="*/ 210 w 394"/>
                <a:gd name="T81" fmla="*/ 0 h 474"/>
                <a:gd name="T82" fmla="*/ 230 w 394"/>
                <a:gd name="T83" fmla="*/ 1 h 474"/>
                <a:gd name="T84" fmla="*/ 250 w 394"/>
                <a:gd name="T85" fmla="*/ 2 h 474"/>
                <a:gd name="T86" fmla="*/ 270 w 394"/>
                <a:gd name="T87" fmla="*/ 4 h 474"/>
                <a:gd name="T88" fmla="*/ 290 w 394"/>
                <a:gd name="T89" fmla="*/ 8 h 474"/>
                <a:gd name="T90" fmla="*/ 310 w 394"/>
                <a:gd name="T91" fmla="*/ 12 h 474"/>
                <a:gd name="T92" fmla="*/ 330 w 394"/>
                <a:gd name="T93" fmla="*/ 17 h 474"/>
                <a:gd name="T94" fmla="*/ 350 w 394"/>
                <a:gd name="T95" fmla="*/ 20 h 474"/>
                <a:gd name="T96" fmla="*/ 369 w 394"/>
                <a:gd name="T97" fmla="*/ 25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94" h="474">
                  <a:moveTo>
                    <a:pt x="369" y="25"/>
                  </a:moveTo>
                  <a:lnTo>
                    <a:pt x="380" y="72"/>
                  </a:lnTo>
                  <a:lnTo>
                    <a:pt x="388" y="120"/>
                  </a:lnTo>
                  <a:lnTo>
                    <a:pt x="392" y="168"/>
                  </a:lnTo>
                  <a:lnTo>
                    <a:pt x="394" y="215"/>
                  </a:lnTo>
                  <a:lnTo>
                    <a:pt x="392" y="263"/>
                  </a:lnTo>
                  <a:lnTo>
                    <a:pt x="388" y="312"/>
                  </a:lnTo>
                  <a:lnTo>
                    <a:pt x="381" y="360"/>
                  </a:lnTo>
                  <a:lnTo>
                    <a:pt x="369" y="409"/>
                  </a:lnTo>
                  <a:lnTo>
                    <a:pt x="350" y="421"/>
                  </a:lnTo>
                  <a:lnTo>
                    <a:pt x="330" y="433"/>
                  </a:lnTo>
                  <a:lnTo>
                    <a:pt x="311" y="444"/>
                  </a:lnTo>
                  <a:lnTo>
                    <a:pt x="291" y="454"/>
                  </a:lnTo>
                  <a:lnTo>
                    <a:pt x="272" y="460"/>
                  </a:lnTo>
                  <a:lnTo>
                    <a:pt x="251" y="467"/>
                  </a:lnTo>
                  <a:lnTo>
                    <a:pt x="231" y="472"/>
                  </a:lnTo>
                  <a:lnTo>
                    <a:pt x="212" y="474"/>
                  </a:lnTo>
                  <a:lnTo>
                    <a:pt x="192" y="474"/>
                  </a:lnTo>
                  <a:lnTo>
                    <a:pt x="171" y="473"/>
                  </a:lnTo>
                  <a:lnTo>
                    <a:pt x="152" y="470"/>
                  </a:lnTo>
                  <a:lnTo>
                    <a:pt x="132" y="463"/>
                  </a:lnTo>
                  <a:lnTo>
                    <a:pt x="111" y="454"/>
                  </a:lnTo>
                  <a:lnTo>
                    <a:pt x="92" y="442"/>
                  </a:lnTo>
                  <a:lnTo>
                    <a:pt x="72" y="428"/>
                  </a:lnTo>
                  <a:lnTo>
                    <a:pt x="53" y="411"/>
                  </a:lnTo>
                  <a:lnTo>
                    <a:pt x="28" y="360"/>
                  </a:lnTo>
                  <a:lnTo>
                    <a:pt x="11" y="313"/>
                  </a:lnTo>
                  <a:lnTo>
                    <a:pt x="2" y="269"/>
                  </a:lnTo>
                  <a:lnTo>
                    <a:pt x="0" y="227"/>
                  </a:lnTo>
                  <a:lnTo>
                    <a:pt x="4" y="185"/>
                  </a:lnTo>
                  <a:lnTo>
                    <a:pt x="15" y="145"/>
                  </a:lnTo>
                  <a:lnTo>
                    <a:pt x="31" y="106"/>
                  </a:lnTo>
                  <a:lnTo>
                    <a:pt x="53" y="67"/>
                  </a:lnTo>
                  <a:lnTo>
                    <a:pt x="72" y="49"/>
                  </a:lnTo>
                  <a:lnTo>
                    <a:pt x="92" y="35"/>
                  </a:lnTo>
                  <a:lnTo>
                    <a:pt x="111" y="24"/>
                  </a:lnTo>
                  <a:lnTo>
                    <a:pt x="131" y="15"/>
                  </a:lnTo>
                  <a:lnTo>
                    <a:pt x="151" y="8"/>
                  </a:lnTo>
                  <a:lnTo>
                    <a:pt x="170" y="3"/>
                  </a:lnTo>
                  <a:lnTo>
                    <a:pt x="190" y="1"/>
                  </a:lnTo>
                  <a:lnTo>
                    <a:pt x="210" y="0"/>
                  </a:lnTo>
                  <a:lnTo>
                    <a:pt x="230" y="1"/>
                  </a:lnTo>
                  <a:lnTo>
                    <a:pt x="250" y="2"/>
                  </a:lnTo>
                  <a:lnTo>
                    <a:pt x="270" y="4"/>
                  </a:lnTo>
                  <a:lnTo>
                    <a:pt x="290" y="8"/>
                  </a:lnTo>
                  <a:lnTo>
                    <a:pt x="310" y="12"/>
                  </a:lnTo>
                  <a:lnTo>
                    <a:pt x="330" y="17"/>
                  </a:lnTo>
                  <a:lnTo>
                    <a:pt x="350" y="20"/>
                  </a:lnTo>
                  <a:lnTo>
                    <a:pt x="369" y="25"/>
                  </a:lnTo>
                  <a:close/>
                </a:path>
              </a:pathLst>
            </a:custGeom>
            <a:solidFill>
              <a:srgbClr val="4C87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20" name="Freeform 596"/>
            <p:cNvSpPr>
              <a:spLocks/>
            </p:cNvSpPr>
            <p:nvPr/>
          </p:nvSpPr>
          <p:spPr bwMode="auto">
            <a:xfrm>
              <a:off x="665" y="762"/>
              <a:ext cx="185" cy="224"/>
            </a:xfrm>
            <a:custGeom>
              <a:avLst/>
              <a:gdLst>
                <a:gd name="T0" fmla="*/ 342 w 370"/>
                <a:gd name="T1" fmla="*/ 30 h 449"/>
                <a:gd name="T2" fmla="*/ 354 w 370"/>
                <a:gd name="T3" fmla="*/ 74 h 449"/>
                <a:gd name="T4" fmla="*/ 362 w 370"/>
                <a:gd name="T5" fmla="*/ 118 h 449"/>
                <a:gd name="T6" fmla="*/ 367 w 370"/>
                <a:gd name="T7" fmla="*/ 160 h 449"/>
                <a:gd name="T8" fmla="*/ 370 w 370"/>
                <a:gd name="T9" fmla="*/ 204 h 449"/>
                <a:gd name="T10" fmla="*/ 368 w 370"/>
                <a:gd name="T11" fmla="*/ 247 h 449"/>
                <a:gd name="T12" fmla="*/ 364 w 370"/>
                <a:gd name="T13" fmla="*/ 290 h 449"/>
                <a:gd name="T14" fmla="*/ 355 w 370"/>
                <a:gd name="T15" fmla="*/ 333 h 449"/>
                <a:gd name="T16" fmla="*/ 342 w 370"/>
                <a:gd name="T17" fmla="*/ 377 h 449"/>
                <a:gd name="T18" fmla="*/ 325 w 370"/>
                <a:gd name="T19" fmla="*/ 391 h 449"/>
                <a:gd name="T20" fmla="*/ 306 w 370"/>
                <a:gd name="T21" fmla="*/ 403 h 449"/>
                <a:gd name="T22" fmla="*/ 289 w 370"/>
                <a:gd name="T23" fmla="*/ 415 h 449"/>
                <a:gd name="T24" fmla="*/ 271 w 370"/>
                <a:gd name="T25" fmla="*/ 425 h 449"/>
                <a:gd name="T26" fmla="*/ 253 w 370"/>
                <a:gd name="T27" fmla="*/ 433 h 449"/>
                <a:gd name="T28" fmla="*/ 235 w 370"/>
                <a:gd name="T29" fmla="*/ 440 h 449"/>
                <a:gd name="T30" fmla="*/ 218 w 370"/>
                <a:gd name="T31" fmla="*/ 446 h 449"/>
                <a:gd name="T32" fmla="*/ 199 w 370"/>
                <a:gd name="T33" fmla="*/ 448 h 449"/>
                <a:gd name="T34" fmla="*/ 181 w 370"/>
                <a:gd name="T35" fmla="*/ 449 h 449"/>
                <a:gd name="T36" fmla="*/ 162 w 370"/>
                <a:gd name="T37" fmla="*/ 447 h 449"/>
                <a:gd name="T38" fmla="*/ 145 w 370"/>
                <a:gd name="T39" fmla="*/ 444 h 449"/>
                <a:gd name="T40" fmla="*/ 127 w 370"/>
                <a:gd name="T41" fmla="*/ 437 h 449"/>
                <a:gd name="T42" fmla="*/ 108 w 370"/>
                <a:gd name="T43" fmla="*/ 426 h 449"/>
                <a:gd name="T44" fmla="*/ 91 w 370"/>
                <a:gd name="T45" fmla="*/ 414 h 449"/>
                <a:gd name="T46" fmla="*/ 72 w 370"/>
                <a:gd name="T47" fmla="*/ 399 h 449"/>
                <a:gd name="T48" fmla="*/ 55 w 370"/>
                <a:gd name="T49" fmla="*/ 379 h 449"/>
                <a:gd name="T50" fmla="*/ 30 w 370"/>
                <a:gd name="T51" fmla="*/ 334 h 449"/>
                <a:gd name="T52" fmla="*/ 13 w 370"/>
                <a:gd name="T53" fmla="*/ 292 h 449"/>
                <a:gd name="T54" fmla="*/ 2 w 370"/>
                <a:gd name="T55" fmla="*/ 251 h 449"/>
                <a:gd name="T56" fmla="*/ 0 w 370"/>
                <a:gd name="T57" fmla="*/ 212 h 449"/>
                <a:gd name="T58" fmla="*/ 3 w 370"/>
                <a:gd name="T59" fmla="*/ 175 h 449"/>
                <a:gd name="T60" fmla="*/ 15 w 370"/>
                <a:gd name="T61" fmla="*/ 140 h 449"/>
                <a:gd name="T62" fmla="*/ 32 w 370"/>
                <a:gd name="T63" fmla="*/ 104 h 449"/>
                <a:gd name="T64" fmla="*/ 55 w 370"/>
                <a:gd name="T65" fmla="*/ 68 h 449"/>
                <a:gd name="T66" fmla="*/ 72 w 370"/>
                <a:gd name="T67" fmla="*/ 50 h 449"/>
                <a:gd name="T68" fmla="*/ 91 w 370"/>
                <a:gd name="T69" fmla="*/ 35 h 449"/>
                <a:gd name="T70" fmla="*/ 108 w 370"/>
                <a:gd name="T71" fmla="*/ 23 h 449"/>
                <a:gd name="T72" fmla="*/ 127 w 370"/>
                <a:gd name="T73" fmla="*/ 14 h 449"/>
                <a:gd name="T74" fmla="*/ 144 w 370"/>
                <a:gd name="T75" fmla="*/ 7 h 449"/>
                <a:gd name="T76" fmla="*/ 162 w 370"/>
                <a:gd name="T77" fmla="*/ 3 h 449"/>
                <a:gd name="T78" fmla="*/ 180 w 370"/>
                <a:gd name="T79" fmla="*/ 0 h 449"/>
                <a:gd name="T80" fmla="*/ 198 w 370"/>
                <a:gd name="T81" fmla="*/ 0 h 449"/>
                <a:gd name="T82" fmla="*/ 216 w 370"/>
                <a:gd name="T83" fmla="*/ 1 h 449"/>
                <a:gd name="T84" fmla="*/ 235 w 370"/>
                <a:gd name="T85" fmla="*/ 4 h 449"/>
                <a:gd name="T86" fmla="*/ 252 w 370"/>
                <a:gd name="T87" fmla="*/ 6 h 449"/>
                <a:gd name="T88" fmla="*/ 271 w 370"/>
                <a:gd name="T89" fmla="*/ 11 h 449"/>
                <a:gd name="T90" fmla="*/ 289 w 370"/>
                <a:gd name="T91" fmla="*/ 15 h 449"/>
                <a:gd name="T92" fmla="*/ 306 w 370"/>
                <a:gd name="T93" fmla="*/ 20 h 449"/>
                <a:gd name="T94" fmla="*/ 325 w 370"/>
                <a:gd name="T95" fmla="*/ 26 h 449"/>
                <a:gd name="T96" fmla="*/ 342 w 370"/>
                <a:gd name="T97" fmla="*/ 30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0" h="449">
                  <a:moveTo>
                    <a:pt x="342" y="30"/>
                  </a:moveTo>
                  <a:lnTo>
                    <a:pt x="354" y="74"/>
                  </a:lnTo>
                  <a:lnTo>
                    <a:pt x="362" y="118"/>
                  </a:lnTo>
                  <a:lnTo>
                    <a:pt x="367" y="160"/>
                  </a:lnTo>
                  <a:lnTo>
                    <a:pt x="370" y="204"/>
                  </a:lnTo>
                  <a:lnTo>
                    <a:pt x="368" y="247"/>
                  </a:lnTo>
                  <a:lnTo>
                    <a:pt x="364" y="290"/>
                  </a:lnTo>
                  <a:lnTo>
                    <a:pt x="355" y="333"/>
                  </a:lnTo>
                  <a:lnTo>
                    <a:pt x="342" y="377"/>
                  </a:lnTo>
                  <a:lnTo>
                    <a:pt x="325" y="391"/>
                  </a:lnTo>
                  <a:lnTo>
                    <a:pt x="306" y="403"/>
                  </a:lnTo>
                  <a:lnTo>
                    <a:pt x="289" y="415"/>
                  </a:lnTo>
                  <a:lnTo>
                    <a:pt x="271" y="425"/>
                  </a:lnTo>
                  <a:lnTo>
                    <a:pt x="253" y="433"/>
                  </a:lnTo>
                  <a:lnTo>
                    <a:pt x="235" y="440"/>
                  </a:lnTo>
                  <a:lnTo>
                    <a:pt x="218" y="446"/>
                  </a:lnTo>
                  <a:lnTo>
                    <a:pt x="199" y="448"/>
                  </a:lnTo>
                  <a:lnTo>
                    <a:pt x="181" y="449"/>
                  </a:lnTo>
                  <a:lnTo>
                    <a:pt x="162" y="447"/>
                  </a:lnTo>
                  <a:lnTo>
                    <a:pt x="145" y="444"/>
                  </a:lnTo>
                  <a:lnTo>
                    <a:pt x="127" y="437"/>
                  </a:lnTo>
                  <a:lnTo>
                    <a:pt x="108" y="426"/>
                  </a:lnTo>
                  <a:lnTo>
                    <a:pt x="91" y="414"/>
                  </a:lnTo>
                  <a:lnTo>
                    <a:pt x="72" y="399"/>
                  </a:lnTo>
                  <a:lnTo>
                    <a:pt x="55" y="379"/>
                  </a:lnTo>
                  <a:lnTo>
                    <a:pt x="30" y="334"/>
                  </a:lnTo>
                  <a:lnTo>
                    <a:pt x="13" y="292"/>
                  </a:lnTo>
                  <a:lnTo>
                    <a:pt x="2" y="251"/>
                  </a:lnTo>
                  <a:lnTo>
                    <a:pt x="0" y="212"/>
                  </a:lnTo>
                  <a:lnTo>
                    <a:pt x="3" y="175"/>
                  </a:lnTo>
                  <a:lnTo>
                    <a:pt x="15" y="140"/>
                  </a:lnTo>
                  <a:lnTo>
                    <a:pt x="32" y="104"/>
                  </a:lnTo>
                  <a:lnTo>
                    <a:pt x="55" y="68"/>
                  </a:lnTo>
                  <a:lnTo>
                    <a:pt x="72" y="50"/>
                  </a:lnTo>
                  <a:lnTo>
                    <a:pt x="91" y="35"/>
                  </a:lnTo>
                  <a:lnTo>
                    <a:pt x="108" y="23"/>
                  </a:lnTo>
                  <a:lnTo>
                    <a:pt x="127" y="14"/>
                  </a:lnTo>
                  <a:lnTo>
                    <a:pt x="144" y="7"/>
                  </a:lnTo>
                  <a:lnTo>
                    <a:pt x="162" y="3"/>
                  </a:lnTo>
                  <a:lnTo>
                    <a:pt x="180" y="0"/>
                  </a:lnTo>
                  <a:lnTo>
                    <a:pt x="198" y="0"/>
                  </a:lnTo>
                  <a:lnTo>
                    <a:pt x="216" y="1"/>
                  </a:lnTo>
                  <a:lnTo>
                    <a:pt x="235" y="4"/>
                  </a:lnTo>
                  <a:lnTo>
                    <a:pt x="252" y="6"/>
                  </a:lnTo>
                  <a:lnTo>
                    <a:pt x="271" y="11"/>
                  </a:lnTo>
                  <a:lnTo>
                    <a:pt x="289" y="15"/>
                  </a:lnTo>
                  <a:lnTo>
                    <a:pt x="306" y="20"/>
                  </a:lnTo>
                  <a:lnTo>
                    <a:pt x="325" y="26"/>
                  </a:lnTo>
                  <a:lnTo>
                    <a:pt x="342" y="30"/>
                  </a:lnTo>
                  <a:close/>
                </a:path>
              </a:pathLst>
            </a:custGeom>
            <a:solidFill>
              <a:srgbClr val="5689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21" name="Freeform 597"/>
            <p:cNvSpPr>
              <a:spLocks/>
            </p:cNvSpPr>
            <p:nvPr/>
          </p:nvSpPr>
          <p:spPr bwMode="auto">
            <a:xfrm>
              <a:off x="449" y="743"/>
              <a:ext cx="95" cy="176"/>
            </a:xfrm>
            <a:custGeom>
              <a:avLst/>
              <a:gdLst>
                <a:gd name="T0" fmla="*/ 0 w 190"/>
                <a:gd name="T1" fmla="*/ 19 h 354"/>
                <a:gd name="T2" fmla="*/ 190 w 190"/>
                <a:gd name="T3" fmla="*/ 0 h 354"/>
                <a:gd name="T4" fmla="*/ 190 w 190"/>
                <a:gd name="T5" fmla="*/ 13 h 354"/>
                <a:gd name="T6" fmla="*/ 8 w 190"/>
                <a:gd name="T7" fmla="*/ 34 h 354"/>
                <a:gd name="T8" fmla="*/ 9 w 190"/>
                <a:gd name="T9" fmla="*/ 354 h 354"/>
                <a:gd name="T10" fmla="*/ 0 w 190"/>
                <a:gd name="T11" fmla="*/ 354 h 354"/>
                <a:gd name="T12" fmla="*/ 0 w 190"/>
                <a:gd name="T13" fmla="*/ 19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354">
                  <a:moveTo>
                    <a:pt x="0" y="19"/>
                  </a:moveTo>
                  <a:lnTo>
                    <a:pt x="190" y="0"/>
                  </a:lnTo>
                  <a:lnTo>
                    <a:pt x="190" y="13"/>
                  </a:lnTo>
                  <a:lnTo>
                    <a:pt x="8" y="34"/>
                  </a:lnTo>
                  <a:lnTo>
                    <a:pt x="9" y="354"/>
                  </a:lnTo>
                  <a:lnTo>
                    <a:pt x="0" y="354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22" name="Freeform 598"/>
            <p:cNvSpPr>
              <a:spLocks/>
            </p:cNvSpPr>
            <p:nvPr/>
          </p:nvSpPr>
          <p:spPr bwMode="auto">
            <a:xfrm>
              <a:off x="450" y="765"/>
              <a:ext cx="94" cy="14"/>
            </a:xfrm>
            <a:custGeom>
              <a:avLst/>
              <a:gdLst>
                <a:gd name="T0" fmla="*/ 4 w 188"/>
                <a:gd name="T1" fmla="*/ 15 h 30"/>
                <a:gd name="T2" fmla="*/ 188 w 188"/>
                <a:gd name="T3" fmla="*/ 0 h 30"/>
                <a:gd name="T4" fmla="*/ 188 w 188"/>
                <a:gd name="T5" fmla="*/ 14 h 30"/>
                <a:gd name="T6" fmla="*/ 0 w 188"/>
                <a:gd name="T7" fmla="*/ 30 h 30"/>
                <a:gd name="T8" fmla="*/ 4 w 188"/>
                <a:gd name="T9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30">
                  <a:moveTo>
                    <a:pt x="4" y="15"/>
                  </a:moveTo>
                  <a:lnTo>
                    <a:pt x="188" y="0"/>
                  </a:lnTo>
                  <a:lnTo>
                    <a:pt x="188" y="14"/>
                  </a:lnTo>
                  <a:lnTo>
                    <a:pt x="0" y="30"/>
                  </a:lnTo>
                  <a:lnTo>
                    <a:pt x="4" y="15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23" name="Freeform 599"/>
            <p:cNvSpPr>
              <a:spLocks/>
            </p:cNvSpPr>
            <p:nvPr/>
          </p:nvSpPr>
          <p:spPr bwMode="auto">
            <a:xfrm>
              <a:off x="452" y="794"/>
              <a:ext cx="90" cy="14"/>
            </a:xfrm>
            <a:custGeom>
              <a:avLst/>
              <a:gdLst>
                <a:gd name="T0" fmla="*/ 3 w 180"/>
                <a:gd name="T1" fmla="*/ 13 h 26"/>
                <a:gd name="T2" fmla="*/ 180 w 180"/>
                <a:gd name="T3" fmla="*/ 0 h 26"/>
                <a:gd name="T4" fmla="*/ 180 w 180"/>
                <a:gd name="T5" fmla="*/ 14 h 26"/>
                <a:gd name="T6" fmla="*/ 0 w 180"/>
                <a:gd name="T7" fmla="*/ 26 h 26"/>
                <a:gd name="T8" fmla="*/ 3 w 180"/>
                <a:gd name="T9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6">
                  <a:moveTo>
                    <a:pt x="3" y="13"/>
                  </a:moveTo>
                  <a:lnTo>
                    <a:pt x="180" y="0"/>
                  </a:lnTo>
                  <a:lnTo>
                    <a:pt x="180" y="14"/>
                  </a:lnTo>
                  <a:lnTo>
                    <a:pt x="0" y="26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24" name="Freeform 600"/>
            <p:cNvSpPr>
              <a:spLocks/>
            </p:cNvSpPr>
            <p:nvPr/>
          </p:nvSpPr>
          <p:spPr bwMode="auto">
            <a:xfrm>
              <a:off x="452" y="794"/>
              <a:ext cx="90" cy="11"/>
            </a:xfrm>
            <a:custGeom>
              <a:avLst/>
              <a:gdLst>
                <a:gd name="T0" fmla="*/ 3 w 180"/>
                <a:gd name="T1" fmla="*/ 13 h 22"/>
                <a:gd name="T2" fmla="*/ 180 w 180"/>
                <a:gd name="T3" fmla="*/ 0 h 22"/>
                <a:gd name="T4" fmla="*/ 180 w 180"/>
                <a:gd name="T5" fmla="*/ 10 h 22"/>
                <a:gd name="T6" fmla="*/ 0 w 180"/>
                <a:gd name="T7" fmla="*/ 22 h 22"/>
                <a:gd name="T8" fmla="*/ 3 w 180"/>
                <a:gd name="T9" fmla="*/ 1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22">
                  <a:moveTo>
                    <a:pt x="3" y="13"/>
                  </a:moveTo>
                  <a:lnTo>
                    <a:pt x="180" y="0"/>
                  </a:lnTo>
                  <a:lnTo>
                    <a:pt x="180" y="10"/>
                  </a:lnTo>
                  <a:lnTo>
                    <a:pt x="0" y="22"/>
                  </a:lnTo>
                  <a:lnTo>
                    <a:pt x="3" y="13"/>
                  </a:lnTo>
                  <a:close/>
                </a:path>
              </a:pathLst>
            </a:custGeom>
            <a:solidFill>
              <a:srgbClr val="DBC4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25" name="Freeform 601"/>
            <p:cNvSpPr>
              <a:spLocks/>
            </p:cNvSpPr>
            <p:nvPr/>
          </p:nvSpPr>
          <p:spPr bwMode="auto">
            <a:xfrm>
              <a:off x="450" y="839"/>
              <a:ext cx="94" cy="12"/>
            </a:xfrm>
            <a:custGeom>
              <a:avLst/>
              <a:gdLst>
                <a:gd name="T0" fmla="*/ 4 w 188"/>
                <a:gd name="T1" fmla="*/ 9 h 23"/>
                <a:gd name="T2" fmla="*/ 188 w 188"/>
                <a:gd name="T3" fmla="*/ 0 h 23"/>
                <a:gd name="T4" fmla="*/ 188 w 188"/>
                <a:gd name="T5" fmla="*/ 14 h 23"/>
                <a:gd name="T6" fmla="*/ 0 w 188"/>
                <a:gd name="T7" fmla="*/ 23 h 23"/>
                <a:gd name="T8" fmla="*/ 4 w 188"/>
                <a:gd name="T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8" h="23">
                  <a:moveTo>
                    <a:pt x="4" y="9"/>
                  </a:moveTo>
                  <a:lnTo>
                    <a:pt x="188" y="0"/>
                  </a:lnTo>
                  <a:lnTo>
                    <a:pt x="188" y="14"/>
                  </a:lnTo>
                  <a:lnTo>
                    <a:pt x="0" y="23"/>
                  </a:lnTo>
                  <a:lnTo>
                    <a:pt x="4" y="9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26" name="Freeform 602"/>
            <p:cNvSpPr>
              <a:spLocks/>
            </p:cNvSpPr>
            <p:nvPr/>
          </p:nvSpPr>
          <p:spPr bwMode="auto">
            <a:xfrm>
              <a:off x="453" y="809"/>
              <a:ext cx="91" cy="37"/>
            </a:xfrm>
            <a:custGeom>
              <a:avLst/>
              <a:gdLst>
                <a:gd name="T0" fmla="*/ 0 w 182"/>
                <a:gd name="T1" fmla="*/ 8 h 72"/>
                <a:gd name="T2" fmla="*/ 182 w 182"/>
                <a:gd name="T3" fmla="*/ 0 h 72"/>
                <a:gd name="T4" fmla="*/ 182 w 182"/>
                <a:gd name="T5" fmla="*/ 68 h 72"/>
                <a:gd name="T6" fmla="*/ 0 w 182"/>
                <a:gd name="T7" fmla="*/ 72 h 72"/>
                <a:gd name="T8" fmla="*/ 0 w 182"/>
                <a:gd name="T9" fmla="*/ 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" h="72">
                  <a:moveTo>
                    <a:pt x="0" y="8"/>
                  </a:moveTo>
                  <a:lnTo>
                    <a:pt x="182" y="0"/>
                  </a:lnTo>
                  <a:lnTo>
                    <a:pt x="182" y="68"/>
                  </a:lnTo>
                  <a:lnTo>
                    <a:pt x="0" y="7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DBC4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27" name="Freeform 603"/>
            <p:cNvSpPr>
              <a:spLocks/>
            </p:cNvSpPr>
            <p:nvPr/>
          </p:nvSpPr>
          <p:spPr bwMode="auto">
            <a:xfrm>
              <a:off x="452" y="911"/>
              <a:ext cx="94" cy="10"/>
            </a:xfrm>
            <a:custGeom>
              <a:avLst/>
              <a:gdLst>
                <a:gd name="T0" fmla="*/ 3 w 187"/>
                <a:gd name="T1" fmla="*/ 5 h 20"/>
                <a:gd name="T2" fmla="*/ 187 w 187"/>
                <a:gd name="T3" fmla="*/ 0 h 20"/>
                <a:gd name="T4" fmla="*/ 187 w 187"/>
                <a:gd name="T5" fmla="*/ 15 h 20"/>
                <a:gd name="T6" fmla="*/ 0 w 187"/>
                <a:gd name="T7" fmla="*/ 20 h 20"/>
                <a:gd name="T8" fmla="*/ 3 w 187"/>
                <a:gd name="T9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20">
                  <a:moveTo>
                    <a:pt x="3" y="5"/>
                  </a:moveTo>
                  <a:lnTo>
                    <a:pt x="187" y="0"/>
                  </a:lnTo>
                  <a:lnTo>
                    <a:pt x="187" y="15"/>
                  </a:lnTo>
                  <a:lnTo>
                    <a:pt x="0" y="20"/>
                  </a:lnTo>
                  <a:lnTo>
                    <a:pt x="3" y="5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28" name="Freeform 604"/>
            <p:cNvSpPr>
              <a:spLocks/>
            </p:cNvSpPr>
            <p:nvPr/>
          </p:nvSpPr>
          <p:spPr bwMode="auto">
            <a:xfrm>
              <a:off x="644" y="1123"/>
              <a:ext cx="244" cy="24"/>
            </a:xfrm>
            <a:custGeom>
              <a:avLst/>
              <a:gdLst>
                <a:gd name="T0" fmla="*/ 3 w 489"/>
                <a:gd name="T1" fmla="*/ 0 h 48"/>
                <a:gd name="T2" fmla="*/ 489 w 489"/>
                <a:gd name="T3" fmla="*/ 15 h 48"/>
                <a:gd name="T4" fmla="*/ 489 w 489"/>
                <a:gd name="T5" fmla="*/ 38 h 48"/>
                <a:gd name="T6" fmla="*/ 7 w 489"/>
                <a:gd name="T7" fmla="*/ 28 h 48"/>
                <a:gd name="T8" fmla="*/ 0 w 489"/>
                <a:gd name="T9" fmla="*/ 48 h 48"/>
                <a:gd name="T10" fmla="*/ 3 w 489"/>
                <a:gd name="T1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" h="48">
                  <a:moveTo>
                    <a:pt x="3" y="0"/>
                  </a:moveTo>
                  <a:lnTo>
                    <a:pt x="489" y="15"/>
                  </a:lnTo>
                  <a:lnTo>
                    <a:pt x="489" y="38"/>
                  </a:lnTo>
                  <a:lnTo>
                    <a:pt x="7" y="28"/>
                  </a:lnTo>
                  <a:lnTo>
                    <a:pt x="0" y="48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514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29" name="Freeform 605"/>
            <p:cNvSpPr>
              <a:spLocks/>
            </p:cNvSpPr>
            <p:nvPr/>
          </p:nvSpPr>
          <p:spPr bwMode="auto">
            <a:xfrm>
              <a:off x="647" y="1138"/>
              <a:ext cx="241" cy="11"/>
            </a:xfrm>
            <a:custGeom>
              <a:avLst/>
              <a:gdLst>
                <a:gd name="T0" fmla="*/ 3 w 483"/>
                <a:gd name="T1" fmla="*/ 0 h 23"/>
                <a:gd name="T2" fmla="*/ 483 w 483"/>
                <a:gd name="T3" fmla="*/ 10 h 23"/>
                <a:gd name="T4" fmla="*/ 483 w 483"/>
                <a:gd name="T5" fmla="*/ 23 h 23"/>
                <a:gd name="T6" fmla="*/ 0 w 483"/>
                <a:gd name="T7" fmla="*/ 11 h 23"/>
                <a:gd name="T8" fmla="*/ 3 w 483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3" h="23">
                  <a:moveTo>
                    <a:pt x="3" y="0"/>
                  </a:moveTo>
                  <a:lnTo>
                    <a:pt x="483" y="10"/>
                  </a:lnTo>
                  <a:lnTo>
                    <a:pt x="483" y="23"/>
                  </a:lnTo>
                  <a:lnTo>
                    <a:pt x="0" y="1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DBC4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30" name="Freeform 606"/>
            <p:cNvSpPr>
              <a:spLocks/>
            </p:cNvSpPr>
            <p:nvPr/>
          </p:nvSpPr>
          <p:spPr bwMode="auto">
            <a:xfrm>
              <a:off x="649" y="1127"/>
              <a:ext cx="45" cy="8"/>
            </a:xfrm>
            <a:custGeom>
              <a:avLst/>
              <a:gdLst>
                <a:gd name="T0" fmla="*/ 0 w 91"/>
                <a:gd name="T1" fmla="*/ 0 h 15"/>
                <a:gd name="T2" fmla="*/ 91 w 91"/>
                <a:gd name="T3" fmla="*/ 1 h 15"/>
                <a:gd name="T4" fmla="*/ 91 w 91"/>
                <a:gd name="T5" fmla="*/ 15 h 15"/>
                <a:gd name="T6" fmla="*/ 0 w 91"/>
                <a:gd name="T7" fmla="*/ 13 h 15"/>
                <a:gd name="T8" fmla="*/ 0 w 91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5">
                  <a:moveTo>
                    <a:pt x="0" y="0"/>
                  </a:moveTo>
                  <a:lnTo>
                    <a:pt x="91" y="1"/>
                  </a:lnTo>
                  <a:lnTo>
                    <a:pt x="91" y="15"/>
                  </a:lnTo>
                  <a:lnTo>
                    <a:pt x="0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8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31" name="Freeform 607"/>
            <p:cNvSpPr>
              <a:spLocks/>
            </p:cNvSpPr>
            <p:nvPr/>
          </p:nvSpPr>
          <p:spPr bwMode="auto">
            <a:xfrm>
              <a:off x="700" y="1127"/>
              <a:ext cx="46" cy="8"/>
            </a:xfrm>
            <a:custGeom>
              <a:avLst/>
              <a:gdLst>
                <a:gd name="T0" fmla="*/ 0 w 92"/>
                <a:gd name="T1" fmla="*/ 0 h 16"/>
                <a:gd name="T2" fmla="*/ 92 w 92"/>
                <a:gd name="T3" fmla="*/ 2 h 16"/>
                <a:gd name="T4" fmla="*/ 92 w 92"/>
                <a:gd name="T5" fmla="*/ 16 h 16"/>
                <a:gd name="T6" fmla="*/ 0 w 92"/>
                <a:gd name="T7" fmla="*/ 15 h 16"/>
                <a:gd name="T8" fmla="*/ 0 w 9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6">
                  <a:moveTo>
                    <a:pt x="0" y="0"/>
                  </a:moveTo>
                  <a:lnTo>
                    <a:pt x="92" y="2"/>
                  </a:lnTo>
                  <a:lnTo>
                    <a:pt x="92" y="16"/>
                  </a:lnTo>
                  <a:lnTo>
                    <a:pt x="0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8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32" name="Freeform 608"/>
            <p:cNvSpPr>
              <a:spLocks/>
            </p:cNvSpPr>
            <p:nvPr/>
          </p:nvSpPr>
          <p:spPr bwMode="auto">
            <a:xfrm>
              <a:off x="752" y="1128"/>
              <a:ext cx="45" cy="9"/>
            </a:xfrm>
            <a:custGeom>
              <a:avLst/>
              <a:gdLst>
                <a:gd name="T0" fmla="*/ 0 w 91"/>
                <a:gd name="T1" fmla="*/ 0 h 16"/>
                <a:gd name="T2" fmla="*/ 91 w 91"/>
                <a:gd name="T3" fmla="*/ 2 h 16"/>
                <a:gd name="T4" fmla="*/ 91 w 91"/>
                <a:gd name="T5" fmla="*/ 16 h 16"/>
                <a:gd name="T6" fmla="*/ 0 w 91"/>
                <a:gd name="T7" fmla="*/ 15 h 16"/>
                <a:gd name="T8" fmla="*/ 0 w 91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6">
                  <a:moveTo>
                    <a:pt x="0" y="0"/>
                  </a:moveTo>
                  <a:lnTo>
                    <a:pt x="91" y="2"/>
                  </a:lnTo>
                  <a:lnTo>
                    <a:pt x="91" y="16"/>
                  </a:lnTo>
                  <a:lnTo>
                    <a:pt x="0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8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33" name="Freeform 609"/>
            <p:cNvSpPr>
              <a:spLocks/>
            </p:cNvSpPr>
            <p:nvPr/>
          </p:nvSpPr>
          <p:spPr bwMode="auto">
            <a:xfrm>
              <a:off x="814" y="1131"/>
              <a:ext cx="46" cy="8"/>
            </a:xfrm>
            <a:custGeom>
              <a:avLst/>
              <a:gdLst>
                <a:gd name="T0" fmla="*/ 0 w 92"/>
                <a:gd name="T1" fmla="*/ 0 h 16"/>
                <a:gd name="T2" fmla="*/ 92 w 92"/>
                <a:gd name="T3" fmla="*/ 2 h 16"/>
                <a:gd name="T4" fmla="*/ 92 w 92"/>
                <a:gd name="T5" fmla="*/ 16 h 16"/>
                <a:gd name="T6" fmla="*/ 0 w 92"/>
                <a:gd name="T7" fmla="*/ 13 h 16"/>
                <a:gd name="T8" fmla="*/ 0 w 9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6">
                  <a:moveTo>
                    <a:pt x="0" y="0"/>
                  </a:moveTo>
                  <a:lnTo>
                    <a:pt x="92" y="2"/>
                  </a:lnTo>
                  <a:lnTo>
                    <a:pt x="92" y="16"/>
                  </a:lnTo>
                  <a:lnTo>
                    <a:pt x="0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8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34" name="Freeform 610"/>
            <p:cNvSpPr>
              <a:spLocks/>
            </p:cNvSpPr>
            <p:nvPr/>
          </p:nvSpPr>
          <p:spPr bwMode="auto">
            <a:xfrm>
              <a:off x="649" y="1129"/>
              <a:ext cx="45" cy="4"/>
            </a:xfrm>
            <a:custGeom>
              <a:avLst/>
              <a:gdLst>
                <a:gd name="T0" fmla="*/ 0 w 91"/>
                <a:gd name="T1" fmla="*/ 0 h 8"/>
                <a:gd name="T2" fmla="*/ 91 w 91"/>
                <a:gd name="T3" fmla="*/ 4 h 8"/>
                <a:gd name="T4" fmla="*/ 91 w 91"/>
                <a:gd name="T5" fmla="*/ 8 h 8"/>
                <a:gd name="T6" fmla="*/ 0 w 91"/>
                <a:gd name="T7" fmla="*/ 7 h 8"/>
                <a:gd name="T8" fmla="*/ 0 w 9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8">
                  <a:moveTo>
                    <a:pt x="0" y="0"/>
                  </a:moveTo>
                  <a:lnTo>
                    <a:pt x="91" y="4"/>
                  </a:lnTo>
                  <a:lnTo>
                    <a:pt x="91" y="8"/>
                  </a:lnTo>
                  <a:lnTo>
                    <a:pt x="0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C4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35" name="Freeform 611"/>
            <p:cNvSpPr>
              <a:spLocks/>
            </p:cNvSpPr>
            <p:nvPr/>
          </p:nvSpPr>
          <p:spPr bwMode="auto">
            <a:xfrm>
              <a:off x="700" y="1130"/>
              <a:ext cx="46" cy="4"/>
            </a:xfrm>
            <a:custGeom>
              <a:avLst/>
              <a:gdLst>
                <a:gd name="T0" fmla="*/ 0 w 92"/>
                <a:gd name="T1" fmla="*/ 0 h 8"/>
                <a:gd name="T2" fmla="*/ 92 w 92"/>
                <a:gd name="T3" fmla="*/ 3 h 8"/>
                <a:gd name="T4" fmla="*/ 92 w 92"/>
                <a:gd name="T5" fmla="*/ 8 h 8"/>
                <a:gd name="T6" fmla="*/ 0 w 92"/>
                <a:gd name="T7" fmla="*/ 6 h 8"/>
                <a:gd name="T8" fmla="*/ 0 w 92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8">
                  <a:moveTo>
                    <a:pt x="0" y="0"/>
                  </a:moveTo>
                  <a:lnTo>
                    <a:pt x="92" y="3"/>
                  </a:lnTo>
                  <a:lnTo>
                    <a:pt x="92" y="8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C4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36" name="Freeform 612"/>
            <p:cNvSpPr>
              <a:spLocks/>
            </p:cNvSpPr>
            <p:nvPr/>
          </p:nvSpPr>
          <p:spPr bwMode="auto">
            <a:xfrm>
              <a:off x="752" y="1131"/>
              <a:ext cx="45" cy="4"/>
            </a:xfrm>
            <a:custGeom>
              <a:avLst/>
              <a:gdLst>
                <a:gd name="T0" fmla="*/ 0 w 91"/>
                <a:gd name="T1" fmla="*/ 0 h 8"/>
                <a:gd name="T2" fmla="*/ 91 w 91"/>
                <a:gd name="T3" fmla="*/ 2 h 8"/>
                <a:gd name="T4" fmla="*/ 91 w 91"/>
                <a:gd name="T5" fmla="*/ 8 h 8"/>
                <a:gd name="T6" fmla="*/ 0 w 91"/>
                <a:gd name="T7" fmla="*/ 5 h 8"/>
                <a:gd name="T8" fmla="*/ 0 w 91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8">
                  <a:moveTo>
                    <a:pt x="0" y="0"/>
                  </a:moveTo>
                  <a:lnTo>
                    <a:pt x="91" y="2"/>
                  </a:lnTo>
                  <a:lnTo>
                    <a:pt x="91" y="8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C4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37" name="Freeform 613"/>
            <p:cNvSpPr>
              <a:spLocks/>
            </p:cNvSpPr>
            <p:nvPr/>
          </p:nvSpPr>
          <p:spPr bwMode="auto">
            <a:xfrm>
              <a:off x="814" y="1133"/>
              <a:ext cx="46" cy="4"/>
            </a:xfrm>
            <a:custGeom>
              <a:avLst/>
              <a:gdLst>
                <a:gd name="T0" fmla="*/ 0 w 92"/>
                <a:gd name="T1" fmla="*/ 0 h 8"/>
                <a:gd name="T2" fmla="*/ 92 w 92"/>
                <a:gd name="T3" fmla="*/ 2 h 8"/>
                <a:gd name="T4" fmla="*/ 92 w 92"/>
                <a:gd name="T5" fmla="*/ 8 h 8"/>
                <a:gd name="T6" fmla="*/ 0 w 92"/>
                <a:gd name="T7" fmla="*/ 6 h 8"/>
                <a:gd name="T8" fmla="*/ 0 w 92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8">
                  <a:moveTo>
                    <a:pt x="0" y="0"/>
                  </a:moveTo>
                  <a:lnTo>
                    <a:pt x="92" y="2"/>
                  </a:lnTo>
                  <a:lnTo>
                    <a:pt x="92" y="8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C4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38" name="Freeform 614"/>
            <p:cNvSpPr>
              <a:spLocks/>
            </p:cNvSpPr>
            <p:nvPr/>
          </p:nvSpPr>
          <p:spPr bwMode="auto">
            <a:xfrm>
              <a:off x="1111" y="682"/>
              <a:ext cx="28" cy="486"/>
            </a:xfrm>
            <a:custGeom>
              <a:avLst/>
              <a:gdLst>
                <a:gd name="T0" fmla="*/ 43 w 57"/>
                <a:gd name="T1" fmla="*/ 87 h 971"/>
                <a:gd name="T2" fmla="*/ 57 w 57"/>
                <a:gd name="T3" fmla="*/ 129 h 971"/>
                <a:gd name="T4" fmla="*/ 57 w 57"/>
                <a:gd name="T5" fmla="*/ 927 h 971"/>
                <a:gd name="T6" fmla="*/ 0 w 57"/>
                <a:gd name="T7" fmla="*/ 971 h 971"/>
                <a:gd name="T8" fmla="*/ 0 w 57"/>
                <a:gd name="T9" fmla="*/ 0 h 971"/>
                <a:gd name="T10" fmla="*/ 43 w 57"/>
                <a:gd name="T11" fmla="*/ 87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971">
                  <a:moveTo>
                    <a:pt x="43" y="87"/>
                  </a:moveTo>
                  <a:lnTo>
                    <a:pt x="57" y="129"/>
                  </a:lnTo>
                  <a:lnTo>
                    <a:pt x="57" y="927"/>
                  </a:lnTo>
                  <a:lnTo>
                    <a:pt x="0" y="971"/>
                  </a:lnTo>
                  <a:lnTo>
                    <a:pt x="0" y="0"/>
                  </a:lnTo>
                  <a:lnTo>
                    <a:pt x="43" y="87"/>
                  </a:lnTo>
                  <a:close/>
                </a:path>
              </a:pathLst>
            </a:custGeom>
            <a:solidFill>
              <a:srgbClr val="7C4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39" name="Freeform 615"/>
            <p:cNvSpPr>
              <a:spLocks/>
            </p:cNvSpPr>
            <p:nvPr/>
          </p:nvSpPr>
          <p:spPr bwMode="auto">
            <a:xfrm>
              <a:off x="1262" y="814"/>
              <a:ext cx="45" cy="324"/>
            </a:xfrm>
            <a:custGeom>
              <a:avLst/>
              <a:gdLst>
                <a:gd name="T0" fmla="*/ 5 w 90"/>
                <a:gd name="T1" fmla="*/ 0 h 648"/>
                <a:gd name="T2" fmla="*/ 75 w 90"/>
                <a:gd name="T3" fmla="*/ 43 h 648"/>
                <a:gd name="T4" fmla="*/ 83 w 90"/>
                <a:gd name="T5" fmla="*/ 114 h 648"/>
                <a:gd name="T6" fmla="*/ 88 w 90"/>
                <a:gd name="T7" fmla="*/ 191 h 648"/>
                <a:gd name="T8" fmla="*/ 90 w 90"/>
                <a:gd name="T9" fmla="*/ 272 h 648"/>
                <a:gd name="T10" fmla="*/ 90 w 90"/>
                <a:gd name="T11" fmla="*/ 354 h 648"/>
                <a:gd name="T12" fmla="*/ 87 w 90"/>
                <a:gd name="T13" fmla="*/ 433 h 648"/>
                <a:gd name="T14" fmla="*/ 82 w 90"/>
                <a:gd name="T15" fmla="*/ 509 h 648"/>
                <a:gd name="T16" fmla="*/ 75 w 90"/>
                <a:gd name="T17" fmla="*/ 578 h 648"/>
                <a:gd name="T18" fmla="*/ 67 w 90"/>
                <a:gd name="T19" fmla="*/ 638 h 648"/>
                <a:gd name="T20" fmla="*/ 0 w 90"/>
                <a:gd name="T21" fmla="*/ 648 h 648"/>
                <a:gd name="T22" fmla="*/ 6 w 90"/>
                <a:gd name="T23" fmla="*/ 555 h 648"/>
                <a:gd name="T24" fmla="*/ 13 w 90"/>
                <a:gd name="T25" fmla="*/ 476 h 648"/>
                <a:gd name="T26" fmla="*/ 21 w 90"/>
                <a:gd name="T27" fmla="*/ 405 h 648"/>
                <a:gd name="T28" fmla="*/ 27 w 90"/>
                <a:gd name="T29" fmla="*/ 338 h 648"/>
                <a:gd name="T30" fmla="*/ 29 w 90"/>
                <a:gd name="T31" fmla="*/ 267 h 648"/>
                <a:gd name="T32" fmla="*/ 27 w 90"/>
                <a:gd name="T33" fmla="*/ 191 h 648"/>
                <a:gd name="T34" fmla="*/ 20 w 90"/>
                <a:gd name="T35" fmla="*/ 104 h 648"/>
                <a:gd name="T36" fmla="*/ 5 w 90"/>
                <a:gd name="T37" fmla="*/ 0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0" h="648">
                  <a:moveTo>
                    <a:pt x="5" y="0"/>
                  </a:moveTo>
                  <a:lnTo>
                    <a:pt x="75" y="43"/>
                  </a:lnTo>
                  <a:lnTo>
                    <a:pt x="83" y="114"/>
                  </a:lnTo>
                  <a:lnTo>
                    <a:pt x="88" y="191"/>
                  </a:lnTo>
                  <a:lnTo>
                    <a:pt x="90" y="272"/>
                  </a:lnTo>
                  <a:lnTo>
                    <a:pt x="90" y="354"/>
                  </a:lnTo>
                  <a:lnTo>
                    <a:pt x="87" y="433"/>
                  </a:lnTo>
                  <a:lnTo>
                    <a:pt x="82" y="509"/>
                  </a:lnTo>
                  <a:lnTo>
                    <a:pt x="75" y="578"/>
                  </a:lnTo>
                  <a:lnTo>
                    <a:pt x="67" y="638"/>
                  </a:lnTo>
                  <a:lnTo>
                    <a:pt x="0" y="648"/>
                  </a:lnTo>
                  <a:lnTo>
                    <a:pt x="6" y="555"/>
                  </a:lnTo>
                  <a:lnTo>
                    <a:pt x="13" y="476"/>
                  </a:lnTo>
                  <a:lnTo>
                    <a:pt x="21" y="405"/>
                  </a:lnTo>
                  <a:lnTo>
                    <a:pt x="27" y="338"/>
                  </a:lnTo>
                  <a:lnTo>
                    <a:pt x="29" y="267"/>
                  </a:lnTo>
                  <a:lnTo>
                    <a:pt x="27" y="191"/>
                  </a:lnTo>
                  <a:lnTo>
                    <a:pt x="20" y="10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7C4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40" name="Freeform 616"/>
            <p:cNvSpPr>
              <a:spLocks/>
            </p:cNvSpPr>
            <p:nvPr/>
          </p:nvSpPr>
          <p:spPr bwMode="auto">
            <a:xfrm>
              <a:off x="1255" y="811"/>
              <a:ext cx="46" cy="327"/>
            </a:xfrm>
            <a:custGeom>
              <a:avLst/>
              <a:gdLst>
                <a:gd name="T0" fmla="*/ 7 w 92"/>
                <a:gd name="T1" fmla="*/ 0 h 655"/>
                <a:gd name="T2" fmla="*/ 16 w 92"/>
                <a:gd name="T3" fmla="*/ 6 h 655"/>
                <a:gd name="T4" fmla="*/ 26 w 92"/>
                <a:gd name="T5" fmla="*/ 11 h 655"/>
                <a:gd name="T6" fmla="*/ 35 w 92"/>
                <a:gd name="T7" fmla="*/ 16 h 655"/>
                <a:gd name="T8" fmla="*/ 43 w 92"/>
                <a:gd name="T9" fmla="*/ 22 h 655"/>
                <a:gd name="T10" fmla="*/ 52 w 92"/>
                <a:gd name="T11" fmla="*/ 27 h 655"/>
                <a:gd name="T12" fmla="*/ 61 w 92"/>
                <a:gd name="T13" fmla="*/ 32 h 655"/>
                <a:gd name="T14" fmla="*/ 69 w 92"/>
                <a:gd name="T15" fmla="*/ 38 h 655"/>
                <a:gd name="T16" fmla="*/ 79 w 92"/>
                <a:gd name="T17" fmla="*/ 44 h 655"/>
                <a:gd name="T18" fmla="*/ 85 w 92"/>
                <a:gd name="T19" fmla="*/ 115 h 655"/>
                <a:gd name="T20" fmla="*/ 90 w 92"/>
                <a:gd name="T21" fmla="*/ 192 h 655"/>
                <a:gd name="T22" fmla="*/ 92 w 92"/>
                <a:gd name="T23" fmla="*/ 274 h 655"/>
                <a:gd name="T24" fmla="*/ 91 w 92"/>
                <a:gd name="T25" fmla="*/ 357 h 655"/>
                <a:gd name="T26" fmla="*/ 88 w 92"/>
                <a:gd name="T27" fmla="*/ 438 h 655"/>
                <a:gd name="T28" fmla="*/ 83 w 92"/>
                <a:gd name="T29" fmla="*/ 514 h 655"/>
                <a:gd name="T30" fmla="*/ 76 w 92"/>
                <a:gd name="T31" fmla="*/ 583 h 655"/>
                <a:gd name="T32" fmla="*/ 68 w 92"/>
                <a:gd name="T33" fmla="*/ 643 h 655"/>
                <a:gd name="T34" fmla="*/ 60 w 92"/>
                <a:gd name="T35" fmla="*/ 644 h 655"/>
                <a:gd name="T36" fmla="*/ 52 w 92"/>
                <a:gd name="T37" fmla="*/ 646 h 655"/>
                <a:gd name="T38" fmla="*/ 43 w 92"/>
                <a:gd name="T39" fmla="*/ 647 h 655"/>
                <a:gd name="T40" fmla="*/ 35 w 92"/>
                <a:gd name="T41" fmla="*/ 650 h 655"/>
                <a:gd name="T42" fmla="*/ 26 w 92"/>
                <a:gd name="T43" fmla="*/ 651 h 655"/>
                <a:gd name="T44" fmla="*/ 18 w 92"/>
                <a:gd name="T45" fmla="*/ 653 h 655"/>
                <a:gd name="T46" fmla="*/ 8 w 92"/>
                <a:gd name="T47" fmla="*/ 654 h 655"/>
                <a:gd name="T48" fmla="*/ 0 w 92"/>
                <a:gd name="T49" fmla="*/ 655 h 655"/>
                <a:gd name="T50" fmla="*/ 6 w 92"/>
                <a:gd name="T51" fmla="*/ 562 h 655"/>
                <a:gd name="T52" fmla="*/ 14 w 92"/>
                <a:gd name="T53" fmla="*/ 483 h 655"/>
                <a:gd name="T54" fmla="*/ 21 w 92"/>
                <a:gd name="T55" fmla="*/ 410 h 655"/>
                <a:gd name="T56" fmla="*/ 28 w 92"/>
                <a:gd name="T57" fmla="*/ 341 h 655"/>
                <a:gd name="T58" fmla="*/ 30 w 92"/>
                <a:gd name="T59" fmla="*/ 270 h 655"/>
                <a:gd name="T60" fmla="*/ 29 w 92"/>
                <a:gd name="T61" fmla="*/ 192 h 655"/>
                <a:gd name="T62" fmla="*/ 22 w 92"/>
                <a:gd name="T63" fmla="*/ 104 h 655"/>
                <a:gd name="T64" fmla="*/ 7 w 92"/>
                <a:gd name="T65" fmla="*/ 0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2" h="655">
                  <a:moveTo>
                    <a:pt x="7" y="0"/>
                  </a:moveTo>
                  <a:lnTo>
                    <a:pt x="16" y="6"/>
                  </a:lnTo>
                  <a:lnTo>
                    <a:pt x="26" y="11"/>
                  </a:lnTo>
                  <a:lnTo>
                    <a:pt x="35" y="16"/>
                  </a:lnTo>
                  <a:lnTo>
                    <a:pt x="43" y="22"/>
                  </a:lnTo>
                  <a:lnTo>
                    <a:pt x="52" y="27"/>
                  </a:lnTo>
                  <a:lnTo>
                    <a:pt x="61" y="32"/>
                  </a:lnTo>
                  <a:lnTo>
                    <a:pt x="69" y="38"/>
                  </a:lnTo>
                  <a:lnTo>
                    <a:pt x="79" y="44"/>
                  </a:lnTo>
                  <a:lnTo>
                    <a:pt x="85" y="115"/>
                  </a:lnTo>
                  <a:lnTo>
                    <a:pt x="90" y="192"/>
                  </a:lnTo>
                  <a:lnTo>
                    <a:pt x="92" y="274"/>
                  </a:lnTo>
                  <a:lnTo>
                    <a:pt x="91" y="357"/>
                  </a:lnTo>
                  <a:lnTo>
                    <a:pt x="88" y="438"/>
                  </a:lnTo>
                  <a:lnTo>
                    <a:pt x="83" y="514"/>
                  </a:lnTo>
                  <a:lnTo>
                    <a:pt x="76" y="583"/>
                  </a:lnTo>
                  <a:lnTo>
                    <a:pt x="68" y="643"/>
                  </a:lnTo>
                  <a:lnTo>
                    <a:pt x="60" y="644"/>
                  </a:lnTo>
                  <a:lnTo>
                    <a:pt x="52" y="646"/>
                  </a:lnTo>
                  <a:lnTo>
                    <a:pt x="43" y="647"/>
                  </a:lnTo>
                  <a:lnTo>
                    <a:pt x="35" y="650"/>
                  </a:lnTo>
                  <a:lnTo>
                    <a:pt x="26" y="651"/>
                  </a:lnTo>
                  <a:lnTo>
                    <a:pt x="18" y="653"/>
                  </a:lnTo>
                  <a:lnTo>
                    <a:pt x="8" y="654"/>
                  </a:lnTo>
                  <a:lnTo>
                    <a:pt x="0" y="655"/>
                  </a:lnTo>
                  <a:lnTo>
                    <a:pt x="6" y="562"/>
                  </a:lnTo>
                  <a:lnTo>
                    <a:pt x="14" y="483"/>
                  </a:lnTo>
                  <a:lnTo>
                    <a:pt x="21" y="410"/>
                  </a:lnTo>
                  <a:lnTo>
                    <a:pt x="28" y="341"/>
                  </a:lnTo>
                  <a:lnTo>
                    <a:pt x="30" y="270"/>
                  </a:lnTo>
                  <a:lnTo>
                    <a:pt x="29" y="192"/>
                  </a:lnTo>
                  <a:lnTo>
                    <a:pt x="22" y="10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774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41" name="Freeform 617"/>
            <p:cNvSpPr>
              <a:spLocks/>
            </p:cNvSpPr>
            <p:nvPr/>
          </p:nvSpPr>
          <p:spPr bwMode="auto">
            <a:xfrm>
              <a:off x="1247" y="807"/>
              <a:ext cx="46" cy="331"/>
            </a:xfrm>
            <a:custGeom>
              <a:avLst/>
              <a:gdLst>
                <a:gd name="T0" fmla="*/ 11 w 92"/>
                <a:gd name="T1" fmla="*/ 0 h 663"/>
                <a:gd name="T2" fmla="*/ 20 w 92"/>
                <a:gd name="T3" fmla="*/ 6 h 663"/>
                <a:gd name="T4" fmla="*/ 29 w 92"/>
                <a:gd name="T5" fmla="*/ 12 h 663"/>
                <a:gd name="T6" fmla="*/ 37 w 92"/>
                <a:gd name="T7" fmla="*/ 17 h 663"/>
                <a:gd name="T8" fmla="*/ 46 w 92"/>
                <a:gd name="T9" fmla="*/ 22 h 663"/>
                <a:gd name="T10" fmla="*/ 56 w 92"/>
                <a:gd name="T11" fmla="*/ 28 h 663"/>
                <a:gd name="T12" fmla="*/ 64 w 92"/>
                <a:gd name="T13" fmla="*/ 33 h 663"/>
                <a:gd name="T14" fmla="*/ 73 w 92"/>
                <a:gd name="T15" fmla="*/ 39 h 663"/>
                <a:gd name="T16" fmla="*/ 82 w 92"/>
                <a:gd name="T17" fmla="*/ 45 h 663"/>
                <a:gd name="T18" fmla="*/ 91 w 92"/>
                <a:gd name="T19" fmla="*/ 195 h 663"/>
                <a:gd name="T20" fmla="*/ 92 w 92"/>
                <a:gd name="T21" fmla="*/ 361 h 663"/>
                <a:gd name="T22" fmla="*/ 84 w 92"/>
                <a:gd name="T23" fmla="*/ 520 h 663"/>
                <a:gd name="T24" fmla="*/ 69 w 92"/>
                <a:gd name="T25" fmla="*/ 650 h 663"/>
                <a:gd name="T26" fmla="*/ 61 w 92"/>
                <a:gd name="T27" fmla="*/ 651 h 663"/>
                <a:gd name="T28" fmla="*/ 52 w 92"/>
                <a:gd name="T29" fmla="*/ 653 h 663"/>
                <a:gd name="T30" fmla="*/ 44 w 92"/>
                <a:gd name="T31" fmla="*/ 654 h 663"/>
                <a:gd name="T32" fmla="*/ 35 w 92"/>
                <a:gd name="T33" fmla="*/ 657 h 663"/>
                <a:gd name="T34" fmla="*/ 27 w 92"/>
                <a:gd name="T35" fmla="*/ 658 h 663"/>
                <a:gd name="T36" fmla="*/ 18 w 92"/>
                <a:gd name="T37" fmla="*/ 660 h 663"/>
                <a:gd name="T38" fmla="*/ 9 w 92"/>
                <a:gd name="T39" fmla="*/ 661 h 663"/>
                <a:gd name="T40" fmla="*/ 0 w 92"/>
                <a:gd name="T41" fmla="*/ 663 h 663"/>
                <a:gd name="T42" fmla="*/ 7 w 92"/>
                <a:gd name="T43" fmla="*/ 570 h 663"/>
                <a:gd name="T44" fmla="*/ 15 w 92"/>
                <a:gd name="T45" fmla="*/ 490 h 663"/>
                <a:gd name="T46" fmla="*/ 23 w 92"/>
                <a:gd name="T47" fmla="*/ 416 h 663"/>
                <a:gd name="T48" fmla="*/ 30 w 92"/>
                <a:gd name="T49" fmla="*/ 346 h 663"/>
                <a:gd name="T50" fmla="*/ 34 w 92"/>
                <a:gd name="T51" fmla="*/ 273 h 663"/>
                <a:gd name="T52" fmla="*/ 33 w 92"/>
                <a:gd name="T53" fmla="*/ 195 h 663"/>
                <a:gd name="T54" fmla="*/ 26 w 92"/>
                <a:gd name="T55" fmla="*/ 105 h 663"/>
                <a:gd name="T56" fmla="*/ 11 w 92"/>
                <a:gd name="T57" fmla="*/ 0 h 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2" h="663">
                  <a:moveTo>
                    <a:pt x="11" y="0"/>
                  </a:moveTo>
                  <a:lnTo>
                    <a:pt x="20" y="6"/>
                  </a:lnTo>
                  <a:lnTo>
                    <a:pt x="29" y="12"/>
                  </a:lnTo>
                  <a:lnTo>
                    <a:pt x="37" y="17"/>
                  </a:lnTo>
                  <a:lnTo>
                    <a:pt x="46" y="22"/>
                  </a:lnTo>
                  <a:lnTo>
                    <a:pt x="56" y="28"/>
                  </a:lnTo>
                  <a:lnTo>
                    <a:pt x="64" y="33"/>
                  </a:lnTo>
                  <a:lnTo>
                    <a:pt x="73" y="39"/>
                  </a:lnTo>
                  <a:lnTo>
                    <a:pt x="82" y="45"/>
                  </a:lnTo>
                  <a:lnTo>
                    <a:pt x="91" y="195"/>
                  </a:lnTo>
                  <a:lnTo>
                    <a:pt x="92" y="361"/>
                  </a:lnTo>
                  <a:lnTo>
                    <a:pt x="84" y="520"/>
                  </a:lnTo>
                  <a:lnTo>
                    <a:pt x="69" y="650"/>
                  </a:lnTo>
                  <a:lnTo>
                    <a:pt x="61" y="651"/>
                  </a:lnTo>
                  <a:lnTo>
                    <a:pt x="52" y="653"/>
                  </a:lnTo>
                  <a:lnTo>
                    <a:pt x="44" y="654"/>
                  </a:lnTo>
                  <a:lnTo>
                    <a:pt x="35" y="657"/>
                  </a:lnTo>
                  <a:lnTo>
                    <a:pt x="27" y="658"/>
                  </a:lnTo>
                  <a:lnTo>
                    <a:pt x="18" y="660"/>
                  </a:lnTo>
                  <a:lnTo>
                    <a:pt x="9" y="661"/>
                  </a:lnTo>
                  <a:lnTo>
                    <a:pt x="0" y="663"/>
                  </a:lnTo>
                  <a:lnTo>
                    <a:pt x="7" y="570"/>
                  </a:lnTo>
                  <a:lnTo>
                    <a:pt x="15" y="490"/>
                  </a:lnTo>
                  <a:lnTo>
                    <a:pt x="23" y="416"/>
                  </a:lnTo>
                  <a:lnTo>
                    <a:pt x="30" y="346"/>
                  </a:lnTo>
                  <a:lnTo>
                    <a:pt x="34" y="273"/>
                  </a:lnTo>
                  <a:lnTo>
                    <a:pt x="33" y="195"/>
                  </a:lnTo>
                  <a:lnTo>
                    <a:pt x="26" y="10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42" name="Freeform 618"/>
            <p:cNvSpPr>
              <a:spLocks/>
            </p:cNvSpPr>
            <p:nvPr/>
          </p:nvSpPr>
          <p:spPr bwMode="auto">
            <a:xfrm>
              <a:off x="1240" y="803"/>
              <a:ext cx="46" cy="336"/>
            </a:xfrm>
            <a:custGeom>
              <a:avLst/>
              <a:gdLst>
                <a:gd name="T0" fmla="*/ 13 w 92"/>
                <a:gd name="T1" fmla="*/ 0 h 672"/>
                <a:gd name="T2" fmla="*/ 22 w 92"/>
                <a:gd name="T3" fmla="*/ 6 h 672"/>
                <a:gd name="T4" fmla="*/ 31 w 92"/>
                <a:gd name="T5" fmla="*/ 12 h 672"/>
                <a:gd name="T6" fmla="*/ 41 w 92"/>
                <a:gd name="T7" fmla="*/ 17 h 672"/>
                <a:gd name="T8" fmla="*/ 50 w 92"/>
                <a:gd name="T9" fmla="*/ 22 h 672"/>
                <a:gd name="T10" fmla="*/ 58 w 92"/>
                <a:gd name="T11" fmla="*/ 28 h 672"/>
                <a:gd name="T12" fmla="*/ 67 w 92"/>
                <a:gd name="T13" fmla="*/ 34 h 672"/>
                <a:gd name="T14" fmla="*/ 76 w 92"/>
                <a:gd name="T15" fmla="*/ 39 h 672"/>
                <a:gd name="T16" fmla="*/ 86 w 92"/>
                <a:gd name="T17" fmla="*/ 45 h 672"/>
                <a:gd name="T18" fmla="*/ 92 w 92"/>
                <a:gd name="T19" fmla="*/ 196 h 672"/>
                <a:gd name="T20" fmla="*/ 92 w 92"/>
                <a:gd name="T21" fmla="*/ 364 h 672"/>
                <a:gd name="T22" fmla="*/ 86 w 92"/>
                <a:gd name="T23" fmla="*/ 524 h 672"/>
                <a:gd name="T24" fmla="*/ 72 w 92"/>
                <a:gd name="T25" fmla="*/ 656 h 672"/>
                <a:gd name="T26" fmla="*/ 63 w 92"/>
                <a:gd name="T27" fmla="*/ 658 h 672"/>
                <a:gd name="T28" fmla="*/ 53 w 92"/>
                <a:gd name="T29" fmla="*/ 660 h 672"/>
                <a:gd name="T30" fmla="*/ 44 w 92"/>
                <a:gd name="T31" fmla="*/ 661 h 672"/>
                <a:gd name="T32" fmla="*/ 36 w 92"/>
                <a:gd name="T33" fmla="*/ 664 h 672"/>
                <a:gd name="T34" fmla="*/ 27 w 92"/>
                <a:gd name="T35" fmla="*/ 666 h 672"/>
                <a:gd name="T36" fmla="*/ 18 w 92"/>
                <a:gd name="T37" fmla="*/ 667 h 672"/>
                <a:gd name="T38" fmla="*/ 10 w 92"/>
                <a:gd name="T39" fmla="*/ 669 h 672"/>
                <a:gd name="T40" fmla="*/ 0 w 92"/>
                <a:gd name="T41" fmla="*/ 672 h 672"/>
                <a:gd name="T42" fmla="*/ 6 w 92"/>
                <a:gd name="T43" fmla="*/ 578 h 672"/>
                <a:gd name="T44" fmla="*/ 15 w 92"/>
                <a:gd name="T45" fmla="*/ 495 h 672"/>
                <a:gd name="T46" fmla="*/ 23 w 92"/>
                <a:gd name="T47" fmla="*/ 421 h 672"/>
                <a:gd name="T48" fmla="*/ 30 w 92"/>
                <a:gd name="T49" fmla="*/ 349 h 672"/>
                <a:gd name="T50" fmla="*/ 35 w 92"/>
                <a:gd name="T51" fmla="*/ 275 h 672"/>
                <a:gd name="T52" fmla="*/ 34 w 92"/>
                <a:gd name="T53" fmla="*/ 196 h 672"/>
                <a:gd name="T54" fmla="*/ 28 w 92"/>
                <a:gd name="T55" fmla="*/ 105 h 672"/>
                <a:gd name="T56" fmla="*/ 13 w 92"/>
                <a:gd name="T57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2" h="672">
                  <a:moveTo>
                    <a:pt x="13" y="0"/>
                  </a:moveTo>
                  <a:lnTo>
                    <a:pt x="22" y="6"/>
                  </a:lnTo>
                  <a:lnTo>
                    <a:pt x="31" y="12"/>
                  </a:lnTo>
                  <a:lnTo>
                    <a:pt x="41" y="17"/>
                  </a:lnTo>
                  <a:lnTo>
                    <a:pt x="50" y="22"/>
                  </a:lnTo>
                  <a:lnTo>
                    <a:pt x="58" y="28"/>
                  </a:lnTo>
                  <a:lnTo>
                    <a:pt x="67" y="34"/>
                  </a:lnTo>
                  <a:lnTo>
                    <a:pt x="76" y="39"/>
                  </a:lnTo>
                  <a:lnTo>
                    <a:pt x="86" y="45"/>
                  </a:lnTo>
                  <a:lnTo>
                    <a:pt x="92" y="196"/>
                  </a:lnTo>
                  <a:lnTo>
                    <a:pt x="92" y="364"/>
                  </a:lnTo>
                  <a:lnTo>
                    <a:pt x="86" y="524"/>
                  </a:lnTo>
                  <a:lnTo>
                    <a:pt x="72" y="656"/>
                  </a:lnTo>
                  <a:lnTo>
                    <a:pt x="63" y="658"/>
                  </a:lnTo>
                  <a:lnTo>
                    <a:pt x="53" y="660"/>
                  </a:lnTo>
                  <a:lnTo>
                    <a:pt x="44" y="661"/>
                  </a:lnTo>
                  <a:lnTo>
                    <a:pt x="36" y="664"/>
                  </a:lnTo>
                  <a:lnTo>
                    <a:pt x="27" y="666"/>
                  </a:lnTo>
                  <a:lnTo>
                    <a:pt x="18" y="667"/>
                  </a:lnTo>
                  <a:lnTo>
                    <a:pt x="10" y="669"/>
                  </a:lnTo>
                  <a:lnTo>
                    <a:pt x="0" y="672"/>
                  </a:lnTo>
                  <a:lnTo>
                    <a:pt x="6" y="578"/>
                  </a:lnTo>
                  <a:lnTo>
                    <a:pt x="15" y="495"/>
                  </a:lnTo>
                  <a:lnTo>
                    <a:pt x="23" y="421"/>
                  </a:lnTo>
                  <a:lnTo>
                    <a:pt x="30" y="349"/>
                  </a:lnTo>
                  <a:lnTo>
                    <a:pt x="35" y="275"/>
                  </a:lnTo>
                  <a:lnTo>
                    <a:pt x="34" y="196"/>
                  </a:lnTo>
                  <a:lnTo>
                    <a:pt x="28" y="10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D3F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43" name="Freeform 619"/>
            <p:cNvSpPr>
              <a:spLocks/>
            </p:cNvSpPr>
            <p:nvPr/>
          </p:nvSpPr>
          <p:spPr bwMode="auto">
            <a:xfrm>
              <a:off x="1232" y="800"/>
              <a:ext cx="47" cy="339"/>
            </a:xfrm>
            <a:custGeom>
              <a:avLst/>
              <a:gdLst>
                <a:gd name="T0" fmla="*/ 15 w 95"/>
                <a:gd name="T1" fmla="*/ 0 h 679"/>
                <a:gd name="T2" fmla="*/ 25 w 95"/>
                <a:gd name="T3" fmla="*/ 6 h 679"/>
                <a:gd name="T4" fmla="*/ 34 w 95"/>
                <a:gd name="T5" fmla="*/ 12 h 679"/>
                <a:gd name="T6" fmla="*/ 43 w 95"/>
                <a:gd name="T7" fmla="*/ 18 h 679"/>
                <a:gd name="T8" fmla="*/ 52 w 95"/>
                <a:gd name="T9" fmla="*/ 23 h 679"/>
                <a:gd name="T10" fmla="*/ 61 w 95"/>
                <a:gd name="T11" fmla="*/ 29 h 679"/>
                <a:gd name="T12" fmla="*/ 71 w 95"/>
                <a:gd name="T13" fmla="*/ 35 h 679"/>
                <a:gd name="T14" fmla="*/ 80 w 95"/>
                <a:gd name="T15" fmla="*/ 41 h 679"/>
                <a:gd name="T16" fmla="*/ 89 w 95"/>
                <a:gd name="T17" fmla="*/ 46 h 679"/>
                <a:gd name="T18" fmla="*/ 95 w 95"/>
                <a:gd name="T19" fmla="*/ 198 h 679"/>
                <a:gd name="T20" fmla="*/ 94 w 95"/>
                <a:gd name="T21" fmla="*/ 367 h 679"/>
                <a:gd name="T22" fmla="*/ 87 w 95"/>
                <a:gd name="T23" fmla="*/ 529 h 679"/>
                <a:gd name="T24" fmla="*/ 73 w 95"/>
                <a:gd name="T25" fmla="*/ 661 h 679"/>
                <a:gd name="T26" fmla="*/ 64 w 95"/>
                <a:gd name="T27" fmla="*/ 664 h 679"/>
                <a:gd name="T28" fmla="*/ 54 w 95"/>
                <a:gd name="T29" fmla="*/ 666 h 679"/>
                <a:gd name="T30" fmla="*/ 45 w 95"/>
                <a:gd name="T31" fmla="*/ 668 h 679"/>
                <a:gd name="T32" fmla="*/ 37 w 95"/>
                <a:gd name="T33" fmla="*/ 669 h 679"/>
                <a:gd name="T34" fmla="*/ 28 w 95"/>
                <a:gd name="T35" fmla="*/ 672 h 679"/>
                <a:gd name="T36" fmla="*/ 19 w 95"/>
                <a:gd name="T37" fmla="*/ 674 h 679"/>
                <a:gd name="T38" fmla="*/ 10 w 95"/>
                <a:gd name="T39" fmla="*/ 676 h 679"/>
                <a:gd name="T40" fmla="*/ 0 w 95"/>
                <a:gd name="T41" fmla="*/ 679 h 679"/>
                <a:gd name="T42" fmla="*/ 7 w 95"/>
                <a:gd name="T43" fmla="*/ 584 h 679"/>
                <a:gd name="T44" fmla="*/ 15 w 95"/>
                <a:gd name="T45" fmla="*/ 501 h 679"/>
                <a:gd name="T46" fmla="*/ 25 w 95"/>
                <a:gd name="T47" fmla="*/ 425 h 679"/>
                <a:gd name="T48" fmla="*/ 31 w 95"/>
                <a:gd name="T49" fmla="*/ 353 h 679"/>
                <a:gd name="T50" fmla="*/ 36 w 95"/>
                <a:gd name="T51" fmla="*/ 278 h 679"/>
                <a:gd name="T52" fmla="*/ 36 w 95"/>
                <a:gd name="T53" fmla="*/ 196 h 679"/>
                <a:gd name="T54" fmla="*/ 30 w 95"/>
                <a:gd name="T55" fmla="*/ 106 h 679"/>
                <a:gd name="T56" fmla="*/ 15 w 95"/>
                <a:gd name="T57" fmla="*/ 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5" h="679">
                  <a:moveTo>
                    <a:pt x="15" y="0"/>
                  </a:moveTo>
                  <a:lnTo>
                    <a:pt x="25" y="6"/>
                  </a:lnTo>
                  <a:lnTo>
                    <a:pt x="34" y="12"/>
                  </a:lnTo>
                  <a:lnTo>
                    <a:pt x="43" y="18"/>
                  </a:lnTo>
                  <a:lnTo>
                    <a:pt x="52" y="23"/>
                  </a:lnTo>
                  <a:lnTo>
                    <a:pt x="61" y="29"/>
                  </a:lnTo>
                  <a:lnTo>
                    <a:pt x="71" y="35"/>
                  </a:lnTo>
                  <a:lnTo>
                    <a:pt x="80" y="41"/>
                  </a:lnTo>
                  <a:lnTo>
                    <a:pt x="89" y="46"/>
                  </a:lnTo>
                  <a:lnTo>
                    <a:pt x="95" y="198"/>
                  </a:lnTo>
                  <a:lnTo>
                    <a:pt x="94" y="367"/>
                  </a:lnTo>
                  <a:lnTo>
                    <a:pt x="87" y="529"/>
                  </a:lnTo>
                  <a:lnTo>
                    <a:pt x="73" y="661"/>
                  </a:lnTo>
                  <a:lnTo>
                    <a:pt x="64" y="664"/>
                  </a:lnTo>
                  <a:lnTo>
                    <a:pt x="54" y="666"/>
                  </a:lnTo>
                  <a:lnTo>
                    <a:pt x="45" y="668"/>
                  </a:lnTo>
                  <a:lnTo>
                    <a:pt x="37" y="669"/>
                  </a:lnTo>
                  <a:lnTo>
                    <a:pt x="28" y="672"/>
                  </a:lnTo>
                  <a:lnTo>
                    <a:pt x="19" y="674"/>
                  </a:lnTo>
                  <a:lnTo>
                    <a:pt x="10" y="676"/>
                  </a:lnTo>
                  <a:lnTo>
                    <a:pt x="0" y="679"/>
                  </a:lnTo>
                  <a:lnTo>
                    <a:pt x="7" y="584"/>
                  </a:lnTo>
                  <a:lnTo>
                    <a:pt x="15" y="501"/>
                  </a:lnTo>
                  <a:lnTo>
                    <a:pt x="25" y="425"/>
                  </a:lnTo>
                  <a:lnTo>
                    <a:pt x="31" y="353"/>
                  </a:lnTo>
                  <a:lnTo>
                    <a:pt x="36" y="278"/>
                  </a:lnTo>
                  <a:lnTo>
                    <a:pt x="36" y="196"/>
                  </a:lnTo>
                  <a:lnTo>
                    <a:pt x="30" y="106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683F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44" name="Freeform 620"/>
            <p:cNvSpPr>
              <a:spLocks/>
            </p:cNvSpPr>
            <p:nvPr/>
          </p:nvSpPr>
          <p:spPr bwMode="auto">
            <a:xfrm>
              <a:off x="1225" y="796"/>
              <a:ext cx="47" cy="343"/>
            </a:xfrm>
            <a:custGeom>
              <a:avLst/>
              <a:gdLst>
                <a:gd name="T0" fmla="*/ 19 w 96"/>
                <a:gd name="T1" fmla="*/ 0 h 686"/>
                <a:gd name="T2" fmla="*/ 28 w 96"/>
                <a:gd name="T3" fmla="*/ 6 h 686"/>
                <a:gd name="T4" fmla="*/ 37 w 96"/>
                <a:gd name="T5" fmla="*/ 12 h 686"/>
                <a:gd name="T6" fmla="*/ 46 w 96"/>
                <a:gd name="T7" fmla="*/ 18 h 686"/>
                <a:gd name="T8" fmla="*/ 56 w 96"/>
                <a:gd name="T9" fmla="*/ 23 h 686"/>
                <a:gd name="T10" fmla="*/ 65 w 96"/>
                <a:gd name="T11" fmla="*/ 29 h 686"/>
                <a:gd name="T12" fmla="*/ 74 w 96"/>
                <a:gd name="T13" fmla="*/ 35 h 686"/>
                <a:gd name="T14" fmla="*/ 83 w 96"/>
                <a:gd name="T15" fmla="*/ 41 h 686"/>
                <a:gd name="T16" fmla="*/ 93 w 96"/>
                <a:gd name="T17" fmla="*/ 46 h 686"/>
                <a:gd name="T18" fmla="*/ 96 w 96"/>
                <a:gd name="T19" fmla="*/ 200 h 686"/>
                <a:gd name="T20" fmla="*/ 95 w 96"/>
                <a:gd name="T21" fmla="*/ 370 h 686"/>
                <a:gd name="T22" fmla="*/ 88 w 96"/>
                <a:gd name="T23" fmla="*/ 535 h 686"/>
                <a:gd name="T24" fmla="*/ 75 w 96"/>
                <a:gd name="T25" fmla="*/ 667 h 686"/>
                <a:gd name="T26" fmla="*/ 66 w 96"/>
                <a:gd name="T27" fmla="*/ 670 h 686"/>
                <a:gd name="T28" fmla="*/ 57 w 96"/>
                <a:gd name="T29" fmla="*/ 672 h 686"/>
                <a:gd name="T30" fmla="*/ 46 w 96"/>
                <a:gd name="T31" fmla="*/ 674 h 686"/>
                <a:gd name="T32" fmla="*/ 37 w 96"/>
                <a:gd name="T33" fmla="*/ 676 h 686"/>
                <a:gd name="T34" fmla="*/ 28 w 96"/>
                <a:gd name="T35" fmla="*/ 679 h 686"/>
                <a:gd name="T36" fmla="*/ 19 w 96"/>
                <a:gd name="T37" fmla="*/ 681 h 686"/>
                <a:gd name="T38" fmla="*/ 10 w 96"/>
                <a:gd name="T39" fmla="*/ 683 h 686"/>
                <a:gd name="T40" fmla="*/ 0 w 96"/>
                <a:gd name="T41" fmla="*/ 686 h 686"/>
                <a:gd name="T42" fmla="*/ 7 w 96"/>
                <a:gd name="T43" fmla="*/ 591 h 686"/>
                <a:gd name="T44" fmla="*/ 15 w 96"/>
                <a:gd name="T45" fmla="*/ 508 h 686"/>
                <a:gd name="T46" fmla="*/ 25 w 96"/>
                <a:gd name="T47" fmla="*/ 431 h 686"/>
                <a:gd name="T48" fmla="*/ 33 w 96"/>
                <a:gd name="T49" fmla="*/ 356 h 686"/>
                <a:gd name="T50" fmla="*/ 38 w 96"/>
                <a:gd name="T51" fmla="*/ 279 h 686"/>
                <a:gd name="T52" fmla="*/ 38 w 96"/>
                <a:gd name="T53" fmla="*/ 197 h 686"/>
                <a:gd name="T54" fmla="*/ 33 w 96"/>
                <a:gd name="T55" fmla="*/ 106 h 686"/>
                <a:gd name="T56" fmla="*/ 19 w 96"/>
                <a:gd name="T57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6" h="686">
                  <a:moveTo>
                    <a:pt x="19" y="0"/>
                  </a:moveTo>
                  <a:lnTo>
                    <a:pt x="28" y="6"/>
                  </a:lnTo>
                  <a:lnTo>
                    <a:pt x="37" y="12"/>
                  </a:lnTo>
                  <a:lnTo>
                    <a:pt x="46" y="18"/>
                  </a:lnTo>
                  <a:lnTo>
                    <a:pt x="56" y="23"/>
                  </a:lnTo>
                  <a:lnTo>
                    <a:pt x="65" y="29"/>
                  </a:lnTo>
                  <a:lnTo>
                    <a:pt x="74" y="35"/>
                  </a:lnTo>
                  <a:lnTo>
                    <a:pt x="83" y="41"/>
                  </a:lnTo>
                  <a:lnTo>
                    <a:pt x="93" y="46"/>
                  </a:lnTo>
                  <a:lnTo>
                    <a:pt x="96" y="200"/>
                  </a:lnTo>
                  <a:lnTo>
                    <a:pt x="95" y="370"/>
                  </a:lnTo>
                  <a:lnTo>
                    <a:pt x="88" y="535"/>
                  </a:lnTo>
                  <a:lnTo>
                    <a:pt x="75" y="667"/>
                  </a:lnTo>
                  <a:lnTo>
                    <a:pt x="66" y="670"/>
                  </a:lnTo>
                  <a:lnTo>
                    <a:pt x="57" y="672"/>
                  </a:lnTo>
                  <a:lnTo>
                    <a:pt x="46" y="674"/>
                  </a:lnTo>
                  <a:lnTo>
                    <a:pt x="37" y="676"/>
                  </a:lnTo>
                  <a:lnTo>
                    <a:pt x="28" y="679"/>
                  </a:lnTo>
                  <a:lnTo>
                    <a:pt x="19" y="681"/>
                  </a:lnTo>
                  <a:lnTo>
                    <a:pt x="10" y="683"/>
                  </a:lnTo>
                  <a:lnTo>
                    <a:pt x="0" y="686"/>
                  </a:lnTo>
                  <a:lnTo>
                    <a:pt x="7" y="591"/>
                  </a:lnTo>
                  <a:lnTo>
                    <a:pt x="15" y="508"/>
                  </a:lnTo>
                  <a:lnTo>
                    <a:pt x="25" y="431"/>
                  </a:lnTo>
                  <a:lnTo>
                    <a:pt x="33" y="356"/>
                  </a:lnTo>
                  <a:lnTo>
                    <a:pt x="38" y="279"/>
                  </a:lnTo>
                  <a:lnTo>
                    <a:pt x="38" y="197"/>
                  </a:lnTo>
                  <a:lnTo>
                    <a:pt x="33" y="106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663F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45" name="Freeform 621"/>
            <p:cNvSpPr>
              <a:spLocks/>
            </p:cNvSpPr>
            <p:nvPr/>
          </p:nvSpPr>
          <p:spPr bwMode="auto">
            <a:xfrm>
              <a:off x="1217" y="793"/>
              <a:ext cx="49" cy="346"/>
            </a:xfrm>
            <a:custGeom>
              <a:avLst/>
              <a:gdLst>
                <a:gd name="T0" fmla="*/ 22 w 98"/>
                <a:gd name="T1" fmla="*/ 0 h 693"/>
                <a:gd name="T2" fmla="*/ 31 w 98"/>
                <a:gd name="T3" fmla="*/ 6 h 693"/>
                <a:gd name="T4" fmla="*/ 41 w 98"/>
                <a:gd name="T5" fmla="*/ 12 h 693"/>
                <a:gd name="T6" fmla="*/ 50 w 98"/>
                <a:gd name="T7" fmla="*/ 18 h 693"/>
                <a:gd name="T8" fmla="*/ 60 w 98"/>
                <a:gd name="T9" fmla="*/ 23 h 693"/>
                <a:gd name="T10" fmla="*/ 69 w 98"/>
                <a:gd name="T11" fmla="*/ 29 h 693"/>
                <a:gd name="T12" fmla="*/ 79 w 98"/>
                <a:gd name="T13" fmla="*/ 35 h 693"/>
                <a:gd name="T14" fmla="*/ 88 w 98"/>
                <a:gd name="T15" fmla="*/ 41 h 693"/>
                <a:gd name="T16" fmla="*/ 97 w 98"/>
                <a:gd name="T17" fmla="*/ 47 h 693"/>
                <a:gd name="T18" fmla="*/ 98 w 98"/>
                <a:gd name="T19" fmla="*/ 201 h 693"/>
                <a:gd name="T20" fmla="*/ 97 w 98"/>
                <a:gd name="T21" fmla="*/ 374 h 693"/>
                <a:gd name="T22" fmla="*/ 90 w 98"/>
                <a:gd name="T23" fmla="*/ 539 h 693"/>
                <a:gd name="T24" fmla="*/ 77 w 98"/>
                <a:gd name="T25" fmla="*/ 673 h 693"/>
                <a:gd name="T26" fmla="*/ 68 w 98"/>
                <a:gd name="T27" fmla="*/ 675 h 693"/>
                <a:gd name="T28" fmla="*/ 58 w 98"/>
                <a:gd name="T29" fmla="*/ 678 h 693"/>
                <a:gd name="T30" fmla="*/ 49 w 98"/>
                <a:gd name="T31" fmla="*/ 680 h 693"/>
                <a:gd name="T32" fmla="*/ 39 w 98"/>
                <a:gd name="T33" fmla="*/ 682 h 693"/>
                <a:gd name="T34" fmla="*/ 30 w 98"/>
                <a:gd name="T35" fmla="*/ 685 h 693"/>
                <a:gd name="T36" fmla="*/ 20 w 98"/>
                <a:gd name="T37" fmla="*/ 688 h 693"/>
                <a:gd name="T38" fmla="*/ 11 w 98"/>
                <a:gd name="T39" fmla="*/ 690 h 693"/>
                <a:gd name="T40" fmla="*/ 0 w 98"/>
                <a:gd name="T41" fmla="*/ 693 h 693"/>
                <a:gd name="T42" fmla="*/ 7 w 98"/>
                <a:gd name="T43" fmla="*/ 598 h 693"/>
                <a:gd name="T44" fmla="*/ 16 w 98"/>
                <a:gd name="T45" fmla="*/ 514 h 693"/>
                <a:gd name="T46" fmla="*/ 27 w 98"/>
                <a:gd name="T47" fmla="*/ 436 h 693"/>
                <a:gd name="T48" fmla="*/ 36 w 98"/>
                <a:gd name="T49" fmla="*/ 360 h 693"/>
                <a:gd name="T50" fmla="*/ 41 w 98"/>
                <a:gd name="T51" fmla="*/ 281 h 693"/>
                <a:gd name="T52" fmla="*/ 42 w 98"/>
                <a:gd name="T53" fmla="*/ 199 h 693"/>
                <a:gd name="T54" fmla="*/ 36 w 98"/>
                <a:gd name="T55" fmla="*/ 106 h 693"/>
                <a:gd name="T56" fmla="*/ 22 w 98"/>
                <a:gd name="T57" fmla="*/ 0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8" h="693">
                  <a:moveTo>
                    <a:pt x="22" y="0"/>
                  </a:moveTo>
                  <a:lnTo>
                    <a:pt x="31" y="6"/>
                  </a:lnTo>
                  <a:lnTo>
                    <a:pt x="41" y="12"/>
                  </a:lnTo>
                  <a:lnTo>
                    <a:pt x="50" y="18"/>
                  </a:lnTo>
                  <a:lnTo>
                    <a:pt x="60" y="23"/>
                  </a:lnTo>
                  <a:lnTo>
                    <a:pt x="69" y="29"/>
                  </a:lnTo>
                  <a:lnTo>
                    <a:pt x="79" y="35"/>
                  </a:lnTo>
                  <a:lnTo>
                    <a:pt x="88" y="41"/>
                  </a:lnTo>
                  <a:lnTo>
                    <a:pt x="97" y="47"/>
                  </a:lnTo>
                  <a:lnTo>
                    <a:pt x="98" y="201"/>
                  </a:lnTo>
                  <a:lnTo>
                    <a:pt x="97" y="374"/>
                  </a:lnTo>
                  <a:lnTo>
                    <a:pt x="90" y="539"/>
                  </a:lnTo>
                  <a:lnTo>
                    <a:pt x="77" y="673"/>
                  </a:lnTo>
                  <a:lnTo>
                    <a:pt x="68" y="675"/>
                  </a:lnTo>
                  <a:lnTo>
                    <a:pt x="58" y="678"/>
                  </a:lnTo>
                  <a:lnTo>
                    <a:pt x="49" y="680"/>
                  </a:lnTo>
                  <a:lnTo>
                    <a:pt x="39" y="682"/>
                  </a:lnTo>
                  <a:lnTo>
                    <a:pt x="30" y="685"/>
                  </a:lnTo>
                  <a:lnTo>
                    <a:pt x="20" y="688"/>
                  </a:lnTo>
                  <a:lnTo>
                    <a:pt x="11" y="690"/>
                  </a:lnTo>
                  <a:lnTo>
                    <a:pt x="0" y="693"/>
                  </a:lnTo>
                  <a:lnTo>
                    <a:pt x="7" y="598"/>
                  </a:lnTo>
                  <a:lnTo>
                    <a:pt x="16" y="514"/>
                  </a:lnTo>
                  <a:lnTo>
                    <a:pt x="27" y="436"/>
                  </a:lnTo>
                  <a:lnTo>
                    <a:pt x="36" y="360"/>
                  </a:lnTo>
                  <a:lnTo>
                    <a:pt x="41" y="281"/>
                  </a:lnTo>
                  <a:lnTo>
                    <a:pt x="42" y="199"/>
                  </a:lnTo>
                  <a:lnTo>
                    <a:pt x="36" y="106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5E3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46" name="Freeform 622"/>
            <p:cNvSpPr>
              <a:spLocks/>
            </p:cNvSpPr>
            <p:nvPr/>
          </p:nvSpPr>
          <p:spPr bwMode="auto">
            <a:xfrm>
              <a:off x="1209" y="789"/>
              <a:ext cx="50" cy="350"/>
            </a:xfrm>
            <a:custGeom>
              <a:avLst/>
              <a:gdLst>
                <a:gd name="T0" fmla="*/ 24 w 100"/>
                <a:gd name="T1" fmla="*/ 0 h 702"/>
                <a:gd name="T2" fmla="*/ 34 w 100"/>
                <a:gd name="T3" fmla="*/ 6 h 702"/>
                <a:gd name="T4" fmla="*/ 44 w 100"/>
                <a:gd name="T5" fmla="*/ 12 h 702"/>
                <a:gd name="T6" fmla="*/ 53 w 100"/>
                <a:gd name="T7" fmla="*/ 19 h 702"/>
                <a:gd name="T8" fmla="*/ 62 w 100"/>
                <a:gd name="T9" fmla="*/ 25 h 702"/>
                <a:gd name="T10" fmla="*/ 72 w 100"/>
                <a:gd name="T11" fmla="*/ 30 h 702"/>
                <a:gd name="T12" fmla="*/ 82 w 100"/>
                <a:gd name="T13" fmla="*/ 36 h 702"/>
                <a:gd name="T14" fmla="*/ 91 w 100"/>
                <a:gd name="T15" fmla="*/ 43 h 702"/>
                <a:gd name="T16" fmla="*/ 100 w 100"/>
                <a:gd name="T17" fmla="*/ 49 h 702"/>
                <a:gd name="T18" fmla="*/ 99 w 100"/>
                <a:gd name="T19" fmla="*/ 203 h 702"/>
                <a:gd name="T20" fmla="*/ 97 w 100"/>
                <a:gd name="T21" fmla="*/ 377 h 702"/>
                <a:gd name="T22" fmla="*/ 91 w 100"/>
                <a:gd name="T23" fmla="*/ 545 h 702"/>
                <a:gd name="T24" fmla="*/ 79 w 100"/>
                <a:gd name="T25" fmla="*/ 679 h 702"/>
                <a:gd name="T26" fmla="*/ 69 w 100"/>
                <a:gd name="T27" fmla="*/ 682 h 702"/>
                <a:gd name="T28" fmla="*/ 59 w 100"/>
                <a:gd name="T29" fmla="*/ 685 h 702"/>
                <a:gd name="T30" fmla="*/ 50 w 100"/>
                <a:gd name="T31" fmla="*/ 688 h 702"/>
                <a:gd name="T32" fmla="*/ 39 w 100"/>
                <a:gd name="T33" fmla="*/ 690 h 702"/>
                <a:gd name="T34" fmla="*/ 30 w 100"/>
                <a:gd name="T35" fmla="*/ 693 h 702"/>
                <a:gd name="T36" fmla="*/ 20 w 100"/>
                <a:gd name="T37" fmla="*/ 696 h 702"/>
                <a:gd name="T38" fmla="*/ 11 w 100"/>
                <a:gd name="T39" fmla="*/ 698 h 702"/>
                <a:gd name="T40" fmla="*/ 0 w 100"/>
                <a:gd name="T41" fmla="*/ 702 h 702"/>
                <a:gd name="T42" fmla="*/ 7 w 100"/>
                <a:gd name="T43" fmla="*/ 606 h 702"/>
                <a:gd name="T44" fmla="*/ 18 w 100"/>
                <a:gd name="T45" fmla="*/ 521 h 702"/>
                <a:gd name="T46" fmla="*/ 28 w 100"/>
                <a:gd name="T47" fmla="*/ 441 h 702"/>
                <a:gd name="T48" fmla="*/ 37 w 100"/>
                <a:gd name="T49" fmla="*/ 364 h 702"/>
                <a:gd name="T50" fmla="*/ 43 w 100"/>
                <a:gd name="T51" fmla="*/ 285 h 702"/>
                <a:gd name="T52" fmla="*/ 44 w 100"/>
                <a:gd name="T53" fmla="*/ 201 h 702"/>
                <a:gd name="T54" fmla="*/ 38 w 100"/>
                <a:gd name="T55" fmla="*/ 106 h 702"/>
                <a:gd name="T56" fmla="*/ 24 w 100"/>
                <a:gd name="T57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0" h="702">
                  <a:moveTo>
                    <a:pt x="24" y="0"/>
                  </a:moveTo>
                  <a:lnTo>
                    <a:pt x="34" y="6"/>
                  </a:lnTo>
                  <a:lnTo>
                    <a:pt x="44" y="12"/>
                  </a:lnTo>
                  <a:lnTo>
                    <a:pt x="53" y="19"/>
                  </a:lnTo>
                  <a:lnTo>
                    <a:pt x="62" y="25"/>
                  </a:lnTo>
                  <a:lnTo>
                    <a:pt x="72" y="30"/>
                  </a:lnTo>
                  <a:lnTo>
                    <a:pt x="82" y="36"/>
                  </a:lnTo>
                  <a:lnTo>
                    <a:pt x="91" y="43"/>
                  </a:lnTo>
                  <a:lnTo>
                    <a:pt x="100" y="49"/>
                  </a:lnTo>
                  <a:lnTo>
                    <a:pt x="99" y="203"/>
                  </a:lnTo>
                  <a:lnTo>
                    <a:pt x="97" y="377"/>
                  </a:lnTo>
                  <a:lnTo>
                    <a:pt x="91" y="545"/>
                  </a:lnTo>
                  <a:lnTo>
                    <a:pt x="79" y="679"/>
                  </a:lnTo>
                  <a:lnTo>
                    <a:pt x="69" y="682"/>
                  </a:lnTo>
                  <a:lnTo>
                    <a:pt x="59" y="685"/>
                  </a:lnTo>
                  <a:lnTo>
                    <a:pt x="50" y="688"/>
                  </a:lnTo>
                  <a:lnTo>
                    <a:pt x="39" y="690"/>
                  </a:lnTo>
                  <a:lnTo>
                    <a:pt x="30" y="693"/>
                  </a:lnTo>
                  <a:lnTo>
                    <a:pt x="20" y="696"/>
                  </a:lnTo>
                  <a:lnTo>
                    <a:pt x="11" y="698"/>
                  </a:lnTo>
                  <a:lnTo>
                    <a:pt x="0" y="702"/>
                  </a:lnTo>
                  <a:lnTo>
                    <a:pt x="7" y="606"/>
                  </a:lnTo>
                  <a:lnTo>
                    <a:pt x="18" y="521"/>
                  </a:lnTo>
                  <a:lnTo>
                    <a:pt x="28" y="441"/>
                  </a:lnTo>
                  <a:lnTo>
                    <a:pt x="37" y="364"/>
                  </a:lnTo>
                  <a:lnTo>
                    <a:pt x="43" y="285"/>
                  </a:lnTo>
                  <a:lnTo>
                    <a:pt x="44" y="201"/>
                  </a:lnTo>
                  <a:lnTo>
                    <a:pt x="38" y="106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5B3D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47" name="Freeform 623"/>
            <p:cNvSpPr>
              <a:spLocks/>
            </p:cNvSpPr>
            <p:nvPr/>
          </p:nvSpPr>
          <p:spPr bwMode="auto">
            <a:xfrm>
              <a:off x="1202" y="785"/>
              <a:ext cx="52" cy="354"/>
            </a:xfrm>
            <a:custGeom>
              <a:avLst/>
              <a:gdLst>
                <a:gd name="T0" fmla="*/ 28 w 105"/>
                <a:gd name="T1" fmla="*/ 0 h 709"/>
                <a:gd name="T2" fmla="*/ 37 w 105"/>
                <a:gd name="T3" fmla="*/ 6 h 709"/>
                <a:gd name="T4" fmla="*/ 48 w 105"/>
                <a:gd name="T5" fmla="*/ 12 h 709"/>
                <a:gd name="T6" fmla="*/ 57 w 105"/>
                <a:gd name="T7" fmla="*/ 19 h 709"/>
                <a:gd name="T8" fmla="*/ 66 w 105"/>
                <a:gd name="T9" fmla="*/ 25 h 709"/>
                <a:gd name="T10" fmla="*/ 75 w 105"/>
                <a:gd name="T11" fmla="*/ 30 h 709"/>
                <a:gd name="T12" fmla="*/ 86 w 105"/>
                <a:gd name="T13" fmla="*/ 36 h 709"/>
                <a:gd name="T14" fmla="*/ 95 w 105"/>
                <a:gd name="T15" fmla="*/ 43 h 709"/>
                <a:gd name="T16" fmla="*/ 105 w 105"/>
                <a:gd name="T17" fmla="*/ 49 h 709"/>
                <a:gd name="T18" fmla="*/ 100 w 105"/>
                <a:gd name="T19" fmla="*/ 204 h 709"/>
                <a:gd name="T20" fmla="*/ 99 w 105"/>
                <a:gd name="T21" fmla="*/ 381 h 709"/>
                <a:gd name="T22" fmla="*/ 94 w 105"/>
                <a:gd name="T23" fmla="*/ 550 h 709"/>
                <a:gd name="T24" fmla="*/ 82 w 105"/>
                <a:gd name="T25" fmla="*/ 685 h 709"/>
                <a:gd name="T26" fmla="*/ 72 w 105"/>
                <a:gd name="T27" fmla="*/ 688 h 709"/>
                <a:gd name="T28" fmla="*/ 61 w 105"/>
                <a:gd name="T29" fmla="*/ 690 h 709"/>
                <a:gd name="T30" fmla="*/ 51 w 105"/>
                <a:gd name="T31" fmla="*/ 694 h 709"/>
                <a:gd name="T32" fmla="*/ 41 w 105"/>
                <a:gd name="T33" fmla="*/ 696 h 709"/>
                <a:gd name="T34" fmla="*/ 30 w 105"/>
                <a:gd name="T35" fmla="*/ 700 h 709"/>
                <a:gd name="T36" fmla="*/ 20 w 105"/>
                <a:gd name="T37" fmla="*/ 703 h 709"/>
                <a:gd name="T38" fmla="*/ 11 w 105"/>
                <a:gd name="T39" fmla="*/ 705 h 709"/>
                <a:gd name="T40" fmla="*/ 0 w 105"/>
                <a:gd name="T41" fmla="*/ 709 h 709"/>
                <a:gd name="T42" fmla="*/ 7 w 105"/>
                <a:gd name="T43" fmla="*/ 613 h 709"/>
                <a:gd name="T44" fmla="*/ 16 w 105"/>
                <a:gd name="T45" fmla="*/ 527 h 709"/>
                <a:gd name="T46" fmla="*/ 28 w 105"/>
                <a:gd name="T47" fmla="*/ 446 h 709"/>
                <a:gd name="T48" fmla="*/ 37 w 105"/>
                <a:gd name="T49" fmla="*/ 368 h 709"/>
                <a:gd name="T50" fmla="*/ 44 w 105"/>
                <a:gd name="T51" fmla="*/ 287 h 709"/>
                <a:gd name="T52" fmla="*/ 46 w 105"/>
                <a:gd name="T53" fmla="*/ 202 h 709"/>
                <a:gd name="T54" fmla="*/ 42 w 105"/>
                <a:gd name="T55" fmla="*/ 108 h 709"/>
                <a:gd name="T56" fmla="*/ 28 w 105"/>
                <a:gd name="T57" fmla="*/ 0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5" h="709">
                  <a:moveTo>
                    <a:pt x="28" y="0"/>
                  </a:moveTo>
                  <a:lnTo>
                    <a:pt x="37" y="6"/>
                  </a:lnTo>
                  <a:lnTo>
                    <a:pt x="48" y="12"/>
                  </a:lnTo>
                  <a:lnTo>
                    <a:pt x="57" y="19"/>
                  </a:lnTo>
                  <a:lnTo>
                    <a:pt x="66" y="25"/>
                  </a:lnTo>
                  <a:lnTo>
                    <a:pt x="75" y="30"/>
                  </a:lnTo>
                  <a:lnTo>
                    <a:pt x="86" y="36"/>
                  </a:lnTo>
                  <a:lnTo>
                    <a:pt x="95" y="43"/>
                  </a:lnTo>
                  <a:lnTo>
                    <a:pt x="105" y="49"/>
                  </a:lnTo>
                  <a:lnTo>
                    <a:pt x="100" y="204"/>
                  </a:lnTo>
                  <a:lnTo>
                    <a:pt x="99" y="381"/>
                  </a:lnTo>
                  <a:lnTo>
                    <a:pt x="94" y="550"/>
                  </a:lnTo>
                  <a:lnTo>
                    <a:pt x="82" y="685"/>
                  </a:lnTo>
                  <a:lnTo>
                    <a:pt x="72" y="688"/>
                  </a:lnTo>
                  <a:lnTo>
                    <a:pt x="61" y="690"/>
                  </a:lnTo>
                  <a:lnTo>
                    <a:pt x="51" y="694"/>
                  </a:lnTo>
                  <a:lnTo>
                    <a:pt x="41" y="696"/>
                  </a:lnTo>
                  <a:lnTo>
                    <a:pt x="30" y="700"/>
                  </a:lnTo>
                  <a:lnTo>
                    <a:pt x="20" y="703"/>
                  </a:lnTo>
                  <a:lnTo>
                    <a:pt x="11" y="705"/>
                  </a:lnTo>
                  <a:lnTo>
                    <a:pt x="0" y="709"/>
                  </a:lnTo>
                  <a:lnTo>
                    <a:pt x="7" y="613"/>
                  </a:lnTo>
                  <a:lnTo>
                    <a:pt x="16" y="527"/>
                  </a:lnTo>
                  <a:lnTo>
                    <a:pt x="28" y="446"/>
                  </a:lnTo>
                  <a:lnTo>
                    <a:pt x="37" y="368"/>
                  </a:lnTo>
                  <a:lnTo>
                    <a:pt x="44" y="287"/>
                  </a:lnTo>
                  <a:lnTo>
                    <a:pt x="46" y="202"/>
                  </a:lnTo>
                  <a:lnTo>
                    <a:pt x="42" y="108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563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48" name="Freeform 624"/>
            <p:cNvSpPr>
              <a:spLocks/>
            </p:cNvSpPr>
            <p:nvPr/>
          </p:nvSpPr>
          <p:spPr bwMode="auto">
            <a:xfrm>
              <a:off x="1194" y="782"/>
              <a:ext cx="54" cy="357"/>
            </a:xfrm>
            <a:custGeom>
              <a:avLst/>
              <a:gdLst>
                <a:gd name="T0" fmla="*/ 30 w 107"/>
                <a:gd name="T1" fmla="*/ 0 h 715"/>
                <a:gd name="T2" fmla="*/ 39 w 107"/>
                <a:gd name="T3" fmla="*/ 5 h 715"/>
                <a:gd name="T4" fmla="*/ 50 w 107"/>
                <a:gd name="T5" fmla="*/ 11 h 715"/>
                <a:gd name="T6" fmla="*/ 59 w 107"/>
                <a:gd name="T7" fmla="*/ 18 h 715"/>
                <a:gd name="T8" fmla="*/ 69 w 107"/>
                <a:gd name="T9" fmla="*/ 24 h 715"/>
                <a:gd name="T10" fmla="*/ 79 w 107"/>
                <a:gd name="T11" fmla="*/ 30 h 715"/>
                <a:gd name="T12" fmla="*/ 88 w 107"/>
                <a:gd name="T13" fmla="*/ 35 h 715"/>
                <a:gd name="T14" fmla="*/ 98 w 107"/>
                <a:gd name="T15" fmla="*/ 42 h 715"/>
                <a:gd name="T16" fmla="*/ 107 w 107"/>
                <a:gd name="T17" fmla="*/ 48 h 715"/>
                <a:gd name="T18" fmla="*/ 102 w 107"/>
                <a:gd name="T19" fmla="*/ 205 h 715"/>
                <a:gd name="T20" fmla="*/ 99 w 107"/>
                <a:gd name="T21" fmla="*/ 382 h 715"/>
                <a:gd name="T22" fmla="*/ 95 w 107"/>
                <a:gd name="T23" fmla="*/ 554 h 715"/>
                <a:gd name="T24" fmla="*/ 82 w 107"/>
                <a:gd name="T25" fmla="*/ 689 h 715"/>
                <a:gd name="T26" fmla="*/ 72 w 107"/>
                <a:gd name="T27" fmla="*/ 693 h 715"/>
                <a:gd name="T28" fmla="*/ 63 w 107"/>
                <a:gd name="T29" fmla="*/ 695 h 715"/>
                <a:gd name="T30" fmla="*/ 52 w 107"/>
                <a:gd name="T31" fmla="*/ 699 h 715"/>
                <a:gd name="T32" fmla="*/ 42 w 107"/>
                <a:gd name="T33" fmla="*/ 702 h 715"/>
                <a:gd name="T34" fmla="*/ 31 w 107"/>
                <a:gd name="T35" fmla="*/ 706 h 715"/>
                <a:gd name="T36" fmla="*/ 21 w 107"/>
                <a:gd name="T37" fmla="*/ 709 h 715"/>
                <a:gd name="T38" fmla="*/ 11 w 107"/>
                <a:gd name="T39" fmla="*/ 711 h 715"/>
                <a:gd name="T40" fmla="*/ 0 w 107"/>
                <a:gd name="T41" fmla="*/ 715 h 715"/>
                <a:gd name="T42" fmla="*/ 7 w 107"/>
                <a:gd name="T43" fmla="*/ 619 h 715"/>
                <a:gd name="T44" fmla="*/ 18 w 107"/>
                <a:gd name="T45" fmla="*/ 532 h 715"/>
                <a:gd name="T46" fmla="*/ 29 w 107"/>
                <a:gd name="T47" fmla="*/ 450 h 715"/>
                <a:gd name="T48" fmla="*/ 39 w 107"/>
                <a:gd name="T49" fmla="*/ 370 h 715"/>
                <a:gd name="T50" fmla="*/ 46 w 107"/>
                <a:gd name="T51" fmla="*/ 289 h 715"/>
                <a:gd name="T52" fmla="*/ 49 w 107"/>
                <a:gd name="T53" fmla="*/ 201 h 715"/>
                <a:gd name="T54" fmla="*/ 44 w 107"/>
                <a:gd name="T55" fmla="*/ 107 h 715"/>
                <a:gd name="T56" fmla="*/ 30 w 107"/>
                <a:gd name="T57" fmla="*/ 0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7" h="715">
                  <a:moveTo>
                    <a:pt x="30" y="0"/>
                  </a:moveTo>
                  <a:lnTo>
                    <a:pt x="39" y="5"/>
                  </a:lnTo>
                  <a:lnTo>
                    <a:pt x="50" y="11"/>
                  </a:lnTo>
                  <a:lnTo>
                    <a:pt x="59" y="18"/>
                  </a:lnTo>
                  <a:lnTo>
                    <a:pt x="69" y="24"/>
                  </a:lnTo>
                  <a:lnTo>
                    <a:pt x="79" y="30"/>
                  </a:lnTo>
                  <a:lnTo>
                    <a:pt x="88" y="35"/>
                  </a:lnTo>
                  <a:lnTo>
                    <a:pt x="98" y="42"/>
                  </a:lnTo>
                  <a:lnTo>
                    <a:pt x="107" y="48"/>
                  </a:lnTo>
                  <a:lnTo>
                    <a:pt x="102" y="205"/>
                  </a:lnTo>
                  <a:lnTo>
                    <a:pt x="99" y="382"/>
                  </a:lnTo>
                  <a:lnTo>
                    <a:pt x="95" y="554"/>
                  </a:lnTo>
                  <a:lnTo>
                    <a:pt x="82" y="689"/>
                  </a:lnTo>
                  <a:lnTo>
                    <a:pt x="72" y="693"/>
                  </a:lnTo>
                  <a:lnTo>
                    <a:pt x="63" y="695"/>
                  </a:lnTo>
                  <a:lnTo>
                    <a:pt x="52" y="699"/>
                  </a:lnTo>
                  <a:lnTo>
                    <a:pt x="42" y="702"/>
                  </a:lnTo>
                  <a:lnTo>
                    <a:pt x="31" y="706"/>
                  </a:lnTo>
                  <a:lnTo>
                    <a:pt x="21" y="709"/>
                  </a:lnTo>
                  <a:lnTo>
                    <a:pt x="11" y="711"/>
                  </a:lnTo>
                  <a:lnTo>
                    <a:pt x="0" y="715"/>
                  </a:lnTo>
                  <a:lnTo>
                    <a:pt x="7" y="619"/>
                  </a:lnTo>
                  <a:lnTo>
                    <a:pt x="18" y="532"/>
                  </a:lnTo>
                  <a:lnTo>
                    <a:pt x="29" y="450"/>
                  </a:lnTo>
                  <a:lnTo>
                    <a:pt x="39" y="370"/>
                  </a:lnTo>
                  <a:lnTo>
                    <a:pt x="46" y="289"/>
                  </a:lnTo>
                  <a:lnTo>
                    <a:pt x="49" y="201"/>
                  </a:lnTo>
                  <a:lnTo>
                    <a:pt x="44" y="107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513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49" name="Freeform 625"/>
            <p:cNvSpPr>
              <a:spLocks/>
            </p:cNvSpPr>
            <p:nvPr/>
          </p:nvSpPr>
          <p:spPr bwMode="auto">
            <a:xfrm>
              <a:off x="1187" y="778"/>
              <a:ext cx="56" cy="361"/>
            </a:xfrm>
            <a:custGeom>
              <a:avLst/>
              <a:gdLst>
                <a:gd name="T0" fmla="*/ 34 w 112"/>
                <a:gd name="T1" fmla="*/ 0 h 722"/>
                <a:gd name="T2" fmla="*/ 43 w 112"/>
                <a:gd name="T3" fmla="*/ 5 h 722"/>
                <a:gd name="T4" fmla="*/ 53 w 112"/>
                <a:gd name="T5" fmla="*/ 12 h 722"/>
                <a:gd name="T6" fmla="*/ 63 w 112"/>
                <a:gd name="T7" fmla="*/ 18 h 722"/>
                <a:gd name="T8" fmla="*/ 72 w 112"/>
                <a:gd name="T9" fmla="*/ 24 h 722"/>
                <a:gd name="T10" fmla="*/ 82 w 112"/>
                <a:gd name="T11" fmla="*/ 30 h 722"/>
                <a:gd name="T12" fmla="*/ 91 w 112"/>
                <a:gd name="T13" fmla="*/ 37 h 722"/>
                <a:gd name="T14" fmla="*/ 102 w 112"/>
                <a:gd name="T15" fmla="*/ 42 h 722"/>
                <a:gd name="T16" fmla="*/ 112 w 112"/>
                <a:gd name="T17" fmla="*/ 49 h 722"/>
                <a:gd name="T18" fmla="*/ 103 w 112"/>
                <a:gd name="T19" fmla="*/ 206 h 722"/>
                <a:gd name="T20" fmla="*/ 101 w 112"/>
                <a:gd name="T21" fmla="*/ 385 h 722"/>
                <a:gd name="T22" fmla="*/ 96 w 112"/>
                <a:gd name="T23" fmla="*/ 558 h 722"/>
                <a:gd name="T24" fmla="*/ 84 w 112"/>
                <a:gd name="T25" fmla="*/ 695 h 722"/>
                <a:gd name="T26" fmla="*/ 74 w 112"/>
                <a:gd name="T27" fmla="*/ 699 h 722"/>
                <a:gd name="T28" fmla="*/ 63 w 112"/>
                <a:gd name="T29" fmla="*/ 702 h 722"/>
                <a:gd name="T30" fmla="*/ 52 w 112"/>
                <a:gd name="T31" fmla="*/ 706 h 722"/>
                <a:gd name="T32" fmla="*/ 42 w 112"/>
                <a:gd name="T33" fmla="*/ 708 h 722"/>
                <a:gd name="T34" fmla="*/ 31 w 112"/>
                <a:gd name="T35" fmla="*/ 711 h 722"/>
                <a:gd name="T36" fmla="*/ 21 w 112"/>
                <a:gd name="T37" fmla="*/ 715 h 722"/>
                <a:gd name="T38" fmla="*/ 11 w 112"/>
                <a:gd name="T39" fmla="*/ 718 h 722"/>
                <a:gd name="T40" fmla="*/ 0 w 112"/>
                <a:gd name="T41" fmla="*/ 722 h 722"/>
                <a:gd name="T42" fmla="*/ 7 w 112"/>
                <a:gd name="T43" fmla="*/ 626 h 722"/>
                <a:gd name="T44" fmla="*/ 18 w 112"/>
                <a:gd name="T45" fmla="*/ 539 h 722"/>
                <a:gd name="T46" fmla="*/ 29 w 112"/>
                <a:gd name="T47" fmla="*/ 456 h 722"/>
                <a:gd name="T48" fmla="*/ 41 w 112"/>
                <a:gd name="T49" fmla="*/ 374 h 722"/>
                <a:gd name="T50" fmla="*/ 49 w 112"/>
                <a:gd name="T51" fmla="*/ 291 h 722"/>
                <a:gd name="T52" fmla="*/ 51 w 112"/>
                <a:gd name="T53" fmla="*/ 202 h 722"/>
                <a:gd name="T54" fmla="*/ 48 w 112"/>
                <a:gd name="T55" fmla="*/ 107 h 722"/>
                <a:gd name="T56" fmla="*/ 34 w 112"/>
                <a:gd name="T57" fmla="*/ 0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2" h="722">
                  <a:moveTo>
                    <a:pt x="34" y="0"/>
                  </a:moveTo>
                  <a:lnTo>
                    <a:pt x="43" y="5"/>
                  </a:lnTo>
                  <a:lnTo>
                    <a:pt x="53" y="12"/>
                  </a:lnTo>
                  <a:lnTo>
                    <a:pt x="63" y="18"/>
                  </a:lnTo>
                  <a:lnTo>
                    <a:pt x="72" y="24"/>
                  </a:lnTo>
                  <a:lnTo>
                    <a:pt x="82" y="30"/>
                  </a:lnTo>
                  <a:lnTo>
                    <a:pt x="91" y="37"/>
                  </a:lnTo>
                  <a:lnTo>
                    <a:pt x="102" y="42"/>
                  </a:lnTo>
                  <a:lnTo>
                    <a:pt x="112" y="49"/>
                  </a:lnTo>
                  <a:lnTo>
                    <a:pt x="103" y="206"/>
                  </a:lnTo>
                  <a:lnTo>
                    <a:pt x="101" y="385"/>
                  </a:lnTo>
                  <a:lnTo>
                    <a:pt x="96" y="558"/>
                  </a:lnTo>
                  <a:lnTo>
                    <a:pt x="84" y="695"/>
                  </a:lnTo>
                  <a:lnTo>
                    <a:pt x="74" y="699"/>
                  </a:lnTo>
                  <a:lnTo>
                    <a:pt x="63" y="702"/>
                  </a:lnTo>
                  <a:lnTo>
                    <a:pt x="52" y="706"/>
                  </a:lnTo>
                  <a:lnTo>
                    <a:pt x="42" y="708"/>
                  </a:lnTo>
                  <a:lnTo>
                    <a:pt x="31" y="711"/>
                  </a:lnTo>
                  <a:lnTo>
                    <a:pt x="21" y="715"/>
                  </a:lnTo>
                  <a:lnTo>
                    <a:pt x="11" y="718"/>
                  </a:lnTo>
                  <a:lnTo>
                    <a:pt x="0" y="722"/>
                  </a:lnTo>
                  <a:lnTo>
                    <a:pt x="7" y="626"/>
                  </a:lnTo>
                  <a:lnTo>
                    <a:pt x="18" y="539"/>
                  </a:lnTo>
                  <a:lnTo>
                    <a:pt x="29" y="456"/>
                  </a:lnTo>
                  <a:lnTo>
                    <a:pt x="41" y="374"/>
                  </a:lnTo>
                  <a:lnTo>
                    <a:pt x="49" y="291"/>
                  </a:lnTo>
                  <a:lnTo>
                    <a:pt x="51" y="202"/>
                  </a:lnTo>
                  <a:lnTo>
                    <a:pt x="48" y="107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4C3A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50" name="Freeform 626"/>
            <p:cNvSpPr>
              <a:spLocks/>
            </p:cNvSpPr>
            <p:nvPr/>
          </p:nvSpPr>
          <p:spPr bwMode="auto">
            <a:xfrm>
              <a:off x="1179" y="775"/>
              <a:ext cx="57" cy="364"/>
            </a:xfrm>
            <a:custGeom>
              <a:avLst/>
              <a:gdLst>
                <a:gd name="T0" fmla="*/ 36 w 114"/>
                <a:gd name="T1" fmla="*/ 0 h 729"/>
                <a:gd name="T2" fmla="*/ 114 w 114"/>
                <a:gd name="T3" fmla="*/ 49 h 729"/>
                <a:gd name="T4" fmla="*/ 104 w 114"/>
                <a:gd name="T5" fmla="*/ 207 h 729"/>
                <a:gd name="T6" fmla="*/ 101 w 114"/>
                <a:gd name="T7" fmla="*/ 389 h 729"/>
                <a:gd name="T8" fmla="*/ 97 w 114"/>
                <a:gd name="T9" fmla="*/ 563 h 729"/>
                <a:gd name="T10" fmla="*/ 86 w 114"/>
                <a:gd name="T11" fmla="*/ 701 h 729"/>
                <a:gd name="T12" fmla="*/ 0 w 114"/>
                <a:gd name="T13" fmla="*/ 729 h 729"/>
                <a:gd name="T14" fmla="*/ 7 w 114"/>
                <a:gd name="T15" fmla="*/ 633 h 729"/>
                <a:gd name="T16" fmla="*/ 19 w 114"/>
                <a:gd name="T17" fmla="*/ 545 h 729"/>
                <a:gd name="T18" fmla="*/ 30 w 114"/>
                <a:gd name="T19" fmla="*/ 460 h 729"/>
                <a:gd name="T20" fmla="*/ 42 w 114"/>
                <a:gd name="T21" fmla="*/ 378 h 729"/>
                <a:gd name="T22" fmla="*/ 50 w 114"/>
                <a:gd name="T23" fmla="*/ 292 h 729"/>
                <a:gd name="T24" fmla="*/ 53 w 114"/>
                <a:gd name="T25" fmla="*/ 204 h 729"/>
                <a:gd name="T26" fmla="*/ 50 w 114"/>
                <a:gd name="T27" fmla="*/ 107 h 729"/>
                <a:gd name="T28" fmla="*/ 36 w 114"/>
                <a:gd name="T29" fmla="*/ 0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4" h="729">
                  <a:moveTo>
                    <a:pt x="36" y="0"/>
                  </a:moveTo>
                  <a:lnTo>
                    <a:pt x="114" y="49"/>
                  </a:lnTo>
                  <a:lnTo>
                    <a:pt x="104" y="207"/>
                  </a:lnTo>
                  <a:lnTo>
                    <a:pt x="101" y="389"/>
                  </a:lnTo>
                  <a:lnTo>
                    <a:pt x="97" y="563"/>
                  </a:lnTo>
                  <a:lnTo>
                    <a:pt x="86" y="701"/>
                  </a:lnTo>
                  <a:lnTo>
                    <a:pt x="0" y="729"/>
                  </a:lnTo>
                  <a:lnTo>
                    <a:pt x="7" y="633"/>
                  </a:lnTo>
                  <a:lnTo>
                    <a:pt x="19" y="545"/>
                  </a:lnTo>
                  <a:lnTo>
                    <a:pt x="30" y="460"/>
                  </a:lnTo>
                  <a:lnTo>
                    <a:pt x="42" y="378"/>
                  </a:lnTo>
                  <a:lnTo>
                    <a:pt x="50" y="292"/>
                  </a:lnTo>
                  <a:lnTo>
                    <a:pt x="53" y="204"/>
                  </a:lnTo>
                  <a:lnTo>
                    <a:pt x="50" y="10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473A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51" name="Freeform 627"/>
            <p:cNvSpPr>
              <a:spLocks/>
            </p:cNvSpPr>
            <p:nvPr/>
          </p:nvSpPr>
          <p:spPr bwMode="auto">
            <a:xfrm>
              <a:off x="603" y="1149"/>
              <a:ext cx="473" cy="39"/>
            </a:xfrm>
            <a:custGeom>
              <a:avLst/>
              <a:gdLst>
                <a:gd name="T0" fmla="*/ 3 w 946"/>
                <a:gd name="T1" fmla="*/ 0 h 78"/>
                <a:gd name="T2" fmla="*/ 46 w 946"/>
                <a:gd name="T3" fmla="*/ 11 h 78"/>
                <a:gd name="T4" fmla="*/ 89 w 946"/>
                <a:gd name="T5" fmla="*/ 20 h 78"/>
                <a:gd name="T6" fmla="*/ 130 w 946"/>
                <a:gd name="T7" fmla="*/ 27 h 78"/>
                <a:gd name="T8" fmla="*/ 170 w 946"/>
                <a:gd name="T9" fmla="*/ 34 h 78"/>
                <a:gd name="T10" fmla="*/ 210 w 946"/>
                <a:gd name="T11" fmla="*/ 38 h 78"/>
                <a:gd name="T12" fmla="*/ 249 w 946"/>
                <a:gd name="T13" fmla="*/ 42 h 78"/>
                <a:gd name="T14" fmla="*/ 288 w 946"/>
                <a:gd name="T15" fmla="*/ 45 h 78"/>
                <a:gd name="T16" fmla="*/ 330 w 946"/>
                <a:gd name="T17" fmla="*/ 46 h 78"/>
                <a:gd name="T18" fmla="*/ 371 w 946"/>
                <a:gd name="T19" fmla="*/ 48 h 78"/>
                <a:gd name="T20" fmla="*/ 414 w 946"/>
                <a:gd name="T21" fmla="*/ 46 h 78"/>
                <a:gd name="T22" fmla="*/ 460 w 946"/>
                <a:gd name="T23" fmla="*/ 45 h 78"/>
                <a:gd name="T24" fmla="*/ 507 w 946"/>
                <a:gd name="T25" fmla="*/ 43 h 78"/>
                <a:gd name="T26" fmla="*/ 558 w 946"/>
                <a:gd name="T27" fmla="*/ 40 h 78"/>
                <a:gd name="T28" fmla="*/ 612 w 946"/>
                <a:gd name="T29" fmla="*/ 35 h 78"/>
                <a:gd name="T30" fmla="*/ 670 w 946"/>
                <a:gd name="T31" fmla="*/ 30 h 78"/>
                <a:gd name="T32" fmla="*/ 732 w 946"/>
                <a:gd name="T33" fmla="*/ 25 h 78"/>
                <a:gd name="T34" fmla="*/ 769 w 946"/>
                <a:gd name="T35" fmla="*/ 18 h 78"/>
                <a:gd name="T36" fmla="*/ 839 w 946"/>
                <a:gd name="T37" fmla="*/ 21 h 78"/>
                <a:gd name="T38" fmla="*/ 946 w 946"/>
                <a:gd name="T39" fmla="*/ 35 h 78"/>
                <a:gd name="T40" fmla="*/ 826 w 946"/>
                <a:gd name="T41" fmla="*/ 49 h 78"/>
                <a:gd name="T42" fmla="*/ 736 w 946"/>
                <a:gd name="T43" fmla="*/ 61 h 78"/>
                <a:gd name="T44" fmla="*/ 698 w 946"/>
                <a:gd name="T45" fmla="*/ 66 h 78"/>
                <a:gd name="T46" fmla="*/ 660 w 946"/>
                <a:gd name="T47" fmla="*/ 71 h 78"/>
                <a:gd name="T48" fmla="*/ 622 w 946"/>
                <a:gd name="T49" fmla="*/ 73 h 78"/>
                <a:gd name="T50" fmla="*/ 585 w 946"/>
                <a:gd name="T51" fmla="*/ 75 h 78"/>
                <a:gd name="T52" fmla="*/ 549 w 946"/>
                <a:gd name="T53" fmla="*/ 78 h 78"/>
                <a:gd name="T54" fmla="*/ 513 w 946"/>
                <a:gd name="T55" fmla="*/ 78 h 78"/>
                <a:gd name="T56" fmla="*/ 477 w 946"/>
                <a:gd name="T57" fmla="*/ 78 h 78"/>
                <a:gd name="T58" fmla="*/ 443 w 946"/>
                <a:gd name="T59" fmla="*/ 78 h 78"/>
                <a:gd name="T60" fmla="*/ 409 w 946"/>
                <a:gd name="T61" fmla="*/ 76 h 78"/>
                <a:gd name="T62" fmla="*/ 376 w 946"/>
                <a:gd name="T63" fmla="*/ 75 h 78"/>
                <a:gd name="T64" fmla="*/ 345 w 946"/>
                <a:gd name="T65" fmla="*/ 73 h 78"/>
                <a:gd name="T66" fmla="*/ 314 w 946"/>
                <a:gd name="T67" fmla="*/ 71 h 78"/>
                <a:gd name="T68" fmla="*/ 284 w 946"/>
                <a:gd name="T69" fmla="*/ 67 h 78"/>
                <a:gd name="T70" fmla="*/ 255 w 946"/>
                <a:gd name="T71" fmla="*/ 65 h 78"/>
                <a:gd name="T72" fmla="*/ 227 w 946"/>
                <a:gd name="T73" fmla="*/ 61 h 78"/>
                <a:gd name="T74" fmla="*/ 202 w 946"/>
                <a:gd name="T75" fmla="*/ 57 h 78"/>
                <a:gd name="T76" fmla="*/ 177 w 946"/>
                <a:gd name="T77" fmla="*/ 53 h 78"/>
                <a:gd name="T78" fmla="*/ 154 w 946"/>
                <a:gd name="T79" fmla="*/ 49 h 78"/>
                <a:gd name="T80" fmla="*/ 130 w 946"/>
                <a:gd name="T81" fmla="*/ 45 h 78"/>
                <a:gd name="T82" fmla="*/ 111 w 946"/>
                <a:gd name="T83" fmla="*/ 41 h 78"/>
                <a:gd name="T84" fmla="*/ 91 w 946"/>
                <a:gd name="T85" fmla="*/ 36 h 78"/>
                <a:gd name="T86" fmla="*/ 74 w 946"/>
                <a:gd name="T87" fmla="*/ 31 h 78"/>
                <a:gd name="T88" fmla="*/ 58 w 946"/>
                <a:gd name="T89" fmla="*/ 28 h 78"/>
                <a:gd name="T90" fmla="*/ 44 w 946"/>
                <a:gd name="T91" fmla="*/ 23 h 78"/>
                <a:gd name="T92" fmla="*/ 33 w 946"/>
                <a:gd name="T93" fmla="*/ 20 h 78"/>
                <a:gd name="T94" fmla="*/ 22 w 946"/>
                <a:gd name="T95" fmla="*/ 16 h 78"/>
                <a:gd name="T96" fmla="*/ 13 w 946"/>
                <a:gd name="T97" fmla="*/ 13 h 78"/>
                <a:gd name="T98" fmla="*/ 7 w 946"/>
                <a:gd name="T99" fmla="*/ 10 h 78"/>
                <a:gd name="T100" fmla="*/ 3 w 946"/>
                <a:gd name="T101" fmla="*/ 6 h 78"/>
                <a:gd name="T102" fmla="*/ 0 w 946"/>
                <a:gd name="T103" fmla="*/ 4 h 78"/>
                <a:gd name="T104" fmla="*/ 0 w 946"/>
                <a:gd name="T105" fmla="*/ 2 h 78"/>
                <a:gd name="T106" fmla="*/ 3 w 946"/>
                <a:gd name="T10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46" h="78">
                  <a:moveTo>
                    <a:pt x="3" y="0"/>
                  </a:moveTo>
                  <a:lnTo>
                    <a:pt x="46" y="11"/>
                  </a:lnTo>
                  <a:lnTo>
                    <a:pt x="89" y="20"/>
                  </a:lnTo>
                  <a:lnTo>
                    <a:pt x="130" y="27"/>
                  </a:lnTo>
                  <a:lnTo>
                    <a:pt x="170" y="34"/>
                  </a:lnTo>
                  <a:lnTo>
                    <a:pt x="210" y="38"/>
                  </a:lnTo>
                  <a:lnTo>
                    <a:pt x="249" y="42"/>
                  </a:lnTo>
                  <a:lnTo>
                    <a:pt x="288" y="45"/>
                  </a:lnTo>
                  <a:lnTo>
                    <a:pt x="330" y="46"/>
                  </a:lnTo>
                  <a:lnTo>
                    <a:pt x="371" y="48"/>
                  </a:lnTo>
                  <a:lnTo>
                    <a:pt x="414" y="46"/>
                  </a:lnTo>
                  <a:lnTo>
                    <a:pt x="460" y="45"/>
                  </a:lnTo>
                  <a:lnTo>
                    <a:pt x="507" y="43"/>
                  </a:lnTo>
                  <a:lnTo>
                    <a:pt x="558" y="40"/>
                  </a:lnTo>
                  <a:lnTo>
                    <a:pt x="612" y="35"/>
                  </a:lnTo>
                  <a:lnTo>
                    <a:pt x="670" y="30"/>
                  </a:lnTo>
                  <a:lnTo>
                    <a:pt x="732" y="25"/>
                  </a:lnTo>
                  <a:lnTo>
                    <a:pt x="769" y="18"/>
                  </a:lnTo>
                  <a:lnTo>
                    <a:pt x="839" y="21"/>
                  </a:lnTo>
                  <a:lnTo>
                    <a:pt x="946" y="35"/>
                  </a:lnTo>
                  <a:lnTo>
                    <a:pt x="826" y="49"/>
                  </a:lnTo>
                  <a:lnTo>
                    <a:pt x="736" y="61"/>
                  </a:lnTo>
                  <a:lnTo>
                    <a:pt x="698" y="66"/>
                  </a:lnTo>
                  <a:lnTo>
                    <a:pt x="660" y="71"/>
                  </a:lnTo>
                  <a:lnTo>
                    <a:pt x="622" y="73"/>
                  </a:lnTo>
                  <a:lnTo>
                    <a:pt x="585" y="75"/>
                  </a:lnTo>
                  <a:lnTo>
                    <a:pt x="549" y="78"/>
                  </a:lnTo>
                  <a:lnTo>
                    <a:pt x="513" y="78"/>
                  </a:lnTo>
                  <a:lnTo>
                    <a:pt x="477" y="78"/>
                  </a:lnTo>
                  <a:lnTo>
                    <a:pt x="443" y="78"/>
                  </a:lnTo>
                  <a:lnTo>
                    <a:pt x="409" y="76"/>
                  </a:lnTo>
                  <a:lnTo>
                    <a:pt x="376" y="75"/>
                  </a:lnTo>
                  <a:lnTo>
                    <a:pt x="345" y="73"/>
                  </a:lnTo>
                  <a:lnTo>
                    <a:pt x="314" y="71"/>
                  </a:lnTo>
                  <a:lnTo>
                    <a:pt x="284" y="67"/>
                  </a:lnTo>
                  <a:lnTo>
                    <a:pt x="255" y="65"/>
                  </a:lnTo>
                  <a:lnTo>
                    <a:pt x="227" y="61"/>
                  </a:lnTo>
                  <a:lnTo>
                    <a:pt x="202" y="57"/>
                  </a:lnTo>
                  <a:lnTo>
                    <a:pt x="177" y="53"/>
                  </a:lnTo>
                  <a:lnTo>
                    <a:pt x="154" y="49"/>
                  </a:lnTo>
                  <a:lnTo>
                    <a:pt x="130" y="45"/>
                  </a:lnTo>
                  <a:lnTo>
                    <a:pt x="111" y="41"/>
                  </a:lnTo>
                  <a:lnTo>
                    <a:pt x="91" y="36"/>
                  </a:lnTo>
                  <a:lnTo>
                    <a:pt x="74" y="31"/>
                  </a:lnTo>
                  <a:lnTo>
                    <a:pt x="58" y="28"/>
                  </a:lnTo>
                  <a:lnTo>
                    <a:pt x="44" y="23"/>
                  </a:lnTo>
                  <a:lnTo>
                    <a:pt x="33" y="20"/>
                  </a:lnTo>
                  <a:lnTo>
                    <a:pt x="22" y="16"/>
                  </a:lnTo>
                  <a:lnTo>
                    <a:pt x="13" y="13"/>
                  </a:lnTo>
                  <a:lnTo>
                    <a:pt x="7" y="10"/>
                  </a:lnTo>
                  <a:lnTo>
                    <a:pt x="3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7C4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52" name="Freeform 628"/>
            <p:cNvSpPr>
              <a:spLocks/>
            </p:cNvSpPr>
            <p:nvPr/>
          </p:nvSpPr>
          <p:spPr bwMode="auto">
            <a:xfrm>
              <a:off x="741" y="1188"/>
              <a:ext cx="177" cy="46"/>
            </a:xfrm>
            <a:custGeom>
              <a:avLst/>
              <a:gdLst>
                <a:gd name="T0" fmla="*/ 0 w 352"/>
                <a:gd name="T1" fmla="*/ 0 h 92"/>
                <a:gd name="T2" fmla="*/ 46 w 352"/>
                <a:gd name="T3" fmla="*/ 8 h 92"/>
                <a:gd name="T4" fmla="*/ 128 w 352"/>
                <a:gd name="T5" fmla="*/ 8 h 92"/>
                <a:gd name="T6" fmla="*/ 189 w 352"/>
                <a:gd name="T7" fmla="*/ 8 h 92"/>
                <a:gd name="T8" fmla="*/ 252 w 352"/>
                <a:gd name="T9" fmla="*/ 4 h 92"/>
                <a:gd name="T10" fmla="*/ 260 w 352"/>
                <a:gd name="T11" fmla="*/ 27 h 92"/>
                <a:gd name="T12" fmla="*/ 278 w 352"/>
                <a:gd name="T13" fmla="*/ 54 h 92"/>
                <a:gd name="T14" fmla="*/ 319 w 352"/>
                <a:gd name="T15" fmla="*/ 71 h 92"/>
                <a:gd name="T16" fmla="*/ 352 w 352"/>
                <a:gd name="T17" fmla="*/ 92 h 92"/>
                <a:gd name="T18" fmla="*/ 291 w 352"/>
                <a:gd name="T19" fmla="*/ 92 h 92"/>
                <a:gd name="T20" fmla="*/ 211 w 352"/>
                <a:gd name="T21" fmla="*/ 84 h 92"/>
                <a:gd name="T22" fmla="*/ 135 w 352"/>
                <a:gd name="T23" fmla="*/ 74 h 92"/>
                <a:gd name="T24" fmla="*/ 83 w 352"/>
                <a:gd name="T25" fmla="*/ 64 h 92"/>
                <a:gd name="T26" fmla="*/ 20 w 352"/>
                <a:gd name="T27" fmla="*/ 25 h 92"/>
                <a:gd name="T28" fmla="*/ 0 w 352"/>
                <a:gd name="T2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2" h="92">
                  <a:moveTo>
                    <a:pt x="0" y="0"/>
                  </a:moveTo>
                  <a:lnTo>
                    <a:pt x="46" y="8"/>
                  </a:lnTo>
                  <a:lnTo>
                    <a:pt x="128" y="8"/>
                  </a:lnTo>
                  <a:lnTo>
                    <a:pt x="189" y="8"/>
                  </a:lnTo>
                  <a:lnTo>
                    <a:pt x="252" y="4"/>
                  </a:lnTo>
                  <a:lnTo>
                    <a:pt x="260" y="27"/>
                  </a:lnTo>
                  <a:lnTo>
                    <a:pt x="278" y="54"/>
                  </a:lnTo>
                  <a:lnTo>
                    <a:pt x="319" y="71"/>
                  </a:lnTo>
                  <a:lnTo>
                    <a:pt x="352" y="92"/>
                  </a:lnTo>
                  <a:lnTo>
                    <a:pt x="291" y="92"/>
                  </a:lnTo>
                  <a:lnTo>
                    <a:pt x="211" y="84"/>
                  </a:lnTo>
                  <a:lnTo>
                    <a:pt x="135" y="74"/>
                  </a:lnTo>
                  <a:lnTo>
                    <a:pt x="83" y="64"/>
                  </a:lnTo>
                  <a:lnTo>
                    <a:pt x="20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4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53" name="Freeform 629"/>
            <p:cNvSpPr>
              <a:spLocks/>
            </p:cNvSpPr>
            <p:nvPr/>
          </p:nvSpPr>
          <p:spPr bwMode="auto">
            <a:xfrm>
              <a:off x="709" y="1227"/>
              <a:ext cx="309" cy="76"/>
            </a:xfrm>
            <a:custGeom>
              <a:avLst/>
              <a:gdLst>
                <a:gd name="T0" fmla="*/ 171 w 619"/>
                <a:gd name="T1" fmla="*/ 0 h 151"/>
                <a:gd name="T2" fmla="*/ 134 w 619"/>
                <a:gd name="T3" fmla="*/ 0 h 151"/>
                <a:gd name="T4" fmla="*/ 75 w 619"/>
                <a:gd name="T5" fmla="*/ 20 h 151"/>
                <a:gd name="T6" fmla="*/ 14 w 619"/>
                <a:gd name="T7" fmla="*/ 47 h 151"/>
                <a:gd name="T8" fmla="*/ 3 w 619"/>
                <a:gd name="T9" fmla="*/ 60 h 151"/>
                <a:gd name="T10" fmla="*/ 0 w 619"/>
                <a:gd name="T11" fmla="*/ 71 h 151"/>
                <a:gd name="T12" fmla="*/ 5 w 619"/>
                <a:gd name="T13" fmla="*/ 82 h 151"/>
                <a:gd name="T14" fmla="*/ 15 w 619"/>
                <a:gd name="T15" fmla="*/ 91 h 151"/>
                <a:gd name="T16" fmla="*/ 33 w 619"/>
                <a:gd name="T17" fmla="*/ 100 h 151"/>
                <a:gd name="T18" fmla="*/ 53 w 619"/>
                <a:gd name="T19" fmla="*/ 107 h 151"/>
                <a:gd name="T20" fmla="*/ 77 w 619"/>
                <a:gd name="T21" fmla="*/ 114 h 151"/>
                <a:gd name="T22" fmla="*/ 105 w 619"/>
                <a:gd name="T23" fmla="*/ 120 h 151"/>
                <a:gd name="T24" fmla="*/ 134 w 619"/>
                <a:gd name="T25" fmla="*/ 126 h 151"/>
                <a:gd name="T26" fmla="*/ 163 w 619"/>
                <a:gd name="T27" fmla="*/ 130 h 151"/>
                <a:gd name="T28" fmla="*/ 191 w 619"/>
                <a:gd name="T29" fmla="*/ 134 h 151"/>
                <a:gd name="T30" fmla="*/ 218 w 619"/>
                <a:gd name="T31" fmla="*/ 137 h 151"/>
                <a:gd name="T32" fmla="*/ 242 w 619"/>
                <a:gd name="T33" fmla="*/ 139 h 151"/>
                <a:gd name="T34" fmla="*/ 263 w 619"/>
                <a:gd name="T35" fmla="*/ 142 h 151"/>
                <a:gd name="T36" fmla="*/ 279 w 619"/>
                <a:gd name="T37" fmla="*/ 143 h 151"/>
                <a:gd name="T38" fmla="*/ 289 w 619"/>
                <a:gd name="T39" fmla="*/ 144 h 151"/>
                <a:gd name="T40" fmla="*/ 478 w 619"/>
                <a:gd name="T41" fmla="*/ 151 h 151"/>
                <a:gd name="T42" fmla="*/ 619 w 619"/>
                <a:gd name="T43" fmla="*/ 134 h 151"/>
                <a:gd name="T44" fmla="*/ 595 w 619"/>
                <a:gd name="T45" fmla="*/ 121 h 151"/>
                <a:gd name="T46" fmla="*/ 572 w 619"/>
                <a:gd name="T47" fmla="*/ 109 h 151"/>
                <a:gd name="T48" fmla="*/ 549 w 619"/>
                <a:gd name="T49" fmla="*/ 98 h 151"/>
                <a:gd name="T50" fmla="*/ 528 w 619"/>
                <a:gd name="T51" fmla="*/ 86 h 151"/>
                <a:gd name="T52" fmla="*/ 506 w 619"/>
                <a:gd name="T53" fmla="*/ 74 h 151"/>
                <a:gd name="T54" fmla="*/ 485 w 619"/>
                <a:gd name="T55" fmla="*/ 61 h 151"/>
                <a:gd name="T56" fmla="*/ 464 w 619"/>
                <a:gd name="T57" fmla="*/ 47 h 151"/>
                <a:gd name="T58" fmla="*/ 443 w 619"/>
                <a:gd name="T59" fmla="*/ 32 h 151"/>
                <a:gd name="T60" fmla="*/ 413 w 619"/>
                <a:gd name="T61" fmla="*/ 31 h 151"/>
                <a:gd name="T62" fmla="*/ 400 w 619"/>
                <a:gd name="T63" fmla="*/ 31 h 151"/>
                <a:gd name="T64" fmla="*/ 386 w 619"/>
                <a:gd name="T65" fmla="*/ 30 h 151"/>
                <a:gd name="T66" fmla="*/ 371 w 619"/>
                <a:gd name="T67" fmla="*/ 30 h 151"/>
                <a:gd name="T68" fmla="*/ 356 w 619"/>
                <a:gd name="T69" fmla="*/ 29 h 151"/>
                <a:gd name="T70" fmla="*/ 339 w 619"/>
                <a:gd name="T71" fmla="*/ 29 h 151"/>
                <a:gd name="T72" fmla="*/ 323 w 619"/>
                <a:gd name="T73" fmla="*/ 28 h 151"/>
                <a:gd name="T74" fmla="*/ 306 w 619"/>
                <a:gd name="T75" fmla="*/ 26 h 151"/>
                <a:gd name="T76" fmla="*/ 288 w 619"/>
                <a:gd name="T77" fmla="*/ 25 h 151"/>
                <a:gd name="T78" fmla="*/ 271 w 619"/>
                <a:gd name="T79" fmla="*/ 23 h 151"/>
                <a:gd name="T80" fmla="*/ 255 w 619"/>
                <a:gd name="T81" fmla="*/ 22 h 151"/>
                <a:gd name="T82" fmla="*/ 238 w 619"/>
                <a:gd name="T83" fmla="*/ 18 h 151"/>
                <a:gd name="T84" fmla="*/ 223 w 619"/>
                <a:gd name="T85" fmla="*/ 16 h 151"/>
                <a:gd name="T86" fmla="*/ 208 w 619"/>
                <a:gd name="T87" fmla="*/ 13 h 151"/>
                <a:gd name="T88" fmla="*/ 194 w 619"/>
                <a:gd name="T89" fmla="*/ 9 h 151"/>
                <a:gd name="T90" fmla="*/ 181 w 619"/>
                <a:gd name="T91" fmla="*/ 5 h 151"/>
                <a:gd name="T92" fmla="*/ 171 w 619"/>
                <a:gd name="T93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19" h="151">
                  <a:moveTo>
                    <a:pt x="171" y="0"/>
                  </a:moveTo>
                  <a:lnTo>
                    <a:pt x="134" y="0"/>
                  </a:lnTo>
                  <a:lnTo>
                    <a:pt x="75" y="20"/>
                  </a:lnTo>
                  <a:lnTo>
                    <a:pt x="14" y="47"/>
                  </a:lnTo>
                  <a:lnTo>
                    <a:pt x="3" y="60"/>
                  </a:lnTo>
                  <a:lnTo>
                    <a:pt x="0" y="71"/>
                  </a:lnTo>
                  <a:lnTo>
                    <a:pt x="5" y="82"/>
                  </a:lnTo>
                  <a:lnTo>
                    <a:pt x="15" y="91"/>
                  </a:lnTo>
                  <a:lnTo>
                    <a:pt x="33" y="100"/>
                  </a:lnTo>
                  <a:lnTo>
                    <a:pt x="53" y="107"/>
                  </a:lnTo>
                  <a:lnTo>
                    <a:pt x="77" y="114"/>
                  </a:lnTo>
                  <a:lnTo>
                    <a:pt x="105" y="120"/>
                  </a:lnTo>
                  <a:lnTo>
                    <a:pt x="134" y="126"/>
                  </a:lnTo>
                  <a:lnTo>
                    <a:pt x="163" y="130"/>
                  </a:lnTo>
                  <a:lnTo>
                    <a:pt x="191" y="134"/>
                  </a:lnTo>
                  <a:lnTo>
                    <a:pt x="218" y="137"/>
                  </a:lnTo>
                  <a:lnTo>
                    <a:pt x="242" y="139"/>
                  </a:lnTo>
                  <a:lnTo>
                    <a:pt x="263" y="142"/>
                  </a:lnTo>
                  <a:lnTo>
                    <a:pt x="279" y="143"/>
                  </a:lnTo>
                  <a:lnTo>
                    <a:pt x="289" y="144"/>
                  </a:lnTo>
                  <a:lnTo>
                    <a:pt x="478" y="151"/>
                  </a:lnTo>
                  <a:lnTo>
                    <a:pt x="619" y="134"/>
                  </a:lnTo>
                  <a:lnTo>
                    <a:pt x="595" y="121"/>
                  </a:lnTo>
                  <a:lnTo>
                    <a:pt x="572" y="109"/>
                  </a:lnTo>
                  <a:lnTo>
                    <a:pt x="549" y="98"/>
                  </a:lnTo>
                  <a:lnTo>
                    <a:pt x="528" y="86"/>
                  </a:lnTo>
                  <a:lnTo>
                    <a:pt x="506" y="74"/>
                  </a:lnTo>
                  <a:lnTo>
                    <a:pt x="485" y="61"/>
                  </a:lnTo>
                  <a:lnTo>
                    <a:pt x="464" y="47"/>
                  </a:lnTo>
                  <a:lnTo>
                    <a:pt x="443" y="32"/>
                  </a:lnTo>
                  <a:lnTo>
                    <a:pt x="413" y="31"/>
                  </a:lnTo>
                  <a:lnTo>
                    <a:pt x="400" y="31"/>
                  </a:lnTo>
                  <a:lnTo>
                    <a:pt x="386" y="30"/>
                  </a:lnTo>
                  <a:lnTo>
                    <a:pt x="371" y="30"/>
                  </a:lnTo>
                  <a:lnTo>
                    <a:pt x="356" y="29"/>
                  </a:lnTo>
                  <a:lnTo>
                    <a:pt x="339" y="29"/>
                  </a:lnTo>
                  <a:lnTo>
                    <a:pt x="323" y="28"/>
                  </a:lnTo>
                  <a:lnTo>
                    <a:pt x="306" y="26"/>
                  </a:lnTo>
                  <a:lnTo>
                    <a:pt x="288" y="25"/>
                  </a:lnTo>
                  <a:lnTo>
                    <a:pt x="271" y="23"/>
                  </a:lnTo>
                  <a:lnTo>
                    <a:pt x="255" y="22"/>
                  </a:lnTo>
                  <a:lnTo>
                    <a:pt x="238" y="18"/>
                  </a:lnTo>
                  <a:lnTo>
                    <a:pt x="223" y="16"/>
                  </a:lnTo>
                  <a:lnTo>
                    <a:pt x="208" y="13"/>
                  </a:lnTo>
                  <a:lnTo>
                    <a:pt x="194" y="9"/>
                  </a:lnTo>
                  <a:lnTo>
                    <a:pt x="181" y="5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7C4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54" name="Freeform 630"/>
            <p:cNvSpPr>
              <a:spLocks/>
            </p:cNvSpPr>
            <p:nvPr/>
          </p:nvSpPr>
          <p:spPr bwMode="auto">
            <a:xfrm>
              <a:off x="746" y="1186"/>
              <a:ext cx="118" cy="46"/>
            </a:xfrm>
            <a:custGeom>
              <a:avLst/>
              <a:gdLst>
                <a:gd name="T0" fmla="*/ 0 w 236"/>
                <a:gd name="T1" fmla="*/ 0 h 92"/>
                <a:gd name="T2" fmla="*/ 14 w 236"/>
                <a:gd name="T3" fmla="*/ 14 h 92"/>
                <a:gd name="T4" fmla="*/ 28 w 236"/>
                <a:gd name="T5" fmla="*/ 27 h 92"/>
                <a:gd name="T6" fmla="*/ 42 w 236"/>
                <a:gd name="T7" fmla="*/ 37 h 92"/>
                <a:gd name="T8" fmla="*/ 54 w 236"/>
                <a:gd name="T9" fmla="*/ 47 h 92"/>
                <a:gd name="T10" fmla="*/ 68 w 236"/>
                <a:gd name="T11" fmla="*/ 55 h 92"/>
                <a:gd name="T12" fmla="*/ 81 w 236"/>
                <a:gd name="T13" fmla="*/ 63 h 92"/>
                <a:gd name="T14" fmla="*/ 93 w 236"/>
                <a:gd name="T15" fmla="*/ 69 h 92"/>
                <a:gd name="T16" fmla="*/ 107 w 236"/>
                <a:gd name="T17" fmla="*/ 75 h 92"/>
                <a:gd name="T18" fmla="*/ 121 w 236"/>
                <a:gd name="T19" fmla="*/ 80 h 92"/>
                <a:gd name="T20" fmla="*/ 135 w 236"/>
                <a:gd name="T21" fmla="*/ 83 h 92"/>
                <a:gd name="T22" fmla="*/ 150 w 236"/>
                <a:gd name="T23" fmla="*/ 86 h 92"/>
                <a:gd name="T24" fmla="*/ 166 w 236"/>
                <a:gd name="T25" fmla="*/ 89 h 92"/>
                <a:gd name="T26" fmla="*/ 182 w 236"/>
                <a:gd name="T27" fmla="*/ 90 h 92"/>
                <a:gd name="T28" fmla="*/ 199 w 236"/>
                <a:gd name="T29" fmla="*/ 91 h 92"/>
                <a:gd name="T30" fmla="*/ 217 w 236"/>
                <a:gd name="T31" fmla="*/ 92 h 92"/>
                <a:gd name="T32" fmla="*/ 236 w 236"/>
                <a:gd name="T33" fmla="*/ 92 h 92"/>
                <a:gd name="T34" fmla="*/ 221 w 236"/>
                <a:gd name="T35" fmla="*/ 83 h 92"/>
                <a:gd name="T36" fmla="*/ 210 w 236"/>
                <a:gd name="T37" fmla="*/ 75 h 92"/>
                <a:gd name="T38" fmla="*/ 199 w 236"/>
                <a:gd name="T39" fmla="*/ 67 h 92"/>
                <a:gd name="T40" fmla="*/ 190 w 236"/>
                <a:gd name="T41" fmla="*/ 58 h 92"/>
                <a:gd name="T42" fmla="*/ 182 w 236"/>
                <a:gd name="T43" fmla="*/ 50 h 92"/>
                <a:gd name="T44" fmla="*/ 174 w 236"/>
                <a:gd name="T45" fmla="*/ 39 h 92"/>
                <a:gd name="T46" fmla="*/ 165 w 236"/>
                <a:gd name="T47" fmla="*/ 28 h 92"/>
                <a:gd name="T48" fmla="*/ 154 w 236"/>
                <a:gd name="T49" fmla="*/ 14 h 92"/>
                <a:gd name="T50" fmla="*/ 100 w 236"/>
                <a:gd name="T51" fmla="*/ 14 h 92"/>
                <a:gd name="T52" fmla="*/ 0 w 236"/>
                <a:gd name="T53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6" h="92">
                  <a:moveTo>
                    <a:pt x="0" y="0"/>
                  </a:moveTo>
                  <a:lnTo>
                    <a:pt x="14" y="14"/>
                  </a:lnTo>
                  <a:lnTo>
                    <a:pt x="28" y="27"/>
                  </a:lnTo>
                  <a:lnTo>
                    <a:pt x="42" y="37"/>
                  </a:lnTo>
                  <a:lnTo>
                    <a:pt x="54" y="47"/>
                  </a:lnTo>
                  <a:lnTo>
                    <a:pt x="68" y="55"/>
                  </a:lnTo>
                  <a:lnTo>
                    <a:pt x="81" y="63"/>
                  </a:lnTo>
                  <a:lnTo>
                    <a:pt x="93" y="69"/>
                  </a:lnTo>
                  <a:lnTo>
                    <a:pt x="107" y="75"/>
                  </a:lnTo>
                  <a:lnTo>
                    <a:pt x="121" y="80"/>
                  </a:lnTo>
                  <a:lnTo>
                    <a:pt x="135" y="83"/>
                  </a:lnTo>
                  <a:lnTo>
                    <a:pt x="150" y="86"/>
                  </a:lnTo>
                  <a:lnTo>
                    <a:pt x="166" y="89"/>
                  </a:lnTo>
                  <a:lnTo>
                    <a:pt x="182" y="90"/>
                  </a:lnTo>
                  <a:lnTo>
                    <a:pt x="199" y="91"/>
                  </a:lnTo>
                  <a:lnTo>
                    <a:pt x="217" y="92"/>
                  </a:lnTo>
                  <a:lnTo>
                    <a:pt x="236" y="92"/>
                  </a:lnTo>
                  <a:lnTo>
                    <a:pt x="221" y="83"/>
                  </a:lnTo>
                  <a:lnTo>
                    <a:pt x="210" y="75"/>
                  </a:lnTo>
                  <a:lnTo>
                    <a:pt x="199" y="67"/>
                  </a:lnTo>
                  <a:lnTo>
                    <a:pt x="190" y="58"/>
                  </a:lnTo>
                  <a:lnTo>
                    <a:pt x="182" y="50"/>
                  </a:lnTo>
                  <a:lnTo>
                    <a:pt x="174" y="39"/>
                  </a:lnTo>
                  <a:lnTo>
                    <a:pt x="165" y="28"/>
                  </a:lnTo>
                  <a:lnTo>
                    <a:pt x="154" y="14"/>
                  </a:lnTo>
                  <a:lnTo>
                    <a:pt x="100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7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55" name="Freeform 631"/>
            <p:cNvSpPr>
              <a:spLocks/>
            </p:cNvSpPr>
            <p:nvPr/>
          </p:nvSpPr>
          <p:spPr bwMode="auto">
            <a:xfrm>
              <a:off x="703" y="1222"/>
              <a:ext cx="250" cy="80"/>
            </a:xfrm>
            <a:custGeom>
              <a:avLst/>
              <a:gdLst>
                <a:gd name="T0" fmla="*/ 132 w 500"/>
                <a:gd name="T1" fmla="*/ 0 h 161"/>
                <a:gd name="T2" fmla="*/ 64 w 500"/>
                <a:gd name="T3" fmla="*/ 30 h 161"/>
                <a:gd name="T4" fmla="*/ 0 w 500"/>
                <a:gd name="T5" fmla="*/ 71 h 161"/>
                <a:gd name="T6" fmla="*/ 6 w 500"/>
                <a:gd name="T7" fmla="*/ 83 h 161"/>
                <a:gd name="T8" fmla="*/ 17 w 500"/>
                <a:gd name="T9" fmla="*/ 96 h 161"/>
                <a:gd name="T10" fmla="*/ 33 w 500"/>
                <a:gd name="T11" fmla="*/ 106 h 161"/>
                <a:gd name="T12" fmla="*/ 54 w 500"/>
                <a:gd name="T13" fmla="*/ 114 h 161"/>
                <a:gd name="T14" fmla="*/ 77 w 500"/>
                <a:gd name="T15" fmla="*/ 123 h 161"/>
                <a:gd name="T16" fmla="*/ 102 w 500"/>
                <a:gd name="T17" fmla="*/ 129 h 161"/>
                <a:gd name="T18" fmla="*/ 131 w 500"/>
                <a:gd name="T19" fmla="*/ 135 h 161"/>
                <a:gd name="T20" fmla="*/ 160 w 500"/>
                <a:gd name="T21" fmla="*/ 140 h 161"/>
                <a:gd name="T22" fmla="*/ 190 w 500"/>
                <a:gd name="T23" fmla="*/ 144 h 161"/>
                <a:gd name="T24" fmla="*/ 220 w 500"/>
                <a:gd name="T25" fmla="*/ 148 h 161"/>
                <a:gd name="T26" fmla="*/ 249 w 500"/>
                <a:gd name="T27" fmla="*/ 150 h 161"/>
                <a:gd name="T28" fmla="*/ 277 w 500"/>
                <a:gd name="T29" fmla="*/ 154 h 161"/>
                <a:gd name="T30" fmla="*/ 303 w 500"/>
                <a:gd name="T31" fmla="*/ 155 h 161"/>
                <a:gd name="T32" fmla="*/ 327 w 500"/>
                <a:gd name="T33" fmla="*/ 157 h 161"/>
                <a:gd name="T34" fmla="*/ 348 w 500"/>
                <a:gd name="T35" fmla="*/ 159 h 161"/>
                <a:gd name="T36" fmla="*/ 364 w 500"/>
                <a:gd name="T37" fmla="*/ 161 h 161"/>
                <a:gd name="T38" fmla="*/ 500 w 500"/>
                <a:gd name="T39" fmla="*/ 161 h 161"/>
                <a:gd name="T40" fmla="*/ 432 w 500"/>
                <a:gd name="T41" fmla="*/ 114 h 161"/>
                <a:gd name="T42" fmla="*/ 382 w 500"/>
                <a:gd name="T43" fmla="*/ 37 h 161"/>
                <a:gd name="T44" fmla="*/ 291 w 500"/>
                <a:gd name="T45" fmla="*/ 37 h 161"/>
                <a:gd name="T46" fmla="*/ 173 w 500"/>
                <a:gd name="T47" fmla="*/ 17 h 161"/>
                <a:gd name="T48" fmla="*/ 132 w 500"/>
                <a:gd name="T49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0" h="161">
                  <a:moveTo>
                    <a:pt x="132" y="0"/>
                  </a:moveTo>
                  <a:lnTo>
                    <a:pt x="64" y="30"/>
                  </a:lnTo>
                  <a:lnTo>
                    <a:pt x="0" y="71"/>
                  </a:lnTo>
                  <a:lnTo>
                    <a:pt x="6" y="83"/>
                  </a:lnTo>
                  <a:lnTo>
                    <a:pt x="17" y="96"/>
                  </a:lnTo>
                  <a:lnTo>
                    <a:pt x="33" y="106"/>
                  </a:lnTo>
                  <a:lnTo>
                    <a:pt x="54" y="114"/>
                  </a:lnTo>
                  <a:lnTo>
                    <a:pt x="77" y="123"/>
                  </a:lnTo>
                  <a:lnTo>
                    <a:pt x="102" y="129"/>
                  </a:lnTo>
                  <a:lnTo>
                    <a:pt x="131" y="135"/>
                  </a:lnTo>
                  <a:lnTo>
                    <a:pt x="160" y="140"/>
                  </a:lnTo>
                  <a:lnTo>
                    <a:pt x="190" y="144"/>
                  </a:lnTo>
                  <a:lnTo>
                    <a:pt x="220" y="148"/>
                  </a:lnTo>
                  <a:lnTo>
                    <a:pt x="249" y="150"/>
                  </a:lnTo>
                  <a:lnTo>
                    <a:pt x="277" y="154"/>
                  </a:lnTo>
                  <a:lnTo>
                    <a:pt x="303" y="155"/>
                  </a:lnTo>
                  <a:lnTo>
                    <a:pt x="327" y="157"/>
                  </a:lnTo>
                  <a:lnTo>
                    <a:pt x="348" y="159"/>
                  </a:lnTo>
                  <a:lnTo>
                    <a:pt x="364" y="161"/>
                  </a:lnTo>
                  <a:lnTo>
                    <a:pt x="500" y="161"/>
                  </a:lnTo>
                  <a:lnTo>
                    <a:pt x="432" y="114"/>
                  </a:lnTo>
                  <a:lnTo>
                    <a:pt x="382" y="37"/>
                  </a:lnTo>
                  <a:lnTo>
                    <a:pt x="291" y="37"/>
                  </a:lnTo>
                  <a:lnTo>
                    <a:pt x="173" y="17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967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56" name="Freeform 632"/>
            <p:cNvSpPr>
              <a:spLocks/>
            </p:cNvSpPr>
            <p:nvPr/>
          </p:nvSpPr>
          <p:spPr bwMode="auto">
            <a:xfrm>
              <a:off x="458" y="935"/>
              <a:ext cx="78" cy="16"/>
            </a:xfrm>
            <a:custGeom>
              <a:avLst/>
              <a:gdLst>
                <a:gd name="T0" fmla="*/ 0 w 157"/>
                <a:gd name="T1" fmla="*/ 17 h 31"/>
                <a:gd name="T2" fmla="*/ 0 w 157"/>
                <a:gd name="T3" fmla="*/ 30 h 31"/>
                <a:gd name="T4" fmla="*/ 157 w 157"/>
                <a:gd name="T5" fmla="*/ 31 h 31"/>
                <a:gd name="T6" fmla="*/ 157 w 157"/>
                <a:gd name="T7" fmla="*/ 13 h 31"/>
                <a:gd name="T8" fmla="*/ 102 w 157"/>
                <a:gd name="T9" fmla="*/ 15 h 31"/>
                <a:gd name="T10" fmla="*/ 96 w 157"/>
                <a:gd name="T11" fmla="*/ 9 h 31"/>
                <a:gd name="T12" fmla="*/ 89 w 157"/>
                <a:gd name="T13" fmla="*/ 5 h 31"/>
                <a:gd name="T14" fmla="*/ 83 w 157"/>
                <a:gd name="T15" fmla="*/ 2 h 31"/>
                <a:gd name="T16" fmla="*/ 76 w 157"/>
                <a:gd name="T17" fmla="*/ 0 h 31"/>
                <a:gd name="T18" fmla="*/ 70 w 157"/>
                <a:gd name="T19" fmla="*/ 1 h 31"/>
                <a:gd name="T20" fmla="*/ 65 w 157"/>
                <a:gd name="T21" fmla="*/ 3 h 31"/>
                <a:gd name="T22" fmla="*/ 59 w 157"/>
                <a:gd name="T23" fmla="*/ 8 h 31"/>
                <a:gd name="T24" fmla="*/ 54 w 157"/>
                <a:gd name="T25" fmla="*/ 15 h 31"/>
                <a:gd name="T26" fmla="*/ 0 w 157"/>
                <a:gd name="T27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7" h="31">
                  <a:moveTo>
                    <a:pt x="0" y="17"/>
                  </a:moveTo>
                  <a:lnTo>
                    <a:pt x="0" y="30"/>
                  </a:lnTo>
                  <a:lnTo>
                    <a:pt x="157" y="31"/>
                  </a:lnTo>
                  <a:lnTo>
                    <a:pt x="157" y="13"/>
                  </a:lnTo>
                  <a:lnTo>
                    <a:pt x="102" y="15"/>
                  </a:lnTo>
                  <a:lnTo>
                    <a:pt x="96" y="9"/>
                  </a:lnTo>
                  <a:lnTo>
                    <a:pt x="89" y="5"/>
                  </a:lnTo>
                  <a:lnTo>
                    <a:pt x="83" y="2"/>
                  </a:lnTo>
                  <a:lnTo>
                    <a:pt x="76" y="0"/>
                  </a:lnTo>
                  <a:lnTo>
                    <a:pt x="70" y="1"/>
                  </a:lnTo>
                  <a:lnTo>
                    <a:pt x="65" y="3"/>
                  </a:lnTo>
                  <a:lnTo>
                    <a:pt x="59" y="8"/>
                  </a:lnTo>
                  <a:lnTo>
                    <a:pt x="54" y="15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57" name="Freeform 633"/>
            <p:cNvSpPr>
              <a:spLocks/>
            </p:cNvSpPr>
            <p:nvPr/>
          </p:nvSpPr>
          <p:spPr bwMode="auto">
            <a:xfrm>
              <a:off x="451" y="975"/>
              <a:ext cx="89" cy="219"/>
            </a:xfrm>
            <a:custGeom>
              <a:avLst/>
              <a:gdLst>
                <a:gd name="T0" fmla="*/ 135 w 179"/>
                <a:gd name="T1" fmla="*/ 0 h 438"/>
                <a:gd name="T2" fmla="*/ 179 w 179"/>
                <a:gd name="T3" fmla="*/ 0 h 438"/>
                <a:gd name="T4" fmla="*/ 155 w 179"/>
                <a:gd name="T5" fmla="*/ 25 h 438"/>
                <a:gd name="T6" fmla="*/ 154 w 179"/>
                <a:gd name="T7" fmla="*/ 125 h 438"/>
                <a:gd name="T8" fmla="*/ 156 w 179"/>
                <a:gd name="T9" fmla="*/ 228 h 438"/>
                <a:gd name="T10" fmla="*/ 163 w 179"/>
                <a:gd name="T11" fmla="*/ 324 h 438"/>
                <a:gd name="T12" fmla="*/ 171 w 179"/>
                <a:gd name="T13" fmla="*/ 401 h 438"/>
                <a:gd name="T14" fmla="*/ 21 w 179"/>
                <a:gd name="T15" fmla="*/ 401 h 438"/>
                <a:gd name="T16" fmla="*/ 0 w 179"/>
                <a:gd name="T17" fmla="*/ 438 h 438"/>
                <a:gd name="T18" fmla="*/ 3 w 179"/>
                <a:gd name="T19" fmla="*/ 374 h 438"/>
                <a:gd name="T20" fmla="*/ 135 w 179"/>
                <a:gd name="T21" fmla="*/ 384 h 438"/>
                <a:gd name="T22" fmla="*/ 135 w 179"/>
                <a:gd name="T23" fmla="*/ 0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9" h="438">
                  <a:moveTo>
                    <a:pt x="135" y="0"/>
                  </a:moveTo>
                  <a:lnTo>
                    <a:pt x="179" y="0"/>
                  </a:lnTo>
                  <a:lnTo>
                    <a:pt x="155" y="25"/>
                  </a:lnTo>
                  <a:lnTo>
                    <a:pt x="154" y="125"/>
                  </a:lnTo>
                  <a:lnTo>
                    <a:pt x="156" y="228"/>
                  </a:lnTo>
                  <a:lnTo>
                    <a:pt x="163" y="324"/>
                  </a:lnTo>
                  <a:lnTo>
                    <a:pt x="171" y="401"/>
                  </a:lnTo>
                  <a:lnTo>
                    <a:pt x="21" y="401"/>
                  </a:lnTo>
                  <a:lnTo>
                    <a:pt x="0" y="438"/>
                  </a:lnTo>
                  <a:lnTo>
                    <a:pt x="3" y="374"/>
                  </a:lnTo>
                  <a:lnTo>
                    <a:pt x="135" y="38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58" name="Freeform 634"/>
            <p:cNvSpPr>
              <a:spLocks/>
            </p:cNvSpPr>
            <p:nvPr/>
          </p:nvSpPr>
          <p:spPr bwMode="auto">
            <a:xfrm>
              <a:off x="443" y="950"/>
              <a:ext cx="106" cy="251"/>
            </a:xfrm>
            <a:custGeom>
              <a:avLst/>
              <a:gdLst>
                <a:gd name="T0" fmla="*/ 0 w 211"/>
                <a:gd name="T1" fmla="*/ 45 h 502"/>
                <a:gd name="T2" fmla="*/ 0 w 211"/>
                <a:gd name="T3" fmla="*/ 500 h 502"/>
                <a:gd name="T4" fmla="*/ 21 w 211"/>
                <a:gd name="T5" fmla="*/ 502 h 502"/>
                <a:gd name="T6" fmla="*/ 21 w 211"/>
                <a:gd name="T7" fmla="*/ 418 h 502"/>
                <a:gd name="T8" fmla="*/ 22 w 211"/>
                <a:gd name="T9" fmla="*/ 70 h 502"/>
                <a:gd name="T10" fmla="*/ 211 w 211"/>
                <a:gd name="T11" fmla="*/ 41 h 502"/>
                <a:gd name="T12" fmla="*/ 211 w 211"/>
                <a:gd name="T13" fmla="*/ 13 h 502"/>
                <a:gd name="T14" fmla="*/ 5 w 211"/>
                <a:gd name="T15" fmla="*/ 0 h 502"/>
                <a:gd name="T16" fmla="*/ 0 w 211"/>
                <a:gd name="T17" fmla="*/ 45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" h="502">
                  <a:moveTo>
                    <a:pt x="0" y="45"/>
                  </a:moveTo>
                  <a:lnTo>
                    <a:pt x="0" y="500"/>
                  </a:lnTo>
                  <a:lnTo>
                    <a:pt x="21" y="502"/>
                  </a:lnTo>
                  <a:lnTo>
                    <a:pt x="21" y="418"/>
                  </a:lnTo>
                  <a:lnTo>
                    <a:pt x="22" y="70"/>
                  </a:lnTo>
                  <a:lnTo>
                    <a:pt x="211" y="41"/>
                  </a:lnTo>
                  <a:lnTo>
                    <a:pt x="211" y="13"/>
                  </a:lnTo>
                  <a:lnTo>
                    <a:pt x="5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DBC9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59" name="Freeform 635"/>
            <p:cNvSpPr>
              <a:spLocks/>
            </p:cNvSpPr>
            <p:nvPr/>
          </p:nvSpPr>
          <p:spPr bwMode="auto">
            <a:xfrm>
              <a:off x="458" y="979"/>
              <a:ext cx="91" cy="209"/>
            </a:xfrm>
            <a:custGeom>
              <a:avLst/>
              <a:gdLst>
                <a:gd name="T0" fmla="*/ 142 w 182"/>
                <a:gd name="T1" fmla="*/ 9 h 420"/>
                <a:gd name="T2" fmla="*/ 139 w 182"/>
                <a:gd name="T3" fmla="*/ 103 h 420"/>
                <a:gd name="T4" fmla="*/ 137 w 182"/>
                <a:gd name="T5" fmla="*/ 200 h 420"/>
                <a:gd name="T6" fmla="*/ 137 w 182"/>
                <a:gd name="T7" fmla="*/ 296 h 420"/>
                <a:gd name="T8" fmla="*/ 138 w 182"/>
                <a:gd name="T9" fmla="*/ 391 h 420"/>
                <a:gd name="T10" fmla="*/ 109 w 182"/>
                <a:gd name="T11" fmla="*/ 393 h 420"/>
                <a:gd name="T12" fmla="*/ 15 w 182"/>
                <a:gd name="T13" fmla="*/ 384 h 420"/>
                <a:gd name="T14" fmla="*/ 0 w 182"/>
                <a:gd name="T15" fmla="*/ 408 h 420"/>
                <a:gd name="T16" fmla="*/ 158 w 182"/>
                <a:gd name="T17" fmla="*/ 420 h 420"/>
                <a:gd name="T18" fmla="*/ 156 w 182"/>
                <a:gd name="T19" fmla="*/ 357 h 420"/>
                <a:gd name="T20" fmla="*/ 153 w 182"/>
                <a:gd name="T21" fmla="*/ 299 h 420"/>
                <a:gd name="T22" fmla="*/ 152 w 182"/>
                <a:gd name="T23" fmla="*/ 243 h 420"/>
                <a:gd name="T24" fmla="*/ 152 w 182"/>
                <a:gd name="T25" fmla="*/ 190 h 420"/>
                <a:gd name="T26" fmla="*/ 154 w 182"/>
                <a:gd name="T27" fmla="*/ 141 h 420"/>
                <a:gd name="T28" fmla="*/ 160 w 182"/>
                <a:gd name="T29" fmla="*/ 93 h 420"/>
                <a:gd name="T30" fmla="*/ 169 w 182"/>
                <a:gd name="T31" fmla="*/ 47 h 420"/>
                <a:gd name="T32" fmla="*/ 182 w 182"/>
                <a:gd name="T33" fmla="*/ 0 h 420"/>
                <a:gd name="T34" fmla="*/ 142 w 182"/>
                <a:gd name="T35" fmla="*/ 9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" h="420">
                  <a:moveTo>
                    <a:pt x="142" y="9"/>
                  </a:moveTo>
                  <a:lnTo>
                    <a:pt x="139" y="103"/>
                  </a:lnTo>
                  <a:lnTo>
                    <a:pt x="137" y="200"/>
                  </a:lnTo>
                  <a:lnTo>
                    <a:pt x="137" y="296"/>
                  </a:lnTo>
                  <a:lnTo>
                    <a:pt x="138" y="391"/>
                  </a:lnTo>
                  <a:lnTo>
                    <a:pt x="109" y="393"/>
                  </a:lnTo>
                  <a:lnTo>
                    <a:pt x="15" y="384"/>
                  </a:lnTo>
                  <a:lnTo>
                    <a:pt x="0" y="408"/>
                  </a:lnTo>
                  <a:lnTo>
                    <a:pt x="158" y="420"/>
                  </a:lnTo>
                  <a:lnTo>
                    <a:pt x="156" y="357"/>
                  </a:lnTo>
                  <a:lnTo>
                    <a:pt x="153" y="299"/>
                  </a:lnTo>
                  <a:lnTo>
                    <a:pt x="152" y="243"/>
                  </a:lnTo>
                  <a:lnTo>
                    <a:pt x="152" y="190"/>
                  </a:lnTo>
                  <a:lnTo>
                    <a:pt x="154" y="141"/>
                  </a:lnTo>
                  <a:lnTo>
                    <a:pt x="160" y="93"/>
                  </a:lnTo>
                  <a:lnTo>
                    <a:pt x="169" y="47"/>
                  </a:lnTo>
                  <a:lnTo>
                    <a:pt x="182" y="0"/>
                  </a:lnTo>
                  <a:lnTo>
                    <a:pt x="142" y="9"/>
                  </a:lnTo>
                  <a:close/>
                </a:path>
              </a:pathLst>
            </a:custGeom>
            <a:solidFill>
              <a:srgbClr val="DBC9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60" name="Freeform 636"/>
            <p:cNvSpPr>
              <a:spLocks/>
            </p:cNvSpPr>
            <p:nvPr/>
          </p:nvSpPr>
          <p:spPr bwMode="auto">
            <a:xfrm>
              <a:off x="478" y="993"/>
              <a:ext cx="15" cy="23"/>
            </a:xfrm>
            <a:custGeom>
              <a:avLst/>
              <a:gdLst>
                <a:gd name="T0" fmla="*/ 15 w 30"/>
                <a:gd name="T1" fmla="*/ 0 h 46"/>
                <a:gd name="T2" fmla="*/ 21 w 30"/>
                <a:gd name="T3" fmla="*/ 3 h 46"/>
                <a:gd name="T4" fmla="*/ 26 w 30"/>
                <a:gd name="T5" fmla="*/ 7 h 46"/>
                <a:gd name="T6" fmla="*/ 29 w 30"/>
                <a:gd name="T7" fmla="*/ 14 h 46"/>
                <a:gd name="T8" fmla="*/ 30 w 30"/>
                <a:gd name="T9" fmla="*/ 23 h 46"/>
                <a:gd name="T10" fmla="*/ 29 w 30"/>
                <a:gd name="T11" fmla="*/ 32 h 46"/>
                <a:gd name="T12" fmla="*/ 26 w 30"/>
                <a:gd name="T13" fmla="*/ 39 h 46"/>
                <a:gd name="T14" fmla="*/ 21 w 30"/>
                <a:gd name="T15" fmla="*/ 44 h 46"/>
                <a:gd name="T16" fmla="*/ 15 w 30"/>
                <a:gd name="T17" fmla="*/ 46 h 46"/>
                <a:gd name="T18" fmla="*/ 10 w 30"/>
                <a:gd name="T19" fmla="*/ 44 h 46"/>
                <a:gd name="T20" fmla="*/ 5 w 30"/>
                <a:gd name="T21" fmla="*/ 39 h 46"/>
                <a:gd name="T22" fmla="*/ 2 w 30"/>
                <a:gd name="T23" fmla="*/ 32 h 46"/>
                <a:gd name="T24" fmla="*/ 0 w 30"/>
                <a:gd name="T25" fmla="*/ 23 h 46"/>
                <a:gd name="T26" fmla="*/ 2 w 30"/>
                <a:gd name="T27" fmla="*/ 14 h 46"/>
                <a:gd name="T28" fmla="*/ 5 w 30"/>
                <a:gd name="T29" fmla="*/ 7 h 46"/>
                <a:gd name="T30" fmla="*/ 10 w 30"/>
                <a:gd name="T31" fmla="*/ 3 h 46"/>
                <a:gd name="T32" fmla="*/ 15 w 30"/>
                <a:gd name="T3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46">
                  <a:moveTo>
                    <a:pt x="15" y="0"/>
                  </a:moveTo>
                  <a:lnTo>
                    <a:pt x="21" y="3"/>
                  </a:lnTo>
                  <a:lnTo>
                    <a:pt x="26" y="7"/>
                  </a:lnTo>
                  <a:lnTo>
                    <a:pt x="29" y="14"/>
                  </a:lnTo>
                  <a:lnTo>
                    <a:pt x="30" y="23"/>
                  </a:lnTo>
                  <a:lnTo>
                    <a:pt x="29" y="32"/>
                  </a:lnTo>
                  <a:lnTo>
                    <a:pt x="26" y="39"/>
                  </a:lnTo>
                  <a:lnTo>
                    <a:pt x="21" y="44"/>
                  </a:lnTo>
                  <a:lnTo>
                    <a:pt x="15" y="46"/>
                  </a:lnTo>
                  <a:lnTo>
                    <a:pt x="10" y="44"/>
                  </a:lnTo>
                  <a:lnTo>
                    <a:pt x="5" y="39"/>
                  </a:lnTo>
                  <a:lnTo>
                    <a:pt x="2" y="32"/>
                  </a:lnTo>
                  <a:lnTo>
                    <a:pt x="0" y="23"/>
                  </a:lnTo>
                  <a:lnTo>
                    <a:pt x="2" y="14"/>
                  </a:lnTo>
                  <a:lnTo>
                    <a:pt x="5" y="7"/>
                  </a:lnTo>
                  <a:lnTo>
                    <a:pt x="10" y="3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61" name="Freeform 637"/>
            <p:cNvSpPr>
              <a:spLocks/>
            </p:cNvSpPr>
            <p:nvPr/>
          </p:nvSpPr>
          <p:spPr bwMode="auto">
            <a:xfrm>
              <a:off x="478" y="1041"/>
              <a:ext cx="15" cy="24"/>
            </a:xfrm>
            <a:custGeom>
              <a:avLst/>
              <a:gdLst>
                <a:gd name="T0" fmla="*/ 15 w 30"/>
                <a:gd name="T1" fmla="*/ 0 h 46"/>
                <a:gd name="T2" fmla="*/ 21 w 30"/>
                <a:gd name="T3" fmla="*/ 2 h 46"/>
                <a:gd name="T4" fmla="*/ 26 w 30"/>
                <a:gd name="T5" fmla="*/ 7 h 46"/>
                <a:gd name="T6" fmla="*/ 29 w 30"/>
                <a:gd name="T7" fmla="*/ 14 h 46"/>
                <a:gd name="T8" fmla="*/ 30 w 30"/>
                <a:gd name="T9" fmla="*/ 23 h 46"/>
                <a:gd name="T10" fmla="*/ 29 w 30"/>
                <a:gd name="T11" fmla="*/ 32 h 46"/>
                <a:gd name="T12" fmla="*/ 26 w 30"/>
                <a:gd name="T13" fmla="*/ 39 h 46"/>
                <a:gd name="T14" fmla="*/ 21 w 30"/>
                <a:gd name="T15" fmla="*/ 44 h 46"/>
                <a:gd name="T16" fmla="*/ 15 w 30"/>
                <a:gd name="T17" fmla="*/ 46 h 46"/>
                <a:gd name="T18" fmla="*/ 10 w 30"/>
                <a:gd name="T19" fmla="*/ 44 h 46"/>
                <a:gd name="T20" fmla="*/ 5 w 30"/>
                <a:gd name="T21" fmla="*/ 39 h 46"/>
                <a:gd name="T22" fmla="*/ 2 w 30"/>
                <a:gd name="T23" fmla="*/ 32 h 46"/>
                <a:gd name="T24" fmla="*/ 0 w 30"/>
                <a:gd name="T25" fmla="*/ 23 h 46"/>
                <a:gd name="T26" fmla="*/ 2 w 30"/>
                <a:gd name="T27" fmla="*/ 14 h 46"/>
                <a:gd name="T28" fmla="*/ 5 w 30"/>
                <a:gd name="T29" fmla="*/ 7 h 46"/>
                <a:gd name="T30" fmla="*/ 10 w 30"/>
                <a:gd name="T31" fmla="*/ 2 h 46"/>
                <a:gd name="T32" fmla="*/ 15 w 30"/>
                <a:gd name="T3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" h="46">
                  <a:moveTo>
                    <a:pt x="15" y="0"/>
                  </a:moveTo>
                  <a:lnTo>
                    <a:pt x="21" y="2"/>
                  </a:lnTo>
                  <a:lnTo>
                    <a:pt x="26" y="7"/>
                  </a:lnTo>
                  <a:lnTo>
                    <a:pt x="29" y="14"/>
                  </a:lnTo>
                  <a:lnTo>
                    <a:pt x="30" y="23"/>
                  </a:lnTo>
                  <a:lnTo>
                    <a:pt x="29" y="32"/>
                  </a:lnTo>
                  <a:lnTo>
                    <a:pt x="26" y="39"/>
                  </a:lnTo>
                  <a:lnTo>
                    <a:pt x="21" y="44"/>
                  </a:lnTo>
                  <a:lnTo>
                    <a:pt x="15" y="46"/>
                  </a:lnTo>
                  <a:lnTo>
                    <a:pt x="10" y="44"/>
                  </a:lnTo>
                  <a:lnTo>
                    <a:pt x="5" y="39"/>
                  </a:lnTo>
                  <a:lnTo>
                    <a:pt x="2" y="32"/>
                  </a:lnTo>
                  <a:lnTo>
                    <a:pt x="0" y="23"/>
                  </a:lnTo>
                  <a:lnTo>
                    <a:pt x="2" y="14"/>
                  </a:lnTo>
                  <a:lnTo>
                    <a:pt x="5" y="7"/>
                  </a:lnTo>
                  <a:lnTo>
                    <a:pt x="10" y="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62" name="Freeform 638"/>
            <p:cNvSpPr>
              <a:spLocks/>
            </p:cNvSpPr>
            <p:nvPr/>
          </p:nvSpPr>
          <p:spPr bwMode="auto">
            <a:xfrm>
              <a:off x="474" y="992"/>
              <a:ext cx="15" cy="23"/>
            </a:xfrm>
            <a:custGeom>
              <a:avLst/>
              <a:gdLst>
                <a:gd name="T0" fmla="*/ 15 w 31"/>
                <a:gd name="T1" fmla="*/ 0 h 46"/>
                <a:gd name="T2" fmla="*/ 22 w 31"/>
                <a:gd name="T3" fmla="*/ 2 h 46"/>
                <a:gd name="T4" fmla="*/ 27 w 31"/>
                <a:gd name="T5" fmla="*/ 7 h 46"/>
                <a:gd name="T6" fmla="*/ 30 w 31"/>
                <a:gd name="T7" fmla="*/ 14 h 46"/>
                <a:gd name="T8" fmla="*/ 31 w 31"/>
                <a:gd name="T9" fmla="*/ 23 h 46"/>
                <a:gd name="T10" fmla="*/ 30 w 31"/>
                <a:gd name="T11" fmla="*/ 32 h 46"/>
                <a:gd name="T12" fmla="*/ 27 w 31"/>
                <a:gd name="T13" fmla="*/ 39 h 46"/>
                <a:gd name="T14" fmla="*/ 22 w 31"/>
                <a:gd name="T15" fmla="*/ 44 h 46"/>
                <a:gd name="T16" fmla="*/ 15 w 31"/>
                <a:gd name="T17" fmla="*/ 46 h 46"/>
                <a:gd name="T18" fmla="*/ 10 w 31"/>
                <a:gd name="T19" fmla="*/ 44 h 46"/>
                <a:gd name="T20" fmla="*/ 5 w 31"/>
                <a:gd name="T21" fmla="*/ 39 h 46"/>
                <a:gd name="T22" fmla="*/ 1 w 31"/>
                <a:gd name="T23" fmla="*/ 32 h 46"/>
                <a:gd name="T24" fmla="*/ 0 w 31"/>
                <a:gd name="T25" fmla="*/ 23 h 46"/>
                <a:gd name="T26" fmla="*/ 1 w 31"/>
                <a:gd name="T27" fmla="*/ 14 h 46"/>
                <a:gd name="T28" fmla="*/ 5 w 31"/>
                <a:gd name="T29" fmla="*/ 7 h 46"/>
                <a:gd name="T30" fmla="*/ 10 w 31"/>
                <a:gd name="T31" fmla="*/ 2 h 46"/>
                <a:gd name="T32" fmla="*/ 15 w 31"/>
                <a:gd name="T3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46">
                  <a:moveTo>
                    <a:pt x="15" y="0"/>
                  </a:moveTo>
                  <a:lnTo>
                    <a:pt x="22" y="2"/>
                  </a:lnTo>
                  <a:lnTo>
                    <a:pt x="27" y="7"/>
                  </a:lnTo>
                  <a:lnTo>
                    <a:pt x="30" y="14"/>
                  </a:lnTo>
                  <a:lnTo>
                    <a:pt x="31" y="23"/>
                  </a:lnTo>
                  <a:lnTo>
                    <a:pt x="30" y="32"/>
                  </a:lnTo>
                  <a:lnTo>
                    <a:pt x="27" y="39"/>
                  </a:lnTo>
                  <a:lnTo>
                    <a:pt x="22" y="44"/>
                  </a:lnTo>
                  <a:lnTo>
                    <a:pt x="15" y="46"/>
                  </a:lnTo>
                  <a:lnTo>
                    <a:pt x="10" y="44"/>
                  </a:lnTo>
                  <a:lnTo>
                    <a:pt x="5" y="39"/>
                  </a:lnTo>
                  <a:lnTo>
                    <a:pt x="1" y="32"/>
                  </a:lnTo>
                  <a:lnTo>
                    <a:pt x="0" y="23"/>
                  </a:lnTo>
                  <a:lnTo>
                    <a:pt x="1" y="14"/>
                  </a:lnTo>
                  <a:lnTo>
                    <a:pt x="5" y="7"/>
                  </a:lnTo>
                  <a:lnTo>
                    <a:pt x="10" y="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DBC9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63" name="Freeform 639"/>
            <p:cNvSpPr>
              <a:spLocks/>
            </p:cNvSpPr>
            <p:nvPr/>
          </p:nvSpPr>
          <p:spPr bwMode="auto">
            <a:xfrm>
              <a:off x="474" y="1041"/>
              <a:ext cx="15" cy="23"/>
            </a:xfrm>
            <a:custGeom>
              <a:avLst/>
              <a:gdLst>
                <a:gd name="T0" fmla="*/ 15 w 31"/>
                <a:gd name="T1" fmla="*/ 0 h 46"/>
                <a:gd name="T2" fmla="*/ 22 w 31"/>
                <a:gd name="T3" fmla="*/ 2 h 46"/>
                <a:gd name="T4" fmla="*/ 27 w 31"/>
                <a:gd name="T5" fmla="*/ 7 h 46"/>
                <a:gd name="T6" fmla="*/ 30 w 31"/>
                <a:gd name="T7" fmla="*/ 14 h 46"/>
                <a:gd name="T8" fmla="*/ 31 w 31"/>
                <a:gd name="T9" fmla="*/ 23 h 46"/>
                <a:gd name="T10" fmla="*/ 30 w 31"/>
                <a:gd name="T11" fmla="*/ 32 h 46"/>
                <a:gd name="T12" fmla="*/ 27 w 31"/>
                <a:gd name="T13" fmla="*/ 39 h 46"/>
                <a:gd name="T14" fmla="*/ 22 w 31"/>
                <a:gd name="T15" fmla="*/ 44 h 46"/>
                <a:gd name="T16" fmla="*/ 15 w 31"/>
                <a:gd name="T17" fmla="*/ 46 h 46"/>
                <a:gd name="T18" fmla="*/ 10 w 31"/>
                <a:gd name="T19" fmla="*/ 44 h 46"/>
                <a:gd name="T20" fmla="*/ 5 w 31"/>
                <a:gd name="T21" fmla="*/ 39 h 46"/>
                <a:gd name="T22" fmla="*/ 1 w 31"/>
                <a:gd name="T23" fmla="*/ 32 h 46"/>
                <a:gd name="T24" fmla="*/ 0 w 31"/>
                <a:gd name="T25" fmla="*/ 23 h 46"/>
                <a:gd name="T26" fmla="*/ 1 w 31"/>
                <a:gd name="T27" fmla="*/ 14 h 46"/>
                <a:gd name="T28" fmla="*/ 5 w 31"/>
                <a:gd name="T29" fmla="*/ 7 h 46"/>
                <a:gd name="T30" fmla="*/ 10 w 31"/>
                <a:gd name="T31" fmla="*/ 2 h 46"/>
                <a:gd name="T32" fmla="*/ 15 w 31"/>
                <a:gd name="T3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46">
                  <a:moveTo>
                    <a:pt x="15" y="0"/>
                  </a:moveTo>
                  <a:lnTo>
                    <a:pt x="22" y="2"/>
                  </a:lnTo>
                  <a:lnTo>
                    <a:pt x="27" y="7"/>
                  </a:lnTo>
                  <a:lnTo>
                    <a:pt x="30" y="14"/>
                  </a:lnTo>
                  <a:lnTo>
                    <a:pt x="31" y="23"/>
                  </a:lnTo>
                  <a:lnTo>
                    <a:pt x="30" y="32"/>
                  </a:lnTo>
                  <a:lnTo>
                    <a:pt x="27" y="39"/>
                  </a:lnTo>
                  <a:lnTo>
                    <a:pt x="22" y="44"/>
                  </a:lnTo>
                  <a:lnTo>
                    <a:pt x="15" y="46"/>
                  </a:lnTo>
                  <a:lnTo>
                    <a:pt x="10" y="44"/>
                  </a:lnTo>
                  <a:lnTo>
                    <a:pt x="5" y="39"/>
                  </a:lnTo>
                  <a:lnTo>
                    <a:pt x="1" y="32"/>
                  </a:lnTo>
                  <a:lnTo>
                    <a:pt x="0" y="23"/>
                  </a:lnTo>
                  <a:lnTo>
                    <a:pt x="1" y="14"/>
                  </a:lnTo>
                  <a:lnTo>
                    <a:pt x="5" y="7"/>
                  </a:lnTo>
                  <a:lnTo>
                    <a:pt x="10" y="2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DBC9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64" name="Freeform 640"/>
            <p:cNvSpPr>
              <a:spLocks/>
            </p:cNvSpPr>
            <p:nvPr/>
          </p:nvSpPr>
          <p:spPr bwMode="auto">
            <a:xfrm>
              <a:off x="458" y="786"/>
              <a:ext cx="16" cy="6"/>
            </a:xfrm>
            <a:custGeom>
              <a:avLst/>
              <a:gdLst>
                <a:gd name="T0" fmla="*/ 16 w 33"/>
                <a:gd name="T1" fmla="*/ 0 h 12"/>
                <a:gd name="T2" fmla="*/ 23 w 33"/>
                <a:gd name="T3" fmla="*/ 0 h 12"/>
                <a:gd name="T4" fmla="*/ 29 w 33"/>
                <a:gd name="T5" fmla="*/ 0 h 12"/>
                <a:gd name="T6" fmla="*/ 32 w 33"/>
                <a:gd name="T7" fmla="*/ 2 h 12"/>
                <a:gd name="T8" fmla="*/ 33 w 33"/>
                <a:gd name="T9" fmla="*/ 4 h 12"/>
                <a:gd name="T10" fmla="*/ 32 w 33"/>
                <a:gd name="T11" fmla="*/ 7 h 12"/>
                <a:gd name="T12" fmla="*/ 29 w 33"/>
                <a:gd name="T13" fmla="*/ 9 h 12"/>
                <a:gd name="T14" fmla="*/ 24 w 33"/>
                <a:gd name="T15" fmla="*/ 11 h 12"/>
                <a:gd name="T16" fmla="*/ 17 w 33"/>
                <a:gd name="T17" fmla="*/ 12 h 12"/>
                <a:gd name="T18" fmla="*/ 10 w 33"/>
                <a:gd name="T19" fmla="*/ 12 h 12"/>
                <a:gd name="T20" fmla="*/ 6 w 33"/>
                <a:gd name="T21" fmla="*/ 11 h 12"/>
                <a:gd name="T22" fmla="*/ 1 w 33"/>
                <a:gd name="T23" fmla="*/ 10 h 12"/>
                <a:gd name="T24" fmla="*/ 0 w 33"/>
                <a:gd name="T25" fmla="*/ 8 h 12"/>
                <a:gd name="T26" fmla="*/ 1 w 33"/>
                <a:gd name="T27" fmla="*/ 5 h 12"/>
                <a:gd name="T28" fmla="*/ 5 w 33"/>
                <a:gd name="T29" fmla="*/ 3 h 12"/>
                <a:gd name="T30" fmla="*/ 9 w 33"/>
                <a:gd name="T31" fmla="*/ 1 h 12"/>
                <a:gd name="T32" fmla="*/ 16 w 33"/>
                <a:gd name="T3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12">
                  <a:moveTo>
                    <a:pt x="16" y="0"/>
                  </a:moveTo>
                  <a:lnTo>
                    <a:pt x="2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3" y="4"/>
                  </a:lnTo>
                  <a:lnTo>
                    <a:pt x="32" y="7"/>
                  </a:lnTo>
                  <a:lnTo>
                    <a:pt x="29" y="9"/>
                  </a:lnTo>
                  <a:lnTo>
                    <a:pt x="24" y="11"/>
                  </a:lnTo>
                  <a:lnTo>
                    <a:pt x="17" y="12"/>
                  </a:lnTo>
                  <a:lnTo>
                    <a:pt x="10" y="12"/>
                  </a:lnTo>
                  <a:lnTo>
                    <a:pt x="6" y="11"/>
                  </a:lnTo>
                  <a:lnTo>
                    <a:pt x="1" y="10"/>
                  </a:lnTo>
                  <a:lnTo>
                    <a:pt x="0" y="8"/>
                  </a:lnTo>
                  <a:lnTo>
                    <a:pt x="1" y="5"/>
                  </a:lnTo>
                  <a:lnTo>
                    <a:pt x="5" y="3"/>
                  </a:lnTo>
                  <a:lnTo>
                    <a:pt x="9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65" name="Freeform 641"/>
            <p:cNvSpPr>
              <a:spLocks/>
            </p:cNvSpPr>
            <p:nvPr/>
          </p:nvSpPr>
          <p:spPr bwMode="auto">
            <a:xfrm>
              <a:off x="489" y="782"/>
              <a:ext cx="17" cy="6"/>
            </a:xfrm>
            <a:custGeom>
              <a:avLst/>
              <a:gdLst>
                <a:gd name="T0" fmla="*/ 17 w 34"/>
                <a:gd name="T1" fmla="*/ 0 h 12"/>
                <a:gd name="T2" fmla="*/ 23 w 34"/>
                <a:gd name="T3" fmla="*/ 0 h 12"/>
                <a:gd name="T4" fmla="*/ 29 w 34"/>
                <a:gd name="T5" fmla="*/ 0 h 12"/>
                <a:gd name="T6" fmla="*/ 33 w 34"/>
                <a:gd name="T7" fmla="*/ 2 h 12"/>
                <a:gd name="T8" fmla="*/ 34 w 34"/>
                <a:gd name="T9" fmla="*/ 4 h 12"/>
                <a:gd name="T10" fmla="*/ 33 w 34"/>
                <a:gd name="T11" fmla="*/ 6 h 12"/>
                <a:gd name="T12" fmla="*/ 29 w 34"/>
                <a:gd name="T13" fmla="*/ 9 h 12"/>
                <a:gd name="T14" fmla="*/ 25 w 34"/>
                <a:gd name="T15" fmla="*/ 11 h 12"/>
                <a:gd name="T16" fmla="*/ 18 w 34"/>
                <a:gd name="T17" fmla="*/ 12 h 12"/>
                <a:gd name="T18" fmla="*/ 11 w 34"/>
                <a:gd name="T19" fmla="*/ 12 h 12"/>
                <a:gd name="T20" fmla="*/ 6 w 34"/>
                <a:gd name="T21" fmla="*/ 11 h 12"/>
                <a:gd name="T22" fmla="*/ 2 w 34"/>
                <a:gd name="T23" fmla="*/ 10 h 12"/>
                <a:gd name="T24" fmla="*/ 0 w 34"/>
                <a:gd name="T25" fmla="*/ 8 h 12"/>
                <a:gd name="T26" fmla="*/ 2 w 34"/>
                <a:gd name="T27" fmla="*/ 5 h 12"/>
                <a:gd name="T28" fmla="*/ 5 w 34"/>
                <a:gd name="T29" fmla="*/ 3 h 12"/>
                <a:gd name="T30" fmla="*/ 10 w 34"/>
                <a:gd name="T31" fmla="*/ 1 h 12"/>
                <a:gd name="T32" fmla="*/ 17 w 34"/>
                <a:gd name="T3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">
                  <a:moveTo>
                    <a:pt x="17" y="0"/>
                  </a:moveTo>
                  <a:lnTo>
                    <a:pt x="23" y="0"/>
                  </a:lnTo>
                  <a:lnTo>
                    <a:pt x="29" y="0"/>
                  </a:lnTo>
                  <a:lnTo>
                    <a:pt x="33" y="2"/>
                  </a:lnTo>
                  <a:lnTo>
                    <a:pt x="34" y="4"/>
                  </a:lnTo>
                  <a:lnTo>
                    <a:pt x="33" y="6"/>
                  </a:lnTo>
                  <a:lnTo>
                    <a:pt x="29" y="9"/>
                  </a:lnTo>
                  <a:lnTo>
                    <a:pt x="25" y="11"/>
                  </a:lnTo>
                  <a:lnTo>
                    <a:pt x="18" y="12"/>
                  </a:lnTo>
                  <a:lnTo>
                    <a:pt x="11" y="12"/>
                  </a:lnTo>
                  <a:lnTo>
                    <a:pt x="6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2" y="5"/>
                  </a:lnTo>
                  <a:lnTo>
                    <a:pt x="5" y="3"/>
                  </a:lnTo>
                  <a:lnTo>
                    <a:pt x="10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66" name="Freeform 642"/>
            <p:cNvSpPr>
              <a:spLocks/>
            </p:cNvSpPr>
            <p:nvPr/>
          </p:nvSpPr>
          <p:spPr bwMode="auto">
            <a:xfrm>
              <a:off x="521" y="781"/>
              <a:ext cx="17" cy="6"/>
            </a:xfrm>
            <a:custGeom>
              <a:avLst/>
              <a:gdLst>
                <a:gd name="T0" fmla="*/ 16 w 33"/>
                <a:gd name="T1" fmla="*/ 0 h 13"/>
                <a:gd name="T2" fmla="*/ 23 w 33"/>
                <a:gd name="T3" fmla="*/ 0 h 13"/>
                <a:gd name="T4" fmla="*/ 29 w 33"/>
                <a:gd name="T5" fmla="*/ 0 h 13"/>
                <a:gd name="T6" fmla="*/ 32 w 33"/>
                <a:gd name="T7" fmla="*/ 3 h 13"/>
                <a:gd name="T8" fmla="*/ 33 w 33"/>
                <a:gd name="T9" fmla="*/ 5 h 13"/>
                <a:gd name="T10" fmla="*/ 32 w 33"/>
                <a:gd name="T11" fmla="*/ 7 h 13"/>
                <a:gd name="T12" fmla="*/ 29 w 33"/>
                <a:gd name="T13" fmla="*/ 9 h 13"/>
                <a:gd name="T14" fmla="*/ 24 w 33"/>
                <a:gd name="T15" fmla="*/ 12 h 13"/>
                <a:gd name="T16" fmla="*/ 17 w 33"/>
                <a:gd name="T17" fmla="*/ 13 h 13"/>
                <a:gd name="T18" fmla="*/ 10 w 33"/>
                <a:gd name="T19" fmla="*/ 13 h 13"/>
                <a:gd name="T20" fmla="*/ 6 w 33"/>
                <a:gd name="T21" fmla="*/ 12 h 13"/>
                <a:gd name="T22" fmla="*/ 2 w 33"/>
                <a:gd name="T23" fmla="*/ 11 h 13"/>
                <a:gd name="T24" fmla="*/ 0 w 33"/>
                <a:gd name="T25" fmla="*/ 8 h 13"/>
                <a:gd name="T26" fmla="*/ 1 w 33"/>
                <a:gd name="T27" fmla="*/ 6 h 13"/>
                <a:gd name="T28" fmla="*/ 5 w 33"/>
                <a:gd name="T29" fmla="*/ 4 h 13"/>
                <a:gd name="T30" fmla="*/ 9 w 33"/>
                <a:gd name="T31" fmla="*/ 1 h 13"/>
                <a:gd name="T32" fmla="*/ 16 w 33"/>
                <a:gd name="T3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13">
                  <a:moveTo>
                    <a:pt x="16" y="0"/>
                  </a:moveTo>
                  <a:lnTo>
                    <a:pt x="23" y="0"/>
                  </a:lnTo>
                  <a:lnTo>
                    <a:pt x="29" y="0"/>
                  </a:lnTo>
                  <a:lnTo>
                    <a:pt x="32" y="3"/>
                  </a:lnTo>
                  <a:lnTo>
                    <a:pt x="33" y="5"/>
                  </a:lnTo>
                  <a:lnTo>
                    <a:pt x="32" y="7"/>
                  </a:lnTo>
                  <a:lnTo>
                    <a:pt x="29" y="9"/>
                  </a:lnTo>
                  <a:lnTo>
                    <a:pt x="24" y="12"/>
                  </a:lnTo>
                  <a:lnTo>
                    <a:pt x="17" y="13"/>
                  </a:lnTo>
                  <a:lnTo>
                    <a:pt x="10" y="13"/>
                  </a:lnTo>
                  <a:lnTo>
                    <a:pt x="6" y="12"/>
                  </a:lnTo>
                  <a:lnTo>
                    <a:pt x="2" y="11"/>
                  </a:lnTo>
                  <a:lnTo>
                    <a:pt x="0" y="8"/>
                  </a:lnTo>
                  <a:lnTo>
                    <a:pt x="1" y="6"/>
                  </a:lnTo>
                  <a:lnTo>
                    <a:pt x="5" y="4"/>
                  </a:lnTo>
                  <a:lnTo>
                    <a:pt x="9" y="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5B66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67" name="Freeform 643"/>
            <p:cNvSpPr>
              <a:spLocks/>
            </p:cNvSpPr>
            <p:nvPr/>
          </p:nvSpPr>
          <p:spPr bwMode="auto">
            <a:xfrm>
              <a:off x="460" y="787"/>
              <a:ext cx="12" cy="5"/>
            </a:xfrm>
            <a:custGeom>
              <a:avLst/>
              <a:gdLst>
                <a:gd name="T0" fmla="*/ 11 w 23"/>
                <a:gd name="T1" fmla="*/ 0 h 9"/>
                <a:gd name="T2" fmla="*/ 16 w 23"/>
                <a:gd name="T3" fmla="*/ 0 h 9"/>
                <a:gd name="T4" fmla="*/ 19 w 23"/>
                <a:gd name="T5" fmla="*/ 0 h 9"/>
                <a:gd name="T6" fmla="*/ 22 w 23"/>
                <a:gd name="T7" fmla="*/ 2 h 9"/>
                <a:gd name="T8" fmla="*/ 23 w 23"/>
                <a:gd name="T9" fmla="*/ 3 h 9"/>
                <a:gd name="T10" fmla="*/ 23 w 23"/>
                <a:gd name="T11" fmla="*/ 5 h 9"/>
                <a:gd name="T12" fmla="*/ 21 w 23"/>
                <a:gd name="T13" fmla="*/ 7 h 9"/>
                <a:gd name="T14" fmla="*/ 16 w 23"/>
                <a:gd name="T15" fmla="*/ 8 h 9"/>
                <a:gd name="T16" fmla="*/ 11 w 23"/>
                <a:gd name="T17" fmla="*/ 9 h 9"/>
                <a:gd name="T18" fmla="*/ 7 w 23"/>
                <a:gd name="T19" fmla="*/ 9 h 9"/>
                <a:gd name="T20" fmla="*/ 3 w 23"/>
                <a:gd name="T21" fmla="*/ 8 h 9"/>
                <a:gd name="T22" fmla="*/ 1 w 23"/>
                <a:gd name="T23" fmla="*/ 7 h 9"/>
                <a:gd name="T24" fmla="*/ 0 w 23"/>
                <a:gd name="T25" fmla="*/ 6 h 9"/>
                <a:gd name="T26" fmla="*/ 0 w 23"/>
                <a:gd name="T27" fmla="*/ 3 h 9"/>
                <a:gd name="T28" fmla="*/ 2 w 23"/>
                <a:gd name="T29" fmla="*/ 2 h 9"/>
                <a:gd name="T30" fmla="*/ 7 w 23"/>
                <a:gd name="T31" fmla="*/ 0 h 9"/>
                <a:gd name="T32" fmla="*/ 11 w 23"/>
                <a:gd name="T3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9">
                  <a:moveTo>
                    <a:pt x="11" y="0"/>
                  </a:moveTo>
                  <a:lnTo>
                    <a:pt x="16" y="0"/>
                  </a:lnTo>
                  <a:lnTo>
                    <a:pt x="19" y="0"/>
                  </a:lnTo>
                  <a:lnTo>
                    <a:pt x="22" y="2"/>
                  </a:lnTo>
                  <a:lnTo>
                    <a:pt x="23" y="3"/>
                  </a:lnTo>
                  <a:lnTo>
                    <a:pt x="23" y="5"/>
                  </a:lnTo>
                  <a:lnTo>
                    <a:pt x="21" y="7"/>
                  </a:lnTo>
                  <a:lnTo>
                    <a:pt x="16" y="8"/>
                  </a:lnTo>
                  <a:lnTo>
                    <a:pt x="11" y="9"/>
                  </a:lnTo>
                  <a:lnTo>
                    <a:pt x="7" y="9"/>
                  </a:lnTo>
                  <a:lnTo>
                    <a:pt x="3" y="8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3"/>
                  </a:lnTo>
                  <a:lnTo>
                    <a:pt x="2" y="2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63F4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68" name="Freeform 644"/>
            <p:cNvSpPr>
              <a:spLocks/>
            </p:cNvSpPr>
            <p:nvPr/>
          </p:nvSpPr>
          <p:spPr bwMode="auto">
            <a:xfrm>
              <a:off x="492" y="782"/>
              <a:ext cx="12" cy="5"/>
            </a:xfrm>
            <a:custGeom>
              <a:avLst/>
              <a:gdLst>
                <a:gd name="T0" fmla="*/ 12 w 24"/>
                <a:gd name="T1" fmla="*/ 0 h 9"/>
                <a:gd name="T2" fmla="*/ 16 w 24"/>
                <a:gd name="T3" fmla="*/ 0 h 9"/>
                <a:gd name="T4" fmla="*/ 21 w 24"/>
                <a:gd name="T5" fmla="*/ 1 h 9"/>
                <a:gd name="T6" fmla="*/ 23 w 24"/>
                <a:gd name="T7" fmla="*/ 2 h 9"/>
                <a:gd name="T8" fmla="*/ 24 w 24"/>
                <a:gd name="T9" fmla="*/ 3 h 9"/>
                <a:gd name="T10" fmla="*/ 23 w 24"/>
                <a:gd name="T11" fmla="*/ 5 h 9"/>
                <a:gd name="T12" fmla="*/ 21 w 24"/>
                <a:gd name="T13" fmla="*/ 8 h 9"/>
                <a:gd name="T14" fmla="*/ 17 w 24"/>
                <a:gd name="T15" fmla="*/ 9 h 9"/>
                <a:gd name="T16" fmla="*/ 13 w 24"/>
                <a:gd name="T17" fmla="*/ 9 h 9"/>
                <a:gd name="T18" fmla="*/ 8 w 24"/>
                <a:gd name="T19" fmla="*/ 9 h 9"/>
                <a:gd name="T20" fmla="*/ 3 w 24"/>
                <a:gd name="T21" fmla="*/ 9 h 9"/>
                <a:gd name="T22" fmla="*/ 1 w 24"/>
                <a:gd name="T23" fmla="*/ 8 h 9"/>
                <a:gd name="T24" fmla="*/ 0 w 24"/>
                <a:gd name="T25" fmla="*/ 5 h 9"/>
                <a:gd name="T26" fmla="*/ 1 w 24"/>
                <a:gd name="T27" fmla="*/ 4 h 9"/>
                <a:gd name="T28" fmla="*/ 3 w 24"/>
                <a:gd name="T29" fmla="*/ 2 h 9"/>
                <a:gd name="T30" fmla="*/ 7 w 24"/>
                <a:gd name="T31" fmla="*/ 1 h 9"/>
                <a:gd name="T32" fmla="*/ 12 w 24"/>
                <a:gd name="T3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9">
                  <a:moveTo>
                    <a:pt x="12" y="0"/>
                  </a:moveTo>
                  <a:lnTo>
                    <a:pt x="16" y="0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4" y="3"/>
                  </a:lnTo>
                  <a:lnTo>
                    <a:pt x="23" y="5"/>
                  </a:lnTo>
                  <a:lnTo>
                    <a:pt x="21" y="8"/>
                  </a:lnTo>
                  <a:lnTo>
                    <a:pt x="17" y="9"/>
                  </a:lnTo>
                  <a:lnTo>
                    <a:pt x="13" y="9"/>
                  </a:lnTo>
                  <a:lnTo>
                    <a:pt x="8" y="9"/>
                  </a:lnTo>
                  <a:lnTo>
                    <a:pt x="3" y="9"/>
                  </a:lnTo>
                  <a:lnTo>
                    <a:pt x="1" y="8"/>
                  </a:lnTo>
                  <a:lnTo>
                    <a:pt x="0" y="5"/>
                  </a:lnTo>
                  <a:lnTo>
                    <a:pt x="1" y="4"/>
                  </a:lnTo>
                  <a:lnTo>
                    <a:pt x="3" y="2"/>
                  </a:lnTo>
                  <a:lnTo>
                    <a:pt x="7" y="1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69" name="Freeform 645"/>
            <p:cNvSpPr>
              <a:spLocks/>
            </p:cNvSpPr>
            <p:nvPr/>
          </p:nvSpPr>
          <p:spPr bwMode="auto">
            <a:xfrm>
              <a:off x="524" y="782"/>
              <a:ext cx="12" cy="4"/>
            </a:xfrm>
            <a:custGeom>
              <a:avLst/>
              <a:gdLst>
                <a:gd name="T0" fmla="*/ 11 w 24"/>
                <a:gd name="T1" fmla="*/ 0 h 8"/>
                <a:gd name="T2" fmla="*/ 16 w 24"/>
                <a:gd name="T3" fmla="*/ 0 h 8"/>
                <a:gd name="T4" fmla="*/ 19 w 24"/>
                <a:gd name="T5" fmla="*/ 0 h 8"/>
                <a:gd name="T6" fmla="*/ 23 w 24"/>
                <a:gd name="T7" fmla="*/ 1 h 8"/>
                <a:gd name="T8" fmla="*/ 24 w 24"/>
                <a:gd name="T9" fmla="*/ 3 h 8"/>
                <a:gd name="T10" fmla="*/ 23 w 24"/>
                <a:gd name="T11" fmla="*/ 4 h 8"/>
                <a:gd name="T12" fmla="*/ 20 w 24"/>
                <a:gd name="T13" fmla="*/ 6 h 8"/>
                <a:gd name="T14" fmla="*/ 17 w 24"/>
                <a:gd name="T15" fmla="*/ 8 h 8"/>
                <a:gd name="T16" fmla="*/ 12 w 24"/>
                <a:gd name="T17" fmla="*/ 8 h 8"/>
                <a:gd name="T18" fmla="*/ 8 w 24"/>
                <a:gd name="T19" fmla="*/ 8 h 8"/>
                <a:gd name="T20" fmla="*/ 3 w 24"/>
                <a:gd name="T21" fmla="*/ 8 h 8"/>
                <a:gd name="T22" fmla="*/ 1 w 24"/>
                <a:gd name="T23" fmla="*/ 6 h 8"/>
                <a:gd name="T24" fmla="*/ 0 w 24"/>
                <a:gd name="T25" fmla="*/ 5 h 8"/>
                <a:gd name="T26" fmla="*/ 1 w 24"/>
                <a:gd name="T27" fmla="*/ 3 h 8"/>
                <a:gd name="T28" fmla="*/ 3 w 24"/>
                <a:gd name="T29" fmla="*/ 1 h 8"/>
                <a:gd name="T30" fmla="*/ 7 w 24"/>
                <a:gd name="T31" fmla="*/ 0 h 8"/>
                <a:gd name="T32" fmla="*/ 11 w 24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8">
                  <a:moveTo>
                    <a:pt x="11" y="0"/>
                  </a:moveTo>
                  <a:lnTo>
                    <a:pt x="16" y="0"/>
                  </a:lnTo>
                  <a:lnTo>
                    <a:pt x="19" y="0"/>
                  </a:lnTo>
                  <a:lnTo>
                    <a:pt x="23" y="1"/>
                  </a:lnTo>
                  <a:lnTo>
                    <a:pt x="24" y="3"/>
                  </a:lnTo>
                  <a:lnTo>
                    <a:pt x="23" y="4"/>
                  </a:lnTo>
                  <a:lnTo>
                    <a:pt x="20" y="6"/>
                  </a:lnTo>
                  <a:lnTo>
                    <a:pt x="17" y="8"/>
                  </a:lnTo>
                  <a:lnTo>
                    <a:pt x="12" y="8"/>
                  </a:lnTo>
                  <a:lnTo>
                    <a:pt x="8" y="8"/>
                  </a:lnTo>
                  <a:lnTo>
                    <a:pt x="3" y="8"/>
                  </a:lnTo>
                  <a:lnTo>
                    <a:pt x="1" y="6"/>
                  </a:lnTo>
                  <a:lnTo>
                    <a:pt x="0" y="5"/>
                  </a:lnTo>
                  <a:lnTo>
                    <a:pt x="1" y="3"/>
                  </a:lnTo>
                  <a:lnTo>
                    <a:pt x="3" y="1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D6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70" name="Freeform 646"/>
            <p:cNvSpPr>
              <a:spLocks/>
            </p:cNvSpPr>
            <p:nvPr/>
          </p:nvSpPr>
          <p:spPr bwMode="auto">
            <a:xfrm>
              <a:off x="463" y="1217"/>
              <a:ext cx="97" cy="33"/>
            </a:xfrm>
            <a:custGeom>
              <a:avLst/>
              <a:gdLst>
                <a:gd name="T0" fmla="*/ 0 w 193"/>
                <a:gd name="T1" fmla="*/ 0 h 66"/>
                <a:gd name="T2" fmla="*/ 193 w 193"/>
                <a:gd name="T3" fmla="*/ 19 h 66"/>
                <a:gd name="T4" fmla="*/ 193 w 193"/>
                <a:gd name="T5" fmla="*/ 66 h 66"/>
                <a:gd name="T6" fmla="*/ 0 w 193"/>
                <a:gd name="T7" fmla="*/ 38 h 66"/>
                <a:gd name="T8" fmla="*/ 0 w 193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66">
                  <a:moveTo>
                    <a:pt x="0" y="0"/>
                  </a:moveTo>
                  <a:lnTo>
                    <a:pt x="193" y="19"/>
                  </a:lnTo>
                  <a:lnTo>
                    <a:pt x="193" y="66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67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71" name="Freeform 647"/>
            <p:cNvSpPr>
              <a:spLocks/>
            </p:cNvSpPr>
            <p:nvPr/>
          </p:nvSpPr>
          <p:spPr bwMode="auto">
            <a:xfrm>
              <a:off x="932" y="680"/>
              <a:ext cx="33" cy="386"/>
            </a:xfrm>
            <a:custGeom>
              <a:avLst/>
              <a:gdLst>
                <a:gd name="T0" fmla="*/ 0 w 66"/>
                <a:gd name="T1" fmla="*/ 765 h 770"/>
                <a:gd name="T2" fmla="*/ 66 w 66"/>
                <a:gd name="T3" fmla="*/ 770 h 770"/>
                <a:gd name="T4" fmla="*/ 15 w 66"/>
                <a:gd name="T5" fmla="*/ 750 h 770"/>
                <a:gd name="T6" fmla="*/ 16 w 66"/>
                <a:gd name="T7" fmla="*/ 563 h 770"/>
                <a:gd name="T8" fmla="*/ 21 w 66"/>
                <a:gd name="T9" fmla="*/ 374 h 770"/>
                <a:gd name="T10" fmla="*/ 27 w 66"/>
                <a:gd name="T11" fmla="*/ 185 h 770"/>
                <a:gd name="T12" fmla="*/ 36 w 66"/>
                <a:gd name="T13" fmla="*/ 0 h 770"/>
                <a:gd name="T14" fmla="*/ 9 w 66"/>
                <a:gd name="T15" fmla="*/ 21 h 770"/>
                <a:gd name="T16" fmla="*/ 8 w 66"/>
                <a:gd name="T17" fmla="*/ 206 h 770"/>
                <a:gd name="T18" fmla="*/ 5 w 66"/>
                <a:gd name="T19" fmla="*/ 393 h 770"/>
                <a:gd name="T20" fmla="*/ 0 w 66"/>
                <a:gd name="T21" fmla="*/ 579 h 770"/>
                <a:gd name="T22" fmla="*/ 0 w 66"/>
                <a:gd name="T23" fmla="*/ 765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6" h="770">
                  <a:moveTo>
                    <a:pt x="0" y="765"/>
                  </a:moveTo>
                  <a:lnTo>
                    <a:pt x="66" y="770"/>
                  </a:lnTo>
                  <a:lnTo>
                    <a:pt x="15" y="750"/>
                  </a:lnTo>
                  <a:lnTo>
                    <a:pt x="16" y="563"/>
                  </a:lnTo>
                  <a:lnTo>
                    <a:pt x="21" y="374"/>
                  </a:lnTo>
                  <a:lnTo>
                    <a:pt x="27" y="185"/>
                  </a:lnTo>
                  <a:lnTo>
                    <a:pt x="36" y="0"/>
                  </a:lnTo>
                  <a:lnTo>
                    <a:pt x="9" y="21"/>
                  </a:lnTo>
                  <a:lnTo>
                    <a:pt x="8" y="206"/>
                  </a:lnTo>
                  <a:lnTo>
                    <a:pt x="5" y="393"/>
                  </a:lnTo>
                  <a:lnTo>
                    <a:pt x="0" y="579"/>
                  </a:lnTo>
                  <a:lnTo>
                    <a:pt x="0" y="765"/>
                  </a:lnTo>
                  <a:close/>
                </a:path>
              </a:pathLst>
            </a:custGeom>
            <a:solidFill>
              <a:srgbClr val="E0D1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72" name="Freeform 648"/>
            <p:cNvSpPr>
              <a:spLocks/>
            </p:cNvSpPr>
            <p:nvPr/>
          </p:nvSpPr>
          <p:spPr bwMode="auto">
            <a:xfrm>
              <a:off x="993" y="1082"/>
              <a:ext cx="160" cy="248"/>
            </a:xfrm>
            <a:custGeom>
              <a:avLst/>
              <a:gdLst>
                <a:gd name="T0" fmla="*/ 41 w 319"/>
                <a:gd name="T1" fmla="*/ 5 h 496"/>
                <a:gd name="T2" fmla="*/ 157 w 319"/>
                <a:gd name="T3" fmla="*/ 0 h 496"/>
                <a:gd name="T4" fmla="*/ 279 w 319"/>
                <a:gd name="T5" fmla="*/ 12 h 496"/>
                <a:gd name="T6" fmla="*/ 293 w 319"/>
                <a:gd name="T7" fmla="*/ 73 h 496"/>
                <a:gd name="T8" fmla="*/ 303 w 319"/>
                <a:gd name="T9" fmla="*/ 130 h 496"/>
                <a:gd name="T10" fmla="*/ 310 w 319"/>
                <a:gd name="T11" fmla="*/ 183 h 496"/>
                <a:gd name="T12" fmla="*/ 315 w 319"/>
                <a:gd name="T13" fmla="*/ 235 h 496"/>
                <a:gd name="T14" fmla="*/ 317 w 319"/>
                <a:gd name="T15" fmla="*/ 288 h 496"/>
                <a:gd name="T16" fmla="*/ 319 w 319"/>
                <a:gd name="T17" fmla="*/ 341 h 496"/>
                <a:gd name="T18" fmla="*/ 319 w 319"/>
                <a:gd name="T19" fmla="*/ 397 h 496"/>
                <a:gd name="T20" fmla="*/ 319 w 319"/>
                <a:gd name="T21" fmla="*/ 458 h 496"/>
                <a:gd name="T22" fmla="*/ 185 w 319"/>
                <a:gd name="T23" fmla="*/ 496 h 496"/>
                <a:gd name="T24" fmla="*/ 0 w 319"/>
                <a:gd name="T25" fmla="*/ 466 h 496"/>
                <a:gd name="T26" fmla="*/ 0 w 319"/>
                <a:gd name="T27" fmla="*/ 332 h 496"/>
                <a:gd name="T28" fmla="*/ 18 w 319"/>
                <a:gd name="T29" fmla="*/ 111 h 496"/>
                <a:gd name="T30" fmla="*/ 41 w 319"/>
                <a:gd name="T31" fmla="*/ 5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9" h="496">
                  <a:moveTo>
                    <a:pt x="41" y="5"/>
                  </a:moveTo>
                  <a:lnTo>
                    <a:pt x="157" y="0"/>
                  </a:lnTo>
                  <a:lnTo>
                    <a:pt x="279" y="12"/>
                  </a:lnTo>
                  <a:lnTo>
                    <a:pt x="293" y="73"/>
                  </a:lnTo>
                  <a:lnTo>
                    <a:pt x="303" y="130"/>
                  </a:lnTo>
                  <a:lnTo>
                    <a:pt x="310" y="183"/>
                  </a:lnTo>
                  <a:lnTo>
                    <a:pt x="315" y="235"/>
                  </a:lnTo>
                  <a:lnTo>
                    <a:pt x="317" y="288"/>
                  </a:lnTo>
                  <a:lnTo>
                    <a:pt x="319" y="341"/>
                  </a:lnTo>
                  <a:lnTo>
                    <a:pt x="319" y="397"/>
                  </a:lnTo>
                  <a:lnTo>
                    <a:pt x="319" y="458"/>
                  </a:lnTo>
                  <a:lnTo>
                    <a:pt x="185" y="496"/>
                  </a:lnTo>
                  <a:lnTo>
                    <a:pt x="0" y="466"/>
                  </a:lnTo>
                  <a:lnTo>
                    <a:pt x="0" y="332"/>
                  </a:lnTo>
                  <a:lnTo>
                    <a:pt x="18" y="111"/>
                  </a:lnTo>
                  <a:lnTo>
                    <a:pt x="41" y="5"/>
                  </a:lnTo>
                  <a:close/>
                </a:path>
              </a:pathLst>
            </a:custGeom>
            <a:solidFill>
              <a:srgbClr val="33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73" name="Freeform 649"/>
            <p:cNvSpPr>
              <a:spLocks/>
            </p:cNvSpPr>
            <p:nvPr/>
          </p:nvSpPr>
          <p:spPr bwMode="auto">
            <a:xfrm>
              <a:off x="993" y="1108"/>
              <a:ext cx="96" cy="193"/>
            </a:xfrm>
            <a:custGeom>
              <a:avLst/>
              <a:gdLst>
                <a:gd name="T0" fmla="*/ 28 w 194"/>
                <a:gd name="T1" fmla="*/ 5 h 387"/>
                <a:gd name="T2" fmla="*/ 99 w 194"/>
                <a:gd name="T3" fmla="*/ 0 h 387"/>
                <a:gd name="T4" fmla="*/ 187 w 194"/>
                <a:gd name="T5" fmla="*/ 7 h 387"/>
                <a:gd name="T6" fmla="*/ 193 w 194"/>
                <a:gd name="T7" fmla="*/ 103 h 387"/>
                <a:gd name="T8" fmla="*/ 194 w 194"/>
                <a:gd name="T9" fmla="*/ 202 h 387"/>
                <a:gd name="T10" fmla="*/ 193 w 194"/>
                <a:gd name="T11" fmla="*/ 299 h 387"/>
                <a:gd name="T12" fmla="*/ 187 w 194"/>
                <a:gd name="T13" fmla="*/ 387 h 387"/>
                <a:gd name="T14" fmla="*/ 175 w 194"/>
                <a:gd name="T15" fmla="*/ 387 h 387"/>
                <a:gd name="T16" fmla="*/ 163 w 194"/>
                <a:gd name="T17" fmla="*/ 387 h 387"/>
                <a:gd name="T18" fmla="*/ 151 w 194"/>
                <a:gd name="T19" fmla="*/ 387 h 387"/>
                <a:gd name="T20" fmla="*/ 138 w 194"/>
                <a:gd name="T21" fmla="*/ 387 h 387"/>
                <a:gd name="T22" fmla="*/ 127 w 194"/>
                <a:gd name="T23" fmla="*/ 386 h 387"/>
                <a:gd name="T24" fmla="*/ 114 w 194"/>
                <a:gd name="T25" fmla="*/ 385 h 387"/>
                <a:gd name="T26" fmla="*/ 103 w 194"/>
                <a:gd name="T27" fmla="*/ 385 h 387"/>
                <a:gd name="T28" fmla="*/ 90 w 194"/>
                <a:gd name="T29" fmla="*/ 384 h 387"/>
                <a:gd name="T30" fmla="*/ 78 w 194"/>
                <a:gd name="T31" fmla="*/ 383 h 387"/>
                <a:gd name="T32" fmla="*/ 67 w 194"/>
                <a:gd name="T33" fmla="*/ 382 h 387"/>
                <a:gd name="T34" fmla="*/ 55 w 194"/>
                <a:gd name="T35" fmla="*/ 379 h 387"/>
                <a:gd name="T36" fmla="*/ 44 w 194"/>
                <a:gd name="T37" fmla="*/ 378 h 387"/>
                <a:gd name="T38" fmla="*/ 32 w 194"/>
                <a:gd name="T39" fmla="*/ 377 h 387"/>
                <a:gd name="T40" fmla="*/ 21 w 194"/>
                <a:gd name="T41" fmla="*/ 376 h 387"/>
                <a:gd name="T42" fmla="*/ 11 w 194"/>
                <a:gd name="T43" fmla="*/ 375 h 387"/>
                <a:gd name="T44" fmla="*/ 0 w 194"/>
                <a:gd name="T45" fmla="*/ 374 h 387"/>
                <a:gd name="T46" fmla="*/ 0 w 194"/>
                <a:gd name="T47" fmla="*/ 276 h 387"/>
                <a:gd name="T48" fmla="*/ 2 w 194"/>
                <a:gd name="T49" fmla="*/ 189 h 387"/>
                <a:gd name="T50" fmla="*/ 11 w 194"/>
                <a:gd name="T51" fmla="*/ 102 h 387"/>
                <a:gd name="T52" fmla="*/ 28 w 194"/>
                <a:gd name="T53" fmla="*/ 5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4" h="387">
                  <a:moveTo>
                    <a:pt x="28" y="5"/>
                  </a:moveTo>
                  <a:lnTo>
                    <a:pt x="99" y="0"/>
                  </a:lnTo>
                  <a:lnTo>
                    <a:pt x="187" y="7"/>
                  </a:lnTo>
                  <a:lnTo>
                    <a:pt x="193" y="103"/>
                  </a:lnTo>
                  <a:lnTo>
                    <a:pt x="194" y="202"/>
                  </a:lnTo>
                  <a:lnTo>
                    <a:pt x="193" y="299"/>
                  </a:lnTo>
                  <a:lnTo>
                    <a:pt x="187" y="387"/>
                  </a:lnTo>
                  <a:lnTo>
                    <a:pt x="175" y="387"/>
                  </a:lnTo>
                  <a:lnTo>
                    <a:pt x="163" y="387"/>
                  </a:lnTo>
                  <a:lnTo>
                    <a:pt x="151" y="387"/>
                  </a:lnTo>
                  <a:lnTo>
                    <a:pt x="138" y="387"/>
                  </a:lnTo>
                  <a:lnTo>
                    <a:pt x="127" y="386"/>
                  </a:lnTo>
                  <a:lnTo>
                    <a:pt x="114" y="385"/>
                  </a:lnTo>
                  <a:lnTo>
                    <a:pt x="103" y="385"/>
                  </a:lnTo>
                  <a:lnTo>
                    <a:pt x="90" y="384"/>
                  </a:lnTo>
                  <a:lnTo>
                    <a:pt x="78" y="383"/>
                  </a:lnTo>
                  <a:lnTo>
                    <a:pt x="67" y="382"/>
                  </a:lnTo>
                  <a:lnTo>
                    <a:pt x="55" y="379"/>
                  </a:lnTo>
                  <a:lnTo>
                    <a:pt x="44" y="378"/>
                  </a:lnTo>
                  <a:lnTo>
                    <a:pt x="32" y="377"/>
                  </a:lnTo>
                  <a:lnTo>
                    <a:pt x="21" y="376"/>
                  </a:lnTo>
                  <a:lnTo>
                    <a:pt x="11" y="375"/>
                  </a:lnTo>
                  <a:lnTo>
                    <a:pt x="0" y="374"/>
                  </a:lnTo>
                  <a:lnTo>
                    <a:pt x="0" y="276"/>
                  </a:lnTo>
                  <a:lnTo>
                    <a:pt x="2" y="189"/>
                  </a:lnTo>
                  <a:lnTo>
                    <a:pt x="11" y="102"/>
                  </a:lnTo>
                  <a:lnTo>
                    <a:pt x="28" y="5"/>
                  </a:lnTo>
                  <a:close/>
                </a:path>
              </a:pathLst>
            </a:custGeom>
            <a:solidFill>
              <a:srgbClr val="967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74" name="Freeform 650"/>
            <p:cNvSpPr>
              <a:spLocks/>
            </p:cNvSpPr>
            <p:nvPr/>
          </p:nvSpPr>
          <p:spPr bwMode="auto">
            <a:xfrm>
              <a:off x="994" y="1108"/>
              <a:ext cx="92" cy="182"/>
            </a:xfrm>
            <a:custGeom>
              <a:avLst/>
              <a:gdLst>
                <a:gd name="T0" fmla="*/ 27 w 186"/>
                <a:gd name="T1" fmla="*/ 5 h 364"/>
                <a:gd name="T2" fmla="*/ 36 w 186"/>
                <a:gd name="T3" fmla="*/ 5 h 364"/>
                <a:gd name="T4" fmla="*/ 44 w 186"/>
                <a:gd name="T5" fmla="*/ 4 h 364"/>
                <a:gd name="T6" fmla="*/ 53 w 186"/>
                <a:gd name="T7" fmla="*/ 4 h 364"/>
                <a:gd name="T8" fmla="*/ 61 w 186"/>
                <a:gd name="T9" fmla="*/ 3 h 364"/>
                <a:gd name="T10" fmla="*/ 71 w 186"/>
                <a:gd name="T11" fmla="*/ 2 h 364"/>
                <a:gd name="T12" fmla="*/ 79 w 186"/>
                <a:gd name="T13" fmla="*/ 2 h 364"/>
                <a:gd name="T14" fmla="*/ 88 w 186"/>
                <a:gd name="T15" fmla="*/ 0 h 364"/>
                <a:gd name="T16" fmla="*/ 96 w 186"/>
                <a:gd name="T17" fmla="*/ 0 h 364"/>
                <a:gd name="T18" fmla="*/ 106 w 186"/>
                <a:gd name="T19" fmla="*/ 2 h 364"/>
                <a:gd name="T20" fmla="*/ 117 w 186"/>
                <a:gd name="T21" fmla="*/ 2 h 364"/>
                <a:gd name="T22" fmla="*/ 127 w 186"/>
                <a:gd name="T23" fmla="*/ 3 h 364"/>
                <a:gd name="T24" fmla="*/ 139 w 186"/>
                <a:gd name="T25" fmla="*/ 4 h 364"/>
                <a:gd name="T26" fmla="*/ 149 w 186"/>
                <a:gd name="T27" fmla="*/ 5 h 364"/>
                <a:gd name="T28" fmla="*/ 159 w 186"/>
                <a:gd name="T29" fmla="*/ 5 h 364"/>
                <a:gd name="T30" fmla="*/ 170 w 186"/>
                <a:gd name="T31" fmla="*/ 6 h 364"/>
                <a:gd name="T32" fmla="*/ 180 w 186"/>
                <a:gd name="T33" fmla="*/ 7 h 364"/>
                <a:gd name="T34" fmla="*/ 185 w 186"/>
                <a:gd name="T35" fmla="*/ 97 h 364"/>
                <a:gd name="T36" fmla="*/ 186 w 186"/>
                <a:gd name="T37" fmla="*/ 190 h 364"/>
                <a:gd name="T38" fmla="*/ 185 w 186"/>
                <a:gd name="T39" fmla="*/ 281 h 364"/>
                <a:gd name="T40" fmla="*/ 180 w 186"/>
                <a:gd name="T41" fmla="*/ 364 h 364"/>
                <a:gd name="T42" fmla="*/ 157 w 186"/>
                <a:gd name="T43" fmla="*/ 364 h 364"/>
                <a:gd name="T44" fmla="*/ 134 w 186"/>
                <a:gd name="T45" fmla="*/ 363 h 364"/>
                <a:gd name="T46" fmla="*/ 111 w 186"/>
                <a:gd name="T47" fmla="*/ 362 h 364"/>
                <a:gd name="T48" fmla="*/ 88 w 186"/>
                <a:gd name="T49" fmla="*/ 360 h 364"/>
                <a:gd name="T50" fmla="*/ 65 w 186"/>
                <a:gd name="T51" fmla="*/ 359 h 364"/>
                <a:gd name="T52" fmla="*/ 43 w 186"/>
                <a:gd name="T53" fmla="*/ 356 h 364"/>
                <a:gd name="T54" fmla="*/ 21 w 186"/>
                <a:gd name="T55" fmla="*/ 354 h 364"/>
                <a:gd name="T56" fmla="*/ 0 w 186"/>
                <a:gd name="T57" fmla="*/ 352 h 364"/>
                <a:gd name="T58" fmla="*/ 0 w 186"/>
                <a:gd name="T59" fmla="*/ 260 h 364"/>
                <a:gd name="T60" fmla="*/ 3 w 186"/>
                <a:gd name="T61" fmla="*/ 178 h 364"/>
                <a:gd name="T62" fmla="*/ 11 w 186"/>
                <a:gd name="T63" fmla="*/ 96 h 364"/>
                <a:gd name="T64" fmla="*/ 27 w 186"/>
                <a:gd name="T65" fmla="*/ 5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6" h="364">
                  <a:moveTo>
                    <a:pt x="27" y="5"/>
                  </a:moveTo>
                  <a:lnTo>
                    <a:pt x="36" y="5"/>
                  </a:lnTo>
                  <a:lnTo>
                    <a:pt x="44" y="4"/>
                  </a:lnTo>
                  <a:lnTo>
                    <a:pt x="53" y="4"/>
                  </a:lnTo>
                  <a:lnTo>
                    <a:pt x="61" y="3"/>
                  </a:lnTo>
                  <a:lnTo>
                    <a:pt x="71" y="2"/>
                  </a:lnTo>
                  <a:lnTo>
                    <a:pt x="79" y="2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106" y="2"/>
                  </a:lnTo>
                  <a:lnTo>
                    <a:pt x="117" y="2"/>
                  </a:lnTo>
                  <a:lnTo>
                    <a:pt x="127" y="3"/>
                  </a:lnTo>
                  <a:lnTo>
                    <a:pt x="139" y="4"/>
                  </a:lnTo>
                  <a:lnTo>
                    <a:pt x="149" y="5"/>
                  </a:lnTo>
                  <a:lnTo>
                    <a:pt x="159" y="5"/>
                  </a:lnTo>
                  <a:lnTo>
                    <a:pt x="170" y="6"/>
                  </a:lnTo>
                  <a:lnTo>
                    <a:pt x="180" y="7"/>
                  </a:lnTo>
                  <a:lnTo>
                    <a:pt x="185" y="97"/>
                  </a:lnTo>
                  <a:lnTo>
                    <a:pt x="186" y="190"/>
                  </a:lnTo>
                  <a:lnTo>
                    <a:pt x="185" y="281"/>
                  </a:lnTo>
                  <a:lnTo>
                    <a:pt x="180" y="364"/>
                  </a:lnTo>
                  <a:lnTo>
                    <a:pt x="157" y="364"/>
                  </a:lnTo>
                  <a:lnTo>
                    <a:pt x="134" y="363"/>
                  </a:lnTo>
                  <a:lnTo>
                    <a:pt x="111" y="362"/>
                  </a:lnTo>
                  <a:lnTo>
                    <a:pt x="88" y="360"/>
                  </a:lnTo>
                  <a:lnTo>
                    <a:pt x="65" y="359"/>
                  </a:lnTo>
                  <a:lnTo>
                    <a:pt x="43" y="356"/>
                  </a:lnTo>
                  <a:lnTo>
                    <a:pt x="21" y="354"/>
                  </a:lnTo>
                  <a:lnTo>
                    <a:pt x="0" y="352"/>
                  </a:lnTo>
                  <a:lnTo>
                    <a:pt x="0" y="260"/>
                  </a:lnTo>
                  <a:lnTo>
                    <a:pt x="3" y="178"/>
                  </a:lnTo>
                  <a:lnTo>
                    <a:pt x="11" y="96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rgbClr val="9B7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75" name="Freeform 651"/>
            <p:cNvSpPr>
              <a:spLocks/>
            </p:cNvSpPr>
            <p:nvPr/>
          </p:nvSpPr>
          <p:spPr bwMode="auto">
            <a:xfrm>
              <a:off x="995" y="1108"/>
              <a:ext cx="89" cy="170"/>
            </a:xfrm>
            <a:custGeom>
              <a:avLst/>
              <a:gdLst>
                <a:gd name="T0" fmla="*/ 25 w 178"/>
                <a:gd name="T1" fmla="*/ 5 h 340"/>
                <a:gd name="T2" fmla="*/ 33 w 178"/>
                <a:gd name="T3" fmla="*/ 5 h 340"/>
                <a:gd name="T4" fmla="*/ 42 w 178"/>
                <a:gd name="T5" fmla="*/ 4 h 340"/>
                <a:gd name="T6" fmla="*/ 50 w 178"/>
                <a:gd name="T7" fmla="*/ 4 h 340"/>
                <a:gd name="T8" fmla="*/ 58 w 178"/>
                <a:gd name="T9" fmla="*/ 3 h 340"/>
                <a:gd name="T10" fmla="*/ 68 w 178"/>
                <a:gd name="T11" fmla="*/ 2 h 340"/>
                <a:gd name="T12" fmla="*/ 76 w 178"/>
                <a:gd name="T13" fmla="*/ 2 h 340"/>
                <a:gd name="T14" fmla="*/ 84 w 178"/>
                <a:gd name="T15" fmla="*/ 0 h 340"/>
                <a:gd name="T16" fmla="*/ 92 w 178"/>
                <a:gd name="T17" fmla="*/ 0 h 340"/>
                <a:gd name="T18" fmla="*/ 102 w 178"/>
                <a:gd name="T19" fmla="*/ 2 h 340"/>
                <a:gd name="T20" fmla="*/ 111 w 178"/>
                <a:gd name="T21" fmla="*/ 2 h 340"/>
                <a:gd name="T22" fmla="*/ 122 w 178"/>
                <a:gd name="T23" fmla="*/ 3 h 340"/>
                <a:gd name="T24" fmla="*/ 132 w 178"/>
                <a:gd name="T25" fmla="*/ 4 h 340"/>
                <a:gd name="T26" fmla="*/ 143 w 178"/>
                <a:gd name="T27" fmla="*/ 5 h 340"/>
                <a:gd name="T28" fmla="*/ 153 w 178"/>
                <a:gd name="T29" fmla="*/ 5 h 340"/>
                <a:gd name="T30" fmla="*/ 162 w 178"/>
                <a:gd name="T31" fmla="*/ 6 h 340"/>
                <a:gd name="T32" fmla="*/ 173 w 178"/>
                <a:gd name="T33" fmla="*/ 7 h 340"/>
                <a:gd name="T34" fmla="*/ 177 w 178"/>
                <a:gd name="T35" fmla="*/ 91 h 340"/>
                <a:gd name="T36" fmla="*/ 178 w 178"/>
                <a:gd name="T37" fmla="*/ 178 h 340"/>
                <a:gd name="T38" fmla="*/ 177 w 178"/>
                <a:gd name="T39" fmla="*/ 263 h 340"/>
                <a:gd name="T40" fmla="*/ 173 w 178"/>
                <a:gd name="T41" fmla="*/ 340 h 340"/>
                <a:gd name="T42" fmla="*/ 151 w 178"/>
                <a:gd name="T43" fmla="*/ 340 h 340"/>
                <a:gd name="T44" fmla="*/ 129 w 178"/>
                <a:gd name="T45" fmla="*/ 340 h 340"/>
                <a:gd name="T46" fmla="*/ 107 w 178"/>
                <a:gd name="T47" fmla="*/ 339 h 340"/>
                <a:gd name="T48" fmla="*/ 85 w 178"/>
                <a:gd name="T49" fmla="*/ 337 h 340"/>
                <a:gd name="T50" fmla="*/ 62 w 178"/>
                <a:gd name="T51" fmla="*/ 334 h 340"/>
                <a:gd name="T52" fmla="*/ 41 w 178"/>
                <a:gd name="T53" fmla="*/ 333 h 340"/>
                <a:gd name="T54" fmla="*/ 20 w 178"/>
                <a:gd name="T55" fmla="*/ 331 h 340"/>
                <a:gd name="T56" fmla="*/ 0 w 178"/>
                <a:gd name="T57" fmla="*/ 329 h 340"/>
                <a:gd name="T58" fmla="*/ 0 w 178"/>
                <a:gd name="T59" fmla="*/ 243 h 340"/>
                <a:gd name="T60" fmla="*/ 2 w 178"/>
                <a:gd name="T61" fmla="*/ 166 h 340"/>
                <a:gd name="T62" fmla="*/ 9 w 178"/>
                <a:gd name="T63" fmla="*/ 90 h 340"/>
                <a:gd name="T64" fmla="*/ 25 w 178"/>
                <a:gd name="T65" fmla="*/ 5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8" h="340">
                  <a:moveTo>
                    <a:pt x="25" y="5"/>
                  </a:moveTo>
                  <a:lnTo>
                    <a:pt x="33" y="5"/>
                  </a:lnTo>
                  <a:lnTo>
                    <a:pt x="42" y="4"/>
                  </a:lnTo>
                  <a:lnTo>
                    <a:pt x="50" y="4"/>
                  </a:lnTo>
                  <a:lnTo>
                    <a:pt x="58" y="3"/>
                  </a:lnTo>
                  <a:lnTo>
                    <a:pt x="68" y="2"/>
                  </a:lnTo>
                  <a:lnTo>
                    <a:pt x="76" y="2"/>
                  </a:lnTo>
                  <a:lnTo>
                    <a:pt x="84" y="0"/>
                  </a:lnTo>
                  <a:lnTo>
                    <a:pt x="92" y="0"/>
                  </a:lnTo>
                  <a:lnTo>
                    <a:pt x="102" y="2"/>
                  </a:lnTo>
                  <a:lnTo>
                    <a:pt x="111" y="2"/>
                  </a:lnTo>
                  <a:lnTo>
                    <a:pt x="122" y="3"/>
                  </a:lnTo>
                  <a:lnTo>
                    <a:pt x="132" y="4"/>
                  </a:lnTo>
                  <a:lnTo>
                    <a:pt x="143" y="5"/>
                  </a:lnTo>
                  <a:lnTo>
                    <a:pt x="153" y="5"/>
                  </a:lnTo>
                  <a:lnTo>
                    <a:pt x="162" y="6"/>
                  </a:lnTo>
                  <a:lnTo>
                    <a:pt x="173" y="7"/>
                  </a:lnTo>
                  <a:lnTo>
                    <a:pt x="177" y="91"/>
                  </a:lnTo>
                  <a:lnTo>
                    <a:pt x="178" y="178"/>
                  </a:lnTo>
                  <a:lnTo>
                    <a:pt x="177" y="263"/>
                  </a:lnTo>
                  <a:lnTo>
                    <a:pt x="173" y="340"/>
                  </a:lnTo>
                  <a:lnTo>
                    <a:pt x="151" y="340"/>
                  </a:lnTo>
                  <a:lnTo>
                    <a:pt x="129" y="340"/>
                  </a:lnTo>
                  <a:lnTo>
                    <a:pt x="107" y="339"/>
                  </a:lnTo>
                  <a:lnTo>
                    <a:pt x="85" y="337"/>
                  </a:lnTo>
                  <a:lnTo>
                    <a:pt x="62" y="334"/>
                  </a:lnTo>
                  <a:lnTo>
                    <a:pt x="41" y="333"/>
                  </a:lnTo>
                  <a:lnTo>
                    <a:pt x="20" y="331"/>
                  </a:lnTo>
                  <a:lnTo>
                    <a:pt x="0" y="329"/>
                  </a:lnTo>
                  <a:lnTo>
                    <a:pt x="0" y="243"/>
                  </a:lnTo>
                  <a:lnTo>
                    <a:pt x="2" y="166"/>
                  </a:lnTo>
                  <a:lnTo>
                    <a:pt x="9" y="90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A07F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76" name="Freeform 652"/>
            <p:cNvSpPr>
              <a:spLocks/>
            </p:cNvSpPr>
            <p:nvPr/>
          </p:nvSpPr>
          <p:spPr bwMode="auto">
            <a:xfrm>
              <a:off x="997" y="1108"/>
              <a:ext cx="85" cy="158"/>
            </a:xfrm>
            <a:custGeom>
              <a:avLst/>
              <a:gdLst>
                <a:gd name="T0" fmla="*/ 23 w 171"/>
                <a:gd name="T1" fmla="*/ 5 h 316"/>
                <a:gd name="T2" fmla="*/ 31 w 171"/>
                <a:gd name="T3" fmla="*/ 5 h 316"/>
                <a:gd name="T4" fmla="*/ 39 w 171"/>
                <a:gd name="T5" fmla="*/ 4 h 316"/>
                <a:gd name="T6" fmla="*/ 47 w 171"/>
                <a:gd name="T7" fmla="*/ 4 h 316"/>
                <a:gd name="T8" fmla="*/ 55 w 171"/>
                <a:gd name="T9" fmla="*/ 3 h 316"/>
                <a:gd name="T10" fmla="*/ 64 w 171"/>
                <a:gd name="T11" fmla="*/ 3 h 316"/>
                <a:gd name="T12" fmla="*/ 72 w 171"/>
                <a:gd name="T13" fmla="*/ 2 h 316"/>
                <a:gd name="T14" fmla="*/ 80 w 171"/>
                <a:gd name="T15" fmla="*/ 2 h 316"/>
                <a:gd name="T16" fmla="*/ 88 w 171"/>
                <a:gd name="T17" fmla="*/ 0 h 316"/>
                <a:gd name="T18" fmla="*/ 97 w 171"/>
                <a:gd name="T19" fmla="*/ 2 h 316"/>
                <a:gd name="T20" fmla="*/ 107 w 171"/>
                <a:gd name="T21" fmla="*/ 2 h 316"/>
                <a:gd name="T22" fmla="*/ 117 w 171"/>
                <a:gd name="T23" fmla="*/ 3 h 316"/>
                <a:gd name="T24" fmla="*/ 127 w 171"/>
                <a:gd name="T25" fmla="*/ 4 h 316"/>
                <a:gd name="T26" fmla="*/ 136 w 171"/>
                <a:gd name="T27" fmla="*/ 5 h 316"/>
                <a:gd name="T28" fmla="*/ 145 w 171"/>
                <a:gd name="T29" fmla="*/ 5 h 316"/>
                <a:gd name="T30" fmla="*/ 156 w 171"/>
                <a:gd name="T31" fmla="*/ 6 h 316"/>
                <a:gd name="T32" fmla="*/ 165 w 171"/>
                <a:gd name="T33" fmla="*/ 7 h 316"/>
                <a:gd name="T34" fmla="*/ 168 w 171"/>
                <a:gd name="T35" fmla="*/ 86 h 316"/>
                <a:gd name="T36" fmla="*/ 171 w 171"/>
                <a:gd name="T37" fmla="*/ 165 h 316"/>
                <a:gd name="T38" fmla="*/ 168 w 171"/>
                <a:gd name="T39" fmla="*/ 243 h 316"/>
                <a:gd name="T40" fmla="*/ 165 w 171"/>
                <a:gd name="T41" fmla="*/ 316 h 316"/>
                <a:gd name="T42" fmla="*/ 144 w 171"/>
                <a:gd name="T43" fmla="*/ 316 h 316"/>
                <a:gd name="T44" fmla="*/ 122 w 171"/>
                <a:gd name="T45" fmla="*/ 316 h 316"/>
                <a:gd name="T46" fmla="*/ 102 w 171"/>
                <a:gd name="T47" fmla="*/ 315 h 316"/>
                <a:gd name="T48" fmla="*/ 81 w 171"/>
                <a:gd name="T49" fmla="*/ 314 h 316"/>
                <a:gd name="T50" fmla="*/ 59 w 171"/>
                <a:gd name="T51" fmla="*/ 311 h 316"/>
                <a:gd name="T52" fmla="*/ 39 w 171"/>
                <a:gd name="T53" fmla="*/ 310 h 316"/>
                <a:gd name="T54" fmla="*/ 20 w 171"/>
                <a:gd name="T55" fmla="*/ 308 h 316"/>
                <a:gd name="T56" fmla="*/ 0 w 171"/>
                <a:gd name="T57" fmla="*/ 307 h 316"/>
                <a:gd name="T58" fmla="*/ 0 w 171"/>
                <a:gd name="T59" fmla="*/ 227 h 316"/>
                <a:gd name="T60" fmla="*/ 1 w 171"/>
                <a:gd name="T61" fmla="*/ 156 h 316"/>
                <a:gd name="T62" fmla="*/ 8 w 171"/>
                <a:gd name="T63" fmla="*/ 85 h 316"/>
                <a:gd name="T64" fmla="*/ 23 w 171"/>
                <a:gd name="T65" fmla="*/ 5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1" h="316">
                  <a:moveTo>
                    <a:pt x="23" y="5"/>
                  </a:moveTo>
                  <a:lnTo>
                    <a:pt x="31" y="5"/>
                  </a:lnTo>
                  <a:lnTo>
                    <a:pt x="39" y="4"/>
                  </a:lnTo>
                  <a:lnTo>
                    <a:pt x="47" y="4"/>
                  </a:lnTo>
                  <a:lnTo>
                    <a:pt x="55" y="3"/>
                  </a:lnTo>
                  <a:lnTo>
                    <a:pt x="64" y="3"/>
                  </a:lnTo>
                  <a:lnTo>
                    <a:pt x="72" y="2"/>
                  </a:lnTo>
                  <a:lnTo>
                    <a:pt x="80" y="2"/>
                  </a:lnTo>
                  <a:lnTo>
                    <a:pt x="88" y="0"/>
                  </a:lnTo>
                  <a:lnTo>
                    <a:pt x="97" y="2"/>
                  </a:lnTo>
                  <a:lnTo>
                    <a:pt x="107" y="2"/>
                  </a:lnTo>
                  <a:lnTo>
                    <a:pt x="117" y="3"/>
                  </a:lnTo>
                  <a:lnTo>
                    <a:pt x="127" y="4"/>
                  </a:lnTo>
                  <a:lnTo>
                    <a:pt x="136" y="5"/>
                  </a:lnTo>
                  <a:lnTo>
                    <a:pt x="145" y="5"/>
                  </a:lnTo>
                  <a:lnTo>
                    <a:pt x="156" y="6"/>
                  </a:lnTo>
                  <a:lnTo>
                    <a:pt x="165" y="7"/>
                  </a:lnTo>
                  <a:lnTo>
                    <a:pt x="168" y="86"/>
                  </a:lnTo>
                  <a:lnTo>
                    <a:pt x="171" y="165"/>
                  </a:lnTo>
                  <a:lnTo>
                    <a:pt x="168" y="243"/>
                  </a:lnTo>
                  <a:lnTo>
                    <a:pt x="165" y="316"/>
                  </a:lnTo>
                  <a:lnTo>
                    <a:pt x="144" y="316"/>
                  </a:lnTo>
                  <a:lnTo>
                    <a:pt x="122" y="316"/>
                  </a:lnTo>
                  <a:lnTo>
                    <a:pt x="102" y="315"/>
                  </a:lnTo>
                  <a:lnTo>
                    <a:pt x="81" y="314"/>
                  </a:lnTo>
                  <a:lnTo>
                    <a:pt x="59" y="311"/>
                  </a:lnTo>
                  <a:lnTo>
                    <a:pt x="39" y="310"/>
                  </a:lnTo>
                  <a:lnTo>
                    <a:pt x="20" y="308"/>
                  </a:lnTo>
                  <a:lnTo>
                    <a:pt x="0" y="307"/>
                  </a:lnTo>
                  <a:lnTo>
                    <a:pt x="0" y="227"/>
                  </a:lnTo>
                  <a:lnTo>
                    <a:pt x="1" y="156"/>
                  </a:lnTo>
                  <a:lnTo>
                    <a:pt x="8" y="85"/>
                  </a:lnTo>
                  <a:lnTo>
                    <a:pt x="23" y="5"/>
                  </a:lnTo>
                  <a:close/>
                </a:path>
              </a:pathLst>
            </a:custGeom>
            <a:solidFill>
              <a:srgbClr val="A58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77" name="Freeform 653"/>
            <p:cNvSpPr>
              <a:spLocks/>
            </p:cNvSpPr>
            <p:nvPr/>
          </p:nvSpPr>
          <p:spPr bwMode="auto">
            <a:xfrm>
              <a:off x="998" y="1108"/>
              <a:ext cx="81" cy="146"/>
            </a:xfrm>
            <a:custGeom>
              <a:avLst/>
              <a:gdLst>
                <a:gd name="T0" fmla="*/ 21 w 162"/>
                <a:gd name="T1" fmla="*/ 5 h 293"/>
                <a:gd name="T2" fmla="*/ 29 w 162"/>
                <a:gd name="T3" fmla="*/ 5 h 293"/>
                <a:gd name="T4" fmla="*/ 38 w 162"/>
                <a:gd name="T5" fmla="*/ 4 h 293"/>
                <a:gd name="T6" fmla="*/ 44 w 162"/>
                <a:gd name="T7" fmla="*/ 4 h 293"/>
                <a:gd name="T8" fmla="*/ 52 w 162"/>
                <a:gd name="T9" fmla="*/ 3 h 293"/>
                <a:gd name="T10" fmla="*/ 61 w 162"/>
                <a:gd name="T11" fmla="*/ 3 h 293"/>
                <a:gd name="T12" fmla="*/ 69 w 162"/>
                <a:gd name="T13" fmla="*/ 2 h 293"/>
                <a:gd name="T14" fmla="*/ 76 w 162"/>
                <a:gd name="T15" fmla="*/ 2 h 293"/>
                <a:gd name="T16" fmla="*/ 84 w 162"/>
                <a:gd name="T17" fmla="*/ 0 h 293"/>
                <a:gd name="T18" fmla="*/ 93 w 162"/>
                <a:gd name="T19" fmla="*/ 2 h 293"/>
                <a:gd name="T20" fmla="*/ 102 w 162"/>
                <a:gd name="T21" fmla="*/ 2 h 293"/>
                <a:gd name="T22" fmla="*/ 111 w 162"/>
                <a:gd name="T23" fmla="*/ 3 h 293"/>
                <a:gd name="T24" fmla="*/ 120 w 162"/>
                <a:gd name="T25" fmla="*/ 4 h 293"/>
                <a:gd name="T26" fmla="*/ 130 w 162"/>
                <a:gd name="T27" fmla="*/ 5 h 293"/>
                <a:gd name="T28" fmla="*/ 139 w 162"/>
                <a:gd name="T29" fmla="*/ 5 h 293"/>
                <a:gd name="T30" fmla="*/ 148 w 162"/>
                <a:gd name="T31" fmla="*/ 6 h 293"/>
                <a:gd name="T32" fmla="*/ 157 w 162"/>
                <a:gd name="T33" fmla="*/ 6 h 293"/>
                <a:gd name="T34" fmla="*/ 161 w 162"/>
                <a:gd name="T35" fmla="*/ 79 h 293"/>
                <a:gd name="T36" fmla="*/ 162 w 162"/>
                <a:gd name="T37" fmla="*/ 152 h 293"/>
                <a:gd name="T38" fmla="*/ 161 w 162"/>
                <a:gd name="T39" fmla="*/ 226 h 293"/>
                <a:gd name="T40" fmla="*/ 157 w 162"/>
                <a:gd name="T41" fmla="*/ 293 h 293"/>
                <a:gd name="T42" fmla="*/ 138 w 162"/>
                <a:gd name="T43" fmla="*/ 293 h 293"/>
                <a:gd name="T44" fmla="*/ 117 w 162"/>
                <a:gd name="T45" fmla="*/ 293 h 293"/>
                <a:gd name="T46" fmla="*/ 97 w 162"/>
                <a:gd name="T47" fmla="*/ 292 h 293"/>
                <a:gd name="T48" fmla="*/ 77 w 162"/>
                <a:gd name="T49" fmla="*/ 291 h 293"/>
                <a:gd name="T50" fmla="*/ 57 w 162"/>
                <a:gd name="T51" fmla="*/ 290 h 293"/>
                <a:gd name="T52" fmla="*/ 38 w 162"/>
                <a:gd name="T53" fmla="*/ 288 h 293"/>
                <a:gd name="T54" fmla="*/ 18 w 162"/>
                <a:gd name="T55" fmla="*/ 286 h 293"/>
                <a:gd name="T56" fmla="*/ 0 w 162"/>
                <a:gd name="T57" fmla="*/ 285 h 293"/>
                <a:gd name="T58" fmla="*/ 0 w 162"/>
                <a:gd name="T59" fmla="*/ 211 h 293"/>
                <a:gd name="T60" fmla="*/ 1 w 162"/>
                <a:gd name="T61" fmla="*/ 144 h 293"/>
                <a:gd name="T62" fmla="*/ 8 w 162"/>
                <a:gd name="T63" fmla="*/ 79 h 293"/>
                <a:gd name="T64" fmla="*/ 21 w 162"/>
                <a:gd name="T65" fmla="*/ 5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2" h="293">
                  <a:moveTo>
                    <a:pt x="21" y="5"/>
                  </a:moveTo>
                  <a:lnTo>
                    <a:pt x="29" y="5"/>
                  </a:lnTo>
                  <a:lnTo>
                    <a:pt x="38" y="4"/>
                  </a:lnTo>
                  <a:lnTo>
                    <a:pt x="44" y="4"/>
                  </a:lnTo>
                  <a:lnTo>
                    <a:pt x="52" y="3"/>
                  </a:lnTo>
                  <a:lnTo>
                    <a:pt x="61" y="3"/>
                  </a:lnTo>
                  <a:lnTo>
                    <a:pt x="69" y="2"/>
                  </a:lnTo>
                  <a:lnTo>
                    <a:pt x="76" y="2"/>
                  </a:lnTo>
                  <a:lnTo>
                    <a:pt x="84" y="0"/>
                  </a:lnTo>
                  <a:lnTo>
                    <a:pt x="93" y="2"/>
                  </a:lnTo>
                  <a:lnTo>
                    <a:pt x="102" y="2"/>
                  </a:lnTo>
                  <a:lnTo>
                    <a:pt x="111" y="3"/>
                  </a:lnTo>
                  <a:lnTo>
                    <a:pt x="120" y="4"/>
                  </a:lnTo>
                  <a:lnTo>
                    <a:pt x="130" y="5"/>
                  </a:lnTo>
                  <a:lnTo>
                    <a:pt x="139" y="5"/>
                  </a:lnTo>
                  <a:lnTo>
                    <a:pt x="148" y="6"/>
                  </a:lnTo>
                  <a:lnTo>
                    <a:pt x="157" y="6"/>
                  </a:lnTo>
                  <a:lnTo>
                    <a:pt x="161" y="79"/>
                  </a:lnTo>
                  <a:lnTo>
                    <a:pt x="162" y="152"/>
                  </a:lnTo>
                  <a:lnTo>
                    <a:pt x="161" y="226"/>
                  </a:lnTo>
                  <a:lnTo>
                    <a:pt x="157" y="293"/>
                  </a:lnTo>
                  <a:lnTo>
                    <a:pt x="138" y="293"/>
                  </a:lnTo>
                  <a:lnTo>
                    <a:pt x="117" y="293"/>
                  </a:lnTo>
                  <a:lnTo>
                    <a:pt x="97" y="292"/>
                  </a:lnTo>
                  <a:lnTo>
                    <a:pt x="77" y="291"/>
                  </a:lnTo>
                  <a:lnTo>
                    <a:pt x="57" y="290"/>
                  </a:lnTo>
                  <a:lnTo>
                    <a:pt x="38" y="288"/>
                  </a:lnTo>
                  <a:lnTo>
                    <a:pt x="18" y="286"/>
                  </a:lnTo>
                  <a:lnTo>
                    <a:pt x="0" y="285"/>
                  </a:lnTo>
                  <a:lnTo>
                    <a:pt x="0" y="211"/>
                  </a:lnTo>
                  <a:lnTo>
                    <a:pt x="1" y="144"/>
                  </a:lnTo>
                  <a:lnTo>
                    <a:pt x="8" y="79"/>
                  </a:lnTo>
                  <a:lnTo>
                    <a:pt x="21" y="5"/>
                  </a:lnTo>
                  <a:close/>
                </a:path>
              </a:pathLst>
            </a:custGeom>
            <a:solidFill>
              <a:srgbClr val="AA9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78" name="Freeform 654"/>
            <p:cNvSpPr>
              <a:spLocks/>
            </p:cNvSpPr>
            <p:nvPr/>
          </p:nvSpPr>
          <p:spPr bwMode="auto">
            <a:xfrm>
              <a:off x="999" y="1108"/>
              <a:ext cx="77" cy="134"/>
            </a:xfrm>
            <a:custGeom>
              <a:avLst/>
              <a:gdLst>
                <a:gd name="T0" fmla="*/ 21 w 154"/>
                <a:gd name="T1" fmla="*/ 5 h 269"/>
                <a:gd name="T2" fmla="*/ 27 w 154"/>
                <a:gd name="T3" fmla="*/ 5 h 269"/>
                <a:gd name="T4" fmla="*/ 36 w 154"/>
                <a:gd name="T5" fmla="*/ 4 h 269"/>
                <a:gd name="T6" fmla="*/ 42 w 154"/>
                <a:gd name="T7" fmla="*/ 4 h 269"/>
                <a:gd name="T8" fmla="*/ 50 w 154"/>
                <a:gd name="T9" fmla="*/ 3 h 269"/>
                <a:gd name="T10" fmla="*/ 57 w 154"/>
                <a:gd name="T11" fmla="*/ 3 h 269"/>
                <a:gd name="T12" fmla="*/ 65 w 154"/>
                <a:gd name="T13" fmla="*/ 2 h 269"/>
                <a:gd name="T14" fmla="*/ 72 w 154"/>
                <a:gd name="T15" fmla="*/ 2 h 269"/>
                <a:gd name="T16" fmla="*/ 80 w 154"/>
                <a:gd name="T17" fmla="*/ 0 h 269"/>
                <a:gd name="T18" fmla="*/ 90 w 154"/>
                <a:gd name="T19" fmla="*/ 2 h 269"/>
                <a:gd name="T20" fmla="*/ 98 w 154"/>
                <a:gd name="T21" fmla="*/ 2 h 269"/>
                <a:gd name="T22" fmla="*/ 107 w 154"/>
                <a:gd name="T23" fmla="*/ 3 h 269"/>
                <a:gd name="T24" fmla="*/ 116 w 154"/>
                <a:gd name="T25" fmla="*/ 4 h 269"/>
                <a:gd name="T26" fmla="*/ 124 w 154"/>
                <a:gd name="T27" fmla="*/ 5 h 269"/>
                <a:gd name="T28" fmla="*/ 133 w 154"/>
                <a:gd name="T29" fmla="*/ 5 h 269"/>
                <a:gd name="T30" fmla="*/ 141 w 154"/>
                <a:gd name="T31" fmla="*/ 6 h 269"/>
                <a:gd name="T32" fmla="*/ 151 w 154"/>
                <a:gd name="T33" fmla="*/ 6 h 269"/>
                <a:gd name="T34" fmla="*/ 153 w 154"/>
                <a:gd name="T35" fmla="*/ 72 h 269"/>
                <a:gd name="T36" fmla="*/ 154 w 154"/>
                <a:gd name="T37" fmla="*/ 141 h 269"/>
                <a:gd name="T38" fmla="*/ 154 w 154"/>
                <a:gd name="T39" fmla="*/ 208 h 269"/>
                <a:gd name="T40" fmla="*/ 151 w 154"/>
                <a:gd name="T41" fmla="*/ 269 h 269"/>
                <a:gd name="T42" fmla="*/ 131 w 154"/>
                <a:gd name="T43" fmla="*/ 269 h 269"/>
                <a:gd name="T44" fmla="*/ 113 w 154"/>
                <a:gd name="T45" fmla="*/ 269 h 269"/>
                <a:gd name="T46" fmla="*/ 93 w 154"/>
                <a:gd name="T47" fmla="*/ 269 h 269"/>
                <a:gd name="T48" fmla="*/ 74 w 154"/>
                <a:gd name="T49" fmla="*/ 268 h 269"/>
                <a:gd name="T50" fmla="*/ 55 w 154"/>
                <a:gd name="T51" fmla="*/ 266 h 269"/>
                <a:gd name="T52" fmla="*/ 37 w 154"/>
                <a:gd name="T53" fmla="*/ 265 h 269"/>
                <a:gd name="T54" fmla="*/ 18 w 154"/>
                <a:gd name="T55" fmla="*/ 264 h 269"/>
                <a:gd name="T56" fmla="*/ 0 w 154"/>
                <a:gd name="T57" fmla="*/ 263 h 269"/>
                <a:gd name="T58" fmla="*/ 0 w 154"/>
                <a:gd name="T59" fmla="*/ 195 h 269"/>
                <a:gd name="T60" fmla="*/ 1 w 154"/>
                <a:gd name="T61" fmla="*/ 134 h 269"/>
                <a:gd name="T62" fmla="*/ 7 w 154"/>
                <a:gd name="T63" fmla="*/ 73 h 269"/>
                <a:gd name="T64" fmla="*/ 21 w 154"/>
                <a:gd name="T65" fmla="*/ 5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4" h="269">
                  <a:moveTo>
                    <a:pt x="21" y="5"/>
                  </a:moveTo>
                  <a:lnTo>
                    <a:pt x="27" y="5"/>
                  </a:lnTo>
                  <a:lnTo>
                    <a:pt x="36" y="4"/>
                  </a:lnTo>
                  <a:lnTo>
                    <a:pt x="42" y="4"/>
                  </a:lnTo>
                  <a:lnTo>
                    <a:pt x="50" y="3"/>
                  </a:lnTo>
                  <a:lnTo>
                    <a:pt x="57" y="3"/>
                  </a:lnTo>
                  <a:lnTo>
                    <a:pt x="65" y="2"/>
                  </a:lnTo>
                  <a:lnTo>
                    <a:pt x="72" y="2"/>
                  </a:lnTo>
                  <a:lnTo>
                    <a:pt x="80" y="0"/>
                  </a:lnTo>
                  <a:lnTo>
                    <a:pt x="90" y="2"/>
                  </a:lnTo>
                  <a:lnTo>
                    <a:pt x="98" y="2"/>
                  </a:lnTo>
                  <a:lnTo>
                    <a:pt x="107" y="3"/>
                  </a:lnTo>
                  <a:lnTo>
                    <a:pt x="116" y="4"/>
                  </a:lnTo>
                  <a:lnTo>
                    <a:pt x="124" y="5"/>
                  </a:lnTo>
                  <a:lnTo>
                    <a:pt x="133" y="5"/>
                  </a:lnTo>
                  <a:lnTo>
                    <a:pt x="141" y="6"/>
                  </a:lnTo>
                  <a:lnTo>
                    <a:pt x="151" y="6"/>
                  </a:lnTo>
                  <a:lnTo>
                    <a:pt x="153" y="72"/>
                  </a:lnTo>
                  <a:lnTo>
                    <a:pt x="154" y="141"/>
                  </a:lnTo>
                  <a:lnTo>
                    <a:pt x="154" y="208"/>
                  </a:lnTo>
                  <a:lnTo>
                    <a:pt x="151" y="269"/>
                  </a:lnTo>
                  <a:lnTo>
                    <a:pt x="131" y="269"/>
                  </a:lnTo>
                  <a:lnTo>
                    <a:pt x="113" y="269"/>
                  </a:lnTo>
                  <a:lnTo>
                    <a:pt x="93" y="269"/>
                  </a:lnTo>
                  <a:lnTo>
                    <a:pt x="74" y="268"/>
                  </a:lnTo>
                  <a:lnTo>
                    <a:pt x="55" y="266"/>
                  </a:lnTo>
                  <a:lnTo>
                    <a:pt x="37" y="265"/>
                  </a:lnTo>
                  <a:lnTo>
                    <a:pt x="18" y="264"/>
                  </a:lnTo>
                  <a:lnTo>
                    <a:pt x="0" y="263"/>
                  </a:lnTo>
                  <a:lnTo>
                    <a:pt x="0" y="195"/>
                  </a:lnTo>
                  <a:lnTo>
                    <a:pt x="1" y="134"/>
                  </a:lnTo>
                  <a:lnTo>
                    <a:pt x="7" y="73"/>
                  </a:lnTo>
                  <a:lnTo>
                    <a:pt x="21" y="5"/>
                  </a:lnTo>
                  <a:close/>
                </a:path>
              </a:pathLst>
            </a:custGeom>
            <a:solidFill>
              <a:srgbClr val="AF99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79" name="Freeform 655"/>
            <p:cNvSpPr>
              <a:spLocks/>
            </p:cNvSpPr>
            <p:nvPr/>
          </p:nvSpPr>
          <p:spPr bwMode="auto">
            <a:xfrm>
              <a:off x="1000" y="1108"/>
              <a:ext cx="74" cy="124"/>
            </a:xfrm>
            <a:custGeom>
              <a:avLst/>
              <a:gdLst>
                <a:gd name="T0" fmla="*/ 20 w 148"/>
                <a:gd name="T1" fmla="*/ 5 h 248"/>
                <a:gd name="T2" fmla="*/ 27 w 148"/>
                <a:gd name="T3" fmla="*/ 5 h 248"/>
                <a:gd name="T4" fmla="*/ 35 w 148"/>
                <a:gd name="T5" fmla="*/ 4 h 248"/>
                <a:gd name="T6" fmla="*/ 42 w 148"/>
                <a:gd name="T7" fmla="*/ 4 h 248"/>
                <a:gd name="T8" fmla="*/ 48 w 148"/>
                <a:gd name="T9" fmla="*/ 3 h 248"/>
                <a:gd name="T10" fmla="*/ 55 w 148"/>
                <a:gd name="T11" fmla="*/ 3 h 248"/>
                <a:gd name="T12" fmla="*/ 62 w 148"/>
                <a:gd name="T13" fmla="*/ 2 h 248"/>
                <a:gd name="T14" fmla="*/ 70 w 148"/>
                <a:gd name="T15" fmla="*/ 2 h 248"/>
                <a:gd name="T16" fmla="*/ 77 w 148"/>
                <a:gd name="T17" fmla="*/ 0 h 248"/>
                <a:gd name="T18" fmla="*/ 85 w 148"/>
                <a:gd name="T19" fmla="*/ 2 h 248"/>
                <a:gd name="T20" fmla="*/ 95 w 148"/>
                <a:gd name="T21" fmla="*/ 2 h 248"/>
                <a:gd name="T22" fmla="*/ 103 w 148"/>
                <a:gd name="T23" fmla="*/ 3 h 248"/>
                <a:gd name="T24" fmla="*/ 112 w 148"/>
                <a:gd name="T25" fmla="*/ 4 h 248"/>
                <a:gd name="T26" fmla="*/ 120 w 148"/>
                <a:gd name="T27" fmla="*/ 5 h 248"/>
                <a:gd name="T28" fmla="*/ 128 w 148"/>
                <a:gd name="T29" fmla="*/ 5 h 248"/>
                <a:gd name="T30" fmla="*/ 136 w 148"/>
                <a:gd name="T31" fmla="*/ 6 h 248"/>
                <a:gd name="T32" fmla="*/ 144 w 148"/>
                <a:gd name="T33" fmla="*/ 6 h 248"/>
                <a:gd name="T34" fmla="*/ 146 w 148"/>
                <a:gd name="T35" fmla="*/ 66 h 248"/>
                <a:gd name="T36" fmla="*/ 148 w 148"/>
                <a:gd name="T37" fmla="*/ 128 h 248"/>
                <a:gd name="T38" fmla="*/ 146 w 148"/>
                <a:gd name="T39" fmla="*/ 189 h 248"/>
                <a:gd name="T40" fmla="*/ 144 w 148"/>
                <a:gd name="T41" fmla="*/ 248 h 248"/>
                <a:gd name="T42" fmla="*/ 126 w 148"/>
                <a:gd name="T43" fmla="*/ 248 h 248"/>
                <a:gd name="T44" fmla="*/ 107 w 148"/>
                <a:gd name="T45" fmla="*/ 248 h 248"/>
                <a:gd name="T46" fmla="*/ 89 w 148"/>
                <a:gd name="T47" fmla="*/ 247 h 248"/>
                <a:gd name="T48" fmla="*/ 70 w 148"/>
                <a:gd name="T49" fmla="*/ 247 h 248"/>
                <a:gd name="T50" fmla="*/ 53 w 148"/>
                <a:gd name="T51" fmla="*/ 246 h 248"/>
                <a:gd name="T52" fmla="*/ 35 w 148"/>
                <a:gd name="T53" fmla="*/ 245 h 248"/>
                <a:gd name="T54" fmla="*/ 17 w 148"/>
                <a:gd name="T55" fmla="*/ 243 h 248"/>
                <a:gd name="T56" fmla="*/ 0 w 148"/>
                <a:gd name="T57" fmla="*/ 242 h 248"/>
                <a:gd name="T58" fmla="*/ 0 w 148"/>
                <a:gd name="T59" fmla="*/ 179 h 248"/>
                <a:gd name="T60" fmla="*/ 1 w 148"/>
                <a:gd name="T61" fmla="*/ 123 h 248"/>
                <a:gd name="T62" fmla="*/ 7 w 148"/>
                <a:gd name="T63" fmla="*/ 67 h 248"/>
                <a:gd name="T64" fmla="*/ 20 w 148"/>
                <a:gd name="T65" fmla="*/ 5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8" h="248">
                  <a:moveTo>
                    <a:pt x="20" y="5"/>
                  </a:moveTo>
                  <a:lnTo>
                    <a:pt x="27" y="5"/>
                  </a:lnTo>
                  <a:lnTo>
                    <a:pt x="35" y="4"/>
                  </a:lnTo>
                  <a:lnTo>
                    <a:pt x="42" y="4"/>
                  </a:lnTo>
                  <a:lnTo>
                    <a:pt x="48" y="3"/>
                  </a:lnTo>
                  <a:lnTo>
                    <a:pt x="55" y="3"/>
                  </a:lnTo>
                  <a:lnTo>
                    <a:pt x="62" y="2"/>
                  </a:lnTo>
                  <a:lnTo>
                    <a:pt x="70" y="2"/>
                  </a:lnTo>
                  <a:lnTo>
                    <a:pt x="77" y="0"/>
                  </a:lnTo>
                  <a:lnTo>
                    <a:pt x="85" y="2"/>
                  </a:lnTo>
                  <a:lnTo>
                    <a:pt x="95" y="2"/>
                  </a:lnTo>
                  <a:lnTo>
                    <a:pt x="103" y="3"/>
                  </a:lnTo>
                  <a:lnTo>
                    <a:pt x="112" y="4"/>
                  </a:lnTo>
                  <a:lnTo>
                    <a:pt x="120" y="5"/>
                  </a:lnTo>
                  <a:lnTo>
                    <a:pt x="128" y="5"/>
                  </a:lnTo>
                  <a:lnTo>
                    <a:pt x="136" y="6"/>
                  </a:lnTo>
                  <a:lnTo>
                    <a:pt x="144" y="6"/>
                  </a:lnTo>
                  <a:lnTo>
                    <a:pt x="146" y="66"/>
                  </a:lnTo>
                  <a:lnTo>
                    <a:pt x="148" y="128"/>
                  </a:lnTo>
                  <a:lnTo>
                    <a:pt x="146" y="189"/>
                  </a:lnTo>
                  <a:lnTo>
                    <a:pt x="144" y="248"/>
                  </a:lnTo>
                  <a:lnTo>
                    <a:pt x="126" y="248"/>
                  </a:lnTo>
                  <a:lnTo>
                    <a:pt x="107" y="248"/>
                  </a:lnTo>
                  <a:lnTo>
                    <a:pt x="89" y="247"/>
                  </a:lnTo>
                  <a:lnTo>
                    <a:pt x="70" y="247"/>
                  </a:lnTo>
                  <a:lnTo>
                    <a:pt x="53" y="246"/>
                  </a:lnTo>
                  <a:lnTo>
                    <a:pt x="35" y="245"/>
                  </a:lnTo>
                  <a:lnTo>
                    <a:pt x="17" y="243"/>
                  </a:lnTo>
                  <a:lnTo>
                    <a:pt x="0" y="242"/>
                  </a:lnTo>
                  <a:lnTo>
                    <a:pt x="0" y="179"/>
                  </a:lnTo>
                  <a:lnTo>
                    <a:pt x="1" y="123"/>
                  </a:lnTo>
                  <a:lnTo>
                    <a:pt x="7" y="67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rgbClr val="B59E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80" name="Freeform 656"/>
            <p:cNvSpPr>
              <a:spLocks/>
            </p:cNvSpPr>
            <p:nvPr/>
          </p:nvSpPr>
          <p:spPr bwMode="auto">
            <a:xfrm>
              <a:off x="1002" y="1108"/>
              <a:ext cx="69" cy="111"/>
            </a:xfrm>
            <a:custGeom>
              <a:avLst/>
              <a:gdLst>
                <a:gd name="T0" fmla="*/ 17 w 138"/>
                <a:gd name="T1" fmla="*/ 3 h 222"/>
                <a:gd name="T2" fmla="*/ 24 w 138"/>
                <a:gd name="T3" fmla="*/ 3 h 222"/>
                <a:gd name="T4" fmla="*/ 31 w 138"/>
                <a:gd name="T5" fmla="*/ 2 h 222"/>
                <a:gd name="T6" fmla="*/ 38 w 138"/>
                <a:gd name="T7" fmla="*/ 2 h 222"/>
                <a:gd name="T8" fmla="*/ 44 w 138"/>
                <a:gd name="T9" fmla="*/ 1 h 222"/>
                <a:gd name="T10" fmla="*/ 51 w 138"/>
                <a:gd name="T11" fmla="*/ 1 h 222"/>
                <a:gd name="T12" fmla="*/ 58 w 138"/>
                <a:gd name="T13" fmla="*/ 1 h 222"/>
                <a:gd name="T14" fmla="*/ 65 w 138"/>
                <a:gd name="T15" fmla="*/ 0 h 222"/>
                <a:gd name="T16" fmla="*/ 72 w 138"/>
                <a:gd name="T17" fmla="*/ 0 h 222"/>
                <a:gd name="T18" fmla="*/ 80 w 138"/>
                <a:gd name="T19" fmla="*/ 0 h 222"/>
                <a:gd name="T20" fmla="*/ 88 w 138"/>
                <a:gd name="T21" fmla="*/ 1 h 222"/>
                <a:gd name="T22" fmla="*/ 96 w 138"/>
                <a:gd name="T23" fmla="*/ 1 h 222"/>
                <a:gd name="T24" fmla="*/ 104 w 138"/>
                <a:gd name="T25" fmla="*/ 2 h 222"/>
                <a:gd name="T26" fmla="*/ 111 w 138"/>
                <a:gd name="T27" fmla="*/ 3 h 222"/>
                <a:gd name="T28" fmla="*/ 119 w 138"/>
                <a:gd name="T29" fmla="*/ 3 h 222"/>
                <a:gd name="T30" fmla="*/ 127 w 138"/>
                <a:gd name="T31" fmla="*/ 4 h 222"/>
                <a:gd name="T32" fmla="*/ 135 w 138"/>
                <a:gd name="T33" fmla="*/ 4 h 222"/>
                <a:gd name="T34" fmla="*/ 138 w 138"/>
                <a:gd name="T35" fmla="*/ 58 h 222"/>
                <a:gd name="T36" fmla="*/ 138 w 138"/>
                <a:gd name="T37" fmla="*/ 114 h 222"/>
                <a:gd name="T38" fmla="*/ 138 w 138"/>
                <a:gd name="T39" fmla="*/ 169 h 222"/>
                <a:gd name="T40" fmla="*/ 135 w 138"/>
                <a:gd name="T41" fmla="*/ 222 h 222"/>
                <a:gd name="T42" fmla="*/ 118 w 138"/>
                <a:gd name="T43" fmla="*/ 222 h 222"/>
                <a:gd name="T44" fmla="*/ 101 w 138"/>
                <a:gd name="T45" fmla="*/ 222 h 222"/>
                <a:gd name="T46" fmla="*/ 84 w 138"/>
                <a:gd name="T47" fmla="*/ 222 h 222"/>
                <a:gd name="T48" fmla="*/ 66 w 138"/>
                <a:gd name="T49" fmla="*/ 221 h 222"/>
                <a:gd name="T50" fmla="*/ 49 w 138"/>
                <a:gd name="T51" fmla="*/ 221 h 222"/>
                <a:gd name="T52" fmla="*/ 32 w 138"/>
                <a:gd name="T53" fmla="*/ 220 h 222"/>
                <a:gd name="T54" fmla="*/ 16 w 138"/>
                <a:gd name="T55" fmla="*/ 218 h 222"/>
                <a:gd name="T56" fmla="*/ 0 w 138"/>
                <a:gd name="T57" fmla="*/ 217 h 222"/>
                <a:gd name="T58" fmla="*/ 0 w 138"/>
                <a:gd name="T59" fmla="*/ 161 h 222"/>
                <a:gd name="T60" fmla="*/ 0 w 138"/>
                <a:gd name="T61" fmla="*/ 110 h 222"/>
                <a:gd name="T62" fmla="*/ 5 w 138"/>
                <a:gd name="T63" fmla="*/ 59 h 222"/>
                <a:gd name="T64" fmla="*/ 17 w 138"/>
                <a:gd name="T65" fmla="*/ 3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8" h="222">
                  <a:moveTo>
                    <a:pt x="17" y="3"/>
                  </a:moveTo>
                  <a:lnTo>
                    <a:pt x="24" y="3"/>
                  </a:lnTo>
                  <a:lnTo>
                    <a:pt x="31" y="2"/>
                  </a:lnTo>
                  <a:lnTo>
                    <a:pt x="38" y="2"/>
                  </a:lnTo>
                  <a:lnTo>
                    <a:pt x="44" y="1"/>
                  </a:lnTo>
                  <a:lnTo>
                    <a:pt x="51" y="1"/>
                  </a:lnTo>
                  <a:lnTo>
                    <a:pt x="58" y="1"/>
                  </a:lnTo>
                  <a:lnTo>
                    <a:pt x="65" y="0"/>
                  </a:lnTo>
                  <a:lnTo>
                    <a:pt x="72" y="0"/>
                  </a:lnTo>
                  <a:lnTo>
                    <a:pt x="80" y="0"/>
                  </a:lnTo>
                  <a:lnTo>
                    <a:pt x="88" y="1"/>
                  </a:lnTo>
                  <a:lnTo>
                    <a:pt x="96" y="1"/>
                  </a:lnTo>
                  <a:lnTo>
                    <a:pt x="104" y="2"/>
                  </a:lnTo>
                  <a:lnTo>
                    <a:pt x="111" y="3"/>
                  </a:lnTo>
                  <a:lnTo>
                    <a:pt x="119" y="3"/>
                  </a:lnTo>
                  <a:lnTo>
                    <a:pt x="127" y="4"/>
                  </a:lnTo>
                  <a:lnTo>
                    <a:pt x="135" y="4"/>
                  </a:lnTo>
                  <a:lnTo>
                    <a:pt x="138" y="58"/>
                  </a:lnTo>
                  <a:lnTo>
                    <a:pt x="138" y="114"/>
                  </a:lnTo>
                  <a:lnTo>
                    <a:pt x="138" y="169"/>
                  </a:lnTo>
                  <a:lnTo>
                    <a:pt x="135" y="222"/>
                  </a:lnTo>
                  <a:lnTo>
                    <a:pt x="118" y="222"/>
                  </a:lnTo>
                  <a:lnTo>
                    <a:pt x="101" y="222"/>
                  </a:lnTo>
                  <a:lnTo>
                    <a:pt x="84" y="222"/>
                  </a:lnTo>
                  <a:lnTo>
                    <a:pt x="66" y="221"/>
                  </a:lnTo>
                  <a:lnTo>
                    <a:pt x="49" y="221"/>
                  </a:lnTo>
                  <a:lnTo>
                    <a:pt x="32" y="220"/>
                  </a:lnTo>
                  <a:lnTo>
                    <a:pt x="16" y="218"/>
                  </a:lnTo>
                  <a:lnTo>
                    <a:pt x="0" y="217"/>
                  </a:lnTo>
                  <a:lnTo>
                    <a:pt x="0" y="161"/>
                  </a:lnTo>
                  <a:lnTo>
                    <a:pt x="0" y="110"/>
                  </a:lnTo>
                  <a:lnTo>
                    <a:pt x="5" y="59"/>
                  </a:lnTo>
                  <a:lnTo>
                    <a:pt x="17" y="3"/>
                  </a:lnTo>
                  <a:close/>
                </a:path>
              </a:pathLst>
            </a:custGeom>
            <a:solidFill>
              <a:srgbClr val="BAA5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81" name="Freeform 657"/>
            <p:cNvSpPr>
              <a:spLocks/>
            </p:cNvSpPr>
            <p:nvPr/>
          </p:nvSpPr>
          <p:spPr bwMode="auto">
            <a:xfrm>
              <a:off x="1002" y="1108"/>
              <a:ext cx="67" cy="100"/>
            </a:xfrm>
            <a:custGeom>
              <a:avLst/>
              <a:gdLst>
                <a:gd name="T0" fmla="*/ 17 w 132"/>
                <a:gd name="T1" fmla="*/ 3 h 199"/>
                <a:gd name="T2" fmla="*/ 24 w 132"/>
                <a:gd name="T3" fmla="*/ 3 h 199"/>
                <a:gd name="T4" fmla="*/ 30 w 132"/>
                <a:gd name="T5" fmla="*/ 2 h 199"/>
                <a:gd name="T6" fmla="*/ 37 w 132"/>
                <a:gd name="T7" fmla="*/ 2 h 199"/>
                <a:gd name="T8" fmla="*/ 43 w 132"/>
                <a:gd name="T9" fmla="*/ 1 h 199"/>
                <a:gd name="T10" fmla="*/ 49 w 132"/>
                <a:gd name="T11" fmla="*/ 1 h 199"/>
                <a:gd name="T12" fmla="*/ 56 w 132"/>
                <a:gd name="T13" fmla="*/ 1 h 199"/>
                <a:gd name="T14" fmla="*/ 62 w 132"/>
                <a:gd name="T15" fmla="*/ 0 h 199"/>
                <a:gd name="T16" fmla="*/ 69 w 132"/>
                <a:gd name="T17" fmla="*/ 0 h 199"/>
                <a:gd name="T18" fmla="*/ 77 w 132"/>
                <a:gd name="T19" fmla="*/ 0 h 199"/>
                <a:gd name="T20" fmla="*/ 84 w 132"/>
                <a:gd name="T21" fmla="*/ 1 h 199"/>
                <a:gd name="T22" fmla="*/ 92 w 132"/>
                <a:gd name="T23" fmla="*/ 1 h 199"/>
                <a:gd name="T24" fmla="*/ 100 w 132"/>
                <a:gd name="T25" fmla="*/ 2 h 199"/>
                <a:gd name="T26" fmla="*/ 108 w 132"/>
                <a:gd name="T27" fmla="*/ 2 h 199"/>
                <a:gd name="T28" fmla="*/ 115 w 132"/>
                <a:gd name="T29" fmla="*/ 3 h 199"/>
                <a:gd name="T30" fmla="*/ 123 w 132"/>
                <a:gd name="T31" fmla="*/ 3 h 199"/>
                <a:gd name="T32" fmla="*/ 130 w 132"/>
                <a:gd name="T33" fmla="*/ 4 h 199"/>
                <a:gd name="T34" fmla="*/ 132 w 132"/>
                <a:gd name="T35" fmla="*/ 51 h 199"/>
                <a:gd name="T36" fmla="*/ 132 w 132"/>
                <a:gd name="T37" fmla="*/ 101 h 199"/>
                <a:gd name="T38" fmla="*/ 132 w 132"/>
                <a:gd name="T39" fmla="*/ 150 h 199"/>
                <a:gd name="T40" fmla="*/ 130 w 132"/>
                <a:gd name="T41" fmla="*/ 198 h 199"/>
                <a:gd name="T42" fmla="*/ 114 w 132"/>
                <a:gd name="T43" fmla="*/ 199 h 199"/>
                <a:gd name="T44" fmla="*/ 96 w 132"/>
                <a:gd name="T45" fmla="*/ 199 h 199"/>
                <a:gd name="T46" fmla="*/ 80 w 132"/>
                <a:gd name="T47" fmla="*/ 199 h 199"/>
                <a:gd name="T48" fmla="*/ 64 w 132"/>
                <a:gd name="T49" fmla="*/ 198 h 199"/>
                <a:gd name="T50" fmla="*/ 48 w 132"/>
                <a:gd name="T51" fmla="*/ 198 h 199"/>
                <a:gd name="T52" fmla="*/ 32 w 132"/>
                <a:gd name="T53" fmla="*/ 197 h 199"/>
                <a:gd name="T54" fmla="*/ 16 w 132"/>
                <a:gd name="T55" fmla="*/ 195 h 199"/>
                <a:gd name="T56" fmla="*/ 0 w 132"/>
                <a:gd name="T57" fmla="*/ 195 h 199"/>
                <a:gd name="T58" fmla="*/ 0 w 132"/>
                <a:gd name="T59" fmla="*/ 145 h 199"/>
                <a:gd name="T60" fmla="*/ 1 w 132"/>
                <a:gd name="T61" fmla="*/ 99 h 199"/>
                <a:gd name="T62" fmla="*/ 5 w 132"/>
                <a:gd name="T63" fmla="*/ 54 h 199"/>
                <a:gd name="T64" fmla="*/ 17 w 132"/>
                <a:gd name="T65" fmla="*/ 3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2" h="199">
                  <a:moveTo>
                    <a:pt x="17" y="3"/>
                  </a:moveTo>
                  <a:lnTo>
                    <a:pt x="24" y="3"/>
                  </a:lnTo>
                  <a:lnTo>
                    <a:pt x="30" y="2"/>
                  </a:lnTo>
                  <a:lnTo>
                    <a:pt x="37" y="2"/>
                  </a:lnTo>
                  <a:lnTo>
                    <a:pt x="43" y="1"/>
                  </a:lnTo>
                  <a:lnTo>
                    <a:pt x="49" y="1"/>
                  </a:lnTo>
                  <a:lnTo>
                    <a:pt x="56" y="1"/>
                  </a:lnTo>
                  <a:lnTo>
                    <a:pt x="62" y="0"/>
                  </a:lnTo>
                  <a:lnTo>
                    <a:pt x="69" y="0"/>
                  </a:lnTo>
                  <a:lnTo>
                    <a:pt x="77" y="0"/>
                  </a:lnTo>
                  <a:lnTo>
                    <a:pt x="84" y="1"/>
                  </a:lnTo>
                  <a:lnTo>
                    <a:pt x="92" y="1"/>
                  </a:lnTo>
                  <a:lnTo>
                    <a:pt x="100" y="2"/>
                  </a:lnTo>
                  <a:lnTo>
                    <a:pt x="108" y="2"/>
                  </a:lnTo>
                  <a:lnTo>
                    <a:pt x="115" y="3"/>
                  </a:lnTo>
                  <a:lnTo>
                    <a:pt x="123" y="3"/>
                  </a:lnTo>
                  <a:lnTo>
                    <a:pt x="130" y="4"/>
                  </a:lnTo>
                  <a:lnTo>
                    <a:pt x="132" y="51"/>
                  </a:lnTo>
                  <a:lnTo>
                    <a:pt x="132" y="101"/>
                  </a:lnTo>
                  <a:lnTo>
                    <a:pt x="132" y="150"/>
                  </a:lnTo>
                  <a:lnTo>
                    <a:pt x="130" y="198"/>
                  </a:lnTo>
                  <a:lnTo>
                    <a:pt x="114" y="199"/>
                  </a:lnTo>
                  <a:lnTo>
                    <a:pt x="96" y="199"/>
                  </a:lnTo>
                  <a:lnTo>
                    <a:pt x="80" y="199"/>
                  </a:lnTo>
                  <a:lnTo>
                    <a:pt x="64" y="198"/>
                  </a:lnTo>
                  <a:lnTo>
                    <a:pt x="48" y="198"/>
                  </a:lnTo>
                  <a:lnTo>
                    <a:pt x="32" y="197"/>
                  </a:lnTo>
                  <a:lnTo>
                    <a:pt x="16" y="195"/>
                  </a:lnTo>
                  <a:lnTo>
                    <a:pt x="0" y="195"/>
                  </a:lnTo>
                  <a:lnTo>
                    <a:pt x="0" y="145"/>
                  </a:lnTo>
                  <a:lnTo>
                    <a:pt x="1" y="99"/>
                  </a:lnTo>
                  <a:lnTo>
                    <a:pt x="5" y="54"/>
                  </a:lnTo>
                  <a:lnTo>
                    <a:pt x="17" y="3"/>
                  </a:lnTo>
                  <a:close/>
                </a:path>
              </a:pathLst>
            </a:custGeom>
            <a:solidFill>
              <a:srgbClr val="BFAD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82" name="Freeform 658"/>
            <p:cNvSpPr>
              <a:spLocks/>
            </p:cNvSpPr>
            <p:nvPr/>
          </p:nvSpPr>
          <p:spPr bwMode="auto">
            <a:xfrm>
              <a:off x="1004" y="1108"/>
              <a:ext cx="62" cy="88"/>
            </a:xfrm>
            <a:custGeom>
              <a:avLst/>
              <a:gdLst>
                <a:gd name="T0" fmla="*/ 16 w 126"/>
                <a:gd name="T1" fmla="*/ 3 h 175"/>
                <a:gd name="T2" fmla="*/ 22 w 126"/>
                <a:gd name="T3" fmla="*/ 3 h 175"/>
                <a:gd name="T4" fmla="*/ 29 w 126"/>
                <a:gd name="T5" fmla="*/ 2 h 175"/>
                <a:gd name="T6" fmla="*/ 35 w 126"/>
                <a:gd name="T7" fmla="*/ 2 h 175"/>
                <a:gd name="T8" fmla="*/ 41 w 126"/>
                <a:gd name="T9" fmla="*/ 1 h 175"/>
                <a:gd name="T10" fmla="*/ 47 w 126"/>
                <a:gd name="T11" fmla="*/ 1 h 175"/>
                <a:gd name="T12" fmla="*/ 53 w 126"/>
                <a:gd name="T13" fmla="*/ 1 h 175"/>
                <a:gd name="T14" fmla="*/ 60 w 126"/>
                <a:gd name="T15" fmla="*/ 0 h 175"/>
                <a:gd name="T16" fmla="*/ 66 w 126"/>
                <a:gd name="T17" fmla="*/ 0 h 175"/>
                <a:gd name="T18" fmla="*/ 73 w 126"/>
                <a:gd name="T19" fmla="*/ 0 h 175"/>
                <a:gd name="T20" fmla="*/ 81 w 126"/>
                <a:gd name="T21" fmla="*/ 1 h 175"/>
                <a:gd name="T22" fmla="*/ 88 w 126"/>
                <a:gd name="T23" fmla="*/ 1 h 175"/>
                <a:gd name="T24" fmla="*/ 94 w 126"/>
                <a:gd name="T25" fmla="*/ 2 h 175"/>
                <a:gd name="T26" fmla="*/ 103 w 126"/>
                <a:gd name="T27" fmla="*/ 2 h 175"/>
                <a:gd name="T28" fmla="*/ 109 w 126"/>
                <a:gd name="T29" fmla="*/ 3 h 175"/>
                <a:gd name="T30" fmla="*/ 116 w 126"/>
                <a:gd name="T31" fmla="*/ 3 h 175"/>
                <a:gd name="T32" fmla="*/ 123 w 126"/>
                <a:gd name="T33" fmla="*/ 4 h 175"/>
                <a:gd name="T34" fmla="*/ 124 w 126"/>
                <a:gd name="T35" fmla="*/ 45 h 175"/>
                <a:gd name="T36" fmla="*/ 126 w 126"/>
                <a:gd name="T37" fmla="*/ 88 h 175"/>
                <a:gd name="T38" fmla="*/ 124 w 126"/>
                <a:gd name="T39" fmla="*/ 132 h 175"/>
                <a:gd name="T40" fmla="*/ 123 w 126"/>
                <a:gd name="T41" fmla="*/ 175 h 175"/>
                <a:gd name="T42" fmla="*/ 108 w 126"/>
                <a:gd name="T43" fmla="*/ 175 h 175"/>
                <a:gd name="T44" fmla="*/ 92 w 126"/>
                <a:gd name="T45" fmla="*/ 175 h 175"/>
                <a:gd name="T46" fmla="*/ 77 w 126"/>
                <a:gd name="T47" fmla="*/ 175 h 175"/>
                <a:gd name="T48" fmla="*/ 61 w 126"/>
                <a:gd name="T49" fmla="*/ 175 h 175"/>
                <a:gd name="T50" fmla="*/ 46 w 126"/>
                <a:gd name="T51" fmla="*/ 175 h 175"/>
                <a:gd name="T52" fmla="*/ 30 w 126"/>
                <a:gd name="T53" fmla="*/ 175 h 175"/>
                <a:gd name="T54" fmla="*/ 15 w 126"/>
                <a:gd name="T55" fmla="*/ 173 h 175"/>
                <a:gd name="T56" fmla="*/ 0 w 126"/>
                <a:gd name="T57" fmla="*/ 173 h 175"/>
                <a:gd name="T58" fmla="*/ 0 w 126"/>
                <a:gd name="T59" fmla="*/ 129 h 175"/>
                <a:gd name="T60" fmla="*/ 1 w 126"/>
                <a:gd name="T61" fmla="*/ 88 h 175"/>
                <a:gd name="T62" fmla="*/ 6 w 126"/>
                <a:gd name="T63" fmla="*/ 48 h 175"/>
                <a:gd name="T64" fmla="*/ 16 w 126"/>
                <a:gd name="T65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75">
                  <a:moveTo>
                    <a:pt x="16" y="3"/>
                  </a:moveTo>
                  <a:lnTo>
                    <a:pt x="22" y="3"/>
                  </a:lnTo>
                  <a:lnTo>
                    <a:pt x="29" y="2"/>
                  </a:lnTo>
                  <a:lnTo>
                    <a:pt x="35" y="2"/>
                  </a:lnTo>
                  <a:lnTo>
                    <a:pt x="41" y="1"/>
                  </a:lnTo>
                  <a:lnTo>
                    <a:pt x="47" y="1"/>
                  </a:lnTo>
                  <a:lnTo>
                    <a:pt x="53" y="1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3" y="0"/>
                  </a:lnTo>
                  <a:lnTo>
                    <a:pt x="81" y="1"/>
                  </a:lnTo>
                  <a:lnTo>
                    <a:pt x="88" y="1"/>
                  </a:lnTo>
                  <a:lnTo>
                    <a:pt x="94" y="2"/>
                  </a:lnTo>
                  <a:lnTo>
                    <a:pt x="103" y="2"/>
                  </a:lnTo>
                  <a:lnTo>
                    <a:pt x="109" y="3"/>
                  </a:lnTo>
                  <a:lnTo>
                    <a:pt x="116" y="3"/>
                  </a:lnTo>
                  <a:lnTo>
                    <a:pt x="123" y="4"/>
                  </a:lnTo>
                  <a:lnTo>
                    <a:pt x="124" y="45"/>
                  </a:lnTo>
                  <a:lnTo>
                    <a:pt x="126" y="88"/>
                  </a:lnTo>
                  <a:lnTo>
                    <a:pt x="124" y="132"/>
                  </a:lnTo>
                  <a:lnTo>
                    <a:pt x="123" y="175"/>
                  </a:lnTo>
                  <a:lnTo>
                    <a:pt x="108" y="175"/>
                  </a:lnTo>
                  <a:lnTo>
                    <a:pt x="92" y="175"/>
                  </a:lnTo>
                  <a:lnTo>
                    <a:pt x="77" y="175"/>
                  </a:lnTo>
                  <a:lnTo>
                    <a:pt x="61" y="175"/>
                  </a:lnTo>
                  <a:lnTo>
                    <a:pt x="46" y="175"/>
                  </a:lnTo>
                  <a:lnTo>
                    <a:pt x="30" y="175"/>
                  </a:lnTo>
                  <a:lnTo>
                    <a:pt x="15" y="173"/>
                  </a:lnTo>
                  <a:lnTo>
                    <a:pt x="0" y="173"/>
                  </a:lnTo>
                  <a:lnTo>
                    <a:pt x="0" y="129"/>
                  </a:lnTo>
                  <a:lnTo>
                    <a:pt x="1" y="88"/>
                  </a:lnTo>
                  <a:lnTo>
                    <a:pt x="6" y="48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C4B7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83" name="Freeform 659"/>
            <p:cNvSpPr>
              <a:spLocks/>
            </p:cNvSpPr>
            <p:nvPr/>
          </p:nvSpPr>
          <p:spPr bwMode="auto">
            <a:xfrm>
              <a:off x="1005" y="1108"/>
              <a:ext cx="58" cy="76"/>
            </a:xfrm>
            <a:custGeom>
              <a:avLst/>
              <a:gdLst>
                <a:gd name="T0" fmla="*/ 15 w 118"/>
                <a:gd name="T1" fmla="*/ 3 h 152"/>
                <a:gd name="T2" fmla="*/ 21 w 118"/>
                <a:gd name="T3" fmla="*/ 3 h 152"/>
                <a:gd name="T4" fmla="*/ 27 w 118"/>
                <a:gd name="T5" fmla="*/ 2 h 152"/>
                <a:gd name="T6" fmla="*/ 33 w 118"/>
                <a:gd name="T7" fmla="*/ 2 h 152"/>
                <a:gd name="T8" fmla="*/ 39 w 118"/>
                <a:gd name="T9" fmla="*/ 1 h 152"/>
                <a:gd name="T10" fmla="*/ 45 w 118"/>
                <a:gd name="T11" fmla="*/ 1 h 152"/>
                <a:gd name="T12" fmla="*/ 51 w 118"/>
                <a:gd name="T13" fmla="*/ 1 h 152"/>
                <a:gd name="T14" fmla="*/ 57 w 118"/>
                <a:gd name="T15" fmla="*/ 0 h 152"/>
                <a:gd name="T16" fmla="*/ 63 w 118"/>
                <a:gd name="T17" fmla="*/ 0 h 152"/>
                <a:gd name="T18" fmla="*/ 69 w 118"/>
                <a:gd name="T19" fmla="*/ 0 h 152"/>
                <a:gd name="T20" fmla="*/ 76 w 118"/>
                <a:gd name="T21" fmla="*/ 1 h 152"/>
                <a:gd name="T22" fmla="*/ 83 w 118"/>
                <a:gd name="T23" fmla="*/ 1 h 152"/>
                <a:gd name="T24" fmla="*/ 90 w 118"/>
                <a:gd name="T25" fmla="*/ 2 h 152"/>
                <a:gd name="T26" fmla="*/ 97 w 118"/>
                <a:gd name="T27" fmla="*/ 2 h 152"/>
                <a:gd name="T28" fmla="*/ 104 w 118"/>
                <a:gd name="T29" fmla="*/ 3 h 152"/>
                <a:gd name="T30" fmla="*/ 111 w 118"/>
                <a:gd name="T31" fmla="*/ 3 h 152"/>
                <a:gd name="T32" fmla="*/ 118 w 118"/>
                <a:gd name="T33" fmla="*/ 4 h 152"/>
                <a:gd name="T34" fmla="*/ 118 w 118"/>
                <a:gd name="T35" fmla="*/ 39 h 152"/>
                <a:gd name="T36" fmla="*/ 118 w 118"/>
                <a:gd name="T37" fmla="*/ 76 h 152"/>
                <a:gd name="T38" fmla="*/ 118 w 118"/>
                <a:gd name="T39" fmla="*/ 114 h 152"/>
                <a:gd name="T40" fmla="*/ 118 w 118"/>
                <a:gd name="T41" fmla="*/ 150 h 152"/>
                <a:gd name="T42" fmla="*/ 103 w 118"/>
                <a:gd name="T43" fmla="*/ 152 h 152"/>
                <a:gd name="T44" fmla="*/ 88 w 118"/>
                <a:gd name="T45" fmla="*/ 152 h 152"/>
                <a:gd name="T46" fmla="*/ 73 w 118"/>
                <a:gd name="T47" fmla="*/ 152 h 152"/>
                <a:gd name="T48" fmla="*/ 59 w 118"/>
                <a:gd name="T49" fmla="*/ 152 h 152"/>
                <a:gd name="T50" fmla="*/ 44 w 118"/>
                <a:gd name="T51" fmla="*/ 152 h 152"/>
                <a:gd name="T52" fmla="*/ 29 w 118"/>
                <a:gd name="T53" fmla="*/ 152 h 152"/>
                <a:gd name="T54" fmla="*/ 15 w 118"/>
                <a:gd name="T55" fmla="*/ 150 h 152"/>
                <a:gd name="T56" fmla="*/ 0 w 118"/>
                <a:gd name="T57" fmla="*/ 150 h 152"/>
                <a:gd name="T58" fmla="*/ 0 w 118"/>
                <a:gd name="T59" fmla="*/ 111 h 152"/>
                <a:gd name="T60" fmla="*/ 1 w 118"/>
                <a:gd name="T61" fmla="*/ 77 h 152"/>
                <a:gd name="T62" fmla="*/ 5 w 118"/>
                <a:gd name="T63" fmla="*/ 41 h 152"/>
                <a:gd name="T64" fmla="*/ 15 w 118"/>
                <a:gd name="T65" fmla="*/ 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18" h="152">
                  <a:moveTo>
                    <a:pt x="15" y="3"/>
                  </a:moveTo>
                  <a:lnTo>
                    <a:pt x="21" y="3"/>
                  </a:lnTo>
                  <a:lnTo>
                    <a:pt x="27" y="2"/>
                  </a:lnTo>
                  <a:lnTo>
                    <a:pt x="33" y="2"/>
                  </a:lnTo>
                  <a:lnTo>
                    <a:pt x="39" y="1"/>
                  </a:lnTo>
                  <a:lnTo>
                    <a:pt x="45" y="1"/>
                  </a:lnTo>
                  <a:lnTo>
                    <a:pt x="51" y="1"/>
                  </a:lnTo>
                  <a:lnTo>
                    <a:pt x="57" y="0"/>
                  </a:lnTo>
                  <a:lnTo>
                    <a:pt x="63" y="0"/>
                  </a:lnTo>
                  <a:lnTo>
                    <a:pt x="69" y="0"/>
                  </a:lnTo>
                  <a:lnTo>
                    <a:pt x="76" y="1"/>
                  </a:lnTo>
                  <a:lnTo>
                    <a:pt x="83" y="1"/>
                  </a:lnTo>
                  <a:lnTo>
                    <a:pt x="90" y="2"/>
                  </a:lnTo>
                  <a:lnTo>
                    <a:pt x="97" y="2"/>
                  </a:lnTo>
                  <a:lnTo>
                    <a:pt x="104" y="3"/>
                  </a:lnTo>
                  <a:lnTo>
                    <a:pt x="111" y="3"/>
                  </a:lnTo>
                  <a:lnTo>
                    <a:pt x="118" y="4"/>
                  </a:lnTo>
                  <a:lnTo>
                    <a:pt x="118" y="39"/>
                  </a:lnTo>
                  <a:lnTo>
                    <a:pt x="118" y="76"/>
                  </a:lnTo>
                  <a:lnTo>
                    <a:pt x="118" y="114"/>
                  </a:lnTo>
                  <a:lnTo>
                    <a:pt x="118" y="150"/>
                  </a:lnTo>
                  <a:lnTo>
                    <a:pt x="103" y="152"/>
                  </a:lnTo>
                  <a:lnTo>
                    <a:pt x="88" y="152"/>
                  </a:lnTo>
                  <a:lnTo>
                    <a:pt x="73" y="152"/>
                  </a:lnTo>
                  <a:lnTo>
                    <a:pt x="59" y="152"/>
                  </a:lnTo>
                  <a:lnTo>
                    <a:pt x="44" y="152"/>
                  </a:lnTo>
                  <a:lnTo>
                    <a:pt x="29" y="152"/>
                  </a:lnTo>
                  <a:lnTo>
                    <a:pt x="15" y="150"/>
                  </a:lnTo>
                  <a:lnTo>
                    <a:pt x="0" y="150"/>
                  </a:lnTo>
                  <a:lnTo>
                    <a:pt x="0" y="111"/>
                  </a:lnTo>
                  <a:lnTo>
                    <a:pt x="1" y="77"/>
                  </a:lnTo>
                  <a:lnTo>
                    <a:pt x="5" y="41"/>
                  </a:lnTo>
                  <a:lnTo>
                    <a:pt x="15" y="3"/>
                  </a:lnTo>
                  <a:close/>
                </a:path>
              </a:pathLst>
            </a:custGeom>
            <a:solidFill>
              <a:srgbClr val="C9BF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84" name="Freeform 660"/>
            <p:cNvSpPr>
              <a:spLocks/>
            </p:cNvSpPr>
            <p:nvPr/>
          </p:nvSpPr>
          <p:spPr bwMode="auto">
            <a:xfrm>
              <a:off x="1006" y="1108"/>
              <a:ext cx="56" cy="65"/>
            </a:xfrm>
            <a:custGeom>
              <a:avLst/>
              <a:gdLst>
                <a:gd name="T0" fmla="*/ 13 w 111"/>
                <a:gd name="T1" fmla="*/ 3 h 129"/>
                <a:gd name="T2" fmla="*/ 58 w 111"/>
                <a:gd name="T3" fmla="*/ 0 h 129"/>
                <a:gd name="T4" fmla="*/ 111 w 111"/>
                <a:gd name="T5" fmla="*/ 3 h 129"/>
                <a:gd name="T6" fmla="*/ 111 w 111"/>
                <a:gd name="T7" fmla="*/ 32 h 129"/>
                <a:gd name="T8" fmla="*/ 111 w 111"/>
                <a:gd name="T9" fmla="*/ 63 h 129"/>
                <a:gd name="T10" fmla="*/ 111 w 111"/>
                <a:gd name="T11" fmla="*/ 95 h 129"/>
                <a:gd name="T12" fmla="*/ 111 w 111"/>
                <a:gd name="T13" fmla="*/ 126 h 129"/>
                <a:gd name="T14" fmla="*/ 96 w 111"/>
                <a:gd name="T15" fmla="*/ 127 h 129"/>
                <a:gd name="T16" fmla="*/ 83 w 111"/>
                <a:gd name="T17" fmla="*/ 127 h 129"/>
                <a:gd name="T18" fmla="*/ 69 w 111"/>
                <a:gd name="T19" fmla="*/ 129 h 129"/>
                <a:gd name="T20" fmla="*/ 55 w 111"/>
                <a:gd name="T21" fmla="*/ 129 h 129"/>
                <a:gd name="T22" fmla="*/ 41 w 111"/>
                <a:gd name="T23" fmla="*/ 129 h 129"/>
                <a:gd name="T24" fmla="*/ 27 w 111"/>
                <a:gd name="T25" fmla="*/ 129 h 129"/>
                <a:gd name="T26" fmla="*/ 13 w 111"/>
                <a:gd name="T27" fmla="*/ 129 h 129"/>
                <a:gd name="T28" fmla="*/ 0 w 111"/>
                <a:gd name="T29" fmla="*/ 129 h 129"/>
                <a:gd name="T30" fmla="*/ 0 w 111"/>
                <a:gd name="T31" fmla="*/ 95 h 129"/>
                <a:gd name="T32" fmla="*/ 0 w 111"/>
                <a:gd name="T33" fmla="*/ 65 h 129"/>
                <a:gd name="T34" fmla="*/ 4 w 111"/>
                <a:gd name="T35" fmla="*/ 35 h 129"/>
                <a:gd name="T36" fmla="*/ 13 w 111"/>
                <a:gd name="T3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1" h="129">
                  <a:moveTo>
                    <a:pt x="13" y="3"/>
                  </a:moveTo>
                  <a:lnTo>
                    <a:pt x="58" y="0"/>
                  </a:lnTo>
                  <a:lnTo>
                    <a:pt x="111" y="3"/>
                  </a:lnTo>
                  <a:lnTo>
                    <a:pt x="111" y="32"/>
                  </a:lnTo>
                  <a:lnTo>
                    <a:pt x="111" y="63"/>
                  </a:lnTo>
                  <a:lnTo>
                    <a:pt x="111" y="95"/>
                  </a:lnTo>
                  <a:lnTo>
                    <a:pt x="111" y="126"/>
                  </a:lnTo>
                  <a:lnTo>
                    <a:pt x="96" y="127"/>
                  </a:lnTo>
                  <a:lnTo>
                    <a:pt x="83" y="127"/>
                  </a:lnTo>
                  <a:lnTo>
                    <a:pt x="69" y="129"/>
                  </a:lnTo>
                  <a:lnTo>
                    <a:pt x="55" y="129"/>
                  </a:lnTo>
                  <a:lnTo>
                    <a:pt x="41" y="129"/>
                  </a:lnTo>
                  <a:lnTo>
                    <a:pt x="27" y="129"/>
                  </a:lnTo>
                  <a:lnTo>
                    <a:pt x="13" y="129"/>
                  </a:lnTo>
                  <a:lnTo>
                    <a:pt x="0" y="129"/>
                  </a:lnTo>
                  <a:lnTo>
                    <a:pt x="0" y="95"/>
                  </a:lnTo>
                  <a:lnTo>
                    <a:pt x="0" y="65"/>
                  </a:lnTo>
                  <a:lnTo>
                    <a:pt x="4" y="35"/>
                  </a:lnTo>
                  <a:lnTo>
                    <a:pt x="13" y="3"/>
                  </a:lnTo>
                  <a:close/>
                </a:path>
              </a:pathLst>
            </a:custGeom>
            <a:solidFill>
              <a:srgbClr val="CEC6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85" name="Freeform 661"/>
            <p:cNvSpPr>
              <a:spLocks/>
            </p:cNvSpPr>
            <p:nvPr/>
          </p:nvSpPr>
          <p:spPr bwMode="auto">
            <a:xfrm>
              <a:off x="1009" y="1088"/>
              <a:ext cx="77" cy="19"/>
            </a:xfrm>
            <a:custGeom>
              <a:avLst/>
              <a:gdLst>
                <a:gd name="T0" fmla="*/ 6 w 156"/>
                <a:gd name="T1" fmla="*/ 3 h 37"/>
                <a:gd name="T2" fmla="*/ 0 w 156"/>
                <a:gd name="T3" fmla="*/ 33 h 37"/>
                <a:gd name="T4" fmla="*/ 21 w 156"/>
                <a:gd name="T5" fmla="*/ 30 h 37"/>
                <a:gd name="T6" fmla="*/ 41 w 156"/>
                <a:gd name="T7" fmla="*/ 30 h 37"/>
                <a:gd name="T8" fmla="*/ 59 w 156"/>
                <a:gd name="T9" fmla="*/ 30 h 37"/>
                <a:gd name="T10" fmla="*/ 79 w 156"/>
                <a:gd name="T11" fmla="*/ 31 h 37"/>
                <a:gd name="T12" fmla="*/ 97 w 156"/>
                <a:gd name="T13" fmla="*/ 33 h 37"/>
                <a:gd name="T14" fmla="*/ 116 w 156"/>
                <a:gd name="T15" fmla="*/ 34 h 37"/>
                <a:gd name="T16" fmla="*/ 135 w 156"/>
                <a:gd name="T17" fmla="*/ 36 h 37"/>
                <a:gd name="T18" fmla="*/ 156 w 156"/>
                <a:gd name="T19" fmla="*/ 37 h 37"/>
                <a:gd name="T20" fmla="*/ 156 w 156"/>
                <a:gd name="T21" fmla="*/ 5 h 37"/>
                <a:gd name="T22" fmla="*/ 84 w 156"/>
                <a:gd name="T23" fmla="*/ 0 h 37"/>
                <a:gd name="T24" fmla="*/ 6 w 156"/>
                <a:gd name="T25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" h="37">
                  <a:moveTo>
                    <a:pt x="6" y="3"/>
                  </a:moveTo>
                  <a:lnTo>
                    <a:pt x="0" y="33"/>
                  </a:lnTo>
                  <a:lnTo>
                    <a:pt x="21" y="30"/>
                  </a:lnTo>
                  <a:lnTo>
                    <a:pt x="41" y="30"/>
                  </a:lnTo>
                  <a:lnTo>
                    <a:pt x="59" y="30"/>
                  </a:lnTo>
                  <a:lnTo>
                    <a:pt x="79" y="31"/>
                  </a:lnTo>
                  <a:lnTo>
                    <a:pt x="97" y="33"/>
                  </a:lnTo>
                  <a:lnTo>
                    <a:pt x="116" y="34"/>
                  </a:lnTo>
                  <a:lnTo>
                    <a:pt x="135" y="36"/>
                  </a:lnTo>
                  <a:lnTo>
                    <a:pt x="156" y="37"/>
                  </a:lnTo>
                  <a:lnTo>
                    <a:pt x="156" y="5"/>
                  </a:lnTo>
                  <a:lnTo>
                    <a:pt x="84" y="0"/>
                  </a:lnTo>
                  <a:lnTo>
                    <a:pt x="6" y="3"/>
                  </a:lnTo>
                  <a:close/>
                </a:path>
              </a:pathLst>
            </a:custGeom>
            <a:solidFill>
              <a:srgbClr val="AA8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86" name="Freeform 662"/>
            <p:cNvSpPr>
              <a:spLocks/>
            </p:cNvSpPr>
            <p:nvPr/>
          </p:nvSpPr>
          <p:spPr bwMode="auto">
            <a:xfrm>
              <a:off x="993" y="1299"/>
              <a:ext cx="93" cy="30"/>
            </a:xfrm>
            <a:custGeom>
              <a:avLst/>
              <a:gdLst>
                <a:gd name="T0" fmla="*/ 0 w 186"/>
                <a:gd name="T1" fmla="*/ 0 h 60"/>
                <a:gd name="T2" fmla="*/ 185 w 186"/>
                <a:gd name="T3" fmla="*/ 17 h 60"/>
                <a:gd name="T4" fmla="*/ 186 w 186"/>
                <a:gd name="T5" fmla="*/ 60 h 60"/>
                <a:gd name="T6" fmla="*/ 0 w 186"/>
                <a:gd name="T7" fmla="*/ 32 h 60"/>
                <a:gd name="T8" fmla="*/ 0 w 18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60">
                  <a:moveTo>
                    <a:pt x="0" y="0"/>
                  </a:moveTo>
                  <a:lnTo>
                    <a:pt x="185" y="17"/>
                  </a:lnTo>
                  <a:lnTo>
                    <a:pt x="186" y="60"/>
                  </a:lnTo>
                  <a:lnTo>
                    <a:pt x="0" y="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8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87" name="Freeform 663"/>
            <p:cNvSpPr>
              <a:spLocks/>
            </p:cNvSpPr>
            <p:nvPr/>
          </p:nvSpPr>
          <p:spPr bwMode="auto">
            <a:xfrm>
              <a:off x="1021" y="1306"/>
              <a:ext cx="37" cy="10"/>
            </a:xfrm>
            <a:custGeom>
              <a:avLst/>
              <a:gdLst>
                <a:gd name="T0" fmla="*/ 38 w 73"/>
                <a:gd name="T1" fmla="*/ 1 h 19"/>
                <a:gd name="T2" fmla="*/ 46 w 73"/>
                <a:gd name="T3" fmla="*/ 2 h 19"/>
                <a:gd name="T4" fmla="*/ 53 w 73"/>
                <a:gd name="T5" fmla="*/ 3 h 19"/>
                <a:gd name="T6" fmla="*/ 58 w 73"/>
                <a:gd name="T7" fmla="*/ 4 h 19"/>
                <a:gd name="T8" fmla="*/ 64 w 73"/>
                <a:gd name="T9" fmla="*/ 5 h 19"/>
                <a:gd name="T10" fmla="*/ 68 w 73"/>
                <a:gd name="T11" fmla="*/ 8 h 19"/>
                <a:gd name="T12" fmla="*/ 71 w 73"/>
                <a:gd name="T13" fmla="*/ 9 h 19"/>
                <a:gd name="T14" fmla="*/ 73 w 73"/>
                <a:gd name="T15" fmla="*/ 11 h 19"/>
                <a:gd name="T16" fmla="*/ 73 w 73"/>
                <a:gd name="T17" fmla="*/ 13 h 19"/>
                <a:gd name="T18" fmla="*/ 72 w 73"/>
                <a:gd name="T19" fmla="*/ 15 h 19"/>
                <a:gd name="T20" fmla="*/ 71 w 73"/>
                <a:gd name="T21" fmla="*/ 17 h 19"/>
                <a:gd name="T22" fmla="*/ 68 w 73"/>
                <a:gd name="T23" fmla="*/ 18 h 19"/>
                <a:gd name="T24" fmla="*/ 63 w 73"/>
                <a:gd name="T25" fmla="*/ 18 h 19"/>
                <a:gd name="T26" fmla="*/ 57 w 73"/>
                <a:gd name="T27" fmla="*/ 19 h 19"/>
                <a:gd name="T28" fmla="*/ 50 w 73"/>
                <a:gd name="T29" fmla="*/ 19 h 19"/>
                <a:gd name="T30" fmla="*/ 44 w 73"/>
                <a:gd name="T31" fmla="*/ 19 h 19"/>
                <a:gd name="T32" fmla="*/ 35 w 73"/>
                <a:gd name="T33" fmla="*/ 19 h 19"/>
                <a:gd name="T34" fmla="*/ 27 w 73"/>
                <a:gd name="T35" fmla="*/ 18 h 19"/>
                <a:gd name="T36" fmla="*/ 20 w 73"/>
                <a:gd name="T37" fmla="*/ 17 h 19"/>
                <a:gd name="T38" fmla="*/ 15 w 73"/>
                <a:gd name="T39" fmla="*/ 16 h 19"/>
                <a:gd name="T40" fmla="*/ 9 w 73"/>
                <a:gd name="T41" fmla="*/ 13 h 19"/>
                <a:gd name="T42" fmla="*/ 5 w 73"/>
                <a:gd name="T43" fmla="*/ 12 h 19"/>
                <a:gd name="T44" fmla="*/ 2 w 73"/>
                <a:gd name="T45" fmla="*/ 10 h 19"/>
                <a:gd name="T46" fmla="*/ 0 w 73"/>
                <a:gd name="T47" fmla="*/ 9 h 19"/>
                <a:gd name="T48" fmla="*/ 0 w 73"/>
                <a:gd name="T49" fmla="*/ 7 h 19"/>
                <a:gd name="T50" fmla="*/ 1 w 73"/>
                <a:gd name="T51" fmla="*/ 5 h 19"/>
                <a:gd name="T52" fmla="*/ 3 w 73"/>
                <a:gd name="T53" fmla="*/ 3 h 19"/>
                <a:gd name="T54" fmla="*/ 7 w 73"/>
                <a:gd name="T55" fmla="*/ 2 h 19"/>
                <a:gd name="T56" fmla="*/ 11 w 73"/>
                <a:gd name="T57" fmla="*/ 1 h 19"/>
                <a:gd name="T58" fmla="*/ 17 w 73"/>
                <a:gd name="T59" fmla="*/ 1 h 19"/>
                <a:gd name="T60" fmla="*/ 23 w 73"/>
                <a:gd name="T61" fmla="*/ 0 h 19"/>
                <a:gd name="T62" fmla="*/ 30 w 73"/>
                <a:gd name="T63" fmla="*/ 0 h 19"/>
                <a:gd name="T64" fmla="*/ 38 w 73"/>
                <a:gd name="T65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3" h="19">
                  <a:moveTo>
                    <a:pt x="38" y="1"/>
                  </a:moveTo>
                  <a:lnTo>
                    <a:pt x="46" y="2"/>
                  </a:lnTo>
                  <a:lnTo>
                    <a:pt x="53" y="3"/>
                  </a:lnTo>
                  <a:lnTo>
                    <a:pt x="58" y="4"/>
                  </a:lnTo>
                  <a:lnTo>
                    <a:pt x="64" y="5"/>
                  </a:lnTo>
                  <a:lnTo>
                    <a:pt x="68" y="8"/>
                  </a:lnTo>
                  <a:lnTo>
                    <a:pt x="71" y="9"/>
                  </a:lnTo>
                  <a:lnTo>
                    <a:pt x="73" y="11"/>
                  </a:lnTo>
                  <a:lnTo>
                    <a:pt x="73" y="13"/>
                  </a:lnTo>
                  <a:lnTo>
                    <a:pt x="72" y="15"/>
                  </a:lnTo>
                  <a:lnTo>
                    <a:pt x="71" y="17"/>
                  </a:lnTo>
                  <a:lnTo>
                    <a:pt x="68" y="18"/>
                  </a:lnTo>
                  <a:lnTo>
                    <a:pt x="63" y="18"/>
                  </a:lnTo>
                  <a:lnTo>
                    <a:pt x="57" y="19"/>
                  </a:lnTo>
                  <a:lnTo>
                    <a:pt x="50" y="19"/>
                  </a:lnTo>
                  <a:lnTo>
                    <a:pt x="44" y="19"/>
                  </a:lnTo>
                  <a:lnTo>
                    <a:pt x="35" y="19"/>
                  </a:lnTo>
                  <a:lnTo>
                    <a:pt x="27" y="18"/>
                  </a:lnTo>
                  <a:lnTo>
                    <a:pt x="20" y="17"/>
                  </a:lnTo>
                  <a:lnTo>
                    <a:pt x="15" y="16"/>
                  </a:lnTo>
                  <a:lnTo>
                    <a:pt x="9" y="13"/>
                  </a:lnTo>
                  <a:lnTo>
                    <a:pt x="5" y="12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1" y="5"/>
                  </a:lnTo>
                  <a:lnTo>
                    <a:pt x="3" y="3"/>
                  </a:lnTo>
                  <a:lnTo>
                    <a:pt x="7" y="2"/>
                  </a:lnTo>
                  <a:lnTo>
                    <a:pt x="11" y="1"/>
                  </a:lnTo>
                  <a:lnTo>
                    <a:pt x="17" y="1"/>
                  </a:lnTo>
                  <a:lnTo>
                    <a:pt x="23" y="0"/>
                  </a:lnTo>
                  <a:lnTo>
                    <a:pt x="30" y="0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0035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88" name="Freeform 664"/>
            <p:cNvSpPr>
              <a:spLocks/>
            </p:cNvSpPr>
            <p:nvPr/>
          </p:nvSpPr>
          <p:spPr bwMode="auto">
            <a:xfrm>
              <a:off x="1021" y="1306"/>
              <a:ext cx="26" cy="9"/>
            </a:xfrm>
            <a:custGeom>
              <a:avLst/>
              <a:gdLst>
                <a:gd name="T0" fmla="*/ 25 w 50"/>
                <a:gd name="T1" fmla="*/ 0 h 18"/>
                <a:gd name="T2" fmla="*/ 35 w 50"/>
                <a:gd name="T3" fmla="*/ 1 h 18"/>
                <a:gd name="T4" fmla="*/ 44 w 50"/>
                <a:gd name="T5" fmla="*/ 4 h 18"/>
                <a:gd name="T6" fmla="*/ 48 w 50"/>
                <a:gd name="T7" fmla="*/ 8 h 18"/>
                <a:gd name="T8" fmla="*/ 50 w 50"/>
                <a:gd name="T9" fmla="*/ 11 h 18"/>
                <a:gd name="T10" fmla="*/ 48 w 50"/>
                <a:gd name="T11" fmla="*/ 15 h 18"/>
                <a:gd name="T12" fmla="*/ 42 w 50"/>
                <a:gd name="T13" fmla="*/ 17 h 18"/>
                <a:gd name="T14" fmla="*/ 34 w 50"/>
                <a:gd name="T15" fmla="*/ 18 h 18"/>
                <a:gd name="T16" fmla="*/ 24 w 50"/>
                <a:gd name="T17" fmla="*/ 18 h 18"/>
                <a:gd name="T18" fmla="*/ 15 w 50"/>
                <a:gd name="T19" fmla="*/ 17 h 18"/>
                <a:gd name="T20" fmla="*/ 7 w 50"/>
                <a:gd name="T21" fmla="*/ 13 h 18"/>
                <a:gd name="T22" fmla="*/ 1 w 50"/>
                <a:gd name="T23" fmla="*/ 10 h 18"/>
                <a:gd name="T24" fmla="*/ 0 w 50"/>
                <a:gd name="T25" fmla="*/ 7 h 18"/>
                <a:gd name="T26" fmla="*/ 2 w 50"/>
                <a:gd name="T27" fmla="*/ 3 h 18"/>
                <a:gd name="T28" fmla="*/ 8 w 50"/>
                <a:gd name="T29" fmla="*/ 1 h 18"/>
                <a:gd name="T30" fmla="*/ 16 w 50"/>
                <a:gd name="T31" fmla="*/ 0 h 18"/>
                <a:gd name="T32" fmla="*/ 25 w 50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18">
                  <a:moveTo>
                    <a:pt x="25" y="0"/>
                  </a:moveTo>
                  <a:lnTo>
                    <a:pt x="35" y="1"/>
                  </a:lnTo>
                  <a:lnTo>
                    <a:pt x="44" y="4"/>
                  </a:lnTo>
                  <a:lnTo>
                    <a:pt x="48" y="8"/>
                  </a:lnTo>
                  <a:lnTo>
                    <a:pt x="50" y="11"/>
                  </a:lnTo>
                  <a:lnTo>
                    <a:pt x="48" y="15"/>
                  </a:lnTo>
                  <a:lnTo>
                    <a:pt x="42" y="17"/>
                  </a:lnTo>
                  <a:lnTo>
                    <a:pt x="34" y="18"/>
                  </a:lnTo>
                  <a:lnTo>
                    <a:pt x="24" y="18"/>
                  </a:lnTo>
                  <a:lnTo>
                    <a:pt x="15" y="17"/>
                  </a:lnTo>
                  <a:lnTo>
                    <a:pt x="7" y="13"/>
                  </a:lnTo>
                  <a:lnTo>
                    <a:pt x="1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8" y="1"/>
                  </a:lnTo>
                  <a:lnTo>
                    <a:pt x="16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876B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89" name="Freeform 665"/>
            <p:cNvSpPr>
              <a:spLocks/>
            </p:cNvSpPr>
            <p:nvPr/>
          </p:nvSpPr>
          <p:spPr bwMode="auto">
            <a:xfrm>
              <a:off x="1021" y="1307"/>
              <a:ext cx="18" cy="6"/>
            </a:xfrm>
            <a:custGeom>
              <a:avLst/>
              <a:gdLst>
                <a:gd name="T0" fmla="*/ 17 w 34"/>
                <a:gd name="T1" fmla="*/ 0 h 13"/>
                <a:gd name="T2" fmla="*/ 24 w 34"/>
                <a:gd name="T3" fmla="*/ 1 h 13"/>
                <a:gd name="T4" fmla="*/ 30 w 34"/>
                <a:gd name="T5" fmla="*/ 2 h 13"/>
                <a:gd name="T6" fmla="*/ 33 w 34"/>
                <a:gd name="T7" fmla="*/ 6 h 13"/>
                <a:gd name="T8" fmla="*/ 34 w 34"/>
                <a:gd name="T9" fmla="*/ 8 h 13"/>
                <a:gd name="T10" fmla="*/ 33 w 34"/>
                <a:gd name="T11" fmla="*/ 10 h 13"/>
                <a:gd name="T12" fmla="*/ 29 w 34"/>
                <a:gd name="T13" fmla="*/ 11 h 13"/>
                <a:gd name="T14" fmla="*/ 23 w 34"/>
                <a:gd name="T15" fmla="*/ 13 h 13"/>
                <a:gd name="T16" fmla="*/ 16 w 34"/>
                <a:gd name="T17" fmla="*/ 13 h 13"/>
                <a:gd name="T18" fmla="*/ 9 w 34"/>
                <a:gd name="T19" fmla="*/ 11 h 13"/>
                <a:gd name="T20" fmla="*/ 4 w 34"/>
                <a:gd name="T21" fmla="*/ 10 h 13"/>
                <a:gd name="T22" fmla="*/ 1 w 34"/>
                <a:gd name="T23" fmla="*/ 7 h 13"/>
                <a:gd name="T24" fmla="*/ 0 w 34"/>
                <a:gd name="T25" fmla="*/ 5 h 13"/>
                <a:gd name="T26" fmla="*/ 1 w 34"/>
                <a:gd name="T27" fmla="*/ 2 h 13"/>
                <a:gd name="T28" fmla="*/ 5 w 34"/>
                <a:gd name="T29" fmla="*/ 0 h 13"/>
                <a:gd name="T30" fmla="*/ 10 w 34"/>
                <a:gd name="T31" fmla="*/ 0 h 13"/>
                <a:gd name="T32" fmla="*/ 17 w 34"/>
                <a:gd name="T3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3">
                  <a:moveTo>
                    <a:pt x="17" y="0"/>
                  </a:moveTo>
                  <a:lnTo>
                    <a:pt x="24" y="1"/>
                  </a:lnTo>
                  <a:lnTo>
                    <a:pt x="30" y="2"/>
                  </a:lnTo>
                  <a:lnTo>
                    <a:pt x="33" y="6"/>
                  </a:lnTo>
                  <a:lnTo>
                    <a:pt x="34" y="8"/>
                  </a:lnTo>
                  <a:lnTo>
                    <a:pt x="33" y="10"/>
                  </a:lnTo>
                  <a:lnTo>
                    <a:pt x="29" y="11"/>
                  </a:lnTo>
                  <a:lnTo>
                    <a:pt x="23" y="13"/>
                  </a:lnTo>
                  <a:lnTo>
                    <a:pt x="16" y="13"/>
                  </a:lnTo>
                  <a:lnTo>
                    <a:pt x="9" y="11"/>
                  </a:lnTo>
                  <a:lnTo>
                    <a:pt x="4" y="10"/>
                  </a:lnTo>
                  <a:lnTo>
                    <a:pt x="1" y="7"/>
                  </a:lnTo>
                  <a:lnTo>
                    <a:pt x="0" y="5"/>
                  </a:lnTo>
                  <a:lnTo>
                    <a:pt x="1" y="2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C6B5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90" name="Freeform 666"/>
            <p:cNvSpPr>
              <a:spLocks/>
            </p:cNvSpPr>
            <p:nvPr/>
          </p:nvSpPr>
          <p:spPr bwMode="auto">
            <a:xfrm>
              <a:off x="1089" y="1295"/>
              <a:ext cx="63" cy="31"/>
            </a:xfrm>
            <a:custGeom>
              <a:avLst/>
              <a:gdLst>
                <a:gd name="T0" fmla="*/ 0 w 125"/>
                <a:gd name="T1" fmla="*/ 26 h 62"/>
                <a:gd name="T2" fmla="*/ 125 w 125"/>
                <a:gd name="T3" fmla="*/ 0 h 62"/>
                <a:gd name="T4" fmla="*/ 125 w 125"/>
                <a:gd name="T5" fmla="*/ 25 h 62"/>
                <a:gd name="T6" fmla="*/ 92 w 125"/>
                <a:gd name="T7" fmla="*/ 37 h 62"/>
                <a:gd name="T8" fmla="*/ 0 w 125"/>
                <a:gd name="T9" fmla="*/ 62 h 62"/>
                <a:gd name="T10" fmla="*/ 0 w 125"/>
                <a:gd name="T11" fmla="*/ 26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5" h="62">
                  <a:moveTo>
                    <a:pt x="0" y="26"/>
                  </a:moveTo>
                  <a:lnTo>
                    <a:pt x="125" y="0"/>
                  </a:lnTo>
                  <a:lnTo>
                    <a:pt x="125" y="25"/>
                  </a:lnTo>
                  <a:lnTo>
                    <a:pt x="92" y="37"/>
                  </a:lnTo>
                  <a:lnTo>
                    <a:pt x="0" y="62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33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91" name="Freeform 667"/>
            <p:cNvSpPr>
              <a:spLocks/>
            </p:cNvSpPr>
            <p:nvPr/>
          </p:nvSpPr>
          <p:spPr bwMode="auto">
            <a:xfrm>
              <a:off x="1092" y="1295"/>
              <a:ext cx="60" cy="30"/>
            </a:xfrm>
            <a:custGeom>
              <a:avLst/>
              <a:gdLst>
                <a:gd name="T0" fmla="*/ 0 w 120"/>
                <a:gd name="T1" fmla="*/ 25 h 60"/>
                <a:gd name="T2" fmla="*/ 15 w 120"/>
                <a:gd name="T3" fmla="*/ 22 h 60"/>
                <a:gd name="T4" fmla="*/ 30 w 120"/>
                <a:gd name="T5" fmla="*/ 19 h 60"/>
                <a:gd name="T6" fmla="*/ 45 w 120"/>
                <a:gd name="T7" fmla="*/ 16 h 60"/>
                <a:gd name="T8" fmla="*/ 60 w 120"/>
                <a:gd name="T9" fmla="*/ 12 h 60"/>
                <a:gd name="T10" fmla="*/ 75 w 120"/>
                <a:gd name="T11" fmla="*/ 9 h 60"/>
                <a:gd name="T12" fmla="*/ 90 w 120"/>
                <a:gd name="T13" fmla="*/ 6 h 60"/>
                <a:gd name="T14" fmla="*/ 105 w 120"/>
                <a:gd name="T15" fmla="*/ 3 h 60"/>
                <a:gd name="T16" fmla="*/ 120 w 120"/>
                <a:gd name="T17" fmla="*/ 0 h 60"/>
                <a:gd name="T18" fmla="*/ 120 w 120"/>
                <a:gd name="T19" fmla="*/ 7 h 60"/>
                <a:gd name="T20" fmla="*/ 120 w 120"/>
                <a:gd name="T21" fmla="*/ 12 h 60"/>
                <a:gd name="T22" fmla="*/ 120 w 120"/>
                <a:gd name="T23" fmla="*/ 19 h 60"/>
                <a:gd name="T24" fmla="*/ 120 w 120"/>
                <a:gd name="T25" fmla="*/ 26 h 60"/>
                <a:gd name="T26" fmla="*/ 112 w 120"/>
                <a:gd name="T27" fmla="*/ 29 h 60"/>
                <a:gd name="T28" fmla="*/ 104 w 120"/>
                <a:gd name="T29" fmla="*/ 31 h 60"/>
                <a:gd name="T30" fmla="*/ 95 w 120"/>
                <a:gd name="T31" fmla="*/ 34 h 60"/>
                <a:gd name="T32" fmla="*/ 87 w 120"/>
                <a:gd name="T33" fmla="*/ 37 h 60"/>
                <a:gd name="T34" fmla="*/ 76 w 120"/>
                <a:gd name="T35" fmla="*/ 40 h 60"/>
                <a:gd name="T36" fmla="*/ 65 w 120"/>
                <a:gd name="T37" fmla="*/ 42 h 60"/>
                <a:gd name="T38" fmla="*/ 55 w 120"/>
                <a:gd name="T39" fmla="*/ 46 h 60"/>
                <a:gd name="T40" fmla="*/ 44 w 120"/>
                <a:gd name="T41" fmla="*/ 48 h 60"/>
                <a:gd name="T42" fmla="*/ 33 w 120"/>
                <a:gd name="T43" fmla="*/ 50 h 60"/>
                <a:gd name="T44" fmla="*/ 22 w 120"/>
                <a:gd name="T45" fmla="*/ 54 h 60"/>
                <a:gd name="T46" fmla="*/ 11 w 120"/>
                <a:gd name="T47" fmla="*/ 56 h 60"/>
                <a:gd name="T48" fmla="*/ 0 w 120"/>
                <a:gd name="T49" fmla="*/ 60 h 60"/>
                <a:gd name="T50" fmla="*/ 0 w 120"/>
                <a:gd name="T51" fmla="*/ 50 h 60"/>
                <a:gd name="T52" fmla="*/ 0 w 120"/>
                <a:gd name="T53" fmla="*/ 42 h 60"/>
                <a:gd name="T54" fmla="*/ 0 w 120"/>
                <a:gd name="T55" fmla="*/ 33 h 60"/>
                <a:gd name="T56" fmla="*/ 0 w 120"/>
                <a:gd name="T57" fmla="*/ 2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0" h="60">
                  <a:moveTo>
                    <a:pt x="0" y="25"/>
                  </a:moveTo>
                  <a:lnTo>
                    <a:pt x="15" y="22"/>
                  </a:lnTo>
                  <a:lnTo>
                    <a:pt x="30" y="19"/>
                  </a:lnTo>
                  <a:lnTo>
                    <a:pt x="45" y="16"/>
                  </a:lnTo>
                  <a:lnTo>
                    <a:pt x="60" y="12"/>
                  </a:lnTo>
                  <a:lnTo>
                    <a:pt x="75" y="9"/>
                  </a:lnTo>
                  <a:lnTo>
                    <a:pt x="90" y="6"/>
                  </a:lnTo>
                  <a:lnTo>
                    <a:pt x="105" y="3"/>
                  </a:lnTo>
                  <a:lnTo>
                    <a:pt x="120" y="0"/>
                  </a:lnTo>
                  <a:lnTo>
                    <a:pt x="120" y="7"/>
                  </a:lnTo>
                  <a:lnTo>
                    <a:pt x="120" y="12"/>
                  </a:lnTo>
                  <a:lnTo>
                    <a:pt x="120" y="19"/>
                  </a:lnTo>
                  <a:lnTo>
                    <a:pt x="120" y="26"/>
                  </a:lnTo>
                  <a:lnTo>
                    <a:pt x="112" y="29"/>
                  </a:lnTo>
                  <a:lnTo>
                    <a:pt x="104" y="31"/>
                  </a:lnTo>
                  <a:lnTo>
                    <a:pt x="95" y="34"/>
                  </a:lnTo>
                  <a:lnTo>
                    <a:pt x="87" y="37"/>
                  </a:lnTo>
                  <a:lnTo>
                    <a:pt x="76" y="40"/>
                  </a:lnTo>
                  <a:lnTo>
                    <a:pt x="65" y="42"/>
                  </a:lnTo>
                  <a:lnTo>
                    <a:pt x="55" y="46"/>
                  </a:lnTo>
                  <a:lnTo>
                    <a:pt x="44" y="48"/>
                  </a:lnTo>
                  <a:lnTo>
                    <a:pt x="33" y="50"/>
                  </a:lnTo>
                  <a:lnTo>
                    <a:pt x="22" y="54"/>
                  </a:lnTo>
                  <a:lnTo>
                    <a:pt x="11" y="56"/>
                  </a:lnTo>
                  <a:lnTo>
                    <a:pt x="0" y="60"/>
                  </a:lnTo>
                  <a:lnTo>
                    <a:pt x="0" y="50"/>
                  </a:lnTo>
                  <a:lnTo>
                    <a:pt x="0" y="42"/>
                  </a:lnTo>
                  <a:lnTo>
                    <a:pt x="0" y="33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3A35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92" name="Freeform 668"/>
            <p:cNvSpPr>
              <a:spLocks/>
            </p:cNvSpPr>
            <p:nvPr/>
          </p:nvSpPr>
          <p:spPr bwMode="auto">
            <a:xfrm>
              <a:off x="1096" y="1295"/>
              <a:ext cx="56" cy="29"/>
            </a:xfrm>
            <a:custGeom>
              <a:avLst/>
              <a:gdLst>
                <a:gd name="T0" fmla="*/ 0 w 113"/>
                <a:gd name="T1" fmla="*/ 24 h 57"/>
                <a:gd name="T2" fmla="*/ 14 w 113"/>
                <a:gd name="T3" fmla="*/ 20 h 57"/>
                <a:gd name="T4" fmla="*/ 29 w 113"/>
                <a:gd name="T5" fmla="*/ 18 h 57"/>
                <a:gd name="T6" fmla="*/ 43 w 113"/>
                <a:gd name="T7" fmla="*/ 15 h 57"/>
                <a:gd name="T8" fmla="*/ 58 w 113"/>
                <a:gd name="T9" fmla="*/ 11 h 57"/>
                <a:gd name="T10" fmla="*/ 72 w 113"/>
                <a:gd name="T11" fmla="*/ 9 h 57"/>
                <a:gd name="T12" fmla="*/ 86 w 113"/>
                <a:gd name="T13" fmla="*/ 6 h 57"/>
                <a:gd name="T14" fmla="*/ 99 w 113"/>
                <a:gd name="T15" fmla="*/ 3 h 57"/>
                <a:gd name="T16" fmla="*/ 113 w 113"/>
                <a:gd name="T17" fmla="*/ 0 h 57"/>
                <a:gd name="T18" fmla="*/ 113 w 113"/>
                <a:gd name="T19" fmla="*/ 7 h 57"/>
                <a:gd name="T20" fmla="*/ 113 w 113"/>
                <a:gd name="T21" fmla="*/ 12 h 57"/>
                <a:gd name="T22" fmla="*/ 113 w 113"/>
                <a:gd name="T23" fmla="*/ 19 h 57"/>
                <a:gd name="T24" fmla="*/ 113 w 113"/>
                <a:gd name="T25" fmla="*/ 26 h 57"/>
                <a:gd name="T26" fmla="*/ 105 w 113"/>
                <a:gd name="T27" fmla="*/ 29 h 57"/>
                <a:gd name="T28" fmla="*/ 97 w 113"/>
                <a:gd name="T29" fmla="*/ 31 h 57"/>
                <a:gd name="T30" fmla="*/ 88 w 113"/>
                <a:gd name="T31" fmla="*/ 34 h 57"/>
                <a:gd name="T32" fmla="*/ 80 w 113"/>
                <a:gd name="T33" fmla="*/ 37 h 57"/>
                <a:gd name="T34" fmla="*/ 69 w 113"/>
                <a:gd name="T35" fmla="*/ 39 h 57"/>
                <a:gd name="T36" fmla="*/ 60 w 113"/>
                <a:gd name="T37" fmla="*/ 41 h 57"/>
                <a:gd name="T38" fmla="*/ 50 w 113"/>
                <a:gd name="T39" fmla="*/ 45 h 57"/>
                <a:gd name="T40" fmla="*/ 41 w 113"/>
                <a:gd name="T41" fmla="*/ 47 h 57"/>
                <a:gd name="T42" fmla="*/ 30 w 113"/>
                <a:gd name="T43" fmla="*/ 49 h 57"/>
                <a:gd name="T44" fmla="*/ 20 w 113"/>
                <a:gd name="T45" fmla="*/ 52 h 57"/>
                <a:gd name="T46" fmla="*/ 11 w 113"/>
                <a:gd name="T47" fmla="*/ 55 h 57"/>
                <a:gd name="T48" fmla="*/ 0 w 113"/>
                <a:gd name="T49" fmla="*/ 57 h 57"/>
                <a:gd name="T50" fmla="*/ 0 w 113"/>
                <a:gd name="T51" fmla="*/ 49 h 57"/>
                <a:gd name="T52" fmla="*/ 0 w 113"/>
                <a:gd name="T53" fmla="*/ 41 h 57"/>
                <a:gd name="T54" fmla="*/ 0 w 113"/>
                <a:gd name="T55" fmla="*/ 32 h 57"/>
                <a:gd name="T56" fmla="*/ 0 w 113"/>
                <a:gd name="T57" fmla="*/ 2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" h="57">
                  <a:moveTo>
                    <a:pt x="0" y="24"/>
                  </a:moveTo>
                  <a:lnTo>
                    <a:pt x="14" y="20"/>
                  </a:lnTo>
                  <a:lnTo>
                    <a:pt x="29" y="18"/>
                  </a:lnTo>
                  <a:lnTo>
                    <a:pt x="43" y="15"/>
                  </a:lnTo>
                  <a:lnTo>
                    <a:pt x="58" y="11"/>
                  </a:lnTo>
                  <a:lnTo>
                    <a:pt x="72" y="9"/>
                  </a:lnTo>
                  <a:lnTo>
                    <a:pt x="86" y="6"/>
                  </a:lnTo>
                  <a:lnTo>
                    <a:pt x="99" y="3"/>
                  </a:lnTo>
                  <a:lnTo>
                    <a:pt x="113" y="0"/>
                  </a:lnTo>
                  <a:lnTo>
                    <a:pt x="113" y="7"/>
                  </a:lnTo>
                  <a:lnTo>
                    <a:pt x="113" y="12"/>
                  </a:lnTo>
                  <a:lnTo>
                    <a:pt x="113" y="19"/>
                  </a:lnTo>
                  <a:lnTo>
                    <a:pt x="113" y="26"/>
                  </a:lnTo>
                  <a:lnTo>
                    <a:pt x="105" y="29"/>
                  </a:lnTo>
                  <a:lnTo>
                    <a:pt x="97" y="31"/>
                  </a:lnTo>
                  <a:lnTo>
                    <a:pt x="88" y="34"/>
                  </a:lnTo>
                  <a:lnTo>
                    <a:pt x="80" y="37"/>
                  </a:lnTo>
                  <a:lnTo>
                    <a:pt x="69" y="39"/>
                  </a:lnTo>
                  <a:lnTo>
                    <a:pt x="60" y="41"/>
                  </a:lnTo>
                  <a:lnTo>
                    <a:pt x="50" y="45"/>
                  </a:lnTo>
                  <a:lnTo>
                    <a:pt x="41" y="47"/>
                  </a:lnTo>
                  <a:lnTo>
                    <a:pt x="30" y="49"/>
                  </a:lnTo>
                  <a:lnTo>
                    <a:pt x="20" y="52"/>
                  </a:lnTo>
                  <a:lnTo>
                    <a:pt x="11" y="55"/>
                  </a:lnTo>
                  <a:lnTo>
                    <a:pt x="0" y="57"/>
                  </a:lnTo>
                  <a:lnTo>
                    <a:pt x="0" y="49"/>
                  </a:lnTo>
                  <a:lnTo>
                    <a:pt x="0" y="41"/>
                  </a:lnTo>
                  <a:lnTo>
                    <a:pt x="0" y="32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3F38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93" name="Freeform 669"/>
            <p:cNvSpPr>
              <a:spLocks/>
            </p:cNvSpPr>
            <p:nvPr/>
          </p:nvSpPr>
          <p:spPr bwMode="auto">
            <a:xfrm>
              <a:off x="1099" y="1295"/>
              <a:ext cx="54" cy="28"/>
            </a:xfrm>
            <a:custGeom>
              <a:avLst/>
              <a:gdLst>
                <a:gd name="T0" fmla="*/ 0 w 107"/>
                <a:gd name="T1" fmla="*/ 23 h 56"/>
                <a:gd name="T2" fmla="*/ 14 w 107"/>
                <a:gd name="T3" fmla="*/ 19 h 56"/>
                <a:gd name="T4" fmla="*/ 27 w 107"/>
                <a:gd name="T5" fmla="*/ 17 h 56"/>
                <a:gd name="T6" fmla="*/ 41 w 107"/>
                <a:gd name="T7" fmla="*/ 14 h 56"/>
                <a:gd name="T8" fmla="*/ 54 w 107"/>
                <a:gd name="T9" fmla="*/ 11 h 56"/>
                <a:gd name="T10" fmla="*/ 67 w 107"/>
                <a:gd name="T11" fmla="*/ 9 h 56"/>
                <a:gd name="T12" fmla="*/ 81 w 107"/>
                <a:gd name="T13" fmla="*/ 6 h 56"/>
                <a:gd name="T14" fmla="*/ 94 w 107"/>
                <a:gd name="T15" fmla="*/ 3 h 56"/>
                <a:gd name="T16" fmla="*/ 107 w 107"/>
                <a:gd name="T17" fmla="*/ 0 h 56"/>
                <a:gd name="T18" fmla="*/ 107 w 107"/>
                <a:gd name="T19" fmla="*/ 7 h 56"/>
                <a:gd name="T20" fmla="*/ 107 w 107"/>
                <a:gd name="T21" fmla="*/ 14 h 56"/>
                <a:gd name="T22" fmla="*/ 107 w 107"/>
                <a:gd name="T23" fmla="*/ 20 h 56"/>
                <a:gd name="T24" fmla="*/ 107 w 107"/>
                <a:gd name="T25" fmla="*/ 26 h 56"/>
                <a:gd name="T26" fmla="*/ 99 w 107"/>
                <a:gd name="T27" fmla="*/ 29 h 56"/>
                <a:gd name="T28" fmla="*/ 90 w 107"/>
                <a:gd name="T29" fmla="*/ 31 h 56"/>
                <a:gd name="T30" fmla="*/ 82 w 107"/>
                <a:gd name="T31" fmla="*/ 34 h 56"/>
                <a:gd name="T32" fmla="*/ 74 w 107"/>
                <a:gd name="T33" fmla="*/ 37 h 56"/>
                <a:gd name="T34" fmla="*/ 65 w 107"/>
                <a:gd name="T35" fmla="*/ 39 h 56"/>
                <a:gd name="T36" fmla="*/ 56 w 107"/>
                <a:gd name="T37" fmla="*/ 41 h 56"/>
                <a:gd name="T38" fmla="*/ 46 w 107"/>
                <a:gd name="T39" fmla="*/ 44 h 56"/>
                <a:gd name="T40" fmla="*/ 37 w 107"/>
                <a:gd name="T41" fmla="*/ 46 h 56"/>
                <a:gd name="T42" fmla="*/ 28 w 107"/>
                <a:gd name="T43" fmla="*/ 49 h 56"/>
                <a:gd name="T44" fmla="*/ 19 w 107"/>
                <a:gd name="T45" fmla="*/ 52 h 56"/>
                <a:gd name="T46" fmla="*/ 9 w 107"/>
                <a:gd name="T47" fmla="*/ 54 h 56"/>
                <a:gd name="T48" fmla="*/ 0 w 107"/>
                <a:gd name="T49" fmla="*/ 56 h 56"/>
                <a:gd name="T50" fmla="*/ 0 w 107"/>
                <a:gd name="T51" fmla="*/ 48 h 56"/>
                <a:gd name="T52" fmla="*/ 0 w 107"/>
                <a:gd name="T53" fmla="*/ 39 h 56"/>
                <a:gd name="T54" fmla="*/ 0 w 107"/>
                <a:gd name="T55" fmla="*/ 31 h 56"/>
                <a:gd name="T56" fmla="*/ 0 w 107"/>
                <a:gd name="T57" fmla="*/ 2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7" h="56">
                  <a:moveTo>
                    <a:pt x="0" y="23"/>
                  </a:moveTo>
                  <a:lnTo>
                    <a:pt x="14" y="19"/>
                  </a:lnTo>
                  <a:lnTo>
                    <a:pt x="27" y="17"/>
                  </a:lnTo>
                  <a:lnTo>
                    <a:pt x="41" y="14"/>
                  </a:lnTo>
                  <a:lnTo>
                    <a:pt x="54" y="11"/>
                  </a:lnTo>
                  <a:lnTo>
                    <a:pt x="67" y="9"/>
                  </a:lnTo>
                  <a:lnTo>
                    <a:pt x="81" y="6"/>
                  </a:lnTo>
                  <a:lnTo>
                    <a:pt x="94" y="3"/>
                  </a:lnTo>
                  <a:lnTo>
                    <a:pt x="107" y="0"/>
                  </a:lnTo>
                  <a:lnTo>
                    <a:pt x="107" y="7"/>
                  </a:lnTo>
                  <a:lnTo>
                    <a:pt x="107" y="14"/>
                  </a:lnTo>
                  <a:lnTo>
                    <a:pt x="107" y="20"/>
                  </a:lnTo>
                  <a:lnTo>
                    <a:pt x="107" y="26"/>
                  </a:lnTo>
                  <a:lnTo>
                    <a:pt x="99" y="29"/>
                  </a:lnTo>
                  <a:lnTo>
                    <a:pt x="90" y="31"/>
                  </a:lnTo>
                  <a:lnTo>
                    <a:pt x="82" y="34"/>
                  </a:lnTo>
                  <a:lnTo>
                    <a:pt x="74" y="37"/>
                  </a:lnTo>
                  <a:lnTo>
                    <a:pt x="65" y="39"/>
                  </a:lnTo>
                  <a:lnTo>
                    <a:pt x="56" y="41"/>
                  </a:lnTo>
                  <a:lnTo>
                    <a:pt x="46" y="44"/>
                  </a:lnTo>
                  <a:lnTo>
                    <a:pt x="37" y="46"/>
                  </a:lnTo>
                  <a:lnTo>
                    <a:pt x="28" y="49"/>
                  </a:lnTo>
                  <a:lnTo>
                    <a:pt x="19" y="52"/>
                  </a:lnTo>
                  <a:lnTo>
                    <a:pt x="9" y="54"/>
                  </a:lnTo>
                  <a:lnTo>
                    <a:pt x="0" y="56"/>
                  </a:lnTo>
                  <a:lnTo>
                    <a:pt x="0" y="48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473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94" name="Freeform 670"/>
            <p:cNvSpPr>
              <a:spLocks/>
            </p:cNvSpPr>
            <p:nvPr/>
          </p:nvSpPr>
          <p:spPr bwMode="auto">
            <a:xfrm>
              <a:off x="1102" y="1295"/>
              <a:ext cx="51" cy="27"/>
            </a:xfrm>
            <a:custGeom>
              <a:avLst/>
              <a:gdLst>
                <a:gd name="T0" fmla="*/ 0 w 101"/>
                <a:gd name="T1" fmla="*/ 22 h 54"/>
                <a:gd name="T2" fmla="*/ 13 w 101"/>
                <a:gd name="T3" fmla="*/ 19 h 54"/>
                <a:gd name="T4" fmla="*/ 25 w 101"/>
                <a:gd name="T5" fmla="*/ 16 h 54"/>
                <a:gd name="T6" fmla="*/ 38 w 101"/>
                <a:gd name="T7" fmla="*/ 14 h 54"/>
                <a:gd name="T8" fmla="*/ 51 w 101"/>
                <a:gd name="T9" fmla="*/ 11 h 54"/>
                <a:gd name="T10" fmla="*/ 63 w 101"/>
                <a:gd name="T11" fmla="*/ 9 h 54"/>
                <a:gd name="T12" fmla="*/ 76 w 101"/>
                <a:gd name="T13" fmla="*/ 6 h 54"/>
                <a:gd name="T14" fmla="*/ 89 w 101"/>
                <a:gd name="T15" fmla="*/ 3 h 54"/>
                <a:gd name="T16" fmla="*/ 101 w 101"/>
                <a:gd name="T17" fmla="*/ 0 h 54"/>
                <a:gd name="T18" fmla="*/ 101 w 101"/>
                <a:gd name="T19" fmla="*/ 7 h 54"/>
                <a:gd name="T20" fmla="*/ 101 w 101"/>
                <a:gd name="T21" fmla="*/ 14 h 54"/>
                <a:gd name="T22" fmla="*/ 101 w 101"/>
                <a:gd name="T23" fmla="*/ 20 h 54"/>
                <a:gd name="T24" fmla="*/ 101 w 101"/>
                <a:gd name="T25" fmla="*/ 27 h 54"/>
                <a:gd name="T26" fmla="*/ 93 w 101"/>
                <a:gd name="T27" fmla="*/ 30 h 54"/>
                <a:gd name="T28" fmla="*/ 85 w 101"/>
                <a:gd name="T29" fmla="*/ 32 h 54"/>
                <a:gd name="T30" fmla="*/ 76 w 101"/>
                <a:gd name="T31" fmla="*/ 34 h 54"/>
                <a:gd name="T32" fmla="*/ 68 w 101"/>
                <a:gd name="T33" fmla="*/ 37 h 54"/>
                <a:gd name="T34" fmla="*/ 60 w 101"/>
                <a:gd name="T35" fmla="*/ 39 h 54"/>
                <a:gd name="T36" fmla="*/ 52 w 101"/>
                <a:gd name="T37" fmla="*/ 41 h 54"/>
                <a:gd name="T38" fmla="*/ 43 w 101"/>
                <a:gd name="T39" fmla="*/ 44 h 54"/>
                <a:gd name="T40" fmla="*/ 35 w 101"/>
                <a:gd name="T41" fmla="*/ 45 h 54"/>
                <a:gd name="T42" fmla="*/ 26 w 101"/>
                <a:gd name="T43" fmla="*/ 47 h 54"/>
                <a:gd name="T44" fmla="*/ 17 w 101"/>
                <a:gd name="T45" fmla="*/ 49 h 54"/>
                <a:gd name="T46" fmla="*/ 9 w 101"/>
                <a:gd name="T47" fmla="*/ 52 h 54"/>
                <a:gd name="T48" fmla="*/ 1 w 101"/>
                <a:gd name="T49" fmla="*/ 54 h 54"/>
                <a:gd name="T50" fmla="*/ 1 w 101"/>
                <a:gd name="T51" fmla="*/ 46 h 54"/>
                <a:gd name="T52" fmla="*/ 1 w 101"/>
                <a:gd name="T53" fmla="*/ 38 h 54"/>
                <a:gd name="T54" fmla="*/ 1 w 101"/>
                <a:gd name="T55" fmla="*/ 30 h 54"/>
                <a:gd name="T56" fmla="*/ 0 w 101"/>
                <a:gd name="T57" fmla="*/ 2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1" h="54">
                  <a:moveTo>
                    <a:pt x="0" y="22"/>
                  </a:moveTo>
                  <a:lnTo>
                    <a:pt x="13" y="19"/>
                  </a:lnTo>
                  <a:lnTo>
                    <a:pt x="25" y="16"/>
                  </a:lnTo>
                  <a:lnTo>
                    <a:pt x="38" y="14"/>
                  </a:lnTo>
                  <a:lnTo>
                    <a:pt x="51" y="11"/>
                  </a:lnTo>
                  <a:lnTo>
                    <a:pt x="63" y="9"/>
                  </a:lnTo>
                  <a:lnTo>
                    <a:pt x="76" y="6"/>
                  </a:lnTo>
                  <a:lnTo>
                    <a:pt x="89" y="3"/>
                  </a:lnTo>
                  <a:lnTo>
                    <a:pt x="101" y="0"/>
                  </a:lnTo>
                  <a:lnTo>
                    <a:pt x="101" y="7"/>
                  </a:lnTo>
                  <a:lnTo>
                    <a:pt x="101" y="14"/>
                  </a:lnTo>
                  <a:lnTo>
                    <a:pt x="101" y="20"/>
                  </a:lnTo>
                  <a:lnTo>
                    <a:pt x="101" y="27"/>
                  </a:lnTo>
                  <a:lnTo>
                    <a:pt x="93" y="30"/>
                  </a:lnTo>
                  <a:lnTo>
                    <a:pt x="85" y="32"/>
                  </a:lnTo>
                  <a:lnTo>
                    <a:pt x="76" y="34"/>
                  </a:lnTo>
                  <a:lnTo>
                    <a:pt x="68" y="37"/>
                  </a:lnTo>
                  <a:lnTo>
                    <a:pt x="60" y="39"/>
                  </a:lnTo>
                  <a:lnTo>
                    <a:pt x="52" y="41"/>
                  </a:lnTo>
                  <a:lnTo>
                    <a:pt x="43" y="44"/>
                  </a:lnTo>
                  <a:lnTo>
                    <a:pt x="35" y="45"/>
                  </a:lnTo>
                  <a:lnTo>
                    <a:pt x="26" y="47"/>
                  </a:lnTo>
                  <a:lnTo>
                    <a:pt x="17" y="49"/>
                  </a:lnTo>
                  <a:lnTo>
                    <a:pt x="9" y="52"/>
                  </a:lnTo>
                  <a:lnTo>
                    <a:pt x="1" y="54"/>
                  </a:lnTo>
                  <a:lnTo>
                    <a:pt x="1" y="46"/>
                  </a:lnTo>
                  <a:lnTo>
                    <a:pt x="1" y="38"/>
                  </a:lnTo>
                  <a:lnTo>
                    <a:pt x="1" y="3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4F3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95" name="Freeform 671"/>
            <p:cNvSpPr>
              <a:spLocks/>
            </p:cNvSpPr>
            <p:nvPr/>
          </p:nvSpPr>
          <p:spPr bwMode="auto">
            <a:xfrm>
              <a:off x="1105" y="1295"/>
              <a:ext cx="48" cy="26"/>
            </a:xfrm>
            <a:custGeom>
              <a:avLst/>
              <a:gdLst>
                <a:gd name="T0" fmla="*/ 0 w 94"/>
                <a:gd name="T1" fmla="*/ 19 h 52"/>
                <a:gd name="T2" fmla="*/ 11 w 94"/>
                <a:gd name="T3" fmla="*/ 17 h 52"/>
                <a:gd name="T4" fmla="*/ 23 w 94"/>
                <a:gd name="T5" fmla="*/ 15 h 52"/>
                <a:gd name="T6" fmla="*/ 34 w 94"/>
                <a:gd name="T7" fmla="*/ 11 h 52"/>
                <a:gd name="T8" fmla="*/ 47 w 94"/>
                <a:gd name="T9" fmla="*/ 9 h 52"/>
                <a:gd name="T10" fmla="*/ 59 w 94"/>
                <a:gd name="T11" fmla="*/ 7 h 52"/>
                <a:gd name="T12" fmla="*/ 70 w 94"/>
                <a:gd name="T13" fmla="*/ 5 h 52"/>
                <a:gd name="T14" fmla="*/ 83 w 94"/>
                <a:gd name="T15" fmla="*/ 2 h 52"/>
                <a:gd name="T16" fmla="*/ 94 w 94"/>
                <a:gd name="T17" fmla="*/ 0 h 52"/>
                <a:gd name="T18" fmla="*/ 94 w 94"/>
                <a:gd name="T19" fmla="*/ 6 h 52"/>
                <a:gd name="T20" fmla="*/ 94 w 94"/>
                <a:gd name="T21" fmla="*/ 13 h 52"/>
                <a:gd name="T22" fmla="*/ 94 w 94"/>
                <a:gd name="T23" fmla="*/ 19 h 52"/>
                <a:gd name="T24" fmla="*/ 94 w 94"/>
                <a:gd name="T25" fmla="*/ 26 h 52"/>
                <a:gd name="T26" fmla="*/ 86 w 94"/>
                <a:gd name="T27" fmla="*/ 29 h 52"/>
                <a:gd name="T28" fmla="*/ 78 w 94"/>
                <a:gd name="T29" fmla="*/ 31 h 52"/>
                <a:gd name="T30" fmla="*/ 70 w 94"/>
                <a:gd name="T31" fmla="*/ 33 h 52"/>
                <a:gd name="T32" fmla="*/ 62 w 94"/>
                <a:gd name="T33" fmla="*/ 36 h 52"/>
                <a:gd name="T34" fmla="*/ 54 w 94"/>
                <a:gd name="T35" fmla="*/ 38 h 52"/>
                <a:gd name="T36" fmla="*/ 47 w 94"/>
                <a:gd name="T37" fmla="*/ 40 h 52"/>
                <a:gd name="T38" fmla="*/ 39 w 94"/>
                <a:gd name="T39" fmla="*/ 41 h 52"/>
                <a:gd name="T40" fmla="*/ 32 w 94"/>
                <a:gd name="T41" fmla="*/ 44 h 52"/>
                <a:gd name="T42" fmla="*/ 24 w 94"/>
                <a:gd name="T43" fmla="*/ 46 h 52"/>
                <a:gd name="T44" fmla="*/ 16 w 94"/>
                <a:gd name="T45" fmla="*/ 47 h 52"/>
                <a:gd name="T46" fmla="*/ 9 w 94"/>
                <a:gd name="T47" fmla="*/ 49 h 52"/>
                <a:gd name="T48" fmla="*/ 1 w 94"/>
                <a:gd name="T49" fmla="*/ 52 h 52"/>
                <a:gd name="T50" fmla="*/ 1 w 94"/>
                <a:gd name="T51" fmla="*/ 44 h 52"/>
                <a:gd name="T52" fmla="*/ 1 w 94"/>
                <a:gd name="T53" fmla="*/ 36 h 52"/>
                <a:gd name="T54" fmla="*/ 0 w 94"/>
                <a:gd name="T55" fmla="*/ 28 h 52"/>
                <a:gd name="T56" fmla="*/ 0 w 94"/>
                <a:gd name="T57" fmla="*/ 1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52">
                  <a:moveTo>
                    <a:pt x="0" y="19"/>
                  </a:moveTo>
                  <a:lnTo>
                    <a:pt x="11" y="17"/>
                  </a:lnTo>
                  <a:lnTo>
                    <a:pt x="23" y="15"/>
                  </a:lnTo>
                  <a:lnTo>
                    <a:pt x="34" y="11"/>
                  </a:lnTo>
                  <a:lnTo>
                    <a:pt x="47" y="9"/>
                  </a:lnTo>
                  <a:lnTo>
                    <a:pt x="59" y="7"/>
                  </a:lnTo>
                  <a:lnTo>
                    <a:pt x="70" y="5"/>
                  </a:lnTo>
                  <a:lnTo>
                    <a:pt x="83" y="2"/>
                  </a:lnTo>
                  <a:lnTo>
                    <a:pt x="94" y="0"/>
                  </a:lnTo>
                  <a:lnTo>
                    <a:pt x="94" y="6"/>
                  </a:lnTo>
                  <a:lnTo>
                    <a:pt x="94" y="13"/>
                  </a:lnTo>
                  <a:lnTo>
                    <a:pt x="94" y="19"/>
                  </a:lnTo>
                  <a:lnTo>
                    <a:pt x="94" y="26"/>
                  </a:lnTo>
                  <a:lnTo>
                    <a:pt x="86" y="29"/>
                  </a:lnTo>
                  <a:lnTo>
                    <a:pt x="78" y="31"/>
                  </a:lnTo>
                  <a:lnTo>
                    <a:pt x="70" y="33"/>
                  </a:lnTo>
                  <a:lnTo>
                    <a:pt x="62" y="36"/>
                  </a:lnTo>
                  <a:lnTo>
                    <a:pt x="54" y="38"/>
                  </a:lnTo>
                  <a:lnTo>
                    <a:pt x="47" y="40"/>
                  </a:lnTo>
                  <a:lnTo>
                    <a:pt x="39" y="41"/>
                  </a:lnTo>
                  <a:lnTo>
                    <a:pt x="32" y="44"/>
                  </a:lnTo>
                  <a:lnTo>
                    <a:pt x="24" y="46"/>
                  </a:lnTo>
                  <a:lnTo>
                    <a:pt x="16" y="47"/>
                  </a:lnTo>
                  <a:lnTo>
                    <a:pt x="9" y="49"/>
                  </a:lnTo>
                  <a:lnTo>
                    <a:pt x="1" y="52"/>
                  </a:lnTo>
                  <a:lnTo>
                    <a:pt x="1" y="44"/>
                  </a:lnTo>
                  <a:lnTo>
                    <a:pt x="1" y="36"/>
                  </a:lnTo>
                  <a:lnTo>
                    <a:pt x="0" y="28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543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96" name="Freeform 672"/>
            <p:cNvSpPr>
              <a:spLocks/>
            </p:cNvSpPr>
            <p:nvPr/>
          </p:nvSpPr>
          <p:spPr bwMode="auto">
            <a:xfrm>
              <a:off x="1109" y="1295"/>
              <a:ext cx="44" cy="25"/>
            </a:xfrm>
            <a:custGeom>
              <a:avLst/>
              <a:gdLst>
                <a:gd name="T0" fmla="*/ 0 w 87"/>
                <a:gd name="T1" fmla="*/ 18 h 49"/>
                <a:gd name="T2" fmla="*/ 10 w 87"/>
                <a:gd name="T3" fmla="*/ 16 h 49"/>
                <a:gd name="T4" fmla="*/ 22 w 87"/>
                <a:gd name="T5" fmla="*/ 14 h 49"/>
                <a:gd name="T6" fmla="*/ 32 w 87"/>
                <a:gd name="T7" fmla="*/ 11 h 49"/>
                <a:gd name="T8" fmla="*/ 44 w 87"/>
                <a:gd name="T9" fmla="*/ 9 h 49"/>
                <a:gd name="T10" fmla="*/ 54 w 87"/>
                <a:gd name="T11" fmla="*/ 7 h 49"/>
                <a:gd name="T12" fmla="*/ 65 w 87"/>
                <a:gd name="T13" fmla="*/ 5 h 49"/>
                <a:gd name="T14" fmla="*/ 76 w 87"/>
                <a:gd name="T15" fmla="*/ 2 h 49"/>
                <a:gd name="T16" fmla="*/ 87 w 87"/>
                <a:gd name="T17" fmla="*/ 0 h 49"/>
                <a:gd name="T18" fmla="*/ 87 w 87"/>
                <a:gd name="T19" fmla="*/ 7 h 49"/>
                <a:gd name="T20" fmla="*/ 87 w 87"/>
                <a:gd name="T21" fmla="*/ 14 h 49"/>
                <a:gd name="T22" fmla="*/ 87 w 87"/>
                <a:gd name="T23" fmla="*/ 21 h 49"/>
                <a:gd name="T24" fmla="*/ 87 w 87"/>
                <a:gd name="T25" fmla="*/ 28 h 49"/>
                <a:gd name="T26" fmla="*/ 79 w 87"/>
                <a:gd name="T27" fmla="*/ 30 h 49"/>
                <a:gd name="T28" fmla="*/ 71 w 87"/>
                <a:gd name="T29" fmla="*/ 31 h 49"/>
                <a:gd name="T30" fmla="*/ 63 w 87"/>
                <a:gd name="T31" fmla="*/ 33 h 49"/>
                <a:gd name="T32" fmla="*/ 55 w 87"/>
                <a:gd name="T33" fmla="*/ 36 h 49"/>
                <a:gd name="T34" fmla="*/ 48 w 87"/>
                <a:gd name="T35" fmla="*/ 37 h 49"/>
                <a:gd name="T36" fmla="*/ 41 w 87"/>
                <a:gd name="T37" fmla="*/ 39 h 49"/>
                <a:gd name="T38" fmla="*/ 34 w 87"/>
                <a:gd name="T39" fmla="*/ 40 h 49"/>
                <a:gd name="T40" fmla="*/ 29 w 87"/>
                <a:gd name="T41" fmla="*/ 43 h 49"/>
                <a:gd name="T42" fmla="*/ 22 w 87"/>
                <a:gd name="T43" fmla="*/ 44 h 49"/>
                <a:gd name="T44" fmla="*/ 15 w 87"/>
                <a:gd name="T45" fmla="*/ 46 h 49"/>
                <a:gd name="T46" fmla="*/ 9 w 87"/>
                <a:gd name="T47" fmla="*/ 47 h 49"/>
                <a:gd name="T48" fmla="*/ 2 w 87"/>
                <a:gd name="T49" fmla="*/ 49 h 49"/>
                <a:gd name="T50" fmla="*/ 2 w 87"/>
                <a:gd name="T51" fmla="*/ 41 h 49"/>
                <a:gd name="T52" fmla="*/ 1 w 87"/>
                <a:gd name="T53" fmla="*/ 33 h 49"/>
                <a:gd name="T54" fmla="*/ 0 w 87"/>
                <a:gd name="T55" fmla="*/ 26 h 49"/>
                <a:gd name="T56" fmla="*/ 0 w 87"/>
                <a:gd name="T57" fmla="*/ 1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7" h="49">
                  <a:moveTo>
                    <a:pt x="0" y="18"/>
                  </a:moveTo>
                  <a:lnTo>
                    <a:pt x="10" y="16"/>
                  </a:lnTo>
                  <a:lnTo>
                    <a:pt x="22" y="14"/>
                  </a:lnTo>
                  <a:lnTo>
                    <a:pt x="32" y="11"/>
                  </a:lnTo>
                  <a:lnTo>
                    <a:pt x="44" y="9"/>
                  </a:lnTo>
                  <a:lnTo>
                    <a:pt x="54" y="7"/>
                  </a:lnTo>
                  <a:lnTo>
                    <a:pt x="65" y="5"/>
                  </a:lnTo>
                  <a:lnTo>
                    <a:pt x="76" y="2"/>
                  </a:lnTo>
                  <a:lnTo>
                    <a:pt x="87" y="0"/>
                  </a:lnTo>
                  <a:lnTo>
                    <a:pt x="87" y="7"/>
                  </a:lnTo>
                  <a:lnTo>
                    <a:pt x="87" y="14"/>
                  </a:lnTo>
                  <a:lnTo>
                    <a:pt x="87" y="21"/>
                  </a:lnTo>
                  <a:lnTo>
                    <a:pt x="87" y="28"/>
                  </a:lnTo>
                  <a:lnTo>
                    <a:pt x="79" y="30"/>
                  </a:lnTo>
                  <a:lnTo>
                    <a:pt x="71" y="31"/>
                  </a:lnTo>
                  <a:lnTo>
                    <a:pt x="63" y="33"/>
                  </a:lnTo>
                  <a:lnTo>
                    <a:pt x="55" y="36"/>
                  </a:lnTo>
                  <a:lnTo>
                    <a:pt x="48" y="37"/>
                  </a:lnTo>
                  <a:lnTo>
                    <a:pt x="41" y="39"/>
                  </a:lnTo>
                  <a:lnTo>
                    <a:pt x="34" y="40"/>
                  </a:lnTo>
                  <a:lnTo>
                    <a:pt x="29" y="43"/>
                  </a:lnTo>
                  <a:lnTo>
                    <a:pt x="22" y="44"/>
                  </a:lnTo>
                  <a:lnTo>
                    <a:pt x="15" y="46"/>
                  </a:lnTo>
                  <a:lnTo>
                    <a:pt x="9" y="47"/>
                  </a:lnTo>
                  <a:lnTo>
                    <a:pt x="2" y="49"/>
                  </a:lnTo>
                  <a:lnTo>
                    <a:pt x="2" y="41"/>
                  </a:lnTo>
                  <a:lnTo>
                    <a:pt x="1" y="33"/>
                  </a:lnTo>
                  <a:lnTo>
                    <a:pt x="0" y="2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5B3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97" name="Freeform 673"/>
            <p:cNvSpPr>
              <a:spLocks/>
            </p:cNvSpPr>
            <p:nvPr/>
          </p:nvSpPr>
          <p:spPr bwMode="auto">
            <a:xfrm>
              <a:off x="1112" y="1295"/>
              <a:ext cx="41" cy="25"/>
            </a:xfrm>
            <a:custGeom>
              <a:avLst/>
              <a:gdLst>
                <a:gd name="T0" fmla="*/ 0 w 80"/>
                <a:gd name="T1" fmla="*/ 17 h 48"/>
                <a:gd name="T2" fmla="*/ 10 w 80"/>
                <a:gd name="T3" fmla="*/ 15 h 48"/>
                <a:gd name="T4" fmla="*/ 19 w 80"/>
                <a:gd name="T5" fmla="*/ 13 h 48"/>
                <a:gd name="T6" fmla="*/ 30 w 80"/>
                <a:gd name="T7" fmla="*/ 10 h 48"/>
                <a:gd name="T8" fmla="*/ 40 w 80"/>
                <a:gd name="T9" fmla="*/ 8 h 48"/>
                <a:gd name="T10" fmla="*/ 49 w 80"/>
                <a:gd name="T11" fmla="*/ 7 h 48"/>
                <a:gd name="T12" fmla="*/ 60 w 80"/>
                <a:gd name="T13" fmla="*/ 5 h 48"/>
                <a:gd name="T14" fmla="*/ 70 w 80"/>
                <a:gd name="T15" fmla="*/ 2 h 48"/>
                <a:gd name="T16" fmla="*/ 80 w 80"/>
                <a:gd name="T17" fmla="*/ 0 h 48"/>
                <a:gd name="T18" fmla="*/ 80 w 80"/>
                <a:gd name="T19" fmla="*/ 7 h 48"/>
                <a:gd name="T20" fmla="*/ 80 w 80"/>
                <a:gd name="T21" fmla="*/ 14 h 48"/>
                <a:gd name="T22" fmla="*/ 80 w 80"/>
                <a:gd name="T23" fmla="*/ 21 h 48"/>
                <a:gd name="T24" fmla="*/ 80 w 80"/>
                <a:gd name="T25" fmla="*/ 28 h 48"/>
                <a:gd name="T26" fmla="*/ 72 w 80"/>
                <a:gd name="T27" fmla="*/ 30 h 48"/>
                <a:gd name="T28" fmla="*/ 64 w 80"/>
                <a:gd name="T29" fmla="*/ 31 h 48"/>
                <a:gd name="T30" fmla="*/ 56 w 80"/>
                <a:gd name="T31" fmla="*/ 33 h 48"/>
                <a:gd name="T32" fmla="*/ 48 w 80"/>
                <a:gd name="T33" fmla="*/ 36 h 48"/>
                <a:gd name="T34" fmla="*/ 42 w 80"/>
                <a:gd name="T35" fmla="*/ 37 h 48"/>
                <a:gd name="T36" fmla="*/ 37 w 80"/>
                <a:gd name="T37" fmla="*/ 39 h 48"/>
                <a:gd name="T38" fmla="*/ 31 w 80"/>
                <a:gd name="T39" fmla="*/ 40 h 48"/>
                <a:gd name="T40" fmla="*/ 25 w 80"/>
                <a:gd name="T41" fmla="*/ 41 h 48"/>
                <a:gd name="T42" fmla="*/ 19 w 80"/>
                <a:gd name="T43" fmla="*/ 44 h 48"/>
                <a:gd name="T44" fmla="*/ 12 w 80"/>
                <a:gd name="T45" fmla="*/ 45 h 48"/>
                <a:gd name="T46" fmla="*/ 7 w 80"/>
                <a:gd name="T47" fmla="*/ 47 h 48"/>
                <a:gd name="T48" fmla="*/ 1 w 80"/>
                <a:gd name="T49" fmla="*/ 48 h 48"/>
                <a:gd name="T50" fmla="*/ 0 w 80"/>
                <a:gd name="T51" fmla="*/ 40 h 48"/>
                <a:gd name="T52" fmla="*/ 0 w 80"/>
                <a:gd name="T53" fmla="*/ 32 h 48"/>
                <a:gd name="T54" fmla="*/ 0 w 80"/>
                <a:gd name="T55" fmla="*/ 25 h 48"/>
                <a:gd name="T56" fmla="*/ 0 w 80"/>
                <a:gd name="T57" fmla="*/ 17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0" h="48">
                  <a:moveTo>
                    <a:pt x="0" y="17"/>
                  </a:moveTo>
                  <a:lnTo>
                    <a:pt x="10" y="15"/>
                  </a:lnTo>
                  <a:lnTo>
                    <a:pt x="19" y="13"/>
                  </a:lnTo>
                  <a:lnTo>
                    <a:pt x="30" y="10"/>
                  </a:lnTo>
                  <a:lnTo>
                    <a:pt x="40" y="8"/>
                  </a:lnTo>
                  <a:lnTo>
                    <a:pt x="49" y="7"/>
                  </a:lnTo>
                  <a:lnTo>
                    <a:pt x="60" y="5"/>
                  </a:lnTo>
                  <a:lnTo>
                    <a:pt x="70" y="2"/>
                  </a:lnTo>
                  <a:lnTo>
                    <a:pt x="80" y="0"/>
                  </a:lnTo>
                  <a:lnTo>
                    <a:pt x="80" y="7"/>
                  </a:lnTo>
                  <a:lnTo>
                    <a:pt x="80" y="14"/>
                  </a:lnTo>
                  <a:lnTo>
                    <a:pt x="80" y="21"/>
                  </a:lnTo>
                  <a:lnTo>
                    <a:pt x="80" y="28"/>
                  </a:lnTo>
                  <a:lnTo>
                    <a:pt x="72" y="30"/>
                  </a:lnTo>
                  <a:lnTo>
                    <a:pt x="64" y="31"/>
                  </a:lnTo>
                  <a:lnTo>
                    <a:pt x="56" y="33"/>
                  </a:lnTo>
                  <a:lnTo>
                    <a:pt x="48" y="36"/>
                  </a:lnTo>
                  <a:lnTo>
                    <a:pt x="42" y="37"/>
                  </a:lnTo>
                  <a:lnTo>
                    <a:pt x="37" y="39"/>
                  </a:lnTo>
                  <a:lnTo>
                    <a:pt x="31" y="40"/>
                  </a:lnTo>
                  <a:lnTo>
                    <a:pt x="25" y="41"/>
                  </a:lnTo>
                  <a:lnTo>
                    <a:pt x="19" y="44"/>
                  </a:lnTo>
                  <a:lnTo>
                    <a:pt x="12" y="45"/>
                  </a:lnTo>
                  <a:lnTo>
                    <a:pt x="7" y="47"/>
                  </a:lnTo>
                  <a:lnTo>
                    <a:pt x="1" y="48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25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603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98" name="Freeform 674"/>
            <p:cNvSpPr>
              <a:spLocks/>
            </p:cNvSpPr>
            <p:nvPr/>
          </p:nvSpPr>
          <p:spPr bwMode="auto">
            <a:xfrm>
              <a:off x="1115" y="1295"/>
              <a:ext cx="38" cy="23"/>
            </a:xfrm>
            <a:custGeom>
              <a:avLst/>
              <a:gdLst>
                <a:gd name="T0" fmla="*/ 0 w 75"/>
                <a:gd name="T1" fmla="*/ 16 h 46"/>
                <a:gd name="T2" fmla="*/ 10 w 75"/>
                <a:gd name="T3" fmla="*/ 14 h 46"/>
                <a:gd name="T4" fmla="*/ 19 w 75"/>
                <a:gd name="T5" fmla="*/ 11 h 46"/>
                <a:gd name="T6" fmla="*/ 28 w 75"/>
                <a:gd name="T7" fmla="*/ 10 h 46"/>
                <a:gd name="T8" fmla="*/ 39 w 75"/>
                <a:gd name="T9" fmla="*/ 8 h 46"/>
                <a:gd name="T10" fmla="*/ 48 w 75"/>
                <a:gd name="T11" fmla="*/ 6 h 46"/>
                <a:gd name="T12" fmla="*/ 57 w 75"/>
                <a:gd name="T13" fmla="*/ 5 h 46"/>
                <a:gd name="T14" fmla="*/ 66 w 75"/>
                <a:gd name="T15" fmla="*/ 2 h 46"/>
                <a:gd name="T16" fmla="*/ 75 w 75"/>
                <a:gd name="T17" fmla="*/ 0 h 46"/>
                <a:gd name="T18" fmla="*/ 75 w 75"/>
                <a:gd name="T19" fmla="*/ 7 h 46"/>
                <a:gd name="T20" fmla="*/ 75 w 75"/>
                <a:gd name="T21" fmla="*/ 14 h 46"/>
                <a:gd name="T22" fmla="*/ 75 w 75"/>
                <a:gd name="T23" fmla="*/ 21 h 46"/>
                <a:gd name="T24" fmla="*/ 75 w 75"/>
                <a:gd name="T25" fmla="*/ 28 h 46"/>
                <a:gd name="T26" fmla="*/ 67 w 75"/>
                <a:gd name="T27" fmla="*/ 30 h 46"/>
                <a:gd name="T28" fmla="*/ 60 w 75"/>
                <a:gd name="T29" fmla="*/ 32 h 46"/>
                <a:gd name="T30" fmla="*/ 52 w 75"/>
                <a:gd name="T31" fmla="*/ 33 h 46"/>
                <a:gd name="T32" fmla="*/ 44 w 75"/>
                <a:gd name="T33" fmla="*/ 36 h 46"/>
                <a:gd name="T34" fmla="*/ 40 w 75"/>
                <a:gd name="T35" fmla="*/ 37 h 46"/>
                <a:gd name="T36" fmla="*/ 34 w 75"/>
                <a:gd name="T37" fmla="*/ 38 h 46"/>
                <a:gd name="T38" fmla="*/ 29 w 75"/>
                <a:gd name="T39" fmla="*/ 39 h 46"/>
                <a:gd name="T40" fmla="*/ 24 w 75"/>
                <a:gd name="T41" fmla="*/ 40 h 46"/>
                <a:gd name="T42" fmla="*/ 19 w 75"/>
                <a:gd name="T43" fmla="*/ 43 h 46"/>
                <a:gd name="T44" fmla="*/ 13 w 75"/>
                <a:gd name="T45" fmla="*/ 44 h 46"/>
                <a:gd name="T46" fmla="*/ 9 w 75"/>
                <a:gd name="T47" fmla="*/ 45 h 46"/>
                <a:gd name="T48" fmla="*/ 3 w 75"/>
                <a:gd name="T49" fmla="*/ 46 h 46"/>
                <a:gd name="T50" fmla="*/ 2 w 75"/>
                <a:gd name="T51" fmla="*/ 38 h 46"/>
                <a:gd name="T52" fmla="*/ 2 w 75"/>
                <a:gd name="T53" fmla="*/ 31 h 46"/>
                <a:gd name="T54" fmla="*/ 2 w 75"/>
                <a:gd name="T55" fmla="*/ 24 h 46"/>
                <a:gd name="T56" fmla="*/ 0 w 75"/>
                <a:gd name="T57" fmla="*/ 1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5" h="46">
                  <a:moveTo>
                    <a:pt x="0" y="16"/>
                  </a:moveTo>
                  <a:lnTo>
                    <a:pt x="10" y="14"/>
                  </a:lnTo>
                  <a:lnTo>
                    <a:pt x="19" y="11"/>
                  </a:lnTo>
                  <a:lnTo>
                    <a:pt x="28" y="10"/>
                  </a:lnTo>
                  <a:lnTo>
                    <a:pt x="39" y="8"/>
                  </a:lnTo>
                  <a:lnTo>
                    <a:pt x="48" y="6"/>
                  </a:lnTo>
                  <a:lnTo>
                    <a:pt x="57" y="5"/>
                  </a:lnTo>
                  <a:lnTo>
                    <a:pt x="66" y="2"/>
                  </a:lnTo>
                  <a:lnTo>
                    <a:pt x="75" y="0"/>
                  </a:lnTo>
                  <a:lnTo>
                    <a:pt x="75" y="7"/>
                  </a:lnTo>
                  <a:lnTo>
                    <a:pt x="75" y="14"/>
                  </a:lnTo>
                  <a:lnTo>
                    <a:pt x="75" y="21"/>
                  </a:lnTo>
                  <a:lnTo>
                    <a:pt x="75" y="28"/>
                  </a:lnTo>
                  <a:lnTo>
                    <a:pt x="67" y="30"/>
                  </a:lnTo>
                  <a:lnTo>
                    <a:pt x="60" y="32"/>
                  </a:lnTo>
                  <a:lnTo>
                    <a:pt x="52" y="33"/>
                  </a:lnTo>
                  <a:lnTo>
                    <a:pt x="44" y="36"/>
                  </a:lnTo>
                  <a:lnTo>
                    <a:pt x="40" y="37"/>
                  </a:lnTo>
                  <a:lnTo>
                    <a:pt x="34" y="38"/>
                  </a:lnTo>
                  <a:lnTo>
                    <a:pt x="29" y="39"/>
                  </a:lnTo>
                  <a:lnTo>
                    <a:pt x="24" y="40"/>
                  </a:lnTo>
                  <a:lnTo>
                    <a:pt x="19" y="43"/>
                  </a:lnTo>
                  <a:lnTo>
                    <a:pt x="13" y="44"/>
                  </a:lnTo>
                  <a:lnTo>
                    <a:pt x="9" y="45"/>
                  </a:lnTo>
                  <a:lnTo>
                    <a:pt x="3" y="46"/>
                  </a:lnTo>
                  <a:lnTo>
                    <a:pt x="2" y="38"/>
                  </a:lnTo>
                  <a:lnTo>
                    <a:pt x="2" y="31"/>
                  </a:lnTo>
                  <a:lnTo>
                    <a:pt x="2" y="24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683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299" name="Freeform 675"/>
            <p:cNvSpPr>
              <a:spLocks/>
            </p:cNvSpPr>
            <p:nvPr/>
          </p:nvSpPr>
          <p:spPr bwMode="auto">
            <a:xfrm>
              <a:off x="1119" y="1295"/>
              <a:ext cx="34" cy="22"/>
            </a:xfrm>
            <a:custGeom>
              <a:avLst/>
              <a:gdLst>
                <a:gd name="T0" fmla="*/ 0 w 68"/>
                <a:gd name="T1" fmla="*/ 15 h 44"/>
                <a:gd name="T2" fmla="*/ 8 w 68"/>
                <a:gd name="T3" fmla="*/ 13 h 44"/>
                <a:gd name="T4" fmla="*/ 18 w 68"/>
                <a:gd name="T5" fmla="*/ 11 h 44"/>
                <a:gd name="T6" fmla="*/ 26 w 68"/>
                <a:gd name="T7" fmla="*/ 9 h 44"/>
                <a:gd name="T8" fmla="*/ 35 w 68"/>
                <a:gd name="T9" fmla="*/ 7 h 44"/>
                <a:gd name="T10" fmla="*/ 43 w 68"/>
                <a:gd name="T11" fmla="*/ 6 h 44"/>
                <a:gd name="T12" fmla="*/ 51 w 68"/>
                <a:gd name="T13" fmla="*/ 3 h 44"/>
                <a:gd name="T14" fmla="*/ 60 w 68"/>
                <a:gd name="T15" fmla="*/ 2 h 44"/>
                <a:gd name="T16" fmla="*/ 68 w 68"/>
                <a:gd name="T17" fmla="*/ 0 h 44"/>
                <a:gd name="T18" fmla="*/ 68 w 68"/>
                <a:gd name="T19" fmla="*/ 7 h 44"/>
                <a:gd name="T20" fmla="*/ 68 w 68"/>
                <a:gd name="T21" fmla="*/ 14 h 44"/>
                <a:gd name="T22" fmla="*/ 68 w 68"/>
                <a:gd name="T23" fmla="*/ 21 h 44"/>
                <a:gd name="T24" fmla="*/ 68 w 68"/>
                <a:gd name="T25" fmla="*/ 29 h 44"/>
                <a:gd name="T26" fmla="*/ 60 w 68"/>
                <a:gd name="T27" fmla="*/ 30 h 44"/>
                <a:gd name="T28" fmla="*/ 53 w 68"/>
                <a:gd name="T29" fmla="*/ 32 h 44"/>
                <a:gd name="T30" fmla="*/ 45 w 68"/>
                <a:gd name="T31" fmla="*/ 33 h 44"/>
                <a:gd name="T32" fmla="*/ 37 w 68"/>
                <a:gd name="T33" fmla="*/ 36 h 44"/>
                <a:gd name="T34" fmla="*/ 33 w 68"/>
                <a:gd name="T35" fmla="*/ 37 h 44"/>
                <a:gd name="T36" fmla="*/ 29 w 68"/>
                <a:gd name="T37" fmla="*/ 38 h 44"/>
                <a:gd name="T38" fmla="*/ 25 w 68"/>
                <a:gd name="T39" fmla="*/ 39 h 44"/>
                <a:gd name="T40" fmla="*/ 20 w 68"/>
                <a:gd name="T41" fmla="*/ 40 h 44"/>
                <a:gd name="T42" fmla="*/ 15 w 68"/>
                <a:gd name="T43" fmla="*/ 41 h 44"/>
                <a:gd name="T44" fmla="*/ 12 w 68"/>
                <a:gd name="T45" fmla="*/ 41 h 44"/>
                <a:gd name="T46" fmla="*/ 7 w 68"/>
                <a:gd name="T47" fmla="*/ 43 h 44"/>
                <a:gd name="T48" fmla="*/ 3 w 68"/>
                <a:gd name="T49" fmla="*/ 44 h 44"/>
                <a:gd name="T50" fmla="*/ 2 w 68"/>
                <a:gd name="T51" fmla="*/ 37 h 44"/>
                <a:gd name="T52" fmla="*/ 2 w 68"/>
                <a:gd name="T53" fmla="*/ 30 h 44"/>
                <a:gd name="T54" fmla="*/ 0 w 68"/>
                <a:gd name="T55" fmla="*/ 23 h 44"/>
                <a:gd name="T56" fmla="*/ 0 w 68"/>
                <a:gd name="T5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8" h="44">
                  <a:moveTo>
                    <a:pt x="0" y="15"/>
                  </a:moveTo>
                  <a:lnTo>
                    <a:pt x="8" y="13"/>
                  </a:lnTo>
                  <a:lnTo>
                    <a:pt x="18" y="11"/>
                  </a:lnTo>
                  <a:lnTo>
                    <a:pt x="26" y="9"/>
                  </a:lnTo>
                  <a:lnTo>
                    <a:pt x="35" y="7"/>
                  </a:lnTo>
                  <a:lnTo>
                    <a:pt x="43" y="6"/>
                  </a:lnTo>
                  <a:lnTo>
                    <a:pt x="51" y="3"/>
                  </a:lnTo>
                  <a:lnTo>
                    <a:pt x="60" y="2"/>
                  </a:lnTo>
                  <a:lnTo>
                    <a:pt x="68" y="0"/>
                  </a:lnTo>
                  <a:lnTo>
                    <a:pt x="68" y="7"/>
                  </a:lnTo>
                  <a:lnTo>
                    <a:pt x="68" y="14"/>
                  </a:lnTo>
                  <a:lnTo>
                    <a:pt x="68" y="21"/>
                  </a:lnTo>
                  <a:lnTo>
                    <a:pt x="68" y="29"/>
                  </a:lnTo>
                  <a:lnTo>
                    <a:pt x="60" y="30"/>
                  </a:lnTo>
                  <a:lnTo>
                    <a:pt x="53" y="32"/>
                  </a:lnTo>
                  <a:lnTo>
                    <a:pt x="45" y="33"/>
                  </a:lnTo>
                  <a:lnTo>
                    <a:pt x="37" y="36"/>
                  </a:lnTo>
                  <a:lnTo>
                    <a:pt x="33" y="37"/>
                  </a:lnTo>
                  <a:lnTo>
                    <a:pt x="29" y="38"/>
                  </a:lnTo>
                  <a:lnTo>
                    <a:pt x="25" y="39"/>
                  </a:lnTo>
                  <a:lnTo>
                    <a:pt x="20" y="40"/>
                  </a:lnTo>
                  <a:lnTo>
                    <a:pt x="15" y="41"/>
                  </a:lnTo>
                  <a:lnTo>
                    <a:pt x="12" y="41"/>
                  </a:lnTo>
                  <a:lnTo>
                    <a:pt x="7" y="43"/>
                  </a:lnTo>
                  <a:lnTo>
                    <a:pt x="3" y="44"/>
                  </a:lnTo>
                  <a:lnTo>
                    <a:pt x="2" y="37"/>
                  </a:lnTo>
                  <a:lnTo>
                    <a:pt x="2" y="30"/>
                  </a:lnTo>
                  <a:lnTo>
                    <a:pt x="0" y="23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703F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300" name="Freeform 676"/>
            <p:cNvSpPr>
              <a:spLocks/>
            </p:cNvSpPr>
            <p:nvPr/>
          </p:nvSpPr>
          <p:spPr bwMode="auto">
            <a:xfrm>
              <a:off x="1122" y="1295"/>
              <a:ext cx="31" cy="22"/>
            </a:xfrm>
            <a:custGeom>
              <a:avLst/>
              <a:gdLst>
                <a:gd name="T0" fmla="*/ 0 w 61"/>
                <a:gd name="T1" fmla="*/ 15 h 43"/>
                <a:gd name="T2" fmla="*/ 7 w 61"/>
                <a:gd name="T3" fmla="*/ 13 h 43"/>
                <a:gd name="T4" fmla="*/ 15 w 61"/>
                <a:gd name="T5" fmla="*/ 10 h 43"/>
                <a:gd name="T6" fmla="*/ 22 w 61"/>
                <a:gd name="T7" fmla="*/ 9 h 43"/>
                <a:gd name="T8" fmla="*/ 30 w 61"/>
                <a:gd name="T9" fmla="*/ 7 h 43"/>
                <a:gd name="T10" fmla="*/ 38 w 61"/>
                <a:gd name="T11" fmla="*/ 6 h 43"/>
                <a:gd name="T12" fmla="*/ 46 w 61"/>
                <a:gd name="T13" fmla="*/ 3 h 43"/>
                <a:gd name="T14" fmla="*/ 53 w 61"/>
                <a:gd name="T15" fmla="*/ 2 h 43"/>
                <a:gd name="T16" fmla="*/ 61 w 61"/>
                <a:gd name="T17" fmla="*/ 0 h 43"/>
                <a:gd name="T18" fmla="*/ 61 w 61"/>
                <a:gd name="T19" fmla="*/ 7 h 43"/>
                <a:gd name="T20" fmla="*/ 61 w 61"/>
                <a:gd name="T21" fmla="*/ 14 h 43"/>
                <a:gd name="T22" fmla="*/ 61 w 61"/>
                <a:gd name="T23" fmla="*/ 22 h 43"/>
                <a:gd name="T24" fmla="*/ 61 w 61"/>
                <a:gd name="T25" fmla="*/ 29 h 43"/>
                <a:gd name="T26" fmla="*/ 53 w 61"/>
                <a:gd name="T27" fmla="*/ 30 h 43"/>
                <a:gd name="T28" fmla="*/ 46 w 61"/>
                <a:gd name="T29" fmla="*/ 32 h 43"/>
                <a:gd name="T30" fmla="*/ 38 w 61"/>
                <a:gd name="T31" fmla="*/ 33 h 43"/>
                <a:gd name="T32" fmla="*/ 31 w 61"/>
                <a:gd name="T33" fmla="*/ 36 h 43"/>
                <a:gd name="T34" fmla="*/ 23 w 61"/>
                <a:gd name="T35" fmla="*/ 37 h 43"/>
                <a:gd name="T36" fmla="*/ 16 w 61"/>
                <a:gd name="T37" fmla="*/ 39 h 43"/>
                <a:gd name="T38" fmla="*/ 10 w 61"/>
                <a:gd name="T39" fmla="*/ 40 h 43"/>
                <a:gd name="T40" fmla="*/ 1 w 61"/>
                <a:gd name="T41" fmla="*/ 43 h 43"/>
                <a:gd name="T42" fmla="*/ 1 w 61"/>
                <a:gd name="T43" fmla="*/ 36 h 43"/>
                <a:gd name="T44" fmla="*/ 1 w 61"/>
                <a:gd name="T45" fmla="*/ 29 h 43"/>
                <a:gd name="T46" fmla="*/ 0 w 61"/>
                <a:gd name="T47" fmla="*/ 22 h 43"/>
                <a:gd name="T48" fmla="*/ 0 w 61"/>
                <a:gd name="T49" fmla="*/ 15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1" h="43">
                  <a:moveTo>
                    <a:pt x="0" y="15"/>
                  </a:moveTo>
                  <a:lnTo>
                    <a:pt x="7" y="13"/>
                  </a:lnTo>
                  <a:lnTo>
                    <a:pt x="15" y="10"/>
                  </a:lnTo>
                  <a:lnTo>
                    <a:pt x="22" y="9"/>
                  </a:lnTo>
                  <a:lnTo>
                    <a:pt x="30" y="7"/>
                  </a:lnTo>
                  <a:lnTo>
                    <a:pt x="38" y="6"/>
                  </a:lnTo>
                  <a:lnTo>
                    <a:pt x="46" y="3"/>
                  </a:lnTo>
                  <a:lnTo>
                    <a:pt x="53" y="2"/>
                  </a:lnTo>
                  <a:lnTo>
                    <a:pt x="61" y="0"/>
                  </a:lnTo>
                  <a:lnTo>
                    <a:pt x="61" y="7"/>
                  </a:lnTo>
                  <a:lnTo>
                    <a:pt x="61" y="14"/>
                  </a:lnTo>
                  <a:lnTo>
                    <a:pt x="61" y="22"/>
                  </a:lnTo>
                  <a:lnTo>
                    <a:pt x="61" y="29"/>
                  </a:lnTo>
                  <a:lnTo>
                    <a:pt x="53" y="30"/>
                  </a:lnTo>
                  <a:lnTo>
                    <a:pt x="46" y="32"/>
                  </a:lnTo>
                  <a:lnTo>
                    <a:pt x="38" y="33"/>
                  </a:lnTo>
                  <a:lnTo>
                    <a:pt x="31" y="36"/>
                  </a:lnTo>
                  <a:lnTo>
                    <a:pt x="23" y="37"/>
                  </a:lnTo>
                  <a:lnTo>
                    <a:pt x="16" y="39"/>
                  </a:lnTo>
                  <a:lnTo>
                    <a:pt x="10" y="40"/>
                  </a:lnTo>
                  <a:lnTo>
                    <a:pt x="1" y="43"/>
                  </a:lnTo>
                  <a:lnTo>
                    <a:pt x="1" y="36"/>
                  </a:lnTo>
                  <a:lnTo>
                    <a:pt x="1" y="29"/>
                  </a:lnTo>
                  <a:lnTo>
                    <a:pt x="0" y="22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754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301" name="Freeform 677"/>
            <p:cNvSpPr>
              <a:spLocks/>
            </p:cNvSpPr>
            <p:nvPr/>
          </p:nvSpPr>
          <p:spPr bwMode="auto">
            <a:xfrm>
              <a:off x="1125" y="1295"/>
              <a:ext cx="28" cy="21"/>
            </a:xfrm>
            <a:custGeom>
              <a:avLst/>
              <a:gdLst>
                <a:gd name="T0" fmla="*/ 0 w 55"/>
                <a:gd name="T1" fmla="*/ 14 h 40"/>
                <a:gd name="T2" fmla="*/ 55 w 55"/>
                <a:gd name="T3" fmla="*/ 0 h 40"/>
                <a:gd name="T4" fmla="*/ 55 w 55"/>
                <a:gd name="T5" fmla="*/ 30 h 40"/>
                <a:gd name="T6" fmla="*/ 25 w 55"/>
                <a:gd name="T7" fmla="*/ 36 h 40"/>
                <a:gd name="T8" fmla="*/ 2 w 55"/>
                <a:gd name="T9" fmla="*/ 40 h 40"/>
                <a:gd name="T10" fmla="*/ 0 w 55"/>
                <a:gd name="T11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5" h="40">
                  <a:moveTo>
                    <a:pt x="0" y="14"/>
                  </a:moveTo>
                  <a:lnTo>
                    <a:pt x="55" y="0"/>
                  </a:lnTo>
                  <a:lnTo>
                    <a:pt x="55" y="30"/>
                  </a:lnTo>
                  <a:lnTo>
                    <a:pt x="25" y="36"/>
                  </a:lnTo>
                  <a:lnTo>
                    <a:pt x="2" y="4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7C4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302" name="Freeform 678"/>
            <p:cNvSpPr>
              <a:spLocks/>
            </p:cNvSpPr>
            <p:nvPr/>
          </p:nvSpPr>
          <p:spPr bwMode="auto">
            <a:xfrm>
              <a:off x="1092" y="1091"/>
              <a:ext cx="42" cy="16"/>
            </a:xfrm>
            <a:custGeom>
              <a:avLst/>
              <a:gdLst>
                <a:gd name="T0" fmla="*/ 0 w 86"/>
                <a:gd name="T1" fmla="*/ 0 h 31"/>
                <a:gd name="T2" fmla="*/ 0 w 86"/>
                <a:gd name="T3" fmla="*/ 31 h 31"/>
                <a:gd name="T4" fmla="*/ 22 w 86"/>
                <a:gd name="T5" fmla="*/ 31 h 31"/>
                <a:gd name="T6" fmla="*/ 86 w 86"/>
                <a:gd name="T7" fmla="*/ 29 h 31"/>
                <a:gd name="T8" fmla="*/ 81 w 86"/>
                <a:gd name="T9" fmla="*/ 0 h 31"/>
                <a:gd name="T10" fmla="*/ 0 w 86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31">
                  <a:moveTo>
                    <a:pt x="0" y="0"/>
                  </a:moveTo>
                  <a:lnTo>
                    <a:pt x="0" y="31"/>
                  </a:lnTo>
                  <a:lnTo>
                    <a:pt x="22" y="31"/>
                  </a:lnTo>
                  <a:lnTo>
                    <a:pt x="86" y="29"/>
                  </a:lnTo>
                  <a:lnTo>
                    <a:pt x="8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303" name="Freeform 679"/>
            <p:cNvSpPr>
              <a:spLocks/>
            </p:cNvSpPr>
            <p:nvPr/>
          </p:nvSpPr>
          <p:spPr bwMode="auto">
            <a:xfrm>
              <a:off x="1094" y="1091"/>
              <a:ext cx="40" cy="16"/>
            </a:xfrm>
            <a:custGeom>
              <a:avLst/>
              <a:gdLst>
                <a:gd name="T0" fmla="*/ 0 w 81"/>
                <a:gd name="T1" fmla="*/ 0 h 31"/>
                <a:gd name="T2" fmla="*/ 0 w 81"/>
                <a:gd name="T3" fmla="*/ 8 h 31"/>
                <a:gd name="T4" fmla="*/ 0 w 81"/>
                <a:gd name="T5" fmla="*/ 15 h 31"/>
                <a:gd name="T6" fmla="*/ 0 w 81"/>
                <a:gd name="T7" fmla="*/ 23 h 31"/>
                <a:gd name="T8" fmla="*/ 0 w 81"/>
                <a:gd name="T9" fmla="*/ 31 h 31"/>
                <a:gd name="T10" fmla="*/ 6 w 81"/>
                <a:gd name="T11" fmla="*/ 31 h 31"/>
                <a:gd name="T12" fmla="*/ 10 w 81"/>
                <a:gd name="T13" fmla="*/ 31 h 31"/>
                <a:gd name="T14" fmla="*/ 16 w 81"/>
                <a:gd name="T15" fmla="*/ 31 h 31"/>
                <a:gd name="T16" fmla="*/ 22 w 81"/>
                <a:gd name="T17" fmla="*/ 31 h 31"/>
                <a:gd name="T18" fmla="*/ 29 w 81"/>
                <a:gd name="T19" fmla="*/ 31 h 31"/>
                <a:gd name="T20" fmla="*/ 37 w 81"/>
                <a:gd name="T21" fmla="*/ 30 h 31"/>
                <a:gd name="T22" fmla="*/ 44 w 81"/>
                <a:gd name="T23" fmla="*/ 30 h 31"/>
                <a:gd name="T24" fmla="*/ 52 w 81"/>
                <a:gd name="T25" fmla="*/ 30 h 31"/>
                <a:gd name="T26" fmla="*/ 59 w 81"/>
                <a:gd name="T27" fmla="*/ 29 h 31"/>
                <a:gd name="T28" fmla="*/ 66 w 81"/>
                <a:gd name="T29" fmla="*/ 29 h 31"/>
                <a:gd name="T30" fmla="*/ 74 w 81"/>
                <a:gd name="T31" fmla="*/ 29 h 31"/>
                <a:gd name="T32" fmla="*/ 81 w 81"/>
                <a:gd name="T33" fmla="*/ 29 h 31"/>
                <a:gd name="T34" fmla="*/ 79 w 81"/>
                <a:gd name="T35" fmla="*/ 22 h 31"/>
                <a:gd name="T36" fmla="*/ 78 w 81"/>
                <a:gd name="T37" fmla="*/ 14 h 31"/>
                <a:gd name="T38" fmla="*/ 77 w 81"/>
                <a:gd name="T39" fmla="*/ 7 h 31"/>
                <a:gd name="T40" fmla="*/ 76 w 81"/>
                <a:gd name="T41" fmla="*/ 0 h 31"/>
                <a:gd name="T42" fmla="*/ 67 w 81"/>
                <a:gd name="T43" fmla="*/ 0 h 31"/>
                <a:gd name="T44" fmla="*/ 57 w 81"/>
                <a:gd name="T45" fmla="*/ 0 h 31"/>
                <a:gd name="T46" fmla="*/ 47 w 81"/>
                <a:gd name="T47" fmla="*/ 0 h 31"/>
                <a:gd name="T48" fmla="*/ 38 w 81"/>
                <a:gd name="T49" fmla="*/ 0 h 31"/>
                <a:gd name="T50" fmla="*/ 29 w 81"/>
                <a:gd name="T51" fmla="*/ 0 h 31"/>
                <a:gd name="T52" fmla="*/ 19 w 81"/>
                <a:gd name="T53" fmla="*/ 0 h 31"/>
                <a:gd name="T54" fmla="*/ 9 w 81"/>
                <a:gd name="T55" fmla="*/ 0 h 31"/>
                <a:gd name="T56" fmla="*/ 0 w 81"/>
                <a:gd name="T5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81" h="31">
                  <a:moveTo>
                    <a:pt x="0" y="0"/>
                  </a:moveTo>
                  <a:lnTo>
                    <a:pt x="0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6" y="31"/>
                  </a:lnTo>
                  <a:lnTo>
                    <a:pt x="10" y="31"/>
                  </a:lnTo>
                  <a:lnTo>
                    <a:pt x="16" y="31"/>
                  </a:lnTo>
                  <a:lnTo>
                    <a:pt x="22" y="31"/>
                  </a:lnTo>
                  <a:lnTo>
                    <a:pt x="29" y="31"/>
                  </a:lnTo>
                  <a:lnTo>
                    <a:pt x="37" y="30"/>
                  </a:lnTo>
                  <a:lnTo>
                    <a:pt x="44" y="30"/>
                  </a:lnTo>
                  <a:lnTo>
                    <a:pt x="52" y="30"/>
                  </a:lnTo>
                  <a:lnTo>
                    <a:pt x="59" y="29"/>
                  </a:lnTo>
                  <a:lnTo>
                    <a:pt x="66" y="29"/>
                  </a:lnTo>
                  <a:lnTo>
                    <a:pt x="74" y="29"/>
                  </a:lnTo>
                  <a:lnTo>
                    <a:pt x="81" y="29"/>
                  </a:lnTo>
                  <a:lnTo>
                    <a:pt x="79" y="22"/>
                  </a:lnTo>
                  <a:lnTo>
                    <a:pt x="78" y="14"/>
                  </a:lnTo>
                  <a:lnTo>
                    <a:pt x="77" y="7"/>
                  </a:lnTo>
                  <a:lnTo>
                    <a:pt x="76" y="0"/>
                  </a:lnTo>
                  <a:lnTo>
                    <a:pt x="67" y="0"/>
                  </a:lnTo>
                  <a:lnTo>
                    <a:pt x="57" y="0"/>
                  </a:lnTo>
                  <a:lnTo>
                    <a:pt x="47" y="0"/>
                  </a:lnTo>
                  <a:lnTo>
                    <a:pt x="38" y="0"/>
                  </a:lnTo>
                  <a:lnTo>
                    <a:pt x="29" y="0"/>
                  </a:lnTo>
                  <a:lnTo>
                    <a:pt x="19" y="0"/>
                  </a:lnTo>
                  <a:lnTo>
                    <a:pt x="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A35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304" name="Freeform 680"/>
            <p:cNvSpPr>
              <a:spLocks/>
            </p:cNvSpPr>
            <p:nvPr/>
          </p:nvSpPr>
          <p:spPr bwMode="auto">
            <a:xfrm>
              <a:off x="1096" y="1091"/>
              <a:ext cx="38" cy="16"/>
            </a:xfrm>
            <a:custGeom>
              <a:avLst/>
              <a:gdLst>
                <a:gd name="T0" fmla="*/ 0 w 77"/>
                <a:gd name="T1" fmla="*/ 0 h 31"/>
                <a:gd name="T2" fmla="*/ 0 w 77"/>
                <a:gd name="T3" fmla="*/ 8 h 31"/>
                <a:gd name="T4" fmla="*/ 0 w 77"/>
                <a:gd name="T5" fmla="*/ 15 h 31"/>
                <a:gd name="T6" fmla="*/ 0 w 77"/>
                <a:gd name="T7" fmla="*/ 23 h 31"/>
                <a:gd name="T8" fmla="*/ 0 w 77"/>
                <a:gd name="T9" fmla="*/ 31 h 31"/>
                <a:gd name="T10" fmla="*/ 6 w 77"/>
                <a:gd name="T11" fmla="*/ 31 h 31"/>
                <a:gd name="T12" fmla="*/ 11 w 77"/>
                <a:gd name="T13" fmla="*/ 31 h 31"/>
                <a:gd name="T14" fmla="*/ 17 w 77"/>
                <a:gd name="T15" fmla="*/ 31 h 31"/>
                <a:gd name="T16" fmla="*/ 21 w 77"/>
                <a:gd name="T17" fmla="*/ 31 h 31"/>
                <a:gd name="T18" fmla="*/ 28 w 77"/>
                <a:gd name="T19" fmla="*/ 31 h 31"/>
                <a:gd name="T20" fmla="*/ 35 w 77"/>
                <a:gd name="T21" fmla="*/ 30 h 31"/>
                <a:gd name="T22" fmla="*/ 42 w 77"/>
                <a:gd name="T23" fmla="*/ 30 h 31"/>
                <a:gd name="T24" fmla="*/ 49 w 77"/>
                <a:gd name="T25" fmla="*/ 30 h 31"/>
                <a:gd name="T26" fmla="*/ 56 w 77"/>
                <a:gd name="T27" fmla="*/ 29 h 31"/>
                <a:gd name="T28" fmla="*/ 63 w 77"/>
                <a:gd name="T29" fmla="*/ 29 h 31"/>
                <a:gd name="T30" fmla="*/ 70 w 77"/>
                <a:gd name="T31" fmla="*/ 29 h 31"/>
                <a:gd name="T32" fmla="*/ 77 w 77"/>
                <a:gd name="T33" fmla="*/ 29 h 31"/>
                <a:gd name="T34" fmla="*/ 75 w 77"/>
                <a:gd name="T35" fmla="*/ 22 h 31"/>
                <a:gd name="T36" fmla="*/ 74 w 77"/>
                <a:gd name="T37" fmla="*/ 14 h 31"/>
                <a:gd name="T38" fmla="*/ 73 w 77"/>
                <a:gd name="T39" fmla="*/ 7 h 31"/>
                <a:gd name="T40" fmla="*/ 72 w 77"/>
                <a:gd name="T41" fmla="*/ 0 h 31"/>
                <a:gd name="T42" fmla="*/ 63 w 77"/>
                <a:gd name="T43" fmla="*/ 0 h 31"/>
                <a:gd name="T44" fmla="*/ 53 w 77"/>
                <a:gd name="T45" fmla="*/ 0 h 31"/>
                <a:gd name="T46" fmla="*/ 45 w 77"/>
                <a:gd name="T47" fmla="*/ 0 h 31"/>
                <a:gd name="T48" fmla="*/ 36 w 77"/>
                <a:gd name="T49" fmla="*/ 0 h 31"/>
                <a:gd name="T50" fmla="*/ 27 w 77"/>
                <a:gd name="T51" fmla="*/ 0 h 31"/>
                <a:gd name="T52" fmla="*/ 19 w 77"/>
                <a:gd name="T53" fmla="*/ 0 h 31"/>
                <a:gd name="T54" fmla="*/ 10 w 77"/>
                <a:gd name="T55" fmla="*/ 0 h 31"/>
                <a:gd name="T56" fmla="*/ 0 w 77"/>
                <a:gd name="T5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31">
                  <a:moveTo>
                    <a:pt x="0" y="0"/>
                  </a:moveTo>
                  <a:lnTo>
                    <a:pt x="0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6" y="31"/>
                  </a:lnTo>
                  <a:lnTo>
                    <a:pt x="11" y="31"/>
                  </a:lnTo>
                  <a:lnTo>
                    <a:pt x="17" y="31"/>
                  </a:lnTo>
                  <a:lnTo>
                    <a:pt x="21" y="31"/>
                  </a:lnTo>
                  <a:lnTo>
                    <a:pt x="28" y="31"/>
                  </a:lnTo>
                  <a:lnTo>
                    <a:pt x="35" y="30"/>
                  </a:lnTo>
                  <a:lnTo>
                    <a:pt x="42" y="30"/>
                  </a:lnTo>
                  <a:lnTo>
                    <a:pt x="49" y="30"/>
                  </a:lnTo>
                  <a:lnTo>
                    <a:pt x="56" y="29"/>
                  </a:lnTo>
                  <a:lnTo>
                    <a:pt x="63" y="29"/>
                  </a:lnTo>
                  <a:lnTo>
                    <a:pt x="70" y="29"/>
                  </a:lnTo>
                  <a:lnTo>
                    <a:pt x="77" y="29"/>
                  </a:lnTo>
                  <a:lnTo>
                    <a:pt x="75" y="22"/>
                  </a:lnTo>
                  <a:lnTo>
                    <a:pt x="74" y="14"/>
                  </a:lnTo>
                  <a:lnTo>
                    <a:pt x="73" y="7"/>
                  </a:lnTo>
                  <a:lnTo>
                    <a:pt x="72" y="0"/>
                  </a:lnTo>
                  <a:lnTo>
                    <a:pt x="63" y="0"/>
                  </a:lnTo>
                  <a:lnTo>
                    <a:pt x="53" y="0"/>
                  </a:lnTo>
                  <a:lnTo>
                    <a:pt x="45" y="0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38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305" name="Freeform 681"/>
            <p:cNvSpPr>
              <a:spLocks/>
            </p:cNvSpPr>
            <p:nvPr/>
          </p:nvSpPr>
          <p:spPr bwMode="auto">
            <a:xfrm>
              <a:off x="1099" y="1091"/>
              <a:ext cx="35" cy="16"/>
            </a:xfrm>
            <a:custGeom>
              <a:avLst/>
              <a:gdLst>
                <a:gd name="T0" fmla="*/ 0 w 71"/>
                <a:gd name="T1" fmla="*/ 0 h 31"/>
                <a:gd name="T2" fmla="*/ 0 w 71"/>
                <a:gd name="T3" fmla="*/ 8 h 31"/>
                <a:gd name="T4" fmla="*/ 0 w 71"/>
                <a:gd name="T5" fmla="*/ 15 h 31"/>
                <a:gd name="T6" fmla="*/ 0 w 71"/>
                <a:gd name="T7" fmla="*/ 23 h 31"/>
                <a:gd name="T8" fmla="*/ 0 w 71"/>
                <a:gd name="T9" fmla="*/ 31 h 31"/>
                <a:gd name="T10" fmla="*/ 5 w 71"/>
                <a:gd name="T11" fmla="*/ 31 h 31"/>
                <a:gd name="T12" fmla="*/ 9 w 71"/>
                <a:gd name="T13" fmla="*/ 31 h 31"/>
                <a:gd name="T14" fmla="*/ 14 w 71"/>
                <a:gd name="T15" fmla="*/ 31 h 31"/>
                <a:gd name="T16" fmla="*/ 19 w 71"/>
                <a:gd name="T17" fmla="*/ 31 h 31"/>
                <a:gd name="T18" fmla="*/ 26 w 71"/>
                <a:gd name="T19" fmla="*/ 31 h 31"/>
                <a:gd name="T20" fmla="*/ 31 w 71"/>
                <a:gd name="T21" fmla="*/ 30 h 31"/>
                <a:gd name="T22" fmla="*/ 38 w 71"/>
                <a:gd name="T23" fmla="*/ 30 h 31"/>
                <a:gd name="T24" fmla="*/ 45 w 71"/>
                <a:gd name="T25" fmla="*/ 30 h 31"/>
                <a:gd name="T26" fmla="*/ 51 w 71"/>
                <a:gd name="T27" fmla="*/ 29 h 31"/>
                <a:gd name="T28" fmla="*/ 58 w 71"/>
                <a:gd name="T29" fmla="*/ 29 h 31"/>
                <a:gd name="T30" fmla="*/ 64 w 71"/>
                <a:gd name="T31" fmla="*/ 29 h 31"/>
                <a:gd name="T32" fmla="*/ 71 w 71"/>
                <a:gd name="T33" fmla="*/ 29 h 31"/>
                <a:gd name="T34" fmla="*/ 69 w 71"/>
                <a:gd name="T35" fmla="*/ 22 h 31"/>
                <a:gd name="T36" fmla="*/ 68 w 71"/>
                <a:gd name="T37" fmla="*/ 14 h 31"/>
                <a:gd name="T38" fmla="*/ 67 w 71"/>
                <a:gd name="T39" fmla="*/ 7 h 31"/>
                <a:gd name="T40" fmla="*/ 66 w 71"/>
                <a:gd name="T41" fmla="*/ 0 h 31"/>
                <a:gd name="T42" fmla="*/ 58 w 71"/>
                <a:gd name="T43" fmla="*/ 0 h 31"/>
                <a:gd name="T44" fmla="*/ 50 w 71"/>
                <a:gd name="T45" fmla="*/ 0 h 31"/>
                <a:gd name="T46" fmla="*/ 42 w 71"/>
                <a:gd name="T47" fmla="*/ 0 h 31"/>
                <a:gd name="T48" fmla="*/ 34 w 71"/>
                <a:gd name="T49" fmla="*/ 0 h 31"/>
                <a:gd name="T50" fmla="*/ 26 w 71"/>
                <a:gd name="T51" fmla="*/ 0 h 31"/>
                <a:gd name="T52" fmla="*/ 18 w 71"/>
                <a:gd name="T53" fmla="*/ 0 h 31"/>
                <a:gd name="T54" fmla="*/ 8 w 71"/>
                <a:gd name="T55" fmla="*/ 0 h 31"/>
                <a:gd name="T56" fmla="*/ 0 w 71"/>
                <a:gd name="T5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1" h="31">
                  <a:moveTo>
                    <a:pt x="0" y="0"/>
                  </a:moveTo>
                  <a:lnTo>
                    <a:pt x="0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5" y="31"/>
                  </a:lnTo>
                  <a:lnTo>
                    <a:pt x="9" y="31"/>
                  </a:lnTo>
                  <a:lnTo>
                    <a:pt x="14" y="31"/>
                  </a:lnTo>
                  <a:lnTo>
                    <a:pt x="19" y="31"/>
                  </a:lnTo>
                  <a:lnTo>
                    <a:pt x="26" y="31"/>
                  </a:lnTo>
                  <a:lnTo>
                    <a:pt x="31" y="30"/>
                  </a:lnTo>
                  <a:lnTo>
                    <a:pt x="38" y="30"/>
                  </a:lnTo>
                  <a:lnTo>
                    <a:pt x="45" y="30"/>
                  </a:lnTo>
                  <a:lnTo>
                    <a:pt x="51" y="29"/>
                  </a:lnTo>
                  <a:lnTo>
                    <a:pt x="58" y="29"/>
                  </a:lnTo>
                  <a:lnTo>
                    <a:pt x="64" y="29"/>
                  </a:lnTo>
                  <a:lnTo>
                    <a:pt x="71" y="29"/>
                  </a:lnTo>
                  <a:lnTo>
                    <a:pt x="69" y="22"/>
                  </a:lnTo>
                  <a:lnTo>
                    <a:pt x="68" y="14"/>
                  </a:lnTo>
                  <a:lnTo>
                    <a:pt x="67" y="7"/>
                  </a:lnTo>
                  <a:lnTo>
                    <a:pt x="66" y="0"/>
                  </a:lnTo>
                  <a:lnTo>
                    <a:pt x="58" y="0"/>
                  </a:lnTo>
                  <a:lnTo>
                    <a:pt x="50" y="0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73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306" name="Freeform 682"/>
            <p:cNvSpPr>
              <a:spLocks/>
            </p:cNvSpPr>
            <p:nvPr/>
          </p:nvSpPr>
          <p:spPr bwMode="auto">
            <a:xfrm>
              <a:off x="1101" y="1091"/>
              <a:ext cx="33" cy="16"/>
            </a:xfrm>
            <a:custGeom>
              <a:avLst/>
              <a:gdLst>
                <a:gd name="T0" fmla="*/ 0 w 66"/>
                <a:gd name="T1" fmla="*/ 0 h 31"/>
                <a:gd name="T2" fmla="*/ 0 w 66"/>
                <a:gd name="T3" fmla="*/ 8 h 31"/>
                <a:gd name="T4" fmla="*/ 0 w 66"/>
                <a:gd name="T5" fmla="*/ 15 h 31"/>
                <a:gd name="T6" fmla="*/ 0 w 66"/>
                <a:gd name="T7" fmla="*/ 23 h 31"/>
                <a:gd name="T8" fmla="*/ 0 w 66"/>
                <a:gd name="T9" fmla="*/ 31 h 31"/>
                <a:gd name="T10" fmla="*/ 4 w 66"/>
                <a:gd name="T11" fmla="*/ 31 h 31"/>
                <a:gd name="T12" fmla="*/ 9 w 66"/>
                <a:gd name="T13" fmla="*/ 31 h 31"/>
                <a:gd name="T14" fmla="*/ 14 w 66"/>
                <a:gd name="T15" fmla="*/ 31 h 31"/>
                <a:gd name="T16" fmla="*/ 18 w 66"/>
                <a:gd name="T17" fmla="*/ 31 h 31"/>
                <a:gd name="T18" fmla="*/ 24 w 66"/>
                <a:gd name="T19" fmla="*/ 31 h 31"/>
                <a:gd name="T20" fmla="*/ 30 w 66"/>
                <a:gd name="T21" fmla="*/ 30 h 31"/>
                <a:gd name="T22" fmla="*/ 36 w 66"/>
                <a:gd name="T23" fmla="*/ 30 h 31"/>
                <a:gd name="T24" fmla="*/ 42 w 66"/>
                <a:gd name="T25" fmla="*/ 30 h 31"/>
                <a:gd name="T26" fmla="*/ 48 w 66"/>
                <a:gd name="T27" fmla="*/ 29 h 31"/>
                <a:gd name="T28" fmla="*/ 54 w 66"/>
                <a:gd name="T29" fmla="*/ 29 h 31"/>
                <a:gd name="T30" fmla="*/ 60 w 66"/>
                <a:gd name="T31" fmla="*/ 29 h 31"/>
                <a:gd name="T32" fmla="*/ 66 w 66"/>
                <a:gd name="T33" fmla="*/ 29 h 31"/>
                <a:gd name="T34" fmla="*/ 64 w 66"/>
                <a:gd name="T35" fmla="*/ 22 h 31"/>
                <a:gd name="T36" fmla="*/ 63 w 66"/>
                <a:gd name="T37" fmla="*/ 14 h 31"/>
                <a:gd name="T38" fmla="*/ 62 w 66"/>
                <a:gd name="T39" fmla="*/ 7 h 31"/>
                <a:gd name="T40" fmla="*/ 61 w 66"/>
                <a:gd name="T41" fmla="*/ 0 h 31"/>
                <a:gd name="T42" fmla="*/ 54 w 66"/>
                <a:gd name="T43" fmla="*/ 0 h 31"/>
                <a:gd name="T44" fmla="*/ 46 w 66"/>
                <a:gd name="T45" fmla="*/ 0 h 31"/>
                <a:gd name="T46" fmla="*/ 39 w 66"/>
                <a:gd name="T47" fmla="*/ 0 h 31"/>
                <a:gd name="T48" fmla="*/ 31 w 66"/>
                <a:gd name="T49" fmla="*/ 0 h 31"/>
                <a:gd name="T50" fmla="*/ 23 w 66"/>
                <a:gd name="T51" fmla="*/ 0 h 31"/>
                <a:gd name="T52" fmla="*/ 15 w 66"/>
                <a:gd name="T53" fmla="*/ 0 h 31"/>
                <a:gd name="T54" fmla="*/ 8 w 66"/>
                <a:gd name="T55" fmla="*/ 0 h 31"/>
                <a:gd name="T56" fmla="*/ 0 w 66"/>
                <a:gd name="T5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6" h="31">
                  <a:moveTo>
                    <a:pt x="0" y="0"/>
                  </a:moveTo>
                  <a:lnTo>
                    <a:pt x="0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4" y="31"/>
                  </a:lnTo>
                  <a:lnTo>
                    <a:pt x="9" y="31"/>
                  </a:lnTo>
                  <a:lnTo>
                    <a:pt x="14" y="31"/>
                  </a:lnTo>
                  <a:lnTo>
                    <a:pt x="18" y="31"/>
                  </a:lnTo>
                  <a:lnTo>
                    <a:pt x="24" y="31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2" y="30"/>
                  </a:lnTo>
                  <a:lnTo>
                    <a:pt x="48" y="29"/>
                  </a:lnTo>
                  <a:lnTo>
                    <a:pt x="54" y="29"/>
                  </a:lnTo>
                  <a:lnTo>
                    <a:pt x="60" y="29"/>
                  </a:lnTo>
                  <a:lnTo>
                    <a:pt x="66" y="29"/>
                  </a:lnTo>
                  <a:lnTo>
                    <a:pt x="64" y="22"/>
                  </a:lnTo>
                  <a:lnTo>
                    <a:pt x="63" y="14"/>
                  </a:lnTo>
                  <a:lnTo>
                    <a:pt x="62" y="7"/>
                  </a:lnTo>
                  <a:lnTo>
                    <a:pt x="61" y="0"/>
                  </a:lnTo>
                  <a:lnTo>
                    <a:pt x="54" y="0"/>
                  </a:lnTo>
                  <a:lnTo>
                    <a:pt x="46" y="0"/>
                  </a:lnTo>
                  <a:lnTo>
                    <a:pt x="39" y="0"/>
                  </a:lnTo>
                  <a:lnTo>
                    <a:pt x="31" y="0"/>
                  </a:lnTo>
                  <a:lnTo>
                    <a:pt x="23" y="0"/>
                  </a:lnTo>
                  <a:lnTo>
                    <a:pt x="15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3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307" name="Freeform 683"/>
            <p:cNvSpPr>
              <a:spLocks/>
            </p:cNvSpPr>
            <p:nvPr/>
          </p:nvSpPr>
          <p:spPr bwMode="auto">
            <a:xfrm>
              <a:off x="1104" y="1091"/>
              <a:ext cx="30" cy="16"/>
            </a:xfrm>
            <a:custGeom>
              <a:avLst/>
              <a:gdLst>
                <a:gd name="T0" fmla="*/ 0 w 62"/>
                <a:gd name="T1" fmla="*/ 0 h 31"/>
                <a:gd name="T2" fmla="*/ 0 w 62"/>
                <a:gd name="T3" fmla="*/ 8 h 31"/>
                <a:gd name="T4" fmla="*/ 0 w 62"/>
                <a:gd name="T5" fmla="*/ 15 h 31"/>
                <a:gd name="T6" fmla="*/ 0 w 62"/>
                <a:gd name="T7" fmla="*/ 23 h 31"/>
                <a:gd name="T8" fmla="*/ 0 w 62"/>
                <a:gd name="T9" fmla="*/ 31 h 31"/>
                <a:gd name="T10" fmla="*/ 5 w 62"/>
                <a:gd name="T11" fmla="*/ 31 h 31"/>
                <a:gd name="T12" fmla="*/ 10 w 62"/>
                <a:gd name="T13" fmla="*/ 31 h 31"/>
                <a:gd name="T14" fmla="*/ 14 w 62"/>
                <a:gd name="T15" fmla="*/ 31 h 31"/>
                <a:gd name="T16" fmla="*/ 18 w 62"/>
                <a:gd name="T17" fmla="*/ 31 h 31"/>
                <a:gd name="T18" fmla="*/ 23 w 62"/>
                <a:gd name="T19" fmla="*/ 31 h 31"/>
                <a:gd name="T20" fmla="*/ 29 w 62"/>
                <a:gd name="T21" fmla="*/ 30 h 31"/>
                <a:gd name="T22" fmla="*/ 34 w 62"/>
                <a:gd name="T23" fmla="*/ 30 h 31"/>
                <a:gd name="T24" fmla="*/ 40 w 62"/>
                <a:gd name="T25" fmla="*/ 30 h 31"/>
                <a:gd name="T26" fmla="*/ 45 w 62"/>
                <a:gd name="T27" fmla="*/ 29 h 31"/>
                <a:gd name="T28" fmla="*/ 50 w 62"/>
                <a:gd name="T29" fmla="*/ 29 h 31"/>
                <a:gd name="T30" fmla="*/ 56 w 62"/>
                <a:gd name="T31" fmla="*/ 29 h 31"/>
                <a:gd name="T32" fmla="*/ 62 w 62"/>
                <a:gd name="T33" fmla="*/ 29 h 31"/>
                <a:gd name="T34" fmla="*/ 60 w 62"/>
                <a:gd name="T35" fmla="*/ 22 h 31"/>
                <a:gd name="T36" fmla="*/ 59 w 62"/>
                <a:gd name="T37" fmla="*/ 14 h 31"/>
                <a:gd name="T38" fmla="*/ 58 w 62"/>
                <a:gd name="T39" fmla="*/ 7 h 31"/>
                <a:gd name="T40" fmla="*/ 57 w 62"/>
                <a:gd name="T41" fmla="*/ 0 h 31"/>
                <a:gd name="T42" fmla="*/ 50 w 62"/>
                <a:gd name="T43" fmla="*/ 0 h 31"/>
                <a:gd name="T44" fmla="*/ 43 w 62"/>
                <a:gd name="T45" fmla="*/ 0 h 31"/>
                <a:gd name="T46" fmla="*/ 36 w 62"/>
                <a:gd name="T47" fmla="*/ 0 h 31"/>
                <a:gd name="T48" fmla="*/ 29 w 62"/>
                <a:gd name="T49" fmla="*/ 0 h 31"/>
                <a:gd name="T50" fmla="*/ 22 w 62"/>
                <a:gd name="T51" fmla="*/ 0 h 31"/>
                <a:gd name="T52" fmla="*/ 15 w 62"/>
                <a:gd name="T53" fmla="*/ 0 h 31"/>
                <a:gd name="T54" fmla="*/ 7 w 62"/>
                <a:gd name="T55" fmla="*/ 0 h 31"/>
                <a:gd name="T56" fmla="*/ 0 w 62"/>
                <a:gd name="T5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31">
                  <a:moveTo>
                    <a:pt x="0" y="0"/>
                  </a:moveTo>
                  <a:lnTo>
                    <a:pt x="0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5" y="31"/>
                  </a:lnTo>
                  <a:lnTo>
                    <a:pt x="10" y="31"/>
                  </a:lnTo>
                  <a:lnTo>
                    <a:pt x="14" y="31"/>
                  </a:lnTo>
                  <a:lnTo>
                    <a:pt x="18" y="31"/>
                  </a:lnTo>
                  <a:lnTo>
                    <a:pt x="23" y="31"/>
                  </a:lnTo>
                  <a:lnTo>
                    <a:pt x="29" y="30"/>
                  </a:lnTo>
                  <a:lnTo>
                    <a:pt x="34" y="30"/>
                  </a:lnTo>
                  <a:lnTo>
                    <a:pt x="40" y="30"/>
                  </a:lnTo>
                  <a:lnTo>
                    <a:pt x="45" y="29"/>
                  </a:lnTo>
                  <a:lnTo>
                    <a:pt x="50" y="29"/>
                  </a:lnTo>
                  <a:lnTo>
                    <a:pt x="56" y="29"/>
                  </a:lnTo>
                  <a:lnTo>
                    <a:pt x="62" y="29"/>
                  </a:lnTo>
                  <a:lnTo>
                    <a:pt x="60" y="22"/>
                  </a:lnTo>
                  <a:lnTo>
                    <a:pt x="59" y="14"/>
                  </a:lnTo>
                  <a:lnTo>
                    <a:pt x="58" y="7"/>
                  </a:lnTo>
                  <a:lnTo>
                    <a:pt x="57" y="0"/>
                  </a:lnTo>
                  <a:lnTo>
                    <a:pt x="50" y="0"/>
                  </a:lnTo>
                  <a:lnTo>
                    <a:pt x="43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3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308" name="Freeform 684"/>
            <p:cNvSpPr>
              <a:spLocks/>
            </p:cNvSpPr>
            <p:nvPr/>
          </p:nvSpPr>
          <p:spPr bwMode="auto">
            <a:xfrm>
              <a:off x="1107" y="1091"/>
              <a:ext cx="27" cy="16"/>
            </a:xfrm>
            <a:custGeom>
              <a:avLst/>
              <a:gdLst>
                <a:gd name="T0" fmla="*/ 0 w 56"/>
                <a:gd name="T1" fmla="*/ 0 h 31"/>
                <a:gd name="T2" fmla="*/ 0 w 56"/>
                <a:gd name="T3" fmla="*/ 8 h 31"/>
                <a:gd name="T4" fmla="*/ 0 w 56"/>
                <a:gd name="T5" fmla="*/ 15 h 31"/>
                <a:gd name="T6" fmla="*/ 0 w 56"/>
                <a:gd name="T7" fmla="*/ 23 h 31"/>
                <a:gd name="T8" fmla="*/ 0 w 56"/>
                <a:gd name="T9" fmla="*/ 31 h 31"/>
                <a:gd name="T10" fmla="*/ 4 w 56"/>
                <a:gd name="T11" fmla="*/ 31 h 31"/>
                <a:gd name="T12" fmla="*/ 8 w 56"/>
                <a:gd name="T13" fmla="*/ 31 h 31"/>
                <a:gd name="T14" fmla="*/ 12 w 56"/>
                <a:gd name="T15" fmla="*/ 31 h 31"/>
                <a:gd name="T16" fmla="*/ 16 w 56"/>
                <a:gd name="T17" fmla="*/ 31 h 31"/>
                <a:gd name="T18" fmla="*/ 21 w 56"/>
                <a:gd name="T19" fmla="*/ 31 h 31"/>
                <a:gd name="T20" fmla="*/ 26 w 56"/>
                <a:gd name="T21" fmla="*/ 30 h 31"/>
                <a:gd name="T22" fmla="*/ 30 w 56"/>
                <a:gd name="T23" fmla="*/ 30 h 31"/>
                <a:gd name="T24" fmla="*/ 36 w 56"/>
                <a:gd name="T25" fmla="*/ 30 h 31"/>
                <a:gd name="T26" fmla="*/ 41 w 56"/>
                <a:gd name="T27" fmla="*/ 29 h 31"/>
                <a:gd name="T28" fmla="*/ 45 w 56"/>
                <a:gd name="T29" fmla="*/ 29 h 31"/>
                <a:gd name="T30" fmla="*/ 51 w 56"/>
                <a:gd name="T31" fmla="*/ 29 h 31"/>
                <a:gd name="T32" fmla="*/ 56 w 56"/>
                <a:gd name="T33" fmla="*/ 29 h 31"/>
                <a:gd name="T34" fmla="*/ 54 w 56"/>
                <a:gd name="T35" fmla="*/ 22 h 31"/>
                <a:gd name="T36" fmla="*/ 53 w 56"/>
                <a:gd name="T37" fmla="*/ 14 h 31"/>
                <a:gd name="T38" fmla="*/ 52 w 56"/>
                <a:gd name="T39" fmla="*/ 7 h 31"/>
                <a:gd name="T40" fmla="*/ 51 w 56"/>
                <a:gd name="T41" fmla="*/ 0 h 31"/>
                <a:gd name="T42" fmla="*/ 44 w 56"/>
                <a:gd name="T43" fmla="*/ 0 h 31"/>
                <a:gd name="T44" fmla="*/ 38 w 56"/>
                <a:gd name="T45" fmla="*/ 0 h 31"/>
                <a:gd name="T46" fmla="*/ 31 w 56"/>
                <a:gd name="T47" fmla="*/ 0 h 31"/>
                <a:gd name="T48" fmla="*/ 26 w 56"/>
                <a:gd name="T49" fmla="*/ 0 h 31"/>
                <a:gd name="T50" fmla="*/ 19 w 56"/>
                <a:gd name="T51" fmla="*/ 0 h 31"/>
                <a:gd name="T52" fmla="*/ 13 w 56"/>
                <a:gd name="T53" fmla="*/ 0 h 31"/>
                <a:gd name="T54" fmla="*/ 6 w 56"/>
                <a:gd name="T55" fmla="*/ 0 h 31"/>
                <a:gd name="T56" fmla="*/ 0 w 56"/>
                <a:gd name="T5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6" h="31">
                  <a:moveTo>
                    <a:pt x="0" y="0"/>
                  </a:moveTo>
                  <a:lnTo>
                    <a:pt x="0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4" y="31"/>
                  </a:lnTo>
                  <a:lnTo>
                    <a:pt x="8" y="31"/>
                  </a:lnTo>
                  <a:lnTo>
                    <a:pt x="12" y="31"/>
                  </a:lnTo>
                  <a:lnTo>
                    <a:pt x="16" y="31"/>
                  </a:lnTo>
                  <a:lnTo>
                    <a:pt x="21" y="31"/>
                  </a:lnTo>
                  <a:lnTo>
                    <a:pt x="26" y="30"/>
                  </a:lnTo>
                  <a:lnTo>
                    <a:pt x="30" y="30"/>
                  </a:lnTo>
                  <a:lnTo>
                    <a:pt x="36" y="30"/>
                  </a:lnTo>
                  <a:lnTo>
                    <a:pt x="41" y="29"/>
                  </a:lnTo>
                  <a:lnTo>
                    <a:pt x="45" y="29"/>
                  </a:lnTo>
                  <a:lnTo>
                    <a:pt x="51" y="29"/>
                  </a:lnTo>
                  <a:lnTo>
                    <a:pt x="56" y="29"/>
                  </a:lnTo>
                  <a:lnTo>
                    <a:pt x="54" y="22"/>
                  </a:lnTo>
                  <a:lnTo>
                    <a:pt x="53" y="14"/>
                  </a:lnTo>
                  <a:lnTo>
                    <a:pt x="52" y="7"/>
                  </a:lnTo>
                  <a:lnTo>
                    <a:pt x="51" y="0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19" y="0"/>
                  </a:lnTo>
                  <a:lnTo>
                    <a:pt x="13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3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309" name="Freeform 685"/>
            <p:cNvSpPr>
              <a:spLocks/>
            </p:cNvSpPr>
            <p:nvPr/>
          </p:nvSpPr>
          <p:spPr bwMode="auto">
            <a:xfrm>
              <a:off x="1109" y="1091"/>
              <a:ext cx="25" cy="16"/>
            </a:xfrm>
            <a:custGeom>
              <a:avLst/>
              <a:gdLst>
                <a:gd name="T0" fmla="*/ 0 w 51"/>
                <a:gd name="T1" fmla="*/ 0 h 31"/>
                <a:gd name="T2" fmla="*/ 0 w 51"/>
                <a:gd name="T3" fmla="*/ 8 h 31"/>
                <a:gd name="T4" fmla="*/ 0 w 51"/>
                <a:gd name="T5" fmla="*/ 15 h 31"/>
                <a:gd name="T6" fmla="*/ 0 w 51"/>
                <a:gd name="T7" fmla="*/ 23 h 31"/>
                <a:gd name="T8" fmla="*/ 0 w 51"/>
                <a:gd name="T9" fmla="*/ 31 h 31"/>
                <a:gd name="T10" fmla="*/ 3 w 51"/>
                <a:gd name="T11" fmla="*/ 31 h 31"/>
                <a:gd name="T12" fmla="*/ 8 w 51"/>
                <a:gd name="T13" fmla="*/ 31 h 31"/>
                <a:gd name="T14" fmla="*/ 11 w 51"/>
                <a:gd name="T15" fmla="*/ 31 h 31"/>
                <a:gd name="T16" fmla="*/ 15 w 51"/>
                <a:gd name="T17" fmla="*/ 31 h 31"/>
                <a:gd name="T18" fmla="*/ 19 w 51"/>
                <a:gd name="T19" fmla="*/ 31 h 31"/>
                <a:gd name="T20" fmla="*/ 24 w 51"/>
                <a:gd name="T21" fmla="*/ 30 h 31"/>
                <a:gd name="T22" fmla="*/ 29 w 51"/>
                <a:gd name="T23" fmla="*/ 30 h 31"/>
                <a:gd name="T24" fmla="*/ 33 w 51"/>
                <a:gd name="T25" fmla="*/ 30 h 31"/>
                <a:gd name="T26" fmla="*/ 37 w 51"/>
                <a:gd name="T27" fmla="*/ 29 h 31"/>
                <a:gd name="T28" fmla="*/ 41 w 51"/>
                <a:gd name="T29" fmla="*/ 29 h 31"/>
                <a:gd name="T30" fmla="*/ 46 w 51"/>
                <a:gd name="T31" fmla="*/ 29 h 31"/>
                <a:gd name="T32" fmla="*/ 51 w 51"/>
                <a:gd name="T33" fmla="*/ 29 h 31"/>
                <a:gd name="T34" fmla="*/ 49 w 51"/>
                <a:gd name="T35" fmla="*/ 22 h 31"/>
                <a:gd name="T36" fmla="*/ 48 w 51"/>
                <a:gd name="T37" fmla="*/ 14 h 31"/>
                <a:gd name="T38" fmla="*/ 47 w 51"/>
                <a:gd name="T39" fmla="*/ 7 h 31"/>
                <a:gd name="T40" fmla="*/ 46 w 51"/>
                <a:gd name="T41" fmla="*/ 0 h 31"/>
                <a:gd name="T42" fmla="*/ 40 w 51"/>
                <a:gd name="T43" fmla="*/ 0 h 31"/>
                <a:gd name="T44" fmla="*/ 34 w 51"/>
                <a:gd name="T45" fmla="*/ 0 h 31"/>
                <a:gd name="T46" fmla="*/ 29 w 51"/>
                <a:gd name="T47" fmla="*/ 0 h 31"/>
                <a:gd name="T48" fmla="*/ 23 w 51"/>
                <a:gd name="T49" fmla="*/ 0 h 31"/>
                <a:gd name="T50" fmla="*/ 17 w 51"/>
                <a:gd name="T51" fmla="*/ 0 h 31"/>
                <a:gd name="T52" fmla="*/ 11 w 51"/>
                <a:gd name="T53" fmla="*/ 0 h 31"/>
                <a:gd name="T54" fmla="*/ 6 w 51"/>
                <a:gd name="T55" fmla="*/ 0 h 31"/>
                <a:gd name="T56" fmla="*/ 0 w 51"/>
                <a:gd name="T5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31">
                  <a:moveTo>
                    <a:pt x="0" y="0"/>
                  </a:moveTo>
                  <a:lnTo>
                    <a:pt x="0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3" y="31"/>
                  </a:lnTo>
                  <a:lnTo>
                    <a:pt x="8" y="31"/>
                  </a:lnTo>
                  <a:lnTo>
                    <a:pt x="11" y="31"/>
                  </a:lnTo>
                  <a:lnTo>
                    <a:pt x="15" y="31"/>
                  </a:lnTo>
                  <a:lnTo>
                    <a:pt x="19" y="31"/>
                  </a:lnTo>
                  <a:lnTo>
                    <a:pt x="24" y="30"/>
                  </a:lnTo>
                  <a:lnTo>
                    <a:pt x="29" y="30"/>
                  </a:lnTo>
                  <a:lnTo>
                    <a:pt x="33" y="30"/>
                  </a:lnTo>
                  <a:lnTo>
                    <a:pt x="37" y="29"/>
                  </a:lnTo>
                  <a:lnTo>
                    <a:pt x="41" y="29"/>
                  </a:lnTo>
                  <a:lnTo>
                    <a:pt x="46" y="29"/>
                  </a:lnTo>
                  <a:lnTo>
                    <a:pt x="51" y="29"/>
                  </a:lnTo>
                  <a:lnTo>
                    <a:pt x="49" y="22"/>
                  </a:lnTo>
                  <a:lnTo>
                    <a:pt x="48" y="14"/>
                  </a:lnTo>
                  <a:lnTo>
                    <a:pt x="47" y="7"/>
                  </a:lnTo>
                  <a:lnTo>
                    <a:pt x="46" y="0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03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310" name="Freeform 686"/>
            <p:cNvSpPr>
              <a:spLocks/>
            </p:cNvSpPr>
            <p:nvPr/>
          </p:nvSpPr>
          <p:spPr bwMode="auto">
            <a:xfrm>
              <a:off x="1112" y="1091"/>
              <a:ext cx="22" cy="16"/>
            </a:xfrm>
            <a:custGeom>
              <a:avLst/>
              <a:gdLst>
                <a:gd name="T0" fmla="*/ 0 w 45"/>
                <a:gd name="T1" fmla="*/ 0 h 31"/>
                <a:gd name="T2" fmla="*/ 0 w 45"/>
                <a:gd name="T3" fmla="*/ 8 h 31"/>
                <a:gd name="T4" fmla="*/ 0 w 45"/>
                <a:gd name="T5" fmla="*/ 15 h 31"/>
                <a:gd name="T6" fmla="*/ 0 w 45"/>
                <a:gd name="T7" fmla="*/ 23 h 31"/>
                <a:gd name="T8" fmla="*/ 0 w 45"/>
                <a:gd name="T9" fmla="*/ 31 h 31"/>
                <a:gd name="T10" fmla="*/ 3 w 45"/>
                <a:gd name="T11" fmla="*/ 31 h 31"/>
                <a:gd name="T12" fmla="*/ 6 w 45"/>
                <a:gd name="T13" fmla="*/ 31 h 31"/>
                <a:gd name="T14" fmla="*/ 9 w 45"/>
                <a:gd name="T15" fmla="*/ 31 h 31"/>
                <a:gd name="T16" fmla="*/ 12 w 45"/>
                <a:gd name="T17" fmla="*/ 31 h 31"/>
                <a:gd name="T18" fmla="*/ 20 w 45"/>
                <a:gd name="T19" fmla="*/ 30 h 31"/>
                <a:gd name="T20" fmla="*/ 28 w 45"/>
                <a:gd name="T21" fmla="*/ 30 h 31"/>
                <a:gd name="T22" fmla="*/ 36 w 45"/>
                <a:gd name="T23" fmla="*/ 29 h 31"/>
                <a:gd name="T24" fmla="*/ 45 w 45"/>
                <a:gd name="T25" fmla="*/ 29 h 31"/>
                <a:gd name="T26" fmla="*/ 43 w 45"/>
                <a:gd name="T27" fmla="*/ 22 h 31"/>
                <a:gd name="T28" fmla="*/ 42 w 45"/>
                <a:gd name="T29" fmla="*/ 14 h 31"/>
                <a:gd name="T30" fmla="*/ 41 w 45"/>
                <a:gd name="T31" fmla="*/ 7 h 31"/>
                <a:gd name="T32" fmla="*/ 40 w 45"/>
                <a:gd name="T33" fmla="*/ 0 h 31"/>
                <a:gd name="T34" fmla="*/ 35 w 45"/>
                <a:gd name="T35" fmla="*/ 0 h 31"/>
                <a:gd name="T36" fmla="*/ 30 w 45"/>
                <a:gd name="T37" fmla="*/ 0 h 31"/>
                <a:gd name="T38" fmla="*/ 25 w 45"/>
                <a:gd name="T39" fmla="*/ 0 h 31"/>
                <a:gd name="T40" fmla="*/ 19 w 45"/>
                <a:gd name="T41" fmla="*/ 0 h 31"/>
                <a:gd name="T42" fmla="*/ 15 w 45"/>
                <a:gd name="T43" fmla="*/ 0 h 31"/>
                <a:gd name="T44" fmla="*/ 9 w 45"/>
                <a:gd name="T45" fmla="*/ 0 h 31"/>
                <a:gd name="T46" fmla="*/ 4 w 45"/>
                <a:gd name="T47" fmla="*/ 0 h 31"/>
                <a:gd name="T48" fmla="*/ 0 w 45"/>
                <a:gd name="T4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31">
                  <a:moveTo>
                    <a:pt x="0" y="0"/>
                  </a:moveTo>
                  <a:lnTo>
                    <a:pt x="0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3" y="31"/>
                  </a:lnTo>
                  <a:lnTo>
                    <a:pt x="6" y="31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20" y="30"/>
                  </a:lnTo>
                  <a:lnTo>
                    <a:pt x="28" y="30"/>
                  </a:lnTo>
                  <a:lnTo>
                    <a:pt x="36" y="29"/>
                  </a:lnTo>
                  <a:lnTo>
                    <a:pt x="45" y="29"/>
                  </a:lnTo>
                  <a:lnTo>
                    <a:pt x="43" y="22"/>
                  </a:lnTo>
                  <a:lnTo>
                    <a:pt x="42" y="14"/>
                  </a:lnTo>
                  <a:lnTo>
                    <a:pt x="41" y="7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83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311" name="Freeform 687"/>
            <p:cNvSpPr>
              <a:spLocks/>
            </p:cNvSpPr>
            <p:nvPr/>
          </p:nvSpPr>
          <p:spPr bwMode="auto">
            <a:xfrm>
              <a:off x="1114" y="1091"/>
              <a:ext cx="20" cy="16"/>
            </a:xfrm>
            <a:custGeom>
              <a:avLst/>
              <a:gdLst>
                <a:gd name="T0" fmla="*/ 0 w 41"/>
                <a:gd name="T1" fmla="*/ 0 h 31"/>
                <a:gd name="T2" fmla="*/ 0 w 41"/>
                <a:gd name="T3" fmla="*/ 8 h 31"/>
                <a:gd name="T4" fmla="*/ 0 w 41"/>
                <a:gd name="T5" fmla="*/ 15 h 31"/>
                <a:gd name="T6" fmla="*/ 0 w 41"/>
                <a:gd name="T7" fmla="*/ 23 h 31"/>
                <a:gd name="T8" fmla="*/ 0 w 41"/>
                <a:gd name="T9" fmla="*/ 31 h 31"/>
                <a:gd name="T10" fmla="*/ 4 w 41"/>
                <a:gd name="T11" fmla="*/ 31 h 31"/>
                <a:gd name="T12" fmla="*/ 7 w 41"/>
                <a:gd name="T13" fmla="*/ 31 h 31"/>
                <a:gd name="T14" fmla="*/ 9 w 41"/>
                <a:gd name="T15" fmla="*/ 31 h 31"/>
                <a:gd name="T16" fmla="*/ 13 w 41"/>
                <a:gd name="T17" fmla="*/ 31 h 31"/>
                <a:gd name="T18" fmla="*/ 20 w 41"/>
                <a:gd name="T19" fmla="*/ 30 h 31"/>
                <a:gd name="T20" fmla="*/ 27 w 41"/>
                <a:gd name="T21" fmla="*/ 30 h 31"/>
                <a:gd name="T22" fmla="*/ 34 w 41"/>
                <a:gd name="T23" fmla="*/ 29 h 31"/>
                <a:gd name="T24" fmla="*/ 41 w 41"/>
                <a:gd name="T25" fmla="*/ 29 h 31"/>
                <a:gd name="T26" fmla="*/ 39 w 41"/>
                <a:gd name="T27" fmla="*/ 22 h 31"/>
                <a:gd name="T28" fmla="*/ 38 w 41"/>
                <a:gd name="T29" fmla="*/ 14 h 31"/>
                <a:gd name="T30" fmla="*/ 37 w 41"/>
                <a:gd name="T31" fmla="*/ 7 h 31"/>
                <a:gd name="T32" fmla="*/ 36 w 41"/>
                <a:gd name="T33" fmla="*/ 0 h 31"/>
                <a:gd name="T34" fmla="*/ 31 w 41"/>
                <a:gd name="T35" fmla="*/ 0 h 31"/>
                <a:gd name="T36" fmla="*/ 27 w 41"/>
                <a:gd name="T37" fmla="*/ 0 h 31"/>
                <a:gd name="T38" fmla="*/ 22 w 41"/>
                <a:gd name="T39" fmla="*/ 0 h 31"/>
                <a:gd name="T40" fmla="*/ 17 w 41"/>
                <a:gd name="T41" fmla="*/ 0 h 31"/>
                <a:gd name="T42" fmla="*/ 13 w 41"/>
                <a:gd name="T43" fmla="*/ 0 h 31"/>
                <a:gd name="T44" fmla="*/ 9 w 41"/>
                <a:gd name="T45" fmla="*/ 0 h 31"/>
                <a:gd name="T46" fmla="*/ 5 w 41"/>
                <a:gd name="T47" fmla="*/ 0 h 31"/>
                <a:gd name="T48" fmla="*/ 0 w 41"/>
                <a:gd name="T4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1" h="31">
                  <a:moveTo>
                    <a:pt x="0" y="0"/>
                  </a:moveTo>
                  <a:lnTo>
                    <a:pt x="0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4" y="31"/>
                  </a:lnTo>
                  <a:lnTo>
                    <a:pt x="7" y="31"/>
                  </a:lnTo>
                  <a:lnTo>
                    <a:pt x="9" y="31"/>
                  </a:lnTo>
                  <a:lnTo>
                    <a:pt x="13" y="31"/>
                  </a:lnTo>
                  <a:lnTo>
                    <a:pt x="20" y="30"/>
                  </a:lnTo>
                  <a:lnTo>
                    <a:pt x="27" y="30"/>
                  </a:lnTo>
                  <a:lnTo>
                    <a:pt x="34" y="29"/>
                  </a:lnTo>
                  <a:lnTo>
                    <a:pt x="41" y="29"/>
                  </a:lnTo>
                  <a:lnTo>
                    <a:pt x="39" y="22"/>
                  </a:lnTo>
                  <a:lnTo>
                    <a:pt x="38" y="14"/>
                  </a:lnTo>
                  <a:lnTo>
                    <a:pt x="37" y="7"/>
                  </a:lnTo>
                  <a:lnTo>
                    <a:pt x="36" y="0"/>
                  </a:lnTo>
                  <a:lnTo>
                    <a:pt x="31" y="0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3F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312" name="Freeform 688"/>
            <p:cNvSpPr>
              <a:spLocks/>
            </p:cNvSpPr>
            <p:nvPr/>
          </p:nvSpPr>
          <p:spPr bwMode="auto">
            <a:xfrm>
              <a:off x="1116" y="1091"/>
              <a:ext cx="18" cy="16"/>
            </a:xfrm>
            <a:custGeom>
              <a:avLst/>
              <a:gdLst>
                <a:gd name="T0" fmla="*/ 0 w 36"/>
                <a:gd name="T1" fmla="*/ 0 h 31"/>
                <a:gd name="T2" fmla="*/ 0 w 36"/>
                <a:gd name="T3" fmla="*/ 8 h 31"/>
                <a:gd name="T4" fmla="*/ 0 w 36"/>
                <a:gd name="T5" fmla="*/ 15 h 31"/>
                <a:gd name="T6" fmla="*/ 0 w 36"/>
                <a:gd name="T7" fmla="*/ 23 h 31"/>
                <a:gd name="T8" fmla="*/ 0 w 36"/>
                <a:gd name="T9" fmla="*/ 31 h 31"/>
                <a:gd name="T10" fmla="*/ 3 w 36"/>
                <a:gd name="T11" fmla="*/ 31 h 31"/>
                <a:gd name="T12" fmla="*/ 6 w 36"/>
                <a:gd name="T13" fmla="*/ 31 h 31"/>
                <a:gd name="T14" fmla="*/ 9 w 36"/>
                <a:gd name="T15" fmla="*/ 31 h 31"/>
                <a:gd name="T16" fmla="*/ 11 w 36"/>
                <a:gd name="T17" fmla="*/ 31 h 31"/>
                <a:gd name="T18" fmla="*/ 17 w 36"/>
                <a:gd name="T19" fmla="*/ 30 h 31"/>
                <a:gd name="T20" fmla="*/ 24 w 36"/>
                <a:gd name="T21" fmla="*/ 30 h 31"/>
                <a:gd name="T22" fmla="*/ 30 w 36"/>
                <a:gd name="T23" fmla="*/ 29 h 31"/>
                <a:gd name="T24" fmla="*/ 36 w 36"/>
                <a:gd name="T25" fmla="*/ 29 h 31"/>
                <a:gd name="T26" fmla="*/ 34 w 36"/>
                <a:gd name="T27" fmla="*/ 22 h 31"/>
                <a:gd name="T28" fmla="*/ 33 w 36"/>
                <a:gd name="T29" fmla="*/ 14 h 31"/>
                <a:gd name="T30" fmla="*/ 32 w 36"/>
                <a:gd name="T31" fmla="*/ 7 h 31"/>
                <a:gd name="T32" fmla="*/ 31 w 36"/>
                <a:gd name="T33" fmla="*/ 0 h 31"/>
                <a:gd name="T34" fmla="*/ 23 w 36"/>
                <a:gd name="T35" fmla="*/ 0 h 31"/>
                <a:gd name="T36" fmla="*/ 16 w 36"/>
                <a:gd name="T37" fmla="*/ 0 h 31"/>
                <a:gd name="T38" fmla="*/ 8 w 36"/>
                <a:gd name="T39" fmla="*/ 0 h 31"/>
                <a:gd name="T40" fmla="*/ 0 w 36"/>
                <a:gd name="T4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1">
                  <a:moveTo>
                    <a:pt x="0" y="0"/>
                  </a:moveTo>
                  <a:lnTo>
                    <a:pt x="0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3" y="31"/>
                  </a:lnTo>
                  <a:lnTo>
                    <a:pt x="6" y="31"/>
                  </a:lnTo>
                  <a:lnTo>
                    <a:pt x="9" y="31"/>
                  </a:lnTo>
                  <a:lnTo>
                    <a:pt x="11" y="31"/>
                  </a:lnTo>
                  <a:lnTo>
                    <a:pt x="17" y="30"/>
                  </a:lnTo>
                  <a:lnTo>
                    <a:pt x="24" y="30"/>
                  </a:lnTo>
                  <a:lnTo>
                    <a:pt x="30" y="29"/>
                  </a:lnTo>
                  <a:lnTo>
                    <a:pt x="36" y="29"/>
                  </a:lnTo>
                  <a:lnTo>
                    <a:pt x="34" y="22"/>
                  </a:lnTo>
                  <a:lnTo>
                    <a:pt x="33" y="14"/>
                  </a:lnTo>
                  <a:lnTo>
                    <a:pt x="32" y="7"/>
                  </a:lnTo>
                  <a:lnTo>
                    <a:pt x="31" y="0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54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313" name="Freeform 689"/>
            <p:cNvSpPr>
              <a:spLocks/>
            </p:cNvSpPr>
            <p:nvPr/>
          </p:nvSpPr>
          <p:spPr bwMode="auto">
            <a:xfrm>
              <a:off x="1119" y="1091"/>
              <a:ext cx="15" cy="16"/>
            </a:xfrm>
            <a:custGeom>
              <a:avLst/>
              <a:gdLst>
                <a:gd name="T0" fmla="*/ 0 w 30"/>
                <a:gd name="T1" fmla="*/ 0 h 31"/>
                <a:gd name="T2" fmla="*/ 0 w 30"/>
                <a:gd name="T3" fmla="*/ 31 h 31"/>
                <a:gd name="T4" fmla="*/ 9 w 30"/>
                <a:gd name="T5" fmla="*/ 31 h 31"/>
                <a:gd name="T6" fmla="*/ 30 w 30"/>
                <a:gd name="T7" fmla="*/ 29 h 31"/>
                <a:gd name="T8" fmla="*/ 25 w 30"/>
                <a:gd name="T9" fmla="*/ 0 h 31"/>
                <a:gd name="T10" fmla="*/ 0 w 30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1">
                  <a:moveTo>
                    <a:pt x="0" y="0"/>
                  </a:moveTo>
                  <a:lnTo>
                    <a:pt x="0" y="31"/>
                  </a:lnTo>
                  <a:lnTo>
                    <a:pt x="9" y="31"/>
                  </a:lnTo>
                  <a:lnTo>
                    <a:pt x="30" y="29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4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314" name="Freeform 690"/>
            <p:cNvSpPr>
              <a:spLocks/>
            </p:cNvSpPr>
            <p:nvPr/>
          </p:nvSpPr>
          <p:spPr bwMode="auto">
            <a:xfrm>
              <a:off x="1122" y="1113"/>
              <a:ext cx="28" cy="177"/>
            </a:xfrm>
            <a:custGeom>
              <a:avLst/>
              <a:gdLst>
                <a:gd name="T0" fmla="*/ 0 w 57"/>
                <a:gd name="T1" fmla="*/ 2 h 353"/>
                <a:gd name="T2" fmla="*/ 12 w 57"/>
                <a:gd name="T3" fmla="*/ 0 h 353"/>
                <a:gd name="T4" fmla="*/ 27 w 57"/>
                <a:gd name="T5" fmla="*/ 0 h 353"/>
                <a:gd name="T6" fmla="*/ 41 w 57"/>
                <a:gd name="T7" fmla="*/ 88 h 353"/>
                <a:gd name="T8" fmla="*/ 50 w 57"/>
                <a:gd name="T9" fmla="*/ 173 h 353"/>
                <a:gd name="T10" fmla="*/ 56 w 57"/>
                <a:gd name="T11" fmla="*/ 258 h 353"/>
                <a:gd name="T12" fmla="*/ 57 w 57"/>
                <a:gd name="T13" fmla="*/ 345 h 353"/>
                <a:gd name="T14" fmla="*/ 33 w 57"/>
                <a:gd name="T15" fmla="*/ 353 h 353"/>
                <a:gd name="T16" fmla="*/ 30 w 57"/>
                <a:gd name="T17" fmla="*/ 265 h 353"/>
                <a:gd name="T18" fmla="*/ 26 w 57"/>
                <a:gd name="T19" fmla="*/ 177 h 353"/>
                <a:gd name="T20" fmla="*/ 15 w 57"/>
                <a:gd name="T21" fmla="*/ 91 h 353"/>
                <a:gd name="T22" fmla="*/ 0 w 57"/>
                <a:gd name="T23" fmla="*/ 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353">
                  <a:moveTo>
                    <a:pt x="0" y="2"/>
                  </a:moveTo>
                  <a:lnTo>
                    <a:pt x="12" y="0"/>
                  </a:lnTo>
                  <a:lnTo>
                    <a:pt x="27" y="0"/>
                  </a:lnTo>
                  <a:lnTo>
                    <a:pt x="41" y="88"/>
                  </a:lnTo>
                  <a:lnTo>
                    <a:pt x="50" y="173"/>
                  </a:lnTo>
                  <a:lnTo>
                    <a:pt x="56" y="258"/>
                  </a:lnTo>
                  <a:lnTo>
                    <a:pt x="57" y="345"/>
                  </a:lnTo>
                  <a:lnTo>
                    <a:pt x="33" y="353"/>
                  </a:lnTo>
                  <a:lnTo>
                    <a:pt x="30" y="265"/>
                  </a:lnTo>
                  <a:lnTo>
                    <a:pt x="26" y="177"/>
                  </a:lnTo>
                  <a:lnTo>
                    <a:pt x="15" y="9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7C42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315" name="Freeform 691"/>
            <p:cNvSpPr>
              <a:spLocks/>
            </p:cNvSpPr>
            <p:nvPr/>
          </p:nvSpPr>
          <p:spPr bwMode="auto">
            <a:xfrm>
              <a:off x="1119" y="1113"/>
              <a:ext cx="29" cy="177"/>
            </a:xfrm>
            <a:custGeom>
              <a:avLst/>
              <a:gdLst>
                <a:gd name="T0" fmla="*/ 0 w 57"/>
                <a:gd name="T1" fmla="*/ 2 h 353"/>
                <a:gd name="T2" fmla="*/ 2 w 57"/>
                <a:gd name="T3" fmla="*/ 1 h 353"/>
                <a:gd name="T4" fmla="*/ 5 w 57"/>
                <a:gd name="T5" fmla="*/ 1 h 353"/>
                <a:gd name="T6" fmla="*/ 9 w 57"/>
                <a:gd name="T7" fmla="*/ 1 h 353"/>
                <a:gd name="T8" fmla="*/ 12 w 57"/>
                <a:gd name="T9" fmla="*/ 0 h 353"/>
                <a:gd name="T10" fmla="*/ 16 w 57"/>
                <a:gd name="T11" fmla="*/ 0 h 353"/>
                <a:gd name="T12" fmla="*/ 19 w 57"/>
                <a:gd name="T13" fmla="*/ 0 h 353"/>
                <a:gd name="T14" fmla="*/ 24 w 57"/>
                <a:gd name="T15" fmla="*/ 0 h 353"/>
                <a:gd name="T16" fmla="*/ 28 w 57"/>
                <a:gd name="T17" fmla="*/ 0 h 353"/>
                <a:gd name="T18" fmla="*/ 41 w 57"/>
                <a:gd name="T19" fmla="*/ 88 h 353"/>
                <a:gd name="T20" fmla="*/ 50 w 57"/>
                <a:gd name="T21" fmla="*/ 173 h 353"/>
                <a:gd name="T22" fmla="*/ 55 w 57"/>
                <a:gd name="T23" fmla="*/ 258 h 353"/>
                <a:gd name="T24" fmla="*/ 57 w 57"/>
                <a:gd name="T25" fmla="*/ 345 h 353"/>
                <a:gd name="T26" fmla="*/ 51 w 57"/>
                <a:gd name="T27" fmla="*/ 348 h 353"/>
                <a:gd name="T28" fmla="*/ 44 w 57"/>
                <a:gd name="T29" fmla="*/ 349 h 353"/>
                <a:gd name="T30" fmla="*/ 38 w 57"/>
                <a:gd name="T31" fmla="*/ 351 h 353"/>
                <a:gd name="T32" fmla="*/ 32 w 57"/>
                <a:gd name="T33" fmla="*/ 353 h 353"/>
                <a:gd name="T34" fmla="*/ 30 w 57"/>
                <a:gd name="T35" fmla="*/ 265 h 353"/>
                <a:gd name="T36" fmla="*/ 25 w 57"/>
                <a:gd name="T37" fmla="*/ 177 h 353"/>
                <a:gd name="T38" fmla="*/ 15 w 57"/>
                <a:gd name="T39" fmla="*/ 91 h 353"/>
                <a:gd name="T40" fmla="*/ 0 w 57"/>
                <a:gd name="T41" fmla="*/ 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353">
                  <a:moveTo>
                    <a:pt x="0" y="2"/>
                  </a:moveTo>
                  <a:lnTo>
                    <a:pt x="2" y="1"/>
                  </a:lnTo>
                  <a:lnTo>
                    <a:pt x="5" y="1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41" y="88"/>
                  </a:lnTo>
                  <a:lnTo>
                    <a:pt x="50" y="173"/>
                  </a:lnTo>
                  <a:lnTo>
                    <a:pt x="55" y="258"/>
                  </a:lnTo>
                  <a:lnTo>
                    <a:pt x="57" y="345"/>
                  </a:lnTo>
                  <a:lnTo>
                    <a:pt x="51" y="348"/>
                  </a:lnTo>
                  <a:lnTo>
                    <a:pt x="44" y="349"/>
                  </a:lnTo>
                  <a:lnTo>
                    <a:pt x="38" y="351"/>
                  </a:lnTo>
                  <a:lnTo>
                    <a:pt x="32" y="353"/>
                  </a:lnTo>
                  <a:lnTo>
                    <a:pt x="30" y="265"/>
                  </a:lnTo>
                  <a:lnTo>
                    <a:pt x="25" y="177"/>
                  </a:lnTo>
                  <a:lnTo>
                    <a:pt x="15" y="9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754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316" name="Freeform 692"/>
            <p:cNvSpPr>
              <a:spLocks/>
            </p:cNvSpPr>
            <p:nvPr/>
          </p:nvSpPr>
          <p:spPr bwMode="auto">
            <a:xfrm>
              <a:off x="1116" y="1113"/>
              <a:ext cx="30" cy="177"/>
            </a:xfrm>
            <a:custGeom>
              <a:avLst/>
              <a:gdLst>
                <a:gd name="T0" fmla="*/ 0 w 59"/>
                <a:gd name="T1" fmla="*/ 2 h 353"/>
                <a:gd name="T2" fmla="*/ 3 w 59"/>
                <a:gd name="T3" fmla="*/ 1 h 353"/>
                <a:gd name="T4" fmla="*/ 7 w 59"/>
                <a:gd name="T5" fmla="*/ 1 h 353"/>
                <a:gd name="T6" fmla="*/ 10 w 59"/>
                <a:gd name="T7" fmla="*/ 1 h 353"/>
                <a:gd name="T8" fmla="*/ 12 w 59"/>
                <a:gd name="T9" fmla="*/ 0 h 353"/>
                <a:gd name="T10" fmla="*/ 17 w 59"/>
                <a:gd name="T11" fmla="*/ 0 h 353"/>
                <a:gd name="T12" fmla="*/ 21 w 59"/>
                <a:gd name="T13" fmla="*/ 0 h 353"/>
                <a:gd name="T14" fmla="*/ 24 w 59"/>
                <a:gd name="T15" fmla="*/ 0 h 353"/>
                <a:gd name="T16" fmla="*/ 27 w 59"/>
                <a:gd name="T17" fmla="*/ 0 h 353"/>
                <a:gd name="T18" fmla="*/ 41 w 59"/>
                <a:gd name="T19" fmla="*/ 88 h 353"/>
                <a:gd name="T20" fmla="*/ 52 w 59"/>
                <a:gd name="T21" fmla="*/ 173 h 353"/>
                <a:gd name="T22" fmla="*/ 56 w 59"/>
                <a:gd name="T23" fmla="*/ 258 h 353"/>
                <a:gd name="T24" fmla="*/ 59 w 59"/>
                <a:gd name="T25" fmla="*/ 345 h 353"/>
                <a:gd name="T26" fmla="*/ 52 w 59"/>
                <a:gd name="T27" fmla="*/ 348 h 353"/>
                <a:gd name="T28" fmla="*/ 46 w 59"/>
                <a:gd name="T29" fmla="*/ 349 h 353"/>
                <a:gd name="T30" fmla="*/ 40 w 59"/>
                <a:gd name="T31" fmla="*/ 351 h 353"/>
                <a:gd name="T32" fmla="*/ 34 w 59"/>
                <a:gd name="T33" fmla="*/ 353 h 353"/>
                <a:gd name="T34" fmla="*/ 34 w 59"/>
                <a:gd name="T35" fmla="*/ 308 h 353"/>
                <a:gd name="T36" fmla="*/ 32 w 59"/>
                <a:gd name="T37" fmla="*/ 265 h 353"/>
                <a:gd name="T38" fmla="*/ 30 w 59"/>
                <a:gd name="T39" fmla="*/ 221 h 353"/>
                <a:gd name="T40" fmla="*/ 26 w 59"/>
                <a:gd name="T41" fmla="*/ 177 h 353"/>
                <a:gd name="T42" fmla="*/ 21 w 59"/>
                <a:gd name="T43" fmla="*/ 135 h 353"/>
                <a:gd name="T44" fmla="*/ 15 w 59"/>
                <a:gd name="T45" fmla="*/ 91 h 353"/>
                <a:gd name="T46" fmla="*/ 8 w 59"/>
                <a:gd name="T47" fmla="*/ 47 h 353"/>
                <a:gd name="T48" fmla="*/ 0 w 59"/>
                <a:gd name="T49" fmla="*/ 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9" h="353">
                  <a:moveTo>
                    <a:pt x="0" y="2"/>
                  </a:moveTo>
                  <a:lnTo>
                    <a:pt x="3" y="1"/>
                  </a:lnTo>
                  <a:lnTo>
                    <a:pt x="7" y="1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41" y="88"/>
                  </a:lnTo>
                  <a:lnTo>
                    <a:pt x="52" y="173"/>
                  </a:lnTo>
                  <a:lnTo>
                    <a:pt x="56" y="258"/>
                  </a:lnTo>
                  <a:lnTo>
                    <a:pt x="59" y="345"/>
                  </a:lnTo>
                  <a:lnTo>
                    <a:pt x="52" y="348"/>
                  </a:lnTo>
                  <a:lnTo>
                    <a:pt x="46" y="349"/>
                  </a:lnTo>
                  <a:lnTo>
                    <a:pt x="40" y="351"/>
                  </a:lnTo>
                  <a:lnTo>
                    <a:pt x="34" y="353"/>
                  </a:lnTo>
                  <a:lnTo>
                    <a:pt x="34" y="308"/>
                  </a:lnTo>
                  <a:lnTo>
                    <a:pt x="32" y="265"/>
                  </a:lnTo>
                  <a:lnTo>
                    <a:pt x="30" y="221"/>
                  </a:lnTo>
                  <a:lnTo>
                    <a:pt x="26" y="177"/>
                  </a:lnTo>
                  <a:lnTo>
                    <a:pt x="21" y="135"/>
                  </a:lnTo>
                  <a:lnTo>
                    <a:pt x="15" y="91"/>
                  </a:lnTo>
                  <a:lnTo>
                    <a:pt x="8" y="47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703F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317" name="Freeform 693"/>
            <p:cNvSpPr>
              <a:spLocks/>
            </p:cNvSpPr>
            <p:nvPr/>
          </p:nvSpPr>
          <p:spPr bwMode="auto">
            <a:xfrm>
              <a:off x="1114" y="1113"/>
              <a:ext cx="29" cy="177"/>
            </a:xfrm>
            <a:custGeom>
              <a:avLst/>
              <a:gdLst>
                <a:gd name="T0" fmla="*/ 0 w 58"/>
                <a:gd name="T1" fmla="*/ 2 h 353"/>
                <a:gd name="T2" fmla="*/ 4 w 58"/>
                <a:gd name="T3" fmla="*/ 1 h 353"/>
                <a:gd name="T4" fmla="*/ 7 w 58"/>
                <a:gd name="T5" fmla="*/ 1 h 353"/>
                <a:gd name="T6" fmla="*/ 9 w 58"/>
                <a:gd name="T7" fmla="*/ 1 h 353"/>
                <a:gd name="T8" fmla="*/ 13 w 58"/>
                <a:gd name="T9" fmla="*/ 0 h 353"/>
                <a:gd name="T10" fmla="*/ 16 w 58"/>
                <a:gd name="T11" fmla="*/ 0 h 353"/>
                <a:gd name="T12" fmla="*/ 21 w 58"/>
                <a:gd name="T13" fmla="*/ 0 h 353"/>
                <a:gd name="T14" fmla="*/ 24 w 58"/>
                <a:gd name="T15" fmla="*/ 0 h 353"/>
                <a:gd name="T16" fmla="*/ 28 w 58"/>
                <a:gd name="T17" fmla="*/ 0 h 353"/>
                <a:gd name="T18" fmla="*/ 42 w 58"/>
                <a:gd name="T19" fmla="*/ 88 h 353"/>
                <a:gd name="T20" fmla="*/ 51 w 58"/>
                <a:gd name="T21" fmla="*/ 173 h 353"/>
                <a:gd name="T22" fmla="*/ 57 w 58"/>
                <a:gd name="T23" fmla="*/ 258 h 353"/>
                <a:gd name="T24" fmla="*/ 58 w 58"/>
                <a:gd name="T25" fmla="*/ 345 h 353"/>
                <a:gd name="T26" fmla="*/ 52 w 58"/>
                <a:gd name="T27" fmla="*/ 348 h 353"/>
                <a:gd name="T28" fmla="*/ 45 w 58"/>
                <a:gd name="T29" fmla="*/ 349 h 353"/>
                <a:gd name="T30" fmla="*/ 39 w 58"/>
                <a:gd name="T31" fmla="*/ 351 h 353"/>
                <a:gd name="T32" fmla="*/ 32 w 58"/>
                <a:gd name="T33" fmla="*/ 353 h 353"/>
                <a:gd name="T34" fmla="*/ 30 w 58"/>
                <a:gd name="T35" fmla="*/ 265 h 353"/>
                <a:gd name="T36" fmla="*/ 26 w 58"/>
                <a:gd name="T37" fmla="*/ 177 h 353"/>
                <a:gd name="T38" fmla="*/ 15 w 58"/>
                <a:gd name="T39" fmla="*/ 91 h 353"/>
                <a:gd name="T40" fmla="*/ 0 w 58"/>
                <a:gd name="T41" fmla="*/ 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" h="353">
                  <a:moveTo>
                    <a:pt x="0" y="2"/>
                  </a:moveTo>
                  <a:lnTo>
                    <a:pt x="4" y="1"/>
                  </a:lnTo>
                  <a:lnTo>
                    <a:pt x="7" y="1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42" y="88"/>
                  </a:lnTo>
                  <a:lnTo>
                    <a:pt x="51" y="173"/>
                  </a:lnTo>
                  <a:lnTo>
                    <a:pt x="57" y="258"/>
                  </a:lnTo>
                  <a:lnTo>
                    <a:pt x="58" y="345"/>
                  </a:lnTo>
                  <a:lnTo>
                    <a:pt x="52" y="348"/>
                  </a:lnTo>
                  <a:lnTo>
                    <a:pt x="45" y="349"/>
                  </a:lnTo>
                  <a:lnTo>
                    <a:pt x="39" y="351"/>
                  </a:lnTo>
                  <a:lnTo>
                    <a:pt x="32" y="353"/>
                  </a:lnTo>
                  <a:lnTo>
                    <a:pt x="30" y="265"/>
                  </a:lnTo>
                  <a:lnTo>
                    <a:pt x="26" y="177"/>
                  </a:lnTo>
                  <a:lnTo>
                    <a:pt x="15" y="9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83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318" name="Freeform 694"/>
            <p:cNvSpPr>
              <a:spLocks/>
            </p:cNvSpPr>
            <p:nvPr/>
          </p:nvSpPr>
          <p:spPr bwMode="auto">
            <a:xfrm>
              <a:off x="1112" y="1113"/>
              <a:ext cx="29" cy="177"/>
            </a:xfrm>
            <a:custGeom>
              <a:avLst/>
              <a:gdLst>
                <a:gd name="T0" fmla="*/ 0 w 57"/>
                <a:gd name="T1" fmla="*/ 2 h 353"/>
                <a:gd name="T2" fmla="*/ 2 w 57"/>
                <a:gd name="T3" fmla="*/ 1 h 353"/>
                <a:gd name="T4" fmla="*/ 5 w 57"/>
                <a:gd name="T5" fmla="*/ 1 h 353"/>
                <a:gd name="T6" fmla="*/ 9 w 57"/>
                <a:gd name="T7" fmla="*/ 1 h 353"/>
                <a:gd name="T8" fmla="*/ 12 w 57"/>
                <a:gd name="T9" fmla="*/ 0 h 353"/>
                <a:gd name="T10" fmla="*/ 16 w 57"/>
                <a:gd name="T11" fmla="*/ 0 h 353"/>
                <a:gd name="T12" fmla="*/ 19 w 57"/>
                <a:gd name="T13" fmla="*/ 0 h 353"/>
                <a:gd name="T14" fmla="*/ 23 w 57"/>
                <a:gd name="T15" fmla="*/ 0 h 353"/>
                <a:gd name="T16" fmla="*/ 27 w 57"/>
                <a:gd name="T17" fmla="*/ 0 h 353"/>
                <a:gd name="T18" fmla="*/ 41 w 57"/>
                <a:gd name="T19" fmla="*/ 88 h 353"/>
                <a:gd name="T20" fmla="*/ 50 w 57"/>
                <a:gd name="T21" fmla="*/ 173 h 353"/>
                <a:gd name="T22" fmla="*/ 55 w 57"/>
                <a:gd name="T23" fmla="*/ 258 h 353"/>
                <a:gd name="T24" fmla="*/ 57 w 57"/>
                <a:gd name="T25" fmla="*/ 345 h 353"/>
                <a:gd name="T26" fmla="*/ 51 w 57"/>
                <a:gd name="T27" fmla="*/ 348 h 353"/>
                <a:gd name="T28" fmla="*/ 45 w 57"/>
                <a:gd name="T29" fmla="*/ 349 h 353"/>
                <a:gd name="T30" fmla="*/ 38 w 57"/>
                <a:gd name="T31" fmla="*/ 351 h 353"/>
                <a:gd name="T32" fmla="*/ 32 w 57"/>
                <a:gd name="T33" fmla="*/ 353 h 353"/>
                <a:gd name="T34" fmla="*/ 30 w 57"/>
                <a:gd name="T35" fmla="*/ 265 h 353"/>
                <a:gd name="T36" fmla="*/ 24 w 57"/>
                <a:gd name="T37" fmla="*/ 177 h 353"/>
                <a:gd name="T38" fmla="*/ 13 w 57"/>
                <a:gd name="T39" fmla="*/ 91 h 353"/>
                <a:gd name="T40" fmla="*/ 0 w 57"/>
                <a:gd name="T41" fmla="*/ 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353">
                  <a:moveTo>
                    <a:pt x="0" y="2"/>
                  </a:moveTo>
                  <a:lnTo>
                    <a:pt x="2" y="1"/>
                  </a:lnTo>
                  <a:lnTo>
                    <a:pt x="5" y="1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7" y="0"/>
                  </a:lnTo>
                  <a:lnTo>
                    <a:pt x="41" y="88"/>
                  </a:lnTo>
                  <a:lnTo>
                    <a:pt x="50" y="173"/>
                  </a:lnTo>
                  <a:lnTo>
                    <a:pt x="55" y="258"/>
                  </a:lnTo>
                  <a:lnTo>
                    <a:pt x="57" y="345"/>
                  </a:lnTo>
                  <a:lnTo>
                    <a:pt x="51" y="348"/>
                  </a:lnTo>
                  <a:lnTo>
                    <a:pt x="45" y="349"/>
                  </a:lnTo>
                  <a:lnTo>
                    <a:pt x="38" y="351"/>
                  </a:lnTo>
                  <a:lnTo>
                    <a:pt x="32" y="353"/>
                  </a:lnTo>
                  <a:lnTo>
                    <a:pt x="30" y="265"/>
                  </a:lnTo>
                  <a:lnTo>
                    <a:pt x="24" y="177"/>
                  </a:lnTo>
                  <a:lnTo>
                    <a:pt x="13" y="9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03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319" name="Freeform 695"/>
            <p:cNvSpPr>
              <a:spLocks/>
            </p:cNvSpPr>
            <p:nvPr/>
          </p:nvSpPr>
          <p:spPr bwMode="auto">
            <a:xfrm>
              <a:off x="1109" y="1113"/>
              <a:ext cx="29" cy="177"/>
            </a:xfrm>
            <a:custGeom>
              <a:avLst/>
              <a:gdLst>
                <a:gd name="T0" fmla="*/ 0 w 59"/>
                <a:gd name="T1" fmla="*/ 2 h 353"/>
                <a:gd name="T2" fmla="*/ 3 w 59"/>
                <a:gd name="T3" fmla="*/ 1 h 353"/>
                <a:gd name="T4" fmla="*/ 7 w 59"/>
                <a:gd name="T5" fmla="*/ 1 h 353"/>
                <a:gd name="T6" fmla="*/ 10 w 59"/>
                <a:gd name="T7" fmla="*/ 1 h 353"/>
                <a:gd name="T8" fmla="*/ 12 w 59"/>
                <a:gd name="T9" fmla="*/ 0 h 353"/>
                <a:gd name="T10" fmla="*/ 17 w 59"/>
                <a:gd name="T11" fmla="*/ 0 h 353"/>
                <a:gd name="T12" fmla="*/ 21 w 59"/>
                <a:gd name="T13" fmla="*/ 0 h 353"/>
                <a:gd name="T14" fmla="*/ 24 w 59"/>
                <a:gd name="T15" fmla="*/ 0 h 353"/>
                <a:gd name="T16" fmla="*/ 27 w 59"/>
                <a:gd name="T17" fmla="*/ 0 h 353"/>
                <a:gd name="T18" fmla="*/ 42 w 59"/>
                <a:gd name="T19" fmla="*/ 88 h 353"/>
                <a:gd name="T20" fmla="*/ 52 w 59"/>
                <a:gd name="T21" fmla="*/ 173 h 353"/>
                <a:gd name="T22" fmla="*/ 57 w 59"/>
                <a:gd name="T23" fmla="*/ 258 h 353"/>
                <a:gd name="T24" fmla="*/ 59 w 59"/>
                <a:gd name="T25" fmla="*/ 345 h 353"/>
                <a:gd name="T26" fmla="*/ 53 w 59"/>
                <a:gd name="T27" fmla="*/ 348 h 353"/>
                <a:gd name="T28" fmla="*/ 46 w 59"/>
                <a:gd name="T29" fmla="*/ 349 h 353"/>
                <a:gd name="T30" fmla="*/ 39 w 59"/>
                <a:gd name="T31" fmla="*/ 351 h 353"/>
                <a:gd name="T32" fmla="*/ 33 w 59"/>
                <a:gd name="T33" fmla="*/ 353 h 353"/>
                <a:gd name="T34" fmla="*/ 31 w 59"/>
                <a:gd name="T35" fmla="*/ 265 h 353"/>
                <a:gd name="T36" fmla="*/ 25 w 59"/>
                <a:gd name="T37" fmla="*/ 177 h 353"/>
                <a:gd name="T38" fmla="*/ 15 w 59"/>
                <a:gd name="T39" fmla="*/ 91 h 353"/>
                <a:gd name="T40" fmla="*/ 0 w 59"/>
                <a:gd name="T41" fmla="*/ 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" h="353">
                  <a:moveTo>
                    <a:pt x="0" y="2"/>
                  </a:moveTo>
                  <a:lnTo>
                    <a:pt x="3" y="1"/>
                  </a:lnTo>
                  <a:lnTo>
                    <a:pt x="7" y="1"/>
                  </a:lnTo>
                  <a:lnTo>
                    <a:pt x="10" y="1"/>
                  </a:lnTo>
                  <a:lnTo>
                    <a:pt x="12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42" y="88"/>
                  </a:lnTo>
                  <a:lnTo>
                    <a:pt x="52" y="173"/>
                  </a:lnTo>
                  <a:lnTo>
                    <a:pt x="57" y="258"/>
                  </a:lnTo>
                  <a:lnTo>
                    <a:pt x="59" y="345"/>
                  </a:lnTo>
                  <a:lnTo>
                    <a:pt x="53" y="348"/>
                  </a:lnTo>
                  <a:lnTo>
                    <a:pt x="46" y="349"/>
                  </a:lnTo>
                  <a:lnTo>
                    <a:pt x="39" y="351"/>
                  </a:lnTo>
                  <a:lnTo>
                    <a:pt x="33" y="353"/>
                  </a:lnTo>
                  <a:lnTo>
                    <a:pt x="31" y="265"/>
                  </a:lnTo>
                  <a:lnTo>
                    <a:pt x="25" y="177"/>
                  </a:lnTo>
                  <a:lnTo>
                    <a:pt x="15" y="9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5B3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320" name="Freeform 696"/>
            <p:cNvSpPr>
              <a:spLocks/>
            </p:cNvSpPr>
            <p:nvPr/>
          </p:nvSpPr>
          <p:spPr bwMode="auto">
            <a:xfrm>
              <a:off x="1107" y="1113"/>
              <a:ext cx="28" cy="177"/>
            </a:xfrm>
            <a:custGeom>
              <a:avLst/>
              <a:gdLst>
                <a:gd name="T0" fmla="*/ 0 w 58"/>
                <a:gd name="T1" fmla="*/ 2 h 353"/>
                <a:gd name="T2" fmla="*/ 4 w 58"/>
                <a:gd name="T3" fmla="*/ 1 h 353"/>
                <a:gd name="T4" fmla="*/ 7 w 58"/>
                <a:gd name="T5" fmla="*/ 1 h 353"/>
                <a:gd name="T6" fmla="*/ 9 w 58"/>
                <a:gd name="T7" fmla="*/ 1 h 353"/>
                <a:gd name="T8" fmla="*/ 13 w 58"/>
                <a:gd name="T9" fmla="*/ 0 h 353"/>
                <a:gd name="T10" fmla="*/ 16 w 58"/>
                <a:gd name="T11" fmla="*/ 0 h 353"/>
                <a:gd name="T12" fmla="*/ 21 w 58"/>
                <a:gd name="T13" fmla="*/ 0 h 353"/>
                <a:gd name="T14" fmla="*/ 24 w 58"/>
                <a:gd name="T15" fmla="*/ 0 h 353"/>
                <a:gd name="T16" fmla="*/ 28 w 58"/>
                <a:gd name="T17" fmla="*/ 0 h 353"/>
                <a:gd name="T18" fmla="*/ 42 w 58"/>
                <a:gd name="T19" fmla="*/ 88 h 353"/>
                <a:gd name="T20" fmla="*/ 51 w 58"/>
                <a:gd name="T21" fmla="*/ 173 h 353"/>
                <a:gd name="T22" fmla="*/ 57 w 58"/>
                <a:gd name="T23" fmla="*/ 258 h 353"/>
                <a:gd name="T24" fmla="*/ 58 w 58"/>
                <a:gd name="T25" fmla="*/ 345 h 353"/>
                <a:gd name="T26" fmla="*/ 52 w 58"/>
                <a:gd name="T27" fmla="*/ 348 h 353"/>
                <a:gd name="T28" fmla="*/ 45 w 58"/>
                <a:gd name="T29" fmla="*/ 349 h 353"/>
                <a:gd name="T30" fmla="*/ 39 w 58"/>
                <a:gd name="T31" fmla="*/ 351 h 353"/>
                <a:gd name="T32" fmla="*/ 32 w 58"/>
                <a:gd name="T33" fmla="*/ 353 h 353"/>
                <a:gd name="T34" fmla="*/ 30 w 58"/>
                <a:gd name="T35" fmla="*/ 265 h 353"/>
                <a:gd name="T36" fmla="*/ 26 w 58"/>
                <a:gd name="T37" fmla="*/ 177 h 353"/>
                <a:gd name="T38" fmla="*/ 15 w 58"/>
                <a:gd name="T39" fmla="*/ 91 h 353"/>
                <a:gd name="T40" fmla="*/ 0 w 58"/>
                <a:gd name="T41" fmla="*/ 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" h="353">
                  <a:moveTo>
                    <a:pt x="0" y="2"/>
                  </a:moveTo>
                  <a:lnTo>
                    <a:pt x="4" y="1"/>
                  </a:lnTo>
                  <a:lnTo>
                    <a:pt x="7" y="1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42" y="88"/>
                  </a:lnTo>
                  <a:lnTo>
                    <a:pt x="51" y="173"/>
                  </a:lnTo>
                  <a:lnTo>
                    <a:pt x="57" y="258"/>
                  </a:lnTo>
                  <a:lnTo>
                    <a:pt x="58" y="345"/>
                  </a:lnTo>
                  <a:lnTo>
                    <a:pt x="52" y="348"/>
                  </a:lnTo>
                  <a:lnTo>
                    <a:pt x="45" y="349"/>
                  </a:lnTo>
                  <a:lnTo>
                    <a:pt x="39" y="351"/>
                  </a:lnTo>
                  <a:lnTo>
                    <a:pt x="32" y="353"/>
                  </a:lnTo>
                  <a:lnTo>
                    <a:pt x="30" y="265"/>
                  </a:lnTo>
                  <a:lnTo>
                    <a:pt x="26" y="177"/>
                  </a:lnTo>
                  <a:lnTo>
                    <a:pt x="15" y="9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543A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321" name="Freeform 697"/>
            <p:cNvSpPr>
              <a:spLocks/>
            </p:cNvSpPr>
            <p:nvPr/>
          </p:nvSpPr>
          <p:spPr bwMode="auto">
            <a:xfrm>
              <a:off x="1104" y="1113"/>
              <a:ext cx="30" cy="177"/>
            </a:xfrm>
            <a:custGeom>
              <a:avLst/>
              <a:gdLst>
                <a:gd name="T0" fmla="*/ 0 w 60"/>
                <a:gd name="T1" fmla="*/ 2 h 353"/>
                <a:gd name="T2" fmla="*/ 4 w 60"/>
                <a:gd name="T3" fmla="*/ 1 h 353"/>
                <a:gd name="T4" fmla="*/ 7 w 60"/>
                <a:gd name="T5" fmla="*/ 1 h 353"/>
                <a:gd name="T6" fmla="*/ 11 w 60"/>
                <a:gd name="T7" fmla="*/ 1 h 353"/>
                <a:gd name="T8" fmla="*/ 14 w 60"/>
                <a:gd name="T9" fmla="*/ 0 h 353"/>
                <a:gd name="T10" fmla="*/ 18 w 60"/>
                <a:gd name="T11" fmla="*/ 0 h 353"/>
                <a:gd name="T12" fmla="*/ 21 w 60"/>
                <a:gd name="T13" fmla="*/ 0 h 353"/>
                <a:gd name="T14" fmla="*/ 25 w 60"/>
                <a:gd name="T15" fmla="*/ 0 h 353"/>
                <a:gd name="T16" fmla="*/ 29 w 60"/>
                <a:gd name="T17" fmla="*/ 0 h 353"/>
                <a:gd name="T18" fmla="*/ 43 w 60"/>
                <a:gd name="T19" fmla="*/ 88 h 353"/>
                <a:gd name="T20" fmla="*/ 52 w 60"/>
                <a:gd name="T21" fmla="*/ 173 h 353"/>
                <a:gd name="T22" fmla="*/ 58 w 60"/>
                <a:gd name="T23" fmla="*/ 258 h 353"/>
                <a:gd name="T24" fmla="*/ 60 w 60"/>
                <a:gd name="T25" fmla="*/ 345 h 353"/>
                <a:gd name="T26" fmla="*/ 53 w 60"/>
                <a:gd name="T27" fmla="*/ 348 h 353"/>
                <a:gd name="T28" fmla="*/ 47 w 60"/>
                <a:gd name="T29" fmla="*/ 349 h 353"/>
                <a:gd name="T30" fmla="*/ 40 w 60"/>
                <a:gd name="T31" fmla="*/ 351 h 353"/>
                <a:gd name="T32" fmla="*/ 34 w 60"/>
                <a:gd name="T33" fmla="*/ 353 h 353"/>
                <a:gd name="T34" fmla="*/ 32 w 60"/>
                <a:gd name="T35" fmla="*/ 265 h 353"/>
                <a:gd name="T36" fmla="*/ 26 w 60"/>
                <a:gd name="T37" fmla="*/ 177 h 353"/>
                <a:gd name="T38" fmla="*/ 15 w 60"/>
                <a:gd name="T39" fmla="*/ 91 h 353"/>
                <a:gd name="T40" fmla="*/ 0 w 60"/>
                <a:gd name="T41" fmla="*/ 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0" h="353">
                  <a:moveTo>
                    <a:pt x="0" y="2"/>
                  </a:moveTo>
                  <a:lnTo>
                    <a:pt x="4" y="1"/>
                  </a:lnTo>
                  <a:lnTo>
                    <a:pt x="7" y="1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43" y="88"/>
                  </a:lnTo>
                  <a:lnTo>
                    <a:pt x="52" y="173"/>
                  </a:lnTo>
                  <a:lnTo>
                    <a:pt x="58" y="258"/>
                  </a:lnTo>
                  <a:lnTo>
                    <a:pt x="60" y="345"/>
                  </a:lnTo>
                  <a:lnTo>
                    <a:pt x="53" y="348"/>
                  </a:lnTo>
                  <a:lnTo>
                    <a:pt x="47" y="349"/>
                  </a:lnTo>
                  <a:lnTo>
                    <a:pt x="40" y="351"/>
                  </a:lnTo>
                  <a:lnTo>
                    <a:pt x="34" y="353"/>
                  </a:lnTo>
                  <a:lnTo>
                    <a:pt x="32" y="265"/>
                  </a:lnTo>
                  <a:lnTo>
                    <a:pt x="26" y="177"/>
                  </a:lnTo>
                  <a:lnTo>
                    <a:pt x="15" y="9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4F3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322" name="Freeform 698"/>
            <p:cNvSpPr>
              <a:spLocks/>
            </p:cNvSpPr>
            <p:nvPr/>
          </p:nvSpPr>
          <p:spPr bwMode="auto">
            <a:xfrm>
              <a:off x="1101" y="1113"/>
              <a:ext cx="29" cy="177"/>
            </a:xfrm>
            <a:custGeom>
              <a:avLst/>
              <a:gdLst>
                <a:gd name="T0" fmla="*/ 0 w 57"/>
                <a:gd name="T1" fmla="*/ 2 h 353"/>
                <a:gd name="T2" fmla="*/ 3 w 57"/>
                <a:gd name="T3" fmla="*/ 1 h 353"/>
                <a:gd name="T4" fmla="*/ 7 w 57"/>
                <a:gd name="T5" fmla="*/ 1 h 353"/>
                <a:gd name="T6" fmla="*/ 9 w 57"/>
                <a:gd name="T7" fmla="*/ 1 h 353"/>
                <a:gd name="T8" fmla="*/ 13 w 57"/>
                <a:gd name="T9" fmla="*/ 0 h 353"/>
                <a:gd name="T10" fmla="*/ 17 w 57"/>
                <a:gd name="T11" fmla="*/ 0 h 353"/>
                <a:gd name="T12" fmla="*/ 21 w 57"/>
                <a:gd name="T13" fmla="*/ 0 h 353"/>
                <a:gd name="T14" fmla="*/ 24 w 57"/>
                <a:gd name="T15" fmla="*/ 0 h 353"/>
                <a:gd name="T16" fmla="*/ 27 w 57"/>
                <a:gd name="T17" fmla="*/ 0 h 353"/>
                <a:gd name="T18" fmla="*/ 41 w 57"/>
                <a:gd name="T19" fmla="*/ 88 h 353"/>
                <a:gd name="T20" fmla="*/ 51 w 57"/>
                <a:gd name="T21" fmla="*/ 173 h 353"/>
                <a:gd name="T22" fmla="*/ 56 w 57"/>
                <a:gd name="T23" fmla="*/ 258 h 353"/>
                <a:gd name="T24" fmla="*/ 57 w 57"/>
                <a:gd name="T25" fmla="*/ 345 h 353"/>
                <a:gd name="T26" fmla="*/ 52 w 57"/>
                <a:gd name="T27" fmla="*/ 348 h 353"/>
                <a:gd name="T28" fmla="*/ 46 w 57"/>
                <a:gd name="T29" fmla="*/ 349 h 353"/>
                <a:gd name="T30" fmla="*/ 39 w 57"/>
                <a:gd name="T31" fmla="*/ 351 h 353"/>
                <a:gd name="T32" fmla="*/ 33 w 57"/>
                <a:gd name="T33" fmla="*/ 353 h 353"/>
                <a:gd name="T34" fmla="*/ 31 w 57"/>
                <a:gd name="T35" fmla="*/ 265 h 353"/>
                <a:gd name="T36" fmla="*/ 25 w 57"/>
                <a:gd name="T37" fmla="*/ 177 h 353"/>
                <a:gd name="T38" fmla="*/ 15 w 57"/>
                <a:gd name="T39" fmla="*/ 91 h 353"/>
                <a:gd name="T40" fmla="*/ 0 w 57"/>
                <a:gd name="T41" fmla="*/ 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353">
                  <a:moveTo>
                    <a:pt x="0" y="2"/>
                  </a:moveTo>
                  <a:lnTo>
                    <a:pt x="3" y="1"/>
                  </a:lnTo>
                  <a:lnTo>
                    <a:pt x="7" y="1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41" y="88"/>
                  </a:lnTo>
                  <a:lnTo>
                    <a:pt x="51" y="173"/>
                  </a:lnTo>
                  <a:lnTo>
                    <a:pt x="56" y="258"/>
                  </a:lnTo>
                  <a:lnTo>
                    <a:pt x="57" y="345"/>
                  </a:lnTo>
                  <a:lnTo>
                    <a:pt x="52" y="348"/>
                  </a:lnTo>
                  <a:lnTo>
                    <a:pt x="46" y="349"/>
                  </a:lnTo>
                  <a:lnTo>
                    <a:pt x="39" y="351"/>
                  </a:lnTo>
                  <a:lnTo>
                    <a:pt x="33" y="353"/>
                  </a:lnTo>
                  <a:lnTo>
                    <a:pt x="31" y="265"/>
                  </a:lnTo>
                  <a:lnTo>
                    <a:pt x="25" y="177"/>
                  </a:lnTo>
                  <a:lnTo>
                    <a:pt x="15" y="9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4738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323" name="Freeform 699"/>
            <p:cNvSpPr>
              <a:spLocks/>
            </p:cNvSpPr>
            <p:nvPr/>
          </p:nvSpPr>
          <p:spPr bwMode="auto">
            <a:xfrm>
              <a:off x="1099" y="1113"/>
              <a:ext cx="29" cy="177"/>
            </a:xfrm>
            <a:custGeom>
              <a:avLst/>
              <a:gdLst>
                <a:gd name="T0" fmla="*/ 0 w 58"/>
                <a:gd name="T1" fmla="*/ 2 h 353"/>
                <a:gd name="T2" fmla="*/ 3 w 58"/>
                <a:gd name="T3" fmla="*/ 1 h 353"/>
                <a:gd name="T4" fmla="*/ 6 w 58"/>
                <a:gd name="T5" fmla="*/ 1 h 353"/>
                <a:gd name="T6" fmla="*/ 9 w 58"/>
                <a:gd name="T7" fmla="*/ 1 h 353"/>
                <a:gd name="T8" fmla="*/ 13 w 58"/>
                <a:gd name="T9" fmla="*/ 0 h 353"/>
                <a:gd name="T10" fmla="*/ 16 w 58"/>
                <a:gd name="T11" fmla="*/ 0 h 353"/>
                <a:gd name="T12" fmla="*/ 21 w 58"/>
                <a:gd name="T13" fmla="*/ 0 h 353"/>
                <a:gd name="T14" fmla="*/ 24 w 58"/>
                <a:gd name="T15" fmla="*/ 0 h 353"/>
                <a:gd name="T16" fmla="*/ 28 w 58"/>
                <a:gd name="T17" fmla="*/ 0 h 353"/>
                <a:gd name="T18" fmla="*/ 42 w 58"/>
                <a:gd name="T19" fmla="*/ 88 h 353"/>
                <a:gd name="T20" fmla="*/ 51 w 58"/>
                <a:gd name="T21" fmla="*/ 173 h 353"/>
                <a:gd name="T22" fmla="*/ 56 w 58"/>
                <a:gd name="T23" fmla="*/ 258 h 353"/>
                <a:gd name="T24" fmla="*/ 58 w 58"/>
                <a:gd name="T25" fmla="*/ 345 h 353"/>
                <a:gd name="T26" fmla="*/ 52 w 58"/>
                <a:gd name="T27" fmla="*/ 348 h 353"/>
                <a:gd name="T28" fmla="*/ 45 w 58"/>
                <a:gd name="T29" fmla="*/ 349 h 353"/>
                <a:gd name="T30" fmla="*/ 38 w 58"/>
                <a:gd name="T31" fmla="*/ 351 h 353"/>
                <a:gd name="T32" fmla="*/ 32 w 58"/>
                <a:gd name="T33" fmla="*/ 353 h 353"/>
                <a:gd name="T34" fmla="*/ 30 w 58"/>
                <a:gd name="T35" fmla="*/ 265 h 353"/>
                <a:gd name="T36" fmla="*/ 26 w 58"/>
                <a:gd name="T37" fmla="*/ 177 h 353"/>
                <a:gd name="T38" fmla="*/ 15 w 58"/>
                <a:gd name="T39" fmla="*/ 91 h 353"/>
                <a:gd name="T40" fmla="*/ 0 w 58"/>
                <a:gd name="T41" fmla="*/ 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8" h="353">
                  <a:moveTo>
                    <a:pt x="0" y="2"/>
                  </a:moveTo>
                  <a:lnTo>
                    <a:pt x="3" y="1"/>
                  </a:lnTo>
                  <a:lnTo>
                    <a:pt x="6" y="1"/>
                  </a:lnTo>
                  <a:lnTo>
                    <a:pt x="9" y="1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42" y="88"/>
                  </a:lnTo>
                  <a:lnTo>
                    <a:pt x="51" y="173"/>
                  </a:lnTo>
                  <a:lnTo>
                    <a:pt x="56" y="258"/>
                  </a:lnTo>
                  <a:lnTo>
                    <a:pt x="58" y="345"/>
                  </a:lnTo>
                  <a:lnTo>
                    <a:pt x="52" y="348"/>
                  </a:lnTo>
                  <a:lnTo>
                    <a:pt x="45" y="349"/>
                  </a:lnTo>
                  <a:lnTo>
                    <a:pt x="38" y="351"/>
                  </a:lnTo>
                  <a:lnTo>
                    <a:pt x="32" y="353"/>
                  </a:lnTo>
                  <a:lnTo>
                    <a:pt x="30" y="265"/>
                  </a:lnTo>
                  <a:lnTo>
                    <a:pt x="26" y="177"/>
                  </a:lnTo>
                  <a:lnTo>
                    <a:pt x="15" y="9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F38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324" name="Freeform 700"/>
            <p:cNvSpPr>
              <a:spLocks/>
            </p:cNvSpPr>
            <p:nvPr/>
          </p:nvSpPr>
          <p:spPr bwMode="auto">
            <a:xfrm>
              <a:off x="1096" y="1113"/>
              <a:ext cx="30" cy="177"/>
            </a:xfrm>
            <a:custGeom>
              <a:avLst/>
              <a:gdLst>
                <a:gd name="T0" fmla="*/ 0 w 59"/>
                <a:gd name="T1" fmla="*/ 2 h 353"/>
                <a:gd name="T2" fmla="*/ 4 w 59"/>
                <a:gd name="T3" fmla="*/ 1 h 353"/>
                <a:gd name="T4" fmla="*/ 7 w 59"/>
                <a:gd name="T5" fmla="*/ 1 h 353"/>
                <a:gd name="T6" fmla="*/ 11 w 59"/>
                <a:gd name="T7" fmla="*/ 1 h 353"/>
                <a:gd name="T8" fmla="*/ 13 w 59"/>
                <a:gd name="T9" fmla="*/ 0 h 353"/>
                <a:gd name="T10" fmla="*/ 18 w 59"/>
                <a:gd name="T11" fmla="*/ 0 h 353"/>
                <a:gd name="T12" fmla="*/ 21 w 59"/>
                <a:gd name="T13" fmla="*/ 0 h 353"/>
                <a:gd name="T14" fmla="*/ 25 w 59"/>
                <a:gd name="T15" fmla="*/ 0 h 353"/>
                <a:gd name="T16" fmla="*/ 29 w 59"/>
                <a:gd name="T17" fmla="*/ 0 h 353"/>
                <a:gd name="T18" fmla="*/ 43 w 59"/>
                <a:gd name="T19" fmla="*/ 88 h 353"/>
                <a:gd name="T20" fmla="*/ 52 w 59"/>
                <a:gd name="T21" fmla="*/ 173 h 353"/>
                <a:gd name="T22" fmla="*/ 57 w 59"/>
                <a:gd name="T23" fmla="*/ 258 h 353"/>
                <a:gd name="T24" fmla="*/ 59 w 59"/>
                <a:gd name="T25" fmla="*/ 345 h 353"/>
                <a:gd name="T26" fmla="*/ 52 w 59"/>
                <a:gd name="T27" fmla="*/ 348 h 353"/>
                <a:gd name="T28" fmla="*/ 47 w 59"/>
                <a:gd name="T29" fmla="*/ 349 h 353"/>
                <a:gd name="T30" fmla="*/ 40 w 59"/>
                <a:gd name="T31" fmla="*/ 351 h 353"/>
                <a:gd name="T32" fmla="*/ 34 w 59"/>
                <a:gd name="T33" fmla="*/ 353 h 353"/>
                <a:gd name="T34" fmla="*/ 32 w 59"/>
                <a:gd name="T35" fmla="*/ 265 h 353"/>
                <a:gd name="T36" fmla="*/ 26 w 59"/>
                <a:gd name="T37" fmla="*/ 177 h 353"/>
                <a:gd name="T38" fmla="*/ 15 w 59"/>
                <a:gd name="T39" fmla="*/ 91 h 353"/>
                <a:gd name="T40" fmla="*/ 0 w 59"/>
                <a:gd name="T41" fmla="*/ 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" h="353">
                  <a:moveTo>
                    <a:pt x="0" y="2"/>
                  </a:moveTo>
                  <a:lnTo>
                    <a:pt x="4" y="1"/>
                  </a:lnTo>
                  <a:lnTo>
                    <a:pt x="7" y="1"/>
                  </a:lnTo>
                  <a:lnTo>
                    <a:pt x="11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9" y="0"/>
                  </a:lnTo>
                  <a:lnTo>
                    <a:pt x="43" y="88"/>
                  </a:lnTo>
                  <a:lnTo>
                    <a:pt x="52" y="173"/>
                  </a:lnTo>
                  <a:lnTo>
                    <a:pt x="57" y="258"/>
                  </a:lnTo>
                  <a:lnTo>
                    <a:pt x="59" y="345"/>
                  </a:lnTo>
                  <a:lnTo>
                    <a:pt x="52" y="348"/>
                  </a:lnTo>
                  <a:lnTo>
                    <a:pt x="47" y="349"/>
                  </a:lnTo>
                  <a:lnTo>
                    <a:pt x="40" y="351"/>
                  </a:lnTo>
                  <a:lnTo>
                    <a:pt x="34" y="353"/>
                  </a:lnTo>
                  <a:lnTo>
                    <a:pt x="32" y="265"/>
                  </a:lnTo>
                  <a:lnTo>
                    <a:pt x="26" y="177"/>
                  </a:lnTo>
                  <a:lnTo>
                    <a:pt x="15" y="9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A35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63325" name="Freeform 701"/>
            <p:cNvSpPr>
              <a:spLocks/>
            </p:cNvSpPr>
            <p:nvPr/>
          </p:nvSpPr>
          <p:spPr bwMode="auto">
            <a:xfrm>
              <a:off x="1094" y="1113"/>
              <a:ext cx="29" cy="177"/>
            </a:xfrm>
            <a:custGeom>
              <a:avLst/>
              <a:gdLst>
                <a:gd name="T0" fmla="*/ 0 w 57"/>
                <a:gd name="T1" fmla="*/ 2 h 353"/>
                <a:gd name="T2" fmla="*/ 13 w 57"/>
                <a:gd name="T3" fmla="*/ 0 h 353"/>
                <a:gd name="T4" fmla="*/ 28 w 57"/>
                <a:gd name="T5" fmla="*/ 0 h 353"/>
                <a:gd name="T6" fmla="*/ 41 w 57"/>
                <a:gd name="T7" fmla="*/ 88 h 353"/>
                <a:gd name="T8" fmla="*/ 51 w 57"/>
                <a:gd name="T9" fmla="*/ 173 h 353"/>
                <a:gd name="T10" fmla="*/ 56 w 57"/>
                <a:gd name="T11" fmla="*/ 258 h 353"/>
                <a:gd name="T12" fmla="*/ 57 w 57"/>
                <a:gd name="T13" fmla="*/ 345 h 353"/>
                <a:gd name="T14" fmla="*/ 33 w 57"/>
                <a:gd name="T15" fmla="*/ 353 h 353"/>
                <a:gd name="T16" fmla="*/ 31 w 57"/>
                <a:gd name="T17" fmla="*/ 265 h 353"/>
                <a:gd name="T18" fmla="*/ 25 w 57"/>
                <a:gd name="T19" fmla="*/ 177 h 353"/>
                <a:gd name="T20" fmla="*/ 15 w 57"/>
                <a:gd name="T21" fmla="*/ 91 h 353"/>
                <a:gd name="T22" fmla="*/ 0 w 57"/>
                <a:gd name="T23" fmla="*/ 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" h="353">
                  <a:moveTo>
                    <a:pt x="0" y="2"/>
                  </a:moveTo>
                  <a:lnTo>
                    <a:pt x="13" y="0"/>
                  </a:lnTo>
                  <a:lnTo>
                    <a:pt x="28" y="0"/>
                  </a:lnTo>
                  <a:lnTo>
                    <a:pt x="41" y="88"/>
                  </a:lnTo>
                  <a:lnTo>
                    <a:pt x="51" y="173"/>
                  </a:lnTo>
                  <a:lnTo>
                    <a:pt x="56" y="258"/>
                  </a:lnTo>
                  <a:lnTo>
                    <a:pt x="57" y="345"/>
                  </a:lnTo>
                  <a:lnTo>
                    <a:pt x="33" y="353"/>
                  </a:lnTo>
                  <a:lnTo>
                    <a:pt x="31" y="265"/>
                  </a:lnTo>
                  <a:lnTo>
                    <a:pt x="25" y="177"/>
                  </a:lnTo>
                  <a:lnTo>
                    <a:pt x="15" y="9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3335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563326" name="Line 702"/>
          <p:cNvSpPr>
            <a:spLocks noChangeShapeType="1"/>
          </p:cNvSpPr>
          <p:nvPr/>
        </p:nvSpPr>
        <p:spPr bwMode="auto">
          <a:xfrm>
            <a:off x="1752600" y="3435405"/>
            <a:ext cx="1066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63327" name="Text Box 703"/>
          <p:cNvSpPr txBox="1">
            <a:spLocks noChangeArrowheads="1"/>
          </p:cNvSpPr>
          <p:nvPr/>
        </p:nvSpPr>
        <p:spPr bwMode="auto">
          <a:xfrm>
            <a:off x="814388" y="2597205"/>
            <a:ext cx="16240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/>
              <a:t>Application Server</a:t>
            </a:r>
          </a:p>
        </p:txBody>
      </p:sp>
      <p:sp>
        <p:nvSpPr>
          <p:cNvPr id="1563328" name="Text Box 704"/>
          <p:cNvSpPr txBox="1">
            <a:spLocks noChangeArrowheads="1"/>
          </p:cNvSpPr>
          <p:nvPr/>
        </p:nvSpPr>
        <p:spPr bwMode="auto">
          <a:xfrm>
            <a:off x="2514600" y="2521005"/>
            <a:ext cx="1978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/>
              <a:t>Base station emulation</a:t>
            </a:r>
          </a:p>
        </p:txBody>
      </p:sp>
    </p:spTree>
    <p:extLst>
      <p:ext uri="{BB962C8B-B14F-4D97-AF65-F5344CB8AC3E}">
        <p14:creationId xmlns:p14="http://schemas.microsoft.com/office/powerpoint/2010/main" val="748593349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F54D27-603A-4570-80CD-234C00713E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965CBC-BE58-496B-B994-C26C1DC60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6741" y="0"/>
            <a:ext cx="3026544" cy="5884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259B46-8AE6-4659-B6C0-5AE7078E2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2" y="3505200"/>
            <a:ext cx="8829675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86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B71338EE-9652-4FE5-5B3E-0C7594CBC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940" y="3923881"/>
            <a:ext cx="4837999" cy="2934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E2CB8125-22D5-4743-B4DF-22D7E3A31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4890"/>
            <a:ext cx="3073940" cy="256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7A1D78B-5E84-4309-9D21-B9BE4402C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910716" cy="442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967F15-CD12-4F32-878E-D61A77EE8D0D}"/>
              </a:ext>
            </a:extLst>
          </p:cNvPr>
          <p:cNvSpPr txBox="1"/>
          <p:nvPr/>
        </p:nvSpPr>
        <p:spPr>
          <a:xfrm>
            <a:off x="5894070" y="18464"/>
            <a:ext cx="324993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All early radios were battery powered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 Battery – 6 Volt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 Battery – 45V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Batteries were consumable. Needed to be replaced</a:t>
            </a:r>
          </a:p>
        </p:txBody>
      </p:sp>
      <p:pic>
        <p:nvPicPr>
          <p:cNvPr id="2050" name="Picture 2" descr="45 Volt Radio 'B' Battery 533 Power-S Royal brand; where?">
            <a:extLst>
              <a:ext uri="{FF2B5EF4-FFF2-40B4-BE49-F238E27FC236}">
                <a16:creationId xmlns:a16="http://schemas.microsoft.com/office/drawing/2014/main" id="{F763EA18-5EEF-478E-A384-EBC414A69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717" y="1403131"/>
            <a:ext cx="3233282" cy="25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4AF541-310E-40F8-8315-E47549A6C53E}"/>
              </a:ext>
            </a:extLst>
          </p:cNvPr>
          <p:cNvSpPr txBox="1"/>
          <p:nvPr/>
        </p:nvSpPr>
        <p:spPr>
          <a:xfrm>
            <a:off x="7833111" y="5972744"/>
            <a:ext cx="1389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0" dirty="0" err="1">
                <a:solidFill>
                  <a:srgbClr val="000000"/>
                </a:solidFill>
                <a:effectLst/>
                <a:latin typeface="Linux Libertine"/>
              </a:rPr>
              <a:t>Fahnestock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Linux Libertine"/>
              </a:rPr>
              <a:t> clip</a:t>
            </a:r>
          </a:p>
        </p:txBody>
      </p:sp>
      <p:pic>
        <p:nvPicPr>
          <p:cNvPr id="4098" name="Picture 2" descr="Fahnestock clip - Wikipedia">
            <a:extLst>
              <a:ext uri="{FF2B5EF4-FFF2-40B4-BE49-F238E27FC236}">
                <a16:creationId xmlns:a16="http://schemas.microsoft.com/office/drawing/2014/main" id="{2C4A60E0-CDD2-4D8E-9FAA-C4CCF37DC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938" y="4335020"/>
            <a:ext cx="1232061" cy="122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25881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3F4E0-3AA4-474F-8973-EC35CEC03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869" y="114433"/>
            <a:ext cx="7886700" cy="609467"/>
          </a:xfrm>
        </p:spPr>
        <p:txBody>
          <a:bodyPr>
            <a:normAutofit/>
          </a:bodyPr>
          <a:lstStyle/>
          <a:p>
            <a:r>
              <a:rPr lang="en-US" sz="2400" dirty="0"/>
              <a:t>Motorola Semiconductor Products Sector Split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EF83D94-E2CC-4151-9E8E-098C97D0D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0209"/>
            <a:ext cx="3611880" cy="273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N Semiconductor Focusing On Community In Time Of COVID-19">
            <a:extLst>
              <a:ext uri="{FF2B5EF4-FFF2-40B4-BE49-F238E27FC236}">
                <a16:creationId xmlns:a16="http://schemas.microsoft.com/office/drawing/2014/main" id="{20A08AB5-EDAA-487E-88C5-082F02487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51510"/>
            <a:ext cx="20574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7DBFFA7-BEDB-48B0-B435-A69078223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960" y="3429000"/>
            <a:ext cx="2300144" cy="70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XP Semiconductors - Wikipedia">
            <a:extLst>
              <a:ext uri="{FF2B5EF4-FFF2-40B4-BE49-F238E27FC236}">
                <a16:creationId xmlns:a16="http://schemas.microsoft.com/office/drawing/2014/main" id="{87A4556C-98C1-42D8-B8FC-055B25943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14" y="5909286"/>
            <a:ext cx="2621636" cy="94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387AF0-656F-4052-9853-797283CD0966}"/>
              </a:ext>
            </a:extLst>
          </p:cNvPr>
          <p:cNvSpPr txBox="1"/>
          <p:nvPr/>
        </p:nvSpPr>
        <p:spPr>
          <a:xfrm>
            <a:off x="6782393" y="770096"/>
            <a:ext cx="11320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Power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Analog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Logic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Discrete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47B62E-A297-4F0B-A3C1-C8733FDD9B96}"/>
              </a:ext>
            </a:extLst>
          </p:cNvPr>
          <p:cNvSpPr txBox="1"/>
          <p:nvPr/>
        </p:nvSpPr>
        <p:spPr>
          <a:xfrm>
            <a:off x="6802726" y="3298000"/>
            <a:ext cx="150874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Automotive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Networking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Processors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Broadband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RF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Sensors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6220531-2B92-45A9-B326-BB7430365788}"/>
              </a:ext>
            </a:extLst>
          </p:cNvPr>
          <p:cNvCxnSpPr/>
          <p:nvPr/>
        </p:nvCxnSpPr>
        <p:spPr>
          <a:xfrm flipV="1">
            <a:off x="3611880" y="1789659"/>
            <a:ext cx="1137737" cy="11377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A6FFADC-069C-40E3-92E8-3500FB95A11F}"/>
              </a:ext>
            </a:extLst>
          </p:cNvPr>
          <p:cNvCxnSpPr>
            <a:cxnSpLocks/>
            <a:endCxn id="1030" idx="1"/>
          </p:cNvCxnSpPr>
          <p:nvPr/>
        </p:nvCxnSpPr>
        <p:spPr>
          <a:xfrm>
            <a:off x="3611879" y="3244065"/>
            <a:ext cx="640081" cy="5395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34362FF-106A-49F2-A1F9-A6A925692248}"/>
              </a:ext>
            </a:extLst>
          </p:cNvPr>
          <p:cNvCxnSpPr>
            <a:cxnSpLocks/>
          </p:cNvCxnSpPr>
          <p:nvPr/>
        </p:nvCxnSpPr>
        <p:spPr>
          <a:xfrm>
            <a:off x="5410913" y="4304426"/>
            <a:ext cx="1141191" cy="13530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29A4571-4DEE-4950-9C53-5BD4C0E6AD32}"/>
              </a:ext>
            </a:extLst>
          </p:cNvPr>
          <p:cNvSpPr txBox="1"/>
          <p:nvPr/>
        </p:nvSpPr>
        <p:spPr>
          <a:xfrm>
            <a:off x="3614052" y="4036653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2006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C74086-4501-4836-B1D8-C637685DB603}"/>
              </a:ext>
            </a:extLst>
          </p:cNvPr>
          <p:cNvSpPr txBox="1"/>
          <p:nvPr/>
        </p:nvSpPr>
        <p:spPr>
          <a:xfrm>
            <a:off x="3676133" y="180309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1999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49D3C9-4AB2-430C-A95A-70846E01C395}"/>
              </a:ext>
            </a:extLst>
          </p:cNvPr>
          <p:cNvSpPr txBox="1"/>
          <p:nvPr/>
        </p:nvSpPr>
        <p:spPr>
          <a:xfrm>
            <a:off x="5140058" y="486766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41502497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C096A-C9C1-4666-96E9-46267EF82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887578"/>
            <a:ext cx="7886700" cy="469375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THANK YOU</a:t>
            </a: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For your time</a:t>
            </a:r>
          </a:p>
        </p:txBody>
      </p:sp>
    </p:spTree>
    <p:extLst>
      <p:ext uri="{BB962C8B-B14F-4D97-AF65-F5344CB8AC3E}">
        <p14:creationId xmlns:p14="http://schemas.microsoft.com/office/powerpoint/2010/main" val="20387006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E2815-DDBB-D5BD-B500-331276BFD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846" y="209851"/>
            <a:ext cx="7886700" cy="41987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Links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46DAB1-31F1-2DDE-5CBE-1252421EDA7F}"/>
              </a:ext>
            </a:extLst>
          </p:cNvPr>
          <p:cNvSpPr txBox="1"/>
          <p:nvPr/>
        </p:nvSpPr>
        <p:spPr>
          <a:xfrm>
            <a:off x="514058" y="761140"/>
            <a:ext cx="6178294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Fahnestock</a:t>
            </a:r>
            <a:r>
              <a:rPr lang="en-US" sz="1000" dirty="0"/>
              <a:t> Clip</a:t>
            </a:r>
          </a:p>
          <a:p>
            <a:r>
              <a:rPr lang="en-US" sz="1000" dirty="0">
                <a:hlinkClick r:id="rId2"/>
              </a:rPr>
              <a:t>https://en.wikipedia.org/wiki/Fahnestock_clip</a:t>
            </a:r>
            <a:endParaRPr lang="en-US" sz="1000" dirty="0"/>
          </a:p>
          <a:p>
            <a:endParaRPr lang="en-US" sz="1000" dirty="0"/>
          </a:p>
          <a:p>
            <a:r>
              <a:rPr lang="en-US" sz="1000" dirty="0" err="1"/>
              <a:t>LonWorks</a:t>
            </a:r>
            <a:endParaRPr lang="en-US" sz="1000" dirty="0"/>
          </a:p>
          <a:p>
            <a:r>
              <a:rPr lang="en-US" sz="1000" dirty="0">
                <a:hlinkClick r:id="rId3"/>
              </a:rPr>
              <a:t>https://www.csimn.com/CSI_pages/LonWorks101.html</a:t>
            </a:r>
            <a:endParaRPr lang="en-US" sz="1000" dirty="0"/>
          </a:p>
          <a:p>
            <a:endParaRPr lang="en-US" sz="1000" dirty="0"/>
          </a:p>
          <a:p>
            <a:r>
              <a:rPr lang="en-US" sz="1000" dirty="0"/>
              <a:t>Motorola Wikipedia</a:t>
            </a:r>
          </a:p>
          <a:p>
            <a:r>
              <a:rPr lang="en-US" sz="1000" dirty="0">
                <a:hlinkClick r:id="rId4"/>
              </a:rPr>
              <a:t>https://en.wikipedia.org/wiki/Motorola</a:t>
            </a:r>
            <a:endParaRPr lang="en-US" sz="1000" dirty="0"/>
          </a:p>
          <a:p>
            <a:endParaRPr lang="en-US" sz="1000" dirty="0"/>
          </a:p>
          <a:p>
            <a:r>
              <a:rPr lang="en-US" sz="1000" dirty="0"/>
              <a:t>Semiconductors</a:t>
            </a:r>
          </a:p>
          <a:p>
            <a:r>
              <a:rPr lang="en-US" sz="1000" dirty="0">
                <a:hlinkClick r:id="rId5"/>
              </a:rPr>
              <a:t>https://www.britannica.com/science/semiconductor</a:t>
            </a:r>
            <a:endParaRPr lang="en-US" sz="1000" dirty="0"/>
          </a:p>
          <a:p>
            <a:endParaRPr lang="en-US" sz="1000" dirty="0"/>
          </a:p>
          <a:p>
            <a:r>
              <a:rPr lang="en-US" sz="1000" dirty="0"/>
              <a:t>History of Auto Radio</a:t>
            </a:r>
          </a:p>
          <a:p>
            <a:r>
              <a:rPr lang="en-US" sz="1000" dirty="0">
                <a:hlinkClick r:id="rId6"/>
              </a:rPr>
              <a:t>https://blog.consumerguide.com/a-brief-history-of-car-radio/</a:t>
            </a:r>
            <a:endParaRPr lang="en-US" sz="1000" dirty="0"/>
          </a:p>
          <a:p>
            <a:endParaRPr lang="en-US" sz="1000" dirty="0"/>
          </a:p>
          <a:p>
            <a:r>
              <a:rPr lang="en-US" sz="1000" dirty="0"/>
              <a:t>Motorola Timeline</a:t>
            </a:r>
          </a:p>
          <a:p>
            <a:r>
              <a:rPr lang="en-US" sz="1000" dirty="0">
                <a:hlinkClick r:id="rId7"/>
              </a:rPr>
              <a:t>https://www.landley.net/history/mirror/6800_MotDoc.pdf</a:t>
            </a:r>
            <a:endParaRPr lang="en-US" sz="1000" dirty="0"/>
          </a:p>
          <a:p>
            <a:endParaRPr lang="en-US" sz="1000" dirty="0"/>
          </a:p>
          <a:p>
            <a:r>
              <a:rPr lang="en-US" sz="1000" dirty="0"/>
              <a:t>Motorola History</a:t>
            </a:r>
          </a:p>
          <a:p>
            <a:r>
              <a:rPr lang="en-US" sz="1000" dirty="0">
                <a:hlinkClick r:id="rId8"/>
              </a:rPr>
              <a:t>https://www.britannica.com/topic/Motorola-Inc</a:t>
            </a:r>
            <a:endParaRPr lang="en-US" sz="1000" dirty="0"/>
          </a:p>
          <a:p>
            <a:r>
              <a:rPr lang="en-US" sz="1000" dirty="0">
                <a:hlinkClick r:id="rId9"/>
              </a:rPr>
              <a:t>https://www.company-histories.com/Motorola-Inc-Company-History.html</a:t>
            </a:r>
            <a:endParaRPr lang="en-US" sz="1000" dirty="0"/>
          </a:p>
          <a:p>
            <a:endParaRPr lang="en-US" sz="1000" dirty="0"/>
          </a:p>
          <a:p>
            <a:r>
              <a:rPr lang="en-US" sz="1000" dirty="0"/>
              <a:t>Transistor History</a:t>
            </a:r>
          </a:p>
          <a:p>
            <a:r>
              <a:rPr lang="en-US" sz="1000" dirty="0">
                <a:hlinkClick r:id="rId10"/>
              </a:rPr>
              <a:t>https://en.wikipedia.org/wiki/Transistor</a:t>
            </a:r>
            <a:endParaRPr lang="en-US" sz="1000" dirty="0"/>
          </a:p>
          <a:p>
            <a:endParaRPr lang="en-US" sz="1000" dirty="0"/>
          </a:p>
          <a:p>
            <a:r>
              <a:rPr lang="en-US" sz="1000" dirty="0"/>
              <a:t>1952 Bell Labs License symposium</a:t>
            </a:r>
          </a:p>
          <a:p>
            <a:r>
              <a:rPr lang="en-US" sz="1000" dirty="0">
                <a:hlinkClick r:id="rId11"/>
              </a:rPr>
              <a:t>https://www.computerhistory.org/siliconengine/bell-labs-licenses-transistor-technology/</a:t>
            </a:r>
            <a:endParaRPr lang="en-US" sz="1000" dirty="0"/>
          </a:p>
          <a:p>
            <a:endParaRPr lang="en-US" sz="1000" dirty="0"/>
          </a:p>
          <a:p>
            <a:r>
              <a:rPr lang="en-US" sz="1000" dirty="0"/>
              <a:t>1 bit processor</a:t>
            </a:r>
          </a:p>
          <a:p>
            <a:r>
              <a:rPr lang="en-US" sz="1000" dirty="0"/>
              <a:t>Datasheet</a:t>
            </a:r>
          </a:p>
          <a:p>
            <a:r>
              <a:rPr lang="en-US" sz="1000" dirty="0">
                <a:hlinkClick r:id="rId12"/>
              </a:rPr>
              <a:t>http://ww.bitsavers.org/components/motorola/14500/MC14500B_Rev3.pdf</a:t>
            </a:r>
            <a:endParaRPr lang="en-US" sz="1000" dirty="0"/>
          </a:p>
          <a:p>
            <a:r>
              <a:rPr lang="en-US" sz="1000" dirty="0"/>
              <a:t>Handbook</a:t>
            </a:r>
          </a:p>
          <a:p>
            <a:r>
              <a:rPr lang="en-US" sz="1000" dirty="0">
                <a:hlinkClick r:id="rId13"/>
              </a:rPr>
              <a:t>http://www.bitsavers.org/components/motorola/14500/MC14500B_Industrial_Control_Unit_Handbook_1977.pdf</a:t>
            </a:r>
            <a:endParaRPr lang="en-US" sz="1000" dirty="0"/>
          </a:p>
          <a:p>
            <a:r>
              <a:rPr lang="en-US" sz="1000" dirty="0"/>
              <a:t>Discreet version</a:t>
            </a:r>
          </a:p>
          <a:p>
            <a:r>
              <a:rPr lang="en-US" sz="1000" dirty="0">
                <a:hlinkClick r:id="rId14"/>
              </a:rPr>
              <a:t>https://www.youtube.com/watch?v=BJSHJkaYqaE</a:t>
            </a:r>
            <a:endParaRPr lang="en-US" sz="1000" dirty="0"/>
          </a:p>
          <a:p>
            <a:endParaRPr lang="en-US" sz="1000" dirty="0"/>
          </a:p>
          <a:p>
            <a:r>
              <a:rPr lang="en-US" sz="1000" dirty="0"/>
              <a:t>Motorola Video Conferencing</a:t>
            </a:r>
          </a:p>
          <a:p>
            <a:r>
              <a:rPr lang="en-US" sz="1000" dirty="0">
                <a:hlinkClick r:id="rId15"/>
              </a:rPr>
              <a:t>https://www.slideserve.com/bailey/video-conferencing-unit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659427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5A049D02-B787-4200-9A68-12CE7ABF0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466"/>
            <a:ext cx="9144000" cy="652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5008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D4EE2-3770-4BB7-8C49-90F05DC41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457834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Interface Message Processor</a:t>
            </a:r>
          </a:p>
        </p:txBody>
      </p:sp>
      <p:pic>
        <p:nvPicPr>
          <p:cNvPr id="3074" name="Picture 2" descr="How ARPANET Works | HowStuffWorks">
            <a:extLst>
              <a:ext uri="{FF2B5EF4-FFF2-40B4-BE49-F238E27FC236}">
                <a16:creationId xmlns:a16="http://schemas.microsoft.com/office/drawing/2014/main" id="{42143396-3260-4409-A882-2B5E38240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295" y="69634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2419762-B107-46CA-B710-386D40490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266" y="626400"/>
            <a:ext cx="2434590" cy="504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57249E0D-3B6C-4CEA-85FB-6A9C9188C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4" y="3071673"/>
            <a:ext cx="6469847" cy="363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15028D-BADB-4DAB-8058-31086962C940}"/>
              </a:ext>
            </a:extLst>
          </p:cNvPr>
          <p:cNvSpPr txBox="1"/>
          <p:nvPr/>
        </p:nvSpPr>
        <p:spPr>
          <a:xfrm>
            <a:off x="5207195" y="6231600"/>
            <a:ext cx="39368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LINK:</a:t>
            </a:r>
          </a:p>
          <a:p>
            <a:r>
              <a:rPr lang="en-US" dirty="0"/>
              <a:t>https://en.wikipedia.org/wiki/ARPANET</a:t>
            </a:r>
          </a:p>
        </p:txBody>
      </p:sp>
    </p:spTree>
    <p:extLst>
      <p:ext uri="{BB962C8B-B14F-4D97-AF65-F5344CB8AC3E}">
        <p14:creationId xmlns:p14="http://schemas.microsoft.com/office/powerpoint/2010/main" val="3280568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76E548CA-C9DB-138C-4FB5-4BD625F4E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540" y="405634"/>
            <a:ext cx="2702789" cy="384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065A4E-0457-4709-9EC4-26EFFA6D1193}"/>
              </a:ext>
            </a:extLst>
          </p:cNvPr>
          <p:cNvSpPr txBox="1"/>
          <p:nvPr/>
        </p:nvSpPr>
        <p:spPr>
          <a:xfrm>
            <a:off x="1709213" y="-15006"/>
            <a:ext cx="5379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Battery Eliminators – No need to buy batteries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C570789-E6E2-4B98-B899-1E1CE3645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330" y="383381"/>
            <a:ext cx="1577402" cy="237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Philco - Wikipedia">
            <a:extLst>
              <a:ext uri="{FF2B5EF4-FFF2-40B4-BE49-F238E27FC236}">
                <a16:creationId xmlns:a16="http://schemas.microsoft.com/office/drawing/2014/main" id="{F169012F-B7A6-464A-A785-D41A395A0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55" y="383381"/>
            <a:ext cx="4893995" cy="391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intage radio battery eliminator: Search Result | eBay">
            <a:extLst>
              <a:ext uri="{FF2B5EF4-FFF2-40B4-BE49-F238E27FC236}">
                <a16:creationId xmlns:a16="http://schemas.microsoft.com/office/drawing/2014/main" id="{839FCCC9-1E79-4B4E-B8EB-1C9BBD5E8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019" y="703748"/>
            <a:ext cx="2147843" cy="357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AD64D45-699D-4677-89A2-17A68B55682C}"/>
              </a:ext>
            </a:extLst>
          </p:cNvPr>
          <p:cNvSpPr txBox="1"/>
          <p:nvPr/>
        </p:nvSpPr>
        <p:spPr>
          <a:xfrm>
            <a:off x="3585904" y="5339689"/>
            <a:ext cx="530606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1920s ~ 35% of US households had electricity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As more US households had electricity, Battery Eliminators Became Popular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Battery Eliminators = Power Supply</a:t>
            </a:r>
          </a:p>
        </p:txBody>
      </p:sp>
      <p:pic>
        <p:nvPicPr>
          <p:cNvPr id="8" name="Picture 7" descr="A black computer tower&#10;&#10;Description automatically generated with low confidence">
            <a:extLst>
              <a:ext uri="{FF2B5EF4-FFF2-40B4-BE49-F238E27FC236}">
                <a16:creationId xmlns:a16="http://schemas.microsoft.com/office/drawing/2014/main" id="{412C894B-3434-43CA-BCD4-D8FD46C6DF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9021"/>
            <a:ext cx="3511943" cy="2633957"/>
          </a:xfrm>
          <a:prstGeom prst="rect">
            <a:avLst/>
          </a:prstGeom>
        </p:spPr>
      </p:pic>
      <p:pic>
        <p:nvPicPr>
          <p:cNvPr id="9" name="Picture 8" descr="A picture containing indoor, electronics, camera&#10;&#10;Description automatically generated">
            <a:extLst>
              <a:ext uri="{FF2B5EF4-FFF2-40B4-BE49-F238E27FC236}">
                <a16:creationId xmlns:a16="http://schemas.microsoft.com/office/drawing/2014/main" id="{EB07D3B7-CEC6-4B6A-B977-31B441EC69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063" y="2781637"/>
            <a:ext cx="1619937" cy="216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31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62C8B-F15E-441C-8D46-76BF2712A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200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MOTOROLA – The Beginning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A8A334-6221-86BE-BC27-B01BD541D7D9}"/>
              </a:ext>
            </a:extLst>
          </p:cNvPr>
          <p:cNvSpPr txBox="1"/>
          <p:nvPr/>
        </p:nvSpPr>
        <p:spPr>
          <a:xfrm>
            <a:off x="0" y="1047416"/>
            <a:ext cx="9143999" cy="5576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1928 Motorola started in Chicago, Illinois, as Galvin Manufacturing Corporation by building battery eliminators.</a:t>
            </a: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Brothers, Paul V. and Joseph E. Galvin, purchased the bankrupt Stewart Battery Company's battery-eliminator plans and manufacturing equipment at auction for $750.</a:t>
            </a: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Galvin Manufacturing started making Battery Eliminators</a:t>
            </a: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Radio manufacturers started to integrate power supplies into their radios and the market for Battery Eliminators soon became obsolete.</a:t>
            </a: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Galvin Manufacturing needed other products</a:t>
            </a:r>
          </a:p>
          <a:p>
            <a:pPr marL="285750" indent="-285750" defTabSz="914400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F8271B4-52E8-3255-E46C-18E4FE680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50" y="2685893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ext, electronics, loudspeaker&#10;&#10;Description automatically generated">
            <a:extLst>
              <a:ext uri="{FF2B5EF4-FFF2-40B4-BE49-F238E27FC236}">
                <a16:creationId xmlns:a16="http://schemas.microsoft.com/office/drawing/2014/main" id="{08323AF7-73C3-40B7-9E87-C174697D0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974" y="2380444"/>
            <a:ext cx="4393375" cy="239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3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extLst>
              <a:ext uri="{FF2B5EF4-FFF2-40B4-BE49-F238E27FC236}">
                <a16:creationId xmlns:a16="http://schemas.microsoft.com/office/drawing/2014/main" id="{BA92DECB-95FD-398B-C9E2-538D9536F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0991"/>
            <a:ext cx="3616276" cy="81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647DFDF-E17B-43DA-90EF-77A29F83E5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14775"/>
            <a:ext cx="3252998" cy="3070864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C3585F5-865F-4135-94D3-9532A64AB8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276" y="-10157"/>
            <a:ext cx="2768600" cy="3098800"/>
          </a:xfrm>
          <a:prstGeom prst="rect">
            <a:avLst/>
          </a:prstGeom>
        </p:spPr>
      </p:pic>
      <p:pic>
        <p:nvPicPr>
          <p:cNvPr id="10" name="Picture 9" descr="A picture containing text, road, truck, outdoor&#10;&#10;Description automatically generated">
            <a:extLst>
              <a:ext uri="{FF2B5EF4-FFF2-40B4-BE49-F238E27FC236}">
                <a16:creationId xmlns:a16="http://schemas.microsoft.com/office/drawing/2014/main" id="{5AF0CCF6-E354-4491-BC55-CDFC59B5F8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998" y="3810707"/>
            <a:ext cx="3295309" cy="3098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87EEDA5-2BFB-4A34-8EC5-B838F0C886E0}"/>
              </a:ext>
            </a:extLst>
          </p:cNvPr>
          <p:cNvSpPr txBox="1"/>
          <p:nvPr/>
        </p:nvSpPr>
        <p:spPr>
          <a:xfrm>
            <a:off x="6384876" y="720386"/>
            <a:ext cx="2768600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Paul Galvin learned that some radio technicians were installing sets in cars</a:t>
            </a:r>
            <a:r>
              <a:rPr lang="en-US" sz="1400" dirty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02122"/>
                </a:solidFill>
                <a:latin typeface="Arial" panose="020B0604020202020204" pitchFamily="34" charset="0"/>
              </a:rPr>
              <a:t>C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hallenged his engineers to design an inexpensive car radio that could be installed in most vehicles. </a:t>
            </a:r>
            <a:endParaRPr lang="en-US" sz="14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Galvin demonstrated a working model of the radio at the June 1930 Radio Manufacturers Association convention in Atlantic City, New Jersey.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02122"/>
                </a:solidFill>
                <a:latin typeface="Arial" panose="020B0604020202020204" pitchFamily="34" charset="0"/>
              </a:rPr>
              <a:t>B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rought home enough orders to keep the company in business.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“Motorola” was created by linking "motor" (for motorcar) with "ola" (from </a:t>
            </a:r>
            <a:r>
              <a:rPr lang="en-US" sz="14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Victrola"/>
              </a:rPr>
              <a:t>Victrola</a:t>
            </a:r>
            <a:r>
              <a:rPr lang="en-US" sz="14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</a:t>
            </a:r>
            <a:endParaRPr 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09C69F-E31A-4C2A-967D-1B10B0EC4483}"/>
              </a:ext>
            </a:extLst>
          </p:cNvPr>
          <p:cNvSpPr txBox="1"/>
          <p:nvPr/>
        </p:nvSpPr>
        <p:spPr>
          <a:xfrm>
            <a:off x="6566817" y="4843641"/>
            <a:ext cx="240471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02122"/>
                </a:solidFill>
                <a:latin typeface="Arial" panose="020B0604020202020204" pitchFamily="34" charset="0"/>
              </a:rPr>
              <a:t>“Motorola” was created by linking "motor" (for motorcar) with "ola" (from Victrola)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02122"/>
                </a:solidFill>
                <a:latin typeface="Arial" panose="020B0604020202020204" pitchFamily="34" charset="0"/>
              </a:rPr>
              <a:t>Motorola went public in 1943,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202122"/>
                </a:solidFill>
                <a:latin typeface="Arial" panose="020B0604020202020204" pitchFamily="34" charset="0"/>
              </a:rPr>
              <a:t>became Motorola, Inc. in 1947</a:t>
            </a:r>
          </a:p>
        </p:txBody>
      </p:sp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4838BD6-A86F-4EE3-9364-2F01C86E6B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621923" cy="2710832"/>
          </a:xfrm>
          <a:prstGeom prst="rect">
            <a:avLst/>
          </a:prstGeom>
        </p:spPr>
      </p:pic>
      <p:pic>
        <p:nvPicPr>
          <p:cNvPr id="17" name="Picture 16" descr="A picture containing text, truck, outdoor, road&#10;&#10;Description automatically generated">
            <a:extLst>
              <a:ext uri="{FF2B5EF4-FFF2-40B4-BE49-F238E27FC236}">
                <a16:creationId xmlns:a16="http://schemas.microsoft.com/office/drawing/2014/main" id="{E4B70F63-EB68-4D10-9004-2D60AD7AE5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921" y="3810707"/>
            <a:ext cx="3282556" cy="205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067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1940S VINTAGE Motorola Tube Short Wave AM Radio Model 61T21 Rare Antique  Radio $25.00 - PicClick">
            <a:extLst>
              <a:ext uri="{FF2B5EF4-FFF2-40B4-BE49-F238E27FC236}">
                <a16:creationId xmlns:a16="http://schemas.microsoft.com/office/drawing/2014/main" id="{5626DBE5-A92B-4A8D-9A7B-0F7CE282D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807" y="5016037"/>
            <a:ext cx="3098493" cy="206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E1145B5-687B-4795-93BA-9B9A45EEF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156" y="2537914"/>
            <a:ext cx="4648870" cy="268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C15CEC1-A611-4409-B44D-0AA446DA2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438" y="16186"/>
            <a:ext cx="2425588" cy="258136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E44E06E-4832-41C5-83E1-08ADBFFB3D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156" y="5690"/>
            <a:ext cx="2223282" cy="2641422"/>
          </a:xfrm>
          <a:prstGeom prst="rect">
            <a:avLst/>
          </a:prstGeom>
        </p:spPr>
      </p:pic>
      <p:pic>
        <p:nvPicPr>
          <p:cNvPr id="12" name="Picture 11" descr="A picture containing text, appliance&#10;&#10;Description automatically generated">
            <a:extLst>
              <a:ext uri="{FF2B5EF4-FFF2-40B4-BE49-F238E27FC236}">
                <a16:creationId xmlns:a16="http://schemas.microsoft.com/office/drawing/2014/main" id="{B9076F99-10DD-464B-8274-F71510E7F1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2" y="4513519"/>
            <a:ext cx="1667334" cy="2501001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487A5BF3-C3F8-4EF2-8E11-4295645ADA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75" y="3505201"/>
            <a:ext cx="2320791" cy="3481186"/>
          </a:xfrm>
          <a:prstGeom prst="rect">
            <a:avLst/>
          </a:prstGeom>
        </p:spPr>
      </p:pic>
      <p:pic>
        <p:nvPicPr>
          <p:cNvPr id="23" name="Picture 2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1F976BBB-794B-4884-9997-D0DCA302FA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71" y="16186"/>
            <a:ext cx="2178832" cy="4497333"/>
          </a:xfrm>
          <a:prstGeom prst="rect">
            <a:avLst/>
          </a:prstGeom>
        </p:spPr>
      </p:pic>
      <p:pic>
        <p:nvPicPr>
          <p:cNvPr id="7172" name="Picture 4" descr="Vintage 1940's Motorola Television/Radio press magazine advertisement for  television radio show 1949 Stock Photo - Alamy">
            <a:extLst>
              <a:ext uri="{FF2B5EF4-FFF2-40B4-BE49-F238E27FC236}">
                <a16:creationId xmlns:a16="http://schemas.microsoft.com/office/drawing/2014/main" id="{5E6069E7-0D76-4537-8C98-02FB04008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279" y="16187"/>
            <a:ext cx="2439887" cy="348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Image 1 - vintage MOTOROLA 61-F RADIO / PHONO part:  WOOD SHELL w/ RECORD PLAYER &amp;amp; SPEAKER">
            <a:extLst>
              <a:ext uri="{FF2B5EF4-FFF2-40B4-BE49-F238E27FC236}">
                <a16:creationId xmlns:a16="http://schemas.microsoft.com/office/drawing/2014/main" id="{FD1A59AD-95A1-4641-B090-6934619E0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231" y="5218045"/>
            <a:ext cx="1341864" cy="162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791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EA09C-5AC7-48D4-B95D-C240B9B1E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794" y="563001"/>
            <a:ext cx="4503506" cy="580536"/>
          </a:xfrm>
        </p:spPr>
        <p:txBody>
          <a:bodyPr>
            <a:noAutofit/>
          </a:bodyPr>
          <a:lstStyle/>
          <a:p>
            <a:r>
              <a:rPr lang="en-US" sz="2000" b="1" dirty="0"/>
              <a:t>Motorola tried other automotive products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62821A-1310-49C1-BB18-7E764E73D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979" y="1857982"/>
            <a:ext cx="5107021" cy="3507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8316BE-27A1-4F7C-A3E7-1E35E0E31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54794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063331-F016-460E-8BAB-8A10C9713E9E}"/>
              </a:ext>
            </a:extLst>
          </p:cNvPr>
          <p:cNvSpPr txBox="1"/>
          <p:nvPr/>
        </p:nvSpPr>
        <p:spPr>
          <a:xfrm>
            <a:off x="5151304" y="5895258"/>
            <a:ext cx="33048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 . . . not all were successful.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330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DBFF7-64A9-77CD-0836-574498DDF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365126"/>
            <a:ext cx="8810625" cy="378235"/>
          </a:xfrm>
        </p:spPr>
        <p:txBody>
          <a:bodyPr>
            <a:noAutofit/>
          </a:bodyPr>
          <a:lstStyle/>
          <a:p>
            <a:pPr algn="ctr" defTabSz="457200"/>
            <a:r>
              <a:rPr lang="en-US" sz="1800" dirty="0">
                <a:latin typeface="+mn-lt"/>
                <a:ea typeface="+mn-ea"/>
                <a:cs typeface="+mn-cs"/>
              </a:rPr>
              <a:t>A Brief History of Semiconductors</a:t>
            </a:r>
            <a:br>
              <a:rPr lang="en-US" sz="1800" dirty="0">
                <a:latin typeface="+mn-lt"/>
                <a:ea typeface="+mn-ea"/>
                <a:cs typeface="+mn-cs"/>
              </a:rPr>
            </a:br>
            <a:r>
              <a:rPr lang="en-US" sz="1800" dirty="0">
                <a:latin typeface="+mn-lt"/>
                <a:ea typeface="+mn-ea"/>
                <a:cs typeface="+mn-cs"/>
              </a:rPr>
              <a:t>from Conception to the first Transistor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FE888B-0971-6A7A-CE19-B6329CBDE2A4}"/>
              </a:ext>
            </a:extLst>
          </p:cNvPr>
          <p:cNvSpPr txBox="1"/>
          <p:nvPr/>
        </p:nvSpPr>
        <p:spPr>
          <a:xfrm>
            <a:off x="1" y="938142"/>
            <a:ext cx="914400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Earliest Semiconductor application – Crystal Radio Cat Whisker, point contact rectifier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1909 - Physicist William Eccles discovered the crystal diode oscillator.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1926 - Physicist Julius Edgar Lilienfeld proposed and patented the concept of a field-effect transistor.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1947 - American physicists William Shockley, John Bardeen and </a:t>
            </a:r>
            <a:br>
              <a:rPr lang="en-US" dirty="0"/>
            </a:br>
            <a:r>
              <a:rPr lang="en-US" dirty="0"/>
              <a:t>Walter Brattain demonstrate point contact transistor at Bell Labs.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1949 - Motorola started a research and development laboratory in </a:t>
            </a:r>
            <a:br>
              <a:rPr lang="en-US" dirty="0"/>
            </a:br>
            <a:r>
              <a:rPr lang="en-US" dirty="0"/>
              <a:t>Phoenix, Arizona, to research new solid-state technology. (Dan Noble) </a:t>
            </a:r>
          </a:p>
          <a:p>
            <a:pPr marL="285750" marR="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1952 April - Over 100 representatives from 40 companies that had paid a $25,000 patent-licensing fee came for a nine-day Transistor Technology Symposium, including a visit to Western Electric's ultramodern transistor manufacturing plant in Allentown, PA.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There were participants from such electronics titans as GE and RCA, as well as from then-small firms like Texas Instruments and Sony.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1952 – Motorola licenses transistor technology from Bell Labs.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Early Applications: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Power Supplies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Amplifier output stage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Automotive Alternators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1962 – Motorola Semiconductor had more than 4,000 components in the market.</a:t>
            </a:r>
          </a:p>
          <a:p>
            <a:endParaRPr lang="en-US" dirty="0"/>
          </a:p>
        </p:txBody>
      </p:sp>
      <p:pic>
        <p:nvPicPr>
          <p:cNvPr id="7" name="Picture 6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BC093DF4-1710-4D40-BA14-71C86C171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580" y="1953591"/>
            <a:ext cx="1211442" cy="161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226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2644</TotalTime>
  <Words>1755</Words>
  <Application>Microsoft Office PowerPoint</Application>
  <PresentationFormat>On-screen Show (4:3)</PresentationFormat>
  <Paragraphs>380</Paragraphs>
  <Slides>34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Linux Libertine</vt:lpstr>
      <vt:lpstr>Arial</vt:lpstr>
      <vt:lpstr>Calibri</vt:lpstr>
      <vt:lpstr>Calibri Light</vt:lpstr>
      <vt:lpstr>Verdana</vt:lpstr>
      <vt:lpstr>Vrinda</vt:lpstr>
      <vt:lpstr>Office Theme</vt:lpstr>
      <vt:lpstr>A Brief History of Motorola with a Focus on Semiconductors in the ‘70s, ‘80s &amp; ‘90s </vt:lpstr>
      <vt:lpstr>Agenda</vt:lpstr>
      <vt:lpstr>PowerPoint Presentation</vt:lpstr>
      <vt:lpstr>PowerPoint Presentation</vt:lpstr>
      <vt:lpstr>MOTOROLA – The Beginning</vt:lpstr>
      <vt:lpstr>PowerPoint Presentation</vt:lpstr>
      <vt:lpstr>PowerPoint Presentation</vt:lpstr>
      <vt:lpstr>Motorola tried other automotive products</vt:lpstr>
      <vt:lpstr>A Brief History of Semiconductors from Conception to the first Transistor</vt:lpstr>
      <vt:lpstr>Logic</vt:lpstr>
      <vt:lpstr>Logic Family Examples</vt:lpstr>
      <vt:lpstr>Linear &amp; Interface</vt:lpstr>
      <vt:lpstr>Driven by Mainframe Technology</vt:lpstr>
      <vt:lpstr>Consumer</vt:lpstr>
      <vt:lpstr>Discrete</vt:lpstr>
      <vt:lpstr>Specialty</vt:lpstr>
      <vt:lpstr>Solar Power Systems</vt:lpstr>
      <vt:lpstr>Liquid-Crystal Displays</vt:lpstr>
      <vt:lpstr>Memories</vt:lpstr>
      <vt:lpstr>Memory System 3000</vt:lpstr>
      <vt:lpstr>Packages – Speed Ranges – Temp Ranges </vt:lpstr>
      <vt:lpstr>Processors &amp; Peripherals</vt:lpstr>
      <vt:lpstr>MC14500B 1-bit Processor (1977)</vt:lpstr>
      <vt:lpstr>PowerPoint Presentation</vt:lpstr>
      <vt:lpstr>APPLICATIONS</vt:lpstr>
      <vt:lpstr>Digital Signal Processing</vt:lpstr>
      <vt:lpstr>PowerPoint Presentation</vt:lpstr>
      <vt:lpstr>4G LTE Prototype Development &amp; Demo Platform</vt:lpstr>
      <vt:lpstr>PowerPoint Presentation</vt:lpstr>
      <vt:lpstr>Motorola Semiconductor Products Sector Split</vt:lpstr>
      <vt:lpstr>THANK YOU  For your time</vt:lpstr>
      <vt:lpstr>Links</vt:lpstr>
      <vt:lpstr>PowerPoint Presentation</vt:lpstr>
      <vt:lpstr>Interface Message Processor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Collins</dc:creator>
  <cp:lastModifiedBy>Michael Collins</cp:lastModifiedBy>
  <cp:revision>292</cp:revision>
  <cp:lastPrinted>2022-05-09T18:44:41Z</cp:lastPrinted>
  <dcterms:created xsi:type="dcterms:W3CDTF">2022-01-26T23:00:57Z</dcterms:created>
  <dcterms:modified xsi:type="dcterms:W3CDTF">2022-08-19T01:11:49Z</dcterms:modified>
</cp:coreProperties>
</file>