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57" r:id="rId3"/>
    <p:sldId id="256" r:id="rId4"/>
    <p:sldId id="272" r:id="rId5"/>
    <p:sldId id="273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48" autoAdjust="0"/>
  </p:normalViewPr>
  <p:slideViewPr>
    <p:cSldViewPr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94E-2"/>
          <c:y val="5.0251256281406975E-2"/>
          <c:w val="0.80623279639512047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chemeClr val="accent1"/>
            </a:solidFill>
            <a:ln w="1567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 formatCode="m/d/yyyy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89</c:v>
                </c:pt>
                <c:pt idx="1">
                  <c:v>77</c:v>
                </c:pt>
                <c:pt idx="2">
                  <c:v>98</c:v>
                </c:pt>
                <c:pt idx="3">
                  <c:v>108</c:v>
                </c:pt>
                <c:pt idx="4">
                  <c:v>152</c:v>
                </c:pt>
                <c:pt idx="5">
                  <c:v>168</c:v>
                </c:pt>
                <c:pt idx="6">
                  <c:v>220</c:v>
                </c:pt>
                <c:pt idx="7">
                  <c:v>215</c:v>
                </c:pt>
                <c:pt idx="8">
                  <c:v>184</c:v>
                </c:pt>
                <c:pt idx="9">
                  <c:v>206</c:v>
                </c:pt>
                <c:pt idx="10">
                  <c:v>187</c:v>
                </c:pt>
                <c:pt idx="11">
                  <c:v>175</c:v>
                </c:pt>
                <c:pt idx="12">
                  <c:v>188</c:v>
                </c:pt>
                <c:pt idx="13">
                  <c:v>219</c:v>
                </c:pt>
                <c:pt idx="14">
                  <c:v>287</c:v>
                </c:pt>
                <c:pt idx="15">
                  <c:v>307</c:v>
                </c:pt>
                <c:pt idx="16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B-49B3-A676-C8BDCC01B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485471"/>
        <c:axId val="1"/>
      </c:barChart>
      <c:dateAx>
        <c:axId val="167948547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79485471"/>
        <c:crosses val="autoZero"/>
        <c:crossBetween val="between"/>
      </c:valAx>
      <c:spPr>
        <a:noFill/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82871909945793"/>
          <c:y val="0.18168408589644858"/>
          <c:w val="8.5763092193706814E-2"/>
          <c:h val="4.7455535123977766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047872462580555E-2"/>
          <c:y val="5.3608897690183947E-2"/>
          <c:w val="0.66834170854271513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ln w="1568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 formatCode="m/d/yyyy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89</c:v>
                </c:pt>
                <c:pt idx="1">
                  <c:v>77</c:v>
                </c:pt>
                <c:pt idx="2">
                  <c:v>98</c:v>
                </c:pt>
                <c:pt idx="3">
                  <c:v>108</c:v>
                </c:pt>
                <c:pt idx="4">
                  <c:v>152</c:v>
                </c:pt>
                <c:pt idx="5">
                  <c:v>168</c:v>
                </c:pt>
                <c:pt idx="6">
                  <c:v>220</c:v>
                </c:pt>
                <c:pt idx="7">
                  <c:v>215</c:v>
                </c:pt>
                <c:pt idx="8">
                  <c:v>184</c:v>
                </c:pt>
                <c:pt idx="9">
                  <c:v>206</c:v>
                </c:pt>
                <c:pt idx="10">
                  <c:v>187</c:v>
                </c:pt>
                <c:pt idx="11">
                  <c:v>175</c:v>
                </c:pt>
                <c:pt idx="12">
                  <c:v>188</c:v>
                </c:pt>
                <c:pt idx="13">
                  <c:v>219</c:v>
                </c:pt>
                <c:pt idx="14">
                  <c:v>287</c:v>
                </c:pt>
                <c:pt idx="15">
                  <c:v>307</c:v>
                </c:pt>
                <c:pt idx="16">
                  <c:v>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3B-4077-B14A-94BACAF68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959936"/>
        <c:axId val="1"/>
      </c:lineChart>
      <c:dateAx>
        <c:axId val="80095993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00959936"/>
        <c:crosses val="autoZero"/>
        <c:crossBetween val="midCat"/>
      </c:valAx>
      <c:spPr>
        <a:noFill/>
        <a:ln w="156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30858542146042"/>
          <c:y val="0.20628750091497525"/>
          <c:w val="0.15994623996397239"/>
          <c:h val="7.6000041827440884E-2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161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103</c:v>
                </c:pt>
                <c:pt idx="1">
                  <c:v>140</c:v>
                </c:pt>
                <c:pt idx="2">
                  <c:v>157</c:v>
                </c:pt>
                <c:pt idx="3">
                  <c:v>200</c:v>
                </c:pt>
                <c:pt idx="4">
                  <c:v>198</c:v>
                </c:pt>
                <c:pt idx="5">
                  <c:v>159</c:v>
                </c:pt>
                <c:pt idx="6">
                  <c:v>174</c:v>
                </c:pt>
                <c:pt idx="7">
                  <c:v>162</c:v>
                </c:pt>
                <c:pt idx="8">
                  <c:v>152</c:v>
                </c:pt>
                <c:pt idx="9">
                  <c:v>168</c:v>
                </c:pt>
                <c:pt idx="10">
                  <c:v>181</c:v>
                </c:pt>
                <c:pt idx="11">
                  <c:v>218</c:v>
                </c:pt>
                <c:pt idx="12">
                  <c:v>229</c:v>
                </c:pt>
                <c:pt idx="1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0-48C5-9954-99142F9CB8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161">
                <a:noFill/>
              </a:ln>
            </c:spPr>
            <c:txPr>
              <a:bodyPr/>
              <a:lstStyle/>
              <a:p>
                <a:pPr>
                  <a:defRPr sz="178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</c:v>
                </c:pt>
                <c:pt idx="1">
                  <c:v>12</c:v>
                </c:pt>
                <c:pt idx="2">
                  <c:v>11</c:v>
                </c:pt>
                <c:pt idx="3">
                  <c:v>20</c:v>
                </c:pt>
                <c:pt idx="4">
                  <c:v>17</c:v>
                </c:pt>
                <c:pt idx="5">
                  <c:v>25</c:v>
                </c:pt>
                <c:pt idx="6">
                  <c:v>32</c:v>
                </c:pt>
                <c:pt idx="7">
                  <c:v>25</c:v>
                </c:pt>
                <c:pt idx="8">
                  <c:v>23</c:v>
                </c:pt>
                <c:pt idx="9">
                  <c:v>20</c:v>
                </c:pt>
                <c:pt idx="10">
                  <c:v>38</c:v>
                </c:pt>
                <c:pt idx="11">
                  <c:v>69</c:v>
                </c:pt>
                <c:pt idx="12">
                  <c:v>78</c:v>
                </c:pt>
                <c:pt idx="13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0-48C5-9954-99142F9CB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531488"/>
        <c:axId val="1"/>
      </c:barChart>
      <c:catAx>
        <c:axId val="6435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3531488"/>
        <c:crosses val="autoZero"/>
        <c:crossBetween val="between"/>
      </c:valAx>
      <c:spPr>
        <a:noFill/>
        <a:ln w="25352">
          <a:noFill/>
        </a:ln>
      </c:spPr>
    </c:plotArea>
    <c:legend>
      <c:legendPos val="r"/>
      <c:layout>
        <c:manualLayout>
          <c:xMode val="edge"/>
          <c:yMode val="edge"/>
          <c:x val="0.7854671280276817"/>
          <c:y val="0.42950108459869846"/>
          <c:w val="0.20415224913494812"/>
          <c:h val="0.143167028199566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7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30A-4576-A33D-E7ECD4B56B40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0A-4576-A33D-E7ECD4B56B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20</c:v>
                </c:pt>
                <c:pt idx="3">
                  <c:v>17</c:v>
                </c:pt>
                <c:pt idx="4">
                  <c:v>25</c:v>
                </c:pt>
                <c:pt idx="5">
                  <c:v>32</c:v>
                </c:pt>
                <c:pt idx="6">
                  <c:v>25</c:v>
                </c:pt>
                <c:pt idx="7">
                  <c:v>23</c:v>
                </c:pt>
                <c:pt idx="8">
                  <c:v>20</c:v>
                </c:pt>
                <c:pt idx="9">
                  <c:v>38</c:v>
                </c:pt>
                <c:pt idx="10">
                  <c:v>69</c:v>
                </c:pt>
                <c:pt idx="11">
                  <c:v>78</c:v>
                </c:pt>
                <c:pt idx="1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0A-4576-A33D-E7ECD4B56B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23</c:v>
                </c:pt>
                <c:pt idx="4">
                  <c:v>16</c:v>
                </c:pt>
                <c:pt idx="5" formatCode="General">
                  <c:v>29</c:v>
                </c:pt>
                <c:pt idx="6" formatCode="General">
                  <c:v>19</c:v>
                </c:pt>
                <c:pt idx="7" formatCode="General">
                  <c:v>13</c:v>
                </c:pt>
                <c:pt idx="8" formatCode="General">
                  <c:v>11</c:v>
                </c:pt>
                <c:pt idx="9" formatCode="General">
                  <c:v>18</c:v>
                </c:pt>
                <c:pt idx="10" formatCode="General">
                  <c:v>49</c:v>
                </c:pt>
                <c:pt idx="11" formatCode="General">
                  <c:v>35</c:v>
                </c:pt>
                <c:pt idx="12" formatCode="General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0A-4576-A33D-E7ECD4B56B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99</c:v>
                </c:pt>
                <c:pt idx="1">
                  <c:v>122</c:v>
                </c:pt>
                <c:pt idx="2">
                  <c:v>167</c:v>
                </c:pt>
                <c:pt idx="3">
                  <c:v>160</c:v>
                </c:pt>
                <c:pt idx="4">
                  <c:v>129</c:v>
                </c:pt>
                <c:pt idx="5" formatCode="General">
                  <c:v>131</c:v>
                </c:pt>
                <c:pt idx="6" formatCode="General">
                  <c:v>127</c:v>
                </c:pt>
                <c:pt idx="7" formatCode="General">
                  <c:v>124</c:v>
                </c:pt>
                <c:pt idx="8" formatCode="General">
                  <c:v>145</c:v>
                </c:pt>
                <c:pt idx="9" formatCode="General">
                  <c:v>146</c:v>
                </c:pt>
                <c:pt idx="10" formatCode="General">
                  <c:v>148</c:v>
                </c:pt>
                <c:pt idx="11" formatCode="General">
                  <c:v>175</c:v>
                </c:pt>
                <c:pt idx="12" formatCode="General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0A-4576-A33D-E7ECD4B56B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A-4576-A33D-E7ECD4B56B4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0A-4576-A33D-E7ECD4B56B4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0A-4576-A33D-E7ECD4B56B4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0A-4576-A33D-E7ECD4B56B4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0A-4576-A33D-E7ECD4B56B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 formatCode="General">
                  <c:v>6</c:v>
                </c:pt>
                <c:pt idx="6" formatCode="General">
                  <c:v>6</c:v>
                </c:pt>
                <c:pt idx="7" formatCode="General">
                  <c:v>8</c:v>
                </c:pt>
                <c:pt idx="8" formatCode="General">
                  <c:v>8</c:v>
                </c:pt>
                <c:pt idx="9" formatCode="General">
                  <c:v>9</c:v>
                </c:pt>
                <c:pt idx="10" formatCode="General">
                  <c:v>11</c:v>
                </c:pt>
                <c:pt idx="11" formatCode="General">
                  <c:v>15</c:v>
                </c:pt>
                <c:pt idx="12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0A-4576-A33D-E7ECD4B56B4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140</c:v>
                </c:pt>
                <c:pt idx="1">
                  <c:v>157</c:v>
                </c:pt>
                <c:pt idx="2">
                  <c:v>200</c:v>
                </c:pt>
                <c:pt idx="3">
                  <c:v>198</c:v>
                </c:pt>
                <c:pt idx="4">
                  <c:v>159</c:v>
                </c:pt>
                <c:pt idx="5" formatCode="General">
                  <c:v>174</c:v>
                </c:pt>
                <c:pt idx="6" formatCode="General">
                  <c:v>162</c:v>
                </c:pt>
                <c:pt idx="7" formatCode="General">
                  <c:v>152</c:v>
                </c:pt>
                <c:pt idx="8" formatCode="General">
                  <c:v>168</c:v>
                </c:pt>
                <c:pt idx="9" formatCode="General">
                  <c:v>181</c:v>
                </c:pt>
                <c:pt idx="10" formatCode="General">
                  <c:v>218</c:v>
                </c:pt>
                <c:pt idx="11" formatCode="General">
                  <c:v>229</c:v>
                </c:pt>
                <c:pt idx="12" formatCode="General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0A-4576-A33D-E7ECD4B56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096384"/>
        <c:axId val="1"/>
      </c:barChart>
      <c:catAx>
        <c:axId val="9630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96309638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9589575639328268E-2"/>
                  <c:y val="1.8719395150233087E-3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1B-4B34-983C-3E4324CFE491}"/>
                </c:ext>
              </c:extLst>
            </c:dLbl>
            <c:dLbl>
              <c:idx val="1"/>
              <c:layout>
                <c:manualLayout>
                  <c:x val="-4.9748333449469259E-2"/>
                  <c:y val="-1.522936498609315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1B-4B34-983C-3E4324CFE491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1B-4B34-983C-3E4324CFE491}"/>
                </c:ext>
              </c:extLst>
            </c:dLbl>
            <c:dLbl>
              <c:idx val="3"/>
              <c:layout>
                <c:manualLayout>
                  <c:x val="4.9918704852158968E-3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1B-4B34-983C-3E4324CFE491}"/>
                </c:ext>
              </c:extLst>
            </c:dLbl>
            <c:dLbl>
              <c:idx val="4"/>
              <c:layout>
                <c:manualLayout>
                  <c:x val="-6.4678419622325968E-3"/>
                  <c:y val="-2.324362439769655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1B-4B34-983C-3E4324CFE491}"/>
                </c:ext>
              </c:extLst>
            </c:dLbl>
            <c:dLbl>
              <c:idx val="5"/>
              <c:layout>
                <c:manualLayout>
                  <c:x val="-2.5073746312684365E-2"/>
                  <c:y val="-1.4925373134328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20</c:v>
                </c:pt>
                <c:pt idx="3">
                  <c:v>17</c:v>
                </c:pt>
                <c:pt idx="4">
                  <c:v>25</c:v>
                </c:pt>
                <c:pt idx="5">
                  <c:v>32</c:v>
                </c:pt>
                <c:pt idx="6">
                  <c:v>25</c:v>
                </c:pt>
                <c:pt idx="7">
                  <c:v>23</c:v>
                </c:pt>
                <c:pt idx="8">
                  <c:v>20</c:v>
                </c:pt>
                <c:pt idx="9">
                  <c:v>38</c:v>
                </c:pt>
                <c:pt idx="10">
                  <c:v>69</c:v>
                </c:pt>
                <c:pt idx="11">
                  <c:v>78</c:v>
                </c:pt>
                <c:pt idx="12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1B-4B34-983C-3E4324CFE4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4.5830952546860843E-2"/>
                  <c:y val="-4.4977866572648564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1B-4B34-983C-3E4324CFE491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1B-4B34-983C-3E4324CFE491}"/>
                </c:ext>
              </c:extLst>
            </c:dLbl>
            <c:dLbl>
              <c:idx val="2"/>
              <c:layout>
                <c:manualLayout>
                  <c:x val="-4.8485587531647036E-3"/>
                  <c:y val="-3.542895757433305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1B-4B34-983C-3E4324CFE491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1B-4B34-983C-3E4324CFE491}"/>
                </c:ext>
              </c:extLst>
            </c:dLbl>
            <c:dLbl>
              <c:idx val="4"/>
              <c:layout>
                <c:manualLayout>
                  <c:x val="-3.4728125798434489E-3"/>
                  <c:y val="1.187017667567673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1B-4B34-983C-3E4324CFE491}"/>
                </c:ext>
              </c:extLst>
            </c:dLbl>
            <c:dLbl>
              <c:idx val="5"/>
              <c:layout>
                <c:manualLayout>
                  <c:x val="-1.7699115044247895E-2"/>
                  <c:y val="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23</c:v>
                </c:pt>
                <c:pt idx="4">
                  <c:v>16</c:v>
                </c:pt>
                <c:pt idx="5" formatCode="General">
                  <c:v>29</c:v>
                </c:pt>
                <c:pt idx="6" formatCode="General">
                  <c:v>19</c:v>
                </c:pt>
                <c:pt idx="7" formatCode="General">
                  <c:v>13</c:v>
                </c:pt>
                <c:pt idx="8" formatCode="General">
                  <c:v>11</c:v>
                </c:pt>
                <c:pt idx="9" formatCode="General">
                  <c:v>18</c:v>
                </c:pt>
                <c:pt idx="10" formatCode="General">
                  <c:v>49</c:v>
                </c:pt>
                <c:pt idx="11" formatCode="General">
                  <c:v>35</c:v>
                </c:pt>
                <c:pt idx="12" formatCode="General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71B-4B34-983C-3E4324CFE4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1B-4B34-983C-3E4324CFE491}"/>
                </c:ext>
              </c:extLst>
            </c:dLbl>
            <c:dLbl>
              <c:idx val="1"/>
              <c:layout>
                <c:manualLayout>
                  <c:x val="-4.169953313357954E-2"/>
                  <c:y val="-2.56945587025502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1B-4B34-983C-3E4324CFE491}"/>
                </c:ext>
              </c:extLst>
            </c:dLbl>
            <c:dLbl>
              <c:idx val="2"/>
              <c:layout>
                <c:manualLayout>
                  <c:x val="-2.4092281606392121E-2"/>
                  <c:y val="-3.296509578093782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1B-4B34-983C-3E4324CFE491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1B-4B34-983C-3E4324CFE491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1B-4B34-983C-3E4324CFE491}"/>
                </c:ext>
              </c:extLst>
            </c:dLbl>
            <c:dLbl>
              <c:idx val="5"/>
              <c:layout>
                <c:manualLayout>
                  <c:x val="-2.2123893805309734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99</c:v>
                </c:pt>
                <c:pt idx="1">
                  <c:v>122</c:v>
                </c:pt>
                <c:pt idx="2">
                  <c:v>167</c:v>
                </c:pt>
                <c:pt idx="3">
                  <c:v>160</c:v>
                </c:pt>
                <c:pt idx="4">
                  <c:v>129</c:v>
                </c:pt>
                <c:pt idx="5" formatCode="General">
                  <c:v>131</c:v>
                </c:pt>
                <c:pt idx="6" formatCode="General">
                  <c:v>127</c:v>
                </c:pt>
                <c:pt idx="7" formatCode="General">
                  <c:v>124</c:v>
                </c:pt>
                <c:pt idx="8" formatCode="General">
                  <c:v>145</c:v>
                </c:pt>
                <c:pt idx="9" formatCode="General">
                  <c:v>146</c:v>
                </c:pt>
                <c:pt idx="10" formatCode="General">
                  <c:v>148</c:v>
                </c:pt>
                <c:pt idx="11" formatCode="General">
                  <c:v>175</c:v>
                </c:pt>
                <c:pt idx="12" formatCode="General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71B-4B34-983C-3E4324CFE4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3.4488188976377954E-2"/>
                  <c:y val="2.4889332863242842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71B-4B34-983C-3E4324CFE491}"/>
                </c:ext>
              </c:extLst>
            </c:dLbl>
            <c:dLbl>
              <c:idx val="1"/>
              <c:layout>
                <c:manualLayout>
                  <c:x val="-3.3962906185399391E-2"/>
                  <c:y val="-1.937066635327300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71B-4B34-983C-3E4324CFE491}"/>
                </c:ext>
              </c:extLst>
            </c:dLbl>
            <c:dLbl>
              <c:idx val="2"/>
              <c:layout>
                <c:manualLayout>
                  <c:x val="-3.8455276055094884E-2"/>
                  <c:y val="-1.97063893132761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71B-4B34-983C-3E4324CFE491}"/>
                </c:ext>
              </c:extLst>
            </c:dLbl>
            <c:dLbl>
              <c:idx val="3"/>
              <c:layout>
                <c:manualLayout>
                  <c:x val="-3.7046198871158807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71B-4B34-983C-3E4324CFE491}"/>
                </c:ext>
              </c:extLst>
            </c:dLbl>
            <c:dLbl>
              <c:idx val="4"/>
              <c:layout>
                <c:manualLayout>
                  <c:x val="1.1499779341741575E-3"/>
                  <c:y val="3.041877228033063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 formatCode="General">
                  <c:v>6</c:v>
                </c:pt>
                <c:pt idx="6" formatCode="General">
                  <c:v>6</c:v>
                </c:pt>
                <c:pt idx="7" formatCode="General">
                  <c:v>8</c:v>
                </c:pt>
                <c:pt idx="8" formatCode="General">
                  <c:v>8</c:v>
                </c:pt>
                <c:pt idx="9" formatCode="General">
                  <c:v>9</c:v>
                </c:pt>
                <c:pt idx="10" formatCode="General">
                  <c:v>11</c:v>
                </c:pt>
                <c:pt idx="11" formatCode="General">
                  <c:v>15</c:v>
                </c:pt>
                <c:pt idx="12" formatCode="General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71B-4B34-983C-3E4324CFE4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71B-4B34-983C-3E4324CFE491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71B-4B34-983C-3E4324CFE491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71B-4B34-983C-3E4324CFE491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71B-4B34-983C-3E4324CFE491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140</c:v>
                </c:pt>
                <c:pt idx="1">
                  <c:v>157</c:v>
                </c:pt>
                <c:pt idx="2">
                  <c:v>200</c:v>
                </c:pt>
                <c:pt idx="3">
                  <c:v>198</c:v>
                </c:pt>
                <c:pt idx="4">
                  <c:v>159</c:v>
                </c:pt>
                <c:pt idx="5" formatCode="General">
                  <c:v>174</c:v>
                </c:pt>
                <c:pt idx="6" formatCode="General">
                  <c:v>162</c:v>
                </c:pt>
                <c:pt idx="7" formatCode="General">
                  <c:v>152</c:v>
                </c:pt>
                <c:pt idx="8" formatCode="General">
                  <c:v>168</c:v>
                </c:pt>
                <c:pt idx="9" formatCode="General">
                  <c:v>181</c:v>
                </c:pt>
                <c:pt idx="10" formatCode="General">
                  <c:v>218</c:v>
                </c:pt>
                <c:pt idx="11" formatCode="General">
                  <c:v>229</c:v>
                </c:pt>
                <c:pt idx="12" formatCode="General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371B-4B34-983C-3E4324CFE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390848"/>
        <c:axId val="1"/>
      </c:lineChart>
      <c:catAx>
        <c:axId val="147939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79390848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4973421710715923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25F-47B5-9752-BCEF8FB65C9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25F-47B5-9752-BCEF8FB65C9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5F-47B5-9752-BCEF8FB65C9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5F-47B5-9752-BCEF8FB65C9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5F-47B5-9752-BCEF8FB65C9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25F-47B5-9752-BCEF8FB65C9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25F-47B5-9752-BCEF8FB65C98}"/>
              </c:ext>
            </c:extLst>
          </c:dPt>
          <c:dLbls>
            <c:dLbl>
              <c:idx val="0"/>
              <c:layout>
                <c:manualLayout>
                  <c:x val="-1.1773248993252031E-2"/>
                  <c:y val="-0.1273640524176355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5F-47B5-9752-BCEF8FB65C98}"/>
                </c:ext>
              </c:extLst>
            </c:dLbl>
            <c:dLbl>
              <c:idx val="1"/>
              <c:layout>
                <c:manualLayout>
                  <c:x val="8.4058816299145522E-2"/>
                  <c:y val="-6.85659057960715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5F-47B5-9752-BCEF8FB65C98}"/>
                </c:ext>
              </c:extLst>
            </c:dLbl>
            <c:dLbl>
              <c:idx val="2"/>
              <c:layout>
                <c:manualLayout>
                  <c:x val="0.10952250411486884"/>
                  <c:y val="2.31266759525095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5F-47B5-9752-BCEF8FB65C98}"/>
                </c:ext>
              </c:extLst>
            </c:dLbl>
            <c:dLbl>
              <c:idx val="3"/>
              <c:layout>
                <c:manualLayout>
                  <c:x val="4.1177295557272876E-2"/>
                  <c:y val="-3.381178592345379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5F-47B5-9752-BCEF8FB65C98}"/>
                </c:ext>
              </c:extLst>
            </c:dLbl>
            <c:dLbl>
              <c:idx val="4"/>
              <c:layout>
                <c:manualLayout>
                  <c:x val="-3.1204186189464755E-3"/>
                  <c:y val="2.22403517249874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5F-47B5-9752-BCEF8FB65C98}"/>
                </c:ext>
              </c:extLst>
            </c:dLbl>
            <c:dLbl>
              <c:idx val="5"/>
              <c:layout>
                <c:manualLayout>
                  <c:x val="-4.3907534559803077E-2"/>
                  <c:y val="-9.82385324578110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5F-47B5-9752-BCEF8FB65C98}"/>
                </c:ext>
              </c:extLst>
            </c:dLbl>
            <c:dLbl>
              <c:idx val="6"/>
              <c:layout>
                <c:manualLayout>
                  <c:x val="-1.543602638598709E-2"/>
                  <c:y val="-5.6707315917640257E-2"/>
                </c:manualLayout>
              </c:layout>
              <c:numFmt formatCode="0%" sourceLinked="0"/>
              <c:spPr>
                <a:noFill/>
                <a:ln w="25321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5F-47B5-9752-BCEF8FB65C98}"/>
                </c:ext>
              </c:extLst>
            </c:dLbl>
            <c:numFmt formatCode="0%" sourceLinked="0"/>
            <c:spPr>
              <a:noFill/>
              <a:ln w="2524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24</c:v>
                </c:pt>
                <c:pt idx="3">
                  <c:v>181</c:v>
                </c:pt>
                <c:pt idx="4">
                  <c:v>35</c:v>
                </c:pt>
                <c:pt idx="5">
                  <c:v>10</c:v>
                </c:pt>
                <c:pt idx="6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5F-47B5-9752-BCEF8FB65C9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25F-47B5-9752-BCEF8FB65C9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25F-47B5-9752-BCEF8FB65C9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25F-47B5-9752-BCEF8FB65C9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25F-47B5-9752-BCEF8FB65C9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25F-47B5-9752-BCEF8FB65C9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25F-47B5-9752-BCEF8FB65C9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25F-47B5-9752-BCEF8FB65C9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6.7605633802816891</c:v>
                </c:pt>
                <c:pt idx="3">
                  <c:v>50.985915492957744</c:v>
                </c:pt>
                <c:pt idx="4">
                  <c:v>9.8591549295774641</c:v>
                </c:pt>
                <c:pt idx="5">
                  <c:v>2.8169014084507045</c:v>
                </c:pt>
                <c:pt idx="6">
                  <c:v>29.577464788732392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25F-47B5-9752-BCEF8FB65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923821116563322"/>
          <c:y val="0.17266187050359713"/>
          <c:w val="0.17958208122535413"/>
          <c:h val="0.33900375762382218"/>
        </c:manualLayout>
      </c:layout>
      <c:overlay val="0"/>
      <c:spPr>
        <a:noFill/>
        <a:ln w="4181">
          <a:solidFill>
            <a:schemeClr val="tx1"/>
          </a:solidFill>
          <a:prstDash val="solid"/>
        </a:ln>
      </c:spPr>
      <c:txPr>
        <a:bodyPr/>
        <a:lstStyle/>
        <a:p>
          <a:pPr>
            <a:defRPr sz="12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05F254-01EE-44A6-9F51-27F1EAB8B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AD07B7-D747-4CDC-9DB1-DF5103AA2A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B2F140-714C-490D-B646-3112F9191D9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5A9669-3E58-497B-BE39-D329A4D1BF5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A5DCD4-89E5-4F74-A032-D8DD3C61C5A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309A2B-1C4E-4E3A-AADA-AC8FFEB73DC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3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1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28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5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37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0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1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Vietnam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February 2007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02499"/>
              </p:ext>
            </p:extLst>
          </p:nvPr>
        </p:nvGraphicFramePr>
        <p:xfrm>
          <a:off x="965200" y="1116013"/>
          <a:ext cx="7416800" cy="477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Vietnam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41009"/>
              </p:ext>
            </p:extLst>
          </p:nvPr>
        </p:nvGraphicFramePr>
        <p:xfrm>
          <a:off x="1524000" y="1143000"/>
          <a:ext cx="7097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Vietnam Section Total Members since Year 2007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Vietnam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2010-2023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432382"/>
              </p:ext>
            </p:extLst>
          </p:nvPr>
        </p:nvGraphicFramePr>
        <p:xfrm>
          <a:off x="460375" y="1803400"/>
          <a:ext cx="8251825" cy="43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Vietnam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1029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977198"/>
              </p:ext>
            </p:extLst>
          </p:nvPr>
        </p:nvGraphicFramePr>
        <p:xfrm>
          <a:off x="355600" y="914400"/>
          <a:ext cx="86106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Vietnam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Vietnam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9944"/>
              </p:ext>
            </p:extLst>
          </p:nvPr>
        </p:nvGraphicFramePr>
        <p:xfrm>
          <a:off x="522288" y="1331913"/>
          <a:ext cx="7885112" cy="529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181</Words>
  <Application>Microsoft Office PowerPoint</Application>
  <PresentationFormat>On-screen Show (4:3)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Default Design</vt:lpstr>
      <vt:lpstr>Vietnam Section</vt:lpstr>
      <vt:lpstr>PowerPoint Presentation</vt:lpstr>
      <vt:lpstr>PowerPoint Presentation</vt:lpstr>
      <vt:lpstr>Vietnam Section Membership Higher Grade vs. Student Grade 2010-2023</vt:lpstr>
      <vt:lpstr>Vietnam Section Growth in Membership Grade  (2011-2023)</vt:lpstr>
      <vt:lpstr>Vietnam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85</cp:revision>
  <dcterms:created xsi:type="dcterms:W3CDTF">2008-01-07T06:07:13Z</dcterms:created>
  <dcterms:modified xsi:type="dcterms:W3CDTF">2024-05-23T07:04:54Z</dcterms:modified>
</cp:coreProperties>
</file>