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notesSlides/notesSlide34.xml" ContentType="application/vnd.openxmlformats-officedocument.presentationml.notesSlide+xml"/>
  <Override PartName="/ppt/charts/chart33.xml" ContentType="application/vnd.openxmlformats-officedocument.drawingml.chart+xml"/>
  <Override PartName="/ppt/notesSlides/notesSlide35.xml" ContentType="application/vnd.openxmlformats-officedocument.presentationml.notesSlide+xml"/>
  <Override PartName="/ppt/charts/chart34.xml" ContentType="application/vnd.openxmlformats-officedocument.drawingml.chart+xml"/>
  <Override PartName="/ppt/notesSlides/notesSlide36.xml" ContentType="application/vnd.openxmlformats-officedocument.presentationml.notesSlide+xml"/>
  <Override PartName="/ppt/charts/chart35.xml" ContentType="application/vnd.openxmlformats-officedocument.drawingml.chart+xml"/>
  <Override PartName="/ppt/notesSlides/notesSlide37.xml" ContentType="application/vnd.openxmlformats-officedocument.presentationml.notesSlide+xml"/>
  <Override PartName="/ppt/charts/chart36.xml" ContentType="application/vnd.openxmlformats-officedocument.drawingml.chart+xml"/>
  <Override PartName="/ppt/notesSlides/notesSlide38.xml" ContentType="application/vnd.openxmlformats-officedocument.presentationml.notesSlide+xml"/>
  <Override PartName="/ppt/charts/chart37.xml" ContentType="application/vnd.openxmlformats-officedocument.drawingml.chart+xml"/>
  <Override PartName="/ppt/notesSlides/notesSlide39.xml" ContentType="application/vnd.openxmlformats-officedocument.presentationml.notesSlide+xml"/>
  <Override PartName="/ppt/charts/chart3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6" roundtripDataSignature="AMtx7mhq6WCOZrxpTBt8cuiqbRczcskC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F56821-E56D-44FA-8DFE-1908C9369204}">
  <a:tblStyle styleId="{DDF56821-E56D-44FA-8DFE-1908C93692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customschemas.google.com/relationships/presentationmetadata" Target="metadata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51758793969849E-2"/>
          <c:y val="4.0201005025125684E-2"/>
          <c:w val="0.68174204355109214"/>
          <c:h val="0.8492462311557814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Australian Capital Territory</c:v>
                </c:pt>
              </c:strCache>
            </c:strRef>
          </c:tx>
          <c:spPr>
            <a:ln w="15684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General</c:formatCode>
                <c:ptCount val="23"/>
                <c:pt idx="0">
                  <c:v>297</c:v>
                </c:pt>
                <c:pt idx="1">
                  <c:v>317</c:v>
                </c:pt>
                <c:pt idx="2">
                  <c:v>333</c:v>
                </c:pt>
                <c:pt idx="3">
                  <c:v>326</c:v>
                </c:pt>
                <c:pt idx="4">
                  <c:v>354</c:v>
                </c:pt>
                <c:pt idx="5">
                  <c:v>373</c:v>
                </c:pt>
                <c:pt idx="6">
                  <c:v>400</c:v>
                </c:pt>
                <c:pt idx="7">
                  <c:v>400</c:v>
                </c:pt>
                <c:pt idx="8">
                  <c:v>424</c:v>
                </c:pt>
                <c:pt idx="9">
                  <c:v>471</c:v>
                </c:pt>
                <c:pt idx="10" formatCode="#,##0">
                  <c:v>510</c:v>
                </c:pt>
                <c:pt idx="11" formatCode="_(* #,##0_);_(* \(#,##0\);_(* &quot;-&quot;??_);_(@_)">
                  <c:v>533</c:v>
                </c:pt>
                <c:pt idx="12" formatCode="_(* #,##0_);_(* \(#,##0\);_(* &quot;-&quot;??_);_(@_)">
                  <c:v>552</c:v>
                </c:pt>
                <c:pt idx="13" formatCode="_(* #,##0_);_(* \(#,##0\);_(* &quot;-&quot;??_);_(@_)">
                  <c:v>535</c:v>
                </c:pt>
                <c:pt idx="14" formatCode="_(* #,##0_);_(* \(#,##0\);_(* &quot;-&quot;??_);_(@_)">
                  <c:v>533</c:v>
                </c:pt>
                <c:pt idx="15" formatCode="_(* #,##0_);_(* \(#,##0\);_(* &quot;-&quot;??_);_(@_)">
                  <c:v>486</c:v>
                </c:pt>
                <c:pt idx="16" formatCode="_(* #,##0_);_(* \(#,##0\);_(* &quot;-&quot;??_);_(@_)">
                  <c:v>478</c:v>
                </c:pt>
                <c:pt idx="17" formatCode="_(* #,##0_);_(* \(#,##0\);_(* &quot;-&quot;??_);_(@_)">
                  <c:v>473</c:v>
                </c:pt>
                <c:pt idx="18" formatCode="_(* #,##0_);_(* \(#,##0\);_(* &quot;-&quot;??_);_(@_)">
                  <c:v>478</c:v>
                </c:pt>
                <c:pt idx="19" formatCode="_(* #,##0_);_(* \(#,##0\);_(* &quot;-&quot;??_);_(@_)">
                  <c:v>460</c:v>
                </c:pt>
                <c:pt idx="20" formatCode="_(* #,##0_);_(* \(#,##0\);_(* &quot;-&quot;??_);_(@_)">
                  <c:v>492</c:v>
                </c:pt>
                <c:pt idx="21" formatCode="_(* #,##0_);_(* \(#,##0\);_(* &quot;-&quot;??_);_(@_)">
                  <c:v>486</c:v>
                </c:pt>
                <c:pt idx="22" formatCode="_(* #,##0_);_(* \(#,##0\);_(* &quot;-&quot;??_);_(@_)">
                  <c:v>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FB-4234-8DFF-69156F6A014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 South Wales</c:v>
                </c:pt>
              </c:strCache>
            </c:strRef>
          </c:tx>
          <c:spPr>
            <a:ln w="15684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Sheet1!$C$3:$Y$3</c:f>
              <c:numCache>
                <c:formatCode>#,##0</c:formatCode>
                <c:ptCount val="23"/>
                <c:pt idx="0">
                  <c:v>2291</c:v>
                </c:pt>
                <c:pt idx="1">
                  <c:v>2448</c:v>
                </c:pt>
                <c:pt idx="2">
                  <c:v>2488</c:v>
                </c:pt>
                <c:pt idx="3">
                  <c:v>2295</c:v>
                </c:pt>
                <c:pt idx="4">
                  <c:v>2450</c:v>
                </c:pt>
                <c:pt idx="5">
                  <c:v>2320</c:v>
                </c:pt>
                <c:pt idx="6">
                  <c:v>2288</c:v>
                </c:pt>
                <c:pt idx="7">
                  <c:v>2351</c:v>
                </c:pt>
                <c:pt idx="8">
                  <c:v>2397</c:v>
                </c:pt>
                <c:pt idx="9">
                  <c:v>2531</c:v>
                </c:pt>
                <c:pt idx="10" formatCode="General">
                  <c:v>2550</c:v>
                </c:pt>
                <c:pt idx="11" formatCode="_(* #,##0_);_(* \(#,##0\);_(* &quot;-&quot;??_);_(@_)">
                  <c:v>2693</c:v>
                </c:pt>
                <c:pt idx="12" formatCode="_(* #,##0_);_(* \(#,##0\);_(* &quot;-&quot;??_);_(@_)">
                  <c:v>2818</c:v>
                </c:pt>
                <c:pt idx="13" formatCode="_(* #,##0_);_(* \(#,##0\);_(* &quot;-&quot;??_);_(@_)">
                  <c:v>2755</c:v>
                </c:pt>
                <c:pt idx="14" formatCode="_(* #,##0_);_(* \(#,##0\);_(* &quot;-&quot;??_);_(@_)">
                  <c:v>2751</c:v>
                </c:pt>
                <c:pt idx="15" formatCode="_(* #,##0_);_(* \(#,##0\);_(* &quot;-&quot;??_);_(@_)">
                  <c:v>2683</c:v>
                </c:pt>
                <c:pt idx="16" formatCode="_(* #,##0_);_(* \(#,##0\);_(* &quot;-&quot;??_);_(@_)">
                  <c:v>2805</c:v>
                </c:pt>
                <c:pt idx="17" formatCode="_(* #,##0_);_(* \(#,##0\);_(* &quot;-&quot;??_);_(@_)">
                  <c:v>2865</c:v>
                </c:pt>
                <c:pt idx="18" formatCode="_(* #,##0_);_(* \(#,##0\);_(* &quot;-&quot;??_);_(@_)">
                  <c:v>2849</c:v>
                </c:pt>
                <c:pt idx="19" formatCode="_(* #,##0_);_(* \(#,##0\);_(* &quot;-&quot;??_);_(@_)">
                  <c:v>2726</c:v>
                </c:pt>
                <c:pt idx="20" formatCode="_(* #,##0_);_(* \(#,##0\);_(* &quot;-&quot;??_);_(@_)">
                  <c:v>2599</c:v>
                </c:pt>
                <c:pt idx="21" formatCode="_(* #,##0_);_(* \(#,##0\);_(* &quot;-&quot;??_);_(@_)">
                  <c:v>2549</c:v>
                </c:pt>
                <c:pt idx="22" formatCode="_(* #,##0_);_(* \(#,##0\);_(* &quot;-&quot;??_);_(@_)">
                  <c:v>2597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FB-4234-8DFF-69156F6A014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Northern Australia</c:v>
                </c:pt>
              </c:strCache>
            </c:strRef>
          </c:tx>
          <c:spPr>
            <a:ln w="15684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Sheet1!$C$4:$Y$4</c:f>
              <c:numCache>
                <c:formatCode>General</c:formatCode>
                <c:ptCount val="23"/>
                <c:pt idx="0">
                  <c:v>123</c:v>
                </c:pt>
                <c:pt idx="1">
                  <c:v>100</c:v>
                </c:pt>
                <c:pt idx="2">
                  <c:v>81</c:v>
                </c:pt>
                <c:pt idx="3">
                  <c:v>69</c:v>
                </c:pt>
                <c:pt idx="4">
                  <c:v>86</c:v>
                </c:pt>
                <c:pt idx="5">
                  <c:v>116</c:v>
                </c:pt>
                <c:pt idx="6">
                  <c:v>105</c:v>
                </c:pt>
                <c:pt idx="7">
                  <c:v>155</c:v>
                </c:pt>
                <c:pt idx="8">
                  <c:v>151</c:v>
                </c:pt>
                <c:pt idx="9">
                  <c:v>167</c:v>
                </c:pt>
                <c:pt idx="10">
                  <c:v>160</c:v>
                </c:pt>
                <c:pt idx="11" formatCode="_(* #,##0_);_(* \(#,##0\);_(* &quot;-&quot;??_);_(@_)">
                  <c:v>176</c:v>
                </c:pt>
                <c:pt idx="12" formatCode="_(* #,##0_);_(* \(#,##0\);_(* &quot;-&quot;??_);_(@_)">
                  <c:v>182</c:v>
                </c:pt>
                <c:pt idx="13" formatCode="_(* #,##0_);_(* \(#,##0\);_(* &quot;-&quot;??_);_(@_)">
                  <c:v>180</c:v>
                </c:pt>
                <c:pt idx="14" formatCode="_(* #,##0_);_(* \(#,##0\);_(* &quot;-&quot;??_);_(@_)">
                  <c:v>170</c:v>
                </c:pt>
                <c:pt idx="15" formatCode="_(* #,##0_);_(* \(#,##0\);_(* &quot;-&quot;??_);_(@_)">
                  <c:v>266</c:v>
                </c:pt>
                <c:pt idx="16" formatCode="_(* #,##0_);_(* \(#,##0\);_(* &quot;-&quot;??_);_(@_)">
                  <c:v>240</c:v>
                </c:pt>
                <c:pt idx="17" formatCode="_(* #,##0_);_(* \(#,##0\);_(* &quot;-&quot;??_);_(@_)">
                  <c:v>174</c:v>
                </c:pt>
                <c:pt idx="18" formatCode="_(* #,##0_);_(* \(#,##0\);_(* &quot;-&quot;??_);_(@_)">
                  <c:v>238</c:v>
                </c:pt>
                <c:pt idx="19" formatCode="_(* #,##0_);_(* \(#,##0\);_(* &quot;-&quot;??_);_(@_)">
                  <c:v>212</c:v>
                </c:pt>
                <c:pt idx="20" formatCode="_(* #,##0_);_(* \(#,##0\);_(* &quot;-&quot;??_);_(@_)">
                  <c:v>142</c:v>
                </c:pt>
                <c:pt idx="21" formatCode="_(* #,##0_);_(* \(#,##0\);_(* &quot;-&quot;??_);_(@_)">
                  <c:v>150</c:v>
                </c:pt>
                <c:pt idx="22" formatCode="_(* #,##0_);_(* \(#,##0\);_(* &quot;-&quot;??_);_(@_)">
                  <c:v>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FB-4234-8DFF-69156F6A014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Queensland</c:v>
                </c:pt>
              </c:strCache>
            </c:strRef>
          </c:tx>
          <c:spPr>
            <a:ln w="15684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Sheet1!$C$5:$Y$5</c:f>
              <c:numCache>
                <c:formatCode>General</c:formatCode>
                <c:ptCount val="23"/>
                <c:pt idx="0">
                  <c:v>589</c:v>
                </c:pt>
                <c:pt idx="1">
                  <c:v>635</c:v>
                </c:pt>
                <c:pt idx="2">
                  <c:v>641</c:v>
                </c:pt>
                <c:pt idx="3">
                  <c:v>668</c:v>
                </c:pt>
                <c:pt idx="4">
                  <c:v>684</c:v>
                </c:pt>
                <c:pt idx="5">
                  <c:v>814</c:v>
                </c:pt>
                <c:pt idx="6">
                  <c:v>892</c:v>
                </c:pt>
                <c:pt idx="7">
                  <c:v>928</c:v>
                </c:pt>
                <c:pt idx="8">
                  <c:v>985</c:v>
                </c:pt>
                <c:pt idx="9">
                  <c:v>1153</c:v>
                </c:pt>
                <c:pt idx="10">
                  <c:v>1147</c:v>
                </c:pt>
                <c:pt idx="11" formatCode="_(* #,##0_);_(* \(#,##0\);_(* &quot;-&quot;??_);_(@_)">
                  <c:v>1165</c:v>
                </c:pt>
                <c:pt idx="12" formatCode="_(* #,##0_);_(* \(#,##0\);_(* &quot;-&quot;??_);_(@_)">
                  <c:v>1176</c:v>
                </c:pt>
                <c:pt idx="13" formatCode="_(* #,##0_);_(* \(#,##0\);_(* &quot;-&quot;??_);_(@_)">
                  <c:v>1203</c:v>
                </c:pt>
                <c:pt idx="14" formatCode="_(* #,##0_);_(* \(#,##0\);_(* &quot;-&quot;??_);_(@_)">
                  <c:v>1178</c:v>
                </c:pt>
                <c:pt idx="15" formatCode="_(* #,##0_);_(* \(#,##0\);_(* &quot;-&quot;??_);_(@_)">
                  <c:v>1123</c:v>
                </c:pt>
                <c:pt idx="16" formatCode="_(* #,##0_);_(* \(#,##0\);_(* &quot;-&quot;??_);_(@_)">
                  <c:v>1125</c:v>
                </c:pt>
                <c:pt idx="17" formatCode="_(* #,##0_);_(* \(#,##0\);_(* &quot;-&quot;??_);_(@_)">
                  <c:v>1199</c:v>
                </c:pt>
                <c:pt idx="18" formatCode="_(* #,##0_);_(* \(#,##0\);_(* &quot;-&quot;??_);_(@_)">
                  <c:v>1038</c:v>
                </c:pt>
                <c:pt idx="19" formatCode="_(* #,##0_);_(* \(#,##0\);_(* &quot;-&quot;??_);_(@_)">
                  <c:v>1036</c:v>
                </c:pt>
                <c:pt idx="20" formatCode="_(* #,##0_);_(* \(#,##0\);_(* &quot;-&quot;??_);_(@_)">
                  <c:v>1030</c:v>
                </c:pt>
                <c:pt idx="21" formatCode="_(* #,##0_);_(* \(#,##0\);_(* &quot;-&quot;??_);_(@_)">
                  <c:v>1002</c:v>
                </c:pt>
                <c:pt idx="22" formatCode="_(* #,##0_);_(* \(#,##0\);_(* &quot;-&quot;??_);_(@_)">
                  <c:v>1023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FB-4234-8DFF-69156F6A014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South Australia</c:v>
                </c:pt>
              </c:strCache>
            </c:strRef>
          </c:tx>
          <c:spPr>
            <a:ln w="15684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Sheet1!$C$6:$Y$6</c:f>
              <c:numCache>
                <c:formatCode>General</c:formatCode>
                <c:ptCount val="23"/>
                <c:pt idx="0">
                  <c:v>472</c:v>
                </c:pt>
                <c:pt idx="1">
                  <c:v>476</c:v>
                </c:pt>
                <c:pt idx="2">
                  <c:v>450</c:v>
                </c:pt>
                <c:pt idx="3">
                  <c:v>436</c:v>
                </c:pt>
                <c:pt idx="4">
                  <c:v>448</c:v>
                </c:pt>
                <c:pt idx="5">
                  <c:v>462</c:v>
                </c:pt>
                <c:pt idx="6">
                  <c:v>484</c:v>
                </c:pt>
                <c:pt idx="7">
                  <c:v>500</c:v>
                </c:pt>
                <c:pt idx="8">
                  <c:v>557</c:v>
                </c:pt>
                <c:pt idx="9">
                  <c:v>564</c:v>
                </c:pt>
                <c:pt idx="10" formatCode="#,##0">
                  <c:v>561</c:v>
                </c:pt>
                <c:pt idx="11" formatCode="_(* #,##0_);_(* \(#,##0\);_(* &quot;-&quot;??_);_(@_)">
                  <c:v>611</c:v>
                </c:pt>
                <c:pt idx="12" formatCode="_(* #,##0_);_(* \(#,##0\);_(* &quot;-&quot;??_);_(@_)">
                  <c:v>602</c:v>
                </c:pt>
                <c:pt idx="13" formatCode="_(* #,##0_);_(* \(#,##0\);_(* &quot;-&quot;??_);_(@_)">
                  <c:v>580</c:v>
                </c:pt>
                <c:pt idx="14" formatCode="_(* #,##0_);_(* \(#,##0\);_(* &quot;-&quot;??_);_(@_)">
                  <c:v>564</c:v>
                </c:pt>
                <c:pt idx="15" formatCode="_(* #,##0_);_(* \(#,##0\);_(* &quot;-&quot;??_);_(@_)">
                  <c:v>528</c:v>
                </c:pt>
                <c:pt idx="16" formatCode="_(* #,##0_);_(* \(#,##0\);_(* &quot;-&quot;??_);_(@_)">
                  <c:v>518</c:v>
                </c:pt>
                <c:pt idx="17" formatCode="_(* #,##0_);_(* \(#,##0\);_(* &quot;-&quot;??_);_(@_)">
                  <c:v>518</c:v>
                </c:pt>
                <c:pt idx="18" formatCode="_(* #,##0_);_(* \(#,##0\);_(* &quot;-&quot;??_);_(@_)">
                  <c:v>482</c:v>
                </c:pt>
                <c:pt idx="19" formatCode="_(* #,##0_);_(* \(#,##0\);_(* &quot;-&quot;??_);_(@_)">
                  <c:v>473</c:v>
                </c:pt>
                <c:pt idx="20" formatCode="_(* #,##0_);_(* \(#,##0\);_(* &quot;-&quot;??_);_(@_)">
                  <c:v>504</c:v>
                </c:pt>
                <c:pt idx="21" formatCode="_(* #,##0_);_(* \(#,##0\);_(* &quot;-&quot;??_);_(@_)">
                  <c:v>503</c:v>
                </c:pt>
                <c:pt idx="22" formatCode="_(* #,##0_);_(* \(#,##0\);_(* &quot;-&quot;??_);_(@_)">
                  <c:v>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FB-4234-8DFF-69156F6A014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Victorian</c:v>
                </c:pt>
              </c:strCache>
            </c:strRef>
          </c:tx>
          <c:spPr>
            <a:ln w="15684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Sheet1!$C$7:$Y$7</c:f>
              <c:numCache>
                <c:formatCode>#,##0</c:formatCode>
                <c:ptCount val="23"/>
                <c:pt idx="0">
                  <c:v>1340</c:v>
                </c:pt>
                <c:pt idx="1">
                  <c:v>1342</c:v>
                </c:pt>
                <c:pt idx="2">
                  <c:v>1347</c:v>
                </c:pt>
                <c:pt idx="3">
                  <c:v>1406</c:v>
                </c:pt>
                <c:pt idx="4">
                  <c:v>1459</c:v>
                </c:pt>
                <c:pt idx="5">
                  <c:v>1511</c:v>
                </c:pt>
                <c:pt idx="6">
                  <c:v>1549</c:v>
                </c:pt>
                <c:pt idx="7">
                  <c:v>1585</c:v>
                </c:pt>
                <c:pt idx="8">
                  <c:v>1814</c:v>
                </c:pt>
                <c:pt idx="9">
                  <c:v>1942</c:v>
                </c:pt>
                <c:pt idx="10" formatCode="General">
                  <c:v>1936</c:v>
                </c:pt>
                <c:pt idx="11" formatCode="_(* #,##0_);_(* \(#,##0\);_(* &quot;-&quot;??_);_(@_)">
                  <c:v>2007</c:v>
                </c:pt>
                <c:pt idx="12" formatCode="_(* #,##0_);_(* \(#,##0\);_(* &quot;-&quot;??_);_(@_)">
                  <c:v>2117</c:v>
                </c:pt>
                <c:pt idx="13" formatCode="_(* #,##0_);_(* \(#,##0\);_(* &quot;-&quot;??_);_(@_)">
                  <c:v>2133</c:v>
                </c:pt>
                <c:pt idx="14" formatCode="_(* #,##0_);_(* \(#,##0\);_(* &quot;-&quot;??_);_(@_)">
                  <c:v>2006</c:v>
                </c:pt>
                <c:pt idx="15" formatCode="_(* #,##0_);_(* \(#,##0\);_(* &quot;-&quot;??_);_(@_)">
                  <c:v>2113</c:v>
                </c:pt>
                <c:pt idx="16" formatCode="_(* #,##0_);_(* \(#,##0\);_(* &quot;-&quot;??_);_(@_)">
                  <c:v>2109</c:v>
                </c:pt>
                <c:pt idx="17" formatCode="_(* #,##0_);_(* \(#,##0\);_(* &quot;-&quot;??_);_(@_)">
                  <c:v>2127</c:v>
                </c:pt>
                <c:pt idx="18" formatCode="_(* #,##0_);_(* \(#,##0\);_(* &quot;-&quot;??_);_(@_)">
                  <c:v>2090</c:v>
                </c:pt>
                <c:pt idx="19" formatCode="_(* #,##0_);_(* \(#,##0\);_(* &quot;-&quot;??_);_(@_)">
                  <c:v>2041</c:v>
                </c:pt>
                <c:pt idx="20" formatCode="_(* #,##0_);_(* \(#,##0\);_(* &quot;-&quot;??_);_(@_)">
                  <c:v>1963</c:v>
                </c:pt>
                <c:pt idx="21" formatCode="_(* #,##0_);_(* \(#,##0\);_(* &quot;-&quot;??_);_(@_)">
                  <c:v>1937</c:v>
                </c:pt>
                <c:pt idx="22" formatCode="_(* #,##0_);_(* \(#,##0\);_(* &quot;-&quot;??_);_(@_)">
                  <c:v>1938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EFB-4234-8DFF-69156F6A0140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Western Australia</c:v>
                </c:pt>
              </c:strCache>
            </c:strRef>
          </c:tx>
          <c:spPr>
            <a:ln w="15684">
              <a:solidFill>
                <a:srgbClr val="333333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Sheet1!$C$8:$Y$8</c:f>
              <c:numCache>
                <c:formatCode>General</c:formatCode>
                <c:ptCount val="23"/>
                <c:pt idx="0">
                  <c:v>674</c:v>
                </c:pt>
                <c:pt idx="1">
                  <c:v>722</c:v>
                </c:pt>
                <c:pt idx="2">
                  <c:v>577</c:v>
                </c:pt>
                <c:pt idx="3">
                  <c:v>578</c:v>
                </c:pt>
                <c:pt idx="4">
                  <c:v>597</c:v>
                </c:pt>
                <c:pt idx="5">
                  <c:v>642</c:v>
                </c:pt>
                <c:pt idx="6">
                  <c:v>689</c:v>
                </c:pt>
                <c:pt idx="7">
                  <c:v>798</c:v>
                </c:pt>
                <c:pt idx="8">
                  <c:v>833</c:v>
                </c:pt>
                <c:pt idx="9">
                  <c:v>847</c:v>
                </c:pt>
                <c:pt idx="10" formatCode="#,##0">
                  <c:v>828</c:v>
                </c:pt>
                <c:pt idx="11" formatCode="_(* #,##0_);_(* \(#,##0\);_(* &quot;-&quot;??_);_(@_)">
                  <c:v>818</c:v>
                </c:pt>
                <c:pt idx="12" formatCode="_(* #,##0_);_(* \(#,##0\);_(* &quot;-&quot;??_);_(@_)">
                  <c:v>841</c:v>
                </c:pt>
                <c:pt idx="13" formatCode="_(* #,##0_);_(* \(#,##0\);_(* &quot;-&quot;??_);_(@_)">
                  <c:v>807</c:v>
                </c:pt>
                <c:pt idx="14" formatCode="_(* #,##0_);_(* \(#,##0\);_(* &quot;-&quot;??_);_(@_)">
                  <c:v>765</c:v>
                </c:pt>
                <c:pt idx="15" formatCode="_(* #,##0_);_(* \(#,##0\);_(* &quot;-&quot;??_);_(@_)">
                  <c:v>720</c:v>
                </c:pt>
                <c:pt idx="16" formatCode="_(* #,##0_);_(* \(#,##0\);_(* &quot;-&quot;??_);_(@_)">
                  <c:v>655</c:v>
                </c:pt>
                <c:pt idx="17" formatCode="_(* #,##0_);_(* \(#,##0\);_(* &quot;-&quot;??_);_(@_)">
                  <c:v>670</c:v>
                </c:pt>
                <c:pt idx="18" formatCode="_(* #,##0_);_(* \(#,##0\);_(* &quot;-&quot;??_);_(@_)">
                  <c:v>627</c:v>
                </c:pt>
                <c:pt idx="19" formatCode="_(* #,##0_);_(* \(#,##0\);_(* &quot;-&quot;??_);_(@_)">
                  <c:v>615</c:v>
                </c:pt>
                <c:pt idx="20" formatCode="_(* #,##0_);_(* \(#,##0\);_(* &quot;-&quot;??_);_(@_)">
                  <c:v>677</c:v>
                </c:pt>
                <c:pt idx="21" formatCode="_(* #,##0_);_(* \(#,##0\);_(* &quot;-&quot;??_);_(@_)">
                  <c:v>605</c:v>
                </c:pt>
                <c:pt idx="22" formatCode="_(* #,##0_);_(* \(#,##0\);_(* &quot;-&quot;??_);_(@_)">
                  <c:v>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EFB-4234-8DFF-69156F6A0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313184"/>
        <c:axId val="1"/>
      </c:lineChart>
      <c:dateAx>
        <c:axId val="190313184"/>
        <c:scaling>
          <c:orientation val="minMax"/>
          <c:min val="36892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0313184"/>
        <c:crosses val="autoZero"/>
        <c:crossBetween val="midCat"/>
      </c:valAx>
      <c:spPr>
        <a:noFill/>
        <a:ln w="1568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74347465524453"/>
          <c:y val="3.6231880463760933E-2"/>
          <c:w val="0.18397998295815632"/>
          <c:h val="0.82608717217434435"/>
        </c:manualLayout>
      </c:layout>
      <c:overlay val="0"/>
      <c:spPr>
        <a:noFill/>
        <a:ln w="3922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57786487936E-2"/>
          <c:y val="4.0200919585512654E-2"/>
          <c:w val="0.67671691792294808"/>
          <c:h val="0.84924623115578146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New South Wales</c:v>
                </c:pt>
              </c:strCache>
            </c:strRef>
          </c:tx>
          <c:spPr>
            <a:ln>
              <a:solidFill>
                <a:srgbClr val="FF33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2286</c:v>
                </c:pt>
                <c:pt idx="1">
                  <c:v>2291</c:v>
                </c:pt>
                <c:pt idx="2">
                  <c:v>2448</c:v>
                </c:pt>
                <c:pt idx="3">
                  <c:v>2488</c:v>
                </c:pt>
                <c:pt idx="4">
                  <c:v>2295</c:v>
                </c:pt>
                <c:pt idx="5">
                  <c:v>2450</c:v>
                </c:pt>
                <c:pt idx="6">
                  <c:v>2320</c:v>
                </c:pt>
                <c:pt idx="7">
                  <c:v>2288</c:v>
                </c:pt>
                <c:pt idx="8">
                  <c:v>2351</c:v>
                </c:pt>
                <c:pt idx="9">
                  <c:v>2397</c:v>
                </c:pt>
                <c:pt idx="10">
                  <c:v>2531</c:v>
                </c:pt>
                <c:pt idx="11">
                  <c:v>2550</c:v>
                </c:pt>
                <c:pt idx="12">
                  <c:v>2693</c:v>
                </c:pt>
                <c:pt idx="13">
                  <c:v>2818</c:v>
                </c:pt>
                <c:pt idx="14">
                  <c:v>2755</c:v>
                </c:pt>
                <c:pt idx="15">
                  <c:v>2751</c:v>
                </c:pt>
                <c:pt idx="16">
                  <c:v>2683</c:v>
                </c:pt>
                <c:pt idx="17">
                  <c:v>2805</c:v>
                </c:pt>
                <c:pt idx="18">
                  <c:v>2865</c:v>
                </c:pt>
                <c:pt idx="19">
                  <c:v>2849</c:v>
                </c:pt>
                <c:pt idx="20">
                  <c:v>2726</c:v>
                </c:pt>
                <c:pt idx="21">
                  <c:v>2599</c:v>
                </c:pt>
                <c:pt idx="22">
                  <c:v>2549</c:v>
                </c:pt>
                <c:pt idx="23">
                  <c:v>2597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2E-4CDC-BC1F-66CF537F2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2795760"/>
        <c:axId val="1"/>
      </c:lineChart>
      <c:dateAx>
        <c:axId val="120279576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8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02795760"/>
        <c:crosses val="autoZero"/>
        <c:crossBetween val="midCat"/>
      </c:valAx>
      <c:spPr>
        <a:noFill/>
        <a:ln w="1530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564036638277358"/>
          <c:y val="0.46370973977090074"/>
          <c:w val="0.19073571160747771"/>
          <c:h val="4.8386945817819271E-2"/>
        </c:manualLayout>
      </c:layout>
      <c:overlay val="0"/>
      <c:spPr>
        <a:noFill/>
        <a:ln w="3828">
          <a:solidFill>
            <a:schemeClr val="tx1"/>
          </a:solidFill>
          <a:prstDash val="solid"/>
        </a:ln>
      </c:spPr>
      <c:txPr>
        <a:bodyPr/>
        <a:lstStyle/>
        <a:p>
          <a:pPr rtl="0">
            <a:defRPr sz="1108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53543307086609E-2"/>
          <c:y val="4.2244969378827657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0E2-4E71-8445-D6099EABADB9}"/>
              </c:ext>
            </c:extLst>
          </c:dPt>
          <c:dLbls>
            <c:dLbl>
              <c:idx val="11"/>
              <c:layout>
                <c:manualLayout>
                  <c:x val="-5.50964187327823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0-4E2E-B4AA-74E062514FB2}"/>
                </c:ext>
              </c:extLst>
            </c:dLbl>
            <c:dLbl>
              <c:idx val="12"/>
              <c:layout>
                <c:manualLayout>
                  <c:x val="-8.2644628099174562E-3"/>
                  <c:y val="-1.576195296941325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DC-4252-9140-C5B31EDF2B32}"/>
                </c:ext>
              </c:extLst>
            </c:dLbl>
            <c:numFmt formatCode="General" sourceLinked="0"/>
            <c:spPr>
              <a:noFill/>
              <a:ln w="23915">
                <a:noFill/>
              </a:ln>
            </c:spPr>
            <c:txPr>
              <a:bodyPr anchor="t" anchorCtr="0"/>
              <a:lstStyle/>
              <a:p>
                <a:pPr algn="l">
                  <a:defRPr sz="998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117</c:v>
                </c:pt>
                <c:pt idx="1">
                  <c:v>133</c:v>
                </c:pt>
                <c:pt idx="2" formatCode="#,##0">
                  <c:v>141</c:v>
                </c:pt>
                <c:pt idx="3" formatCode="#,##0">
                  <c:v>98</c:v>
                </c:pt>
                <c:pt idx="4" formatCode="#,##0">
                  <c:v>116</c:v>
                </c:pt>
                <c:pt idx="5">
                  <c:v>102</c:v>
                </c:pt>
                <c:pt idx="6">
                  <c:v>149</c:v>
                </c:pt>
                <c:pt idx="7">
                  <c:v>145</c:v>
                </c:pt>
                <c:pt idx="8">
                  <c:v>167</c:v>
                </c:pt>
                <c:pt idx="9">
                  <c:v>114</c:v>
                </c:pt>
                <c:pt idx="10">
                  <c:v>103</c:v>
                </c:pt>
                <c:pt idx="11">
                  <c:v>113</c:v>
                </c:pt>
                <c:pt idx="12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2-4E71-8445-D6099EABAD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13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270</c:v>
                </c:pt>
                <c:pt idx="1">
                  <c:v>352</c:v>
                </c:pt>
                <c:pt idx="2" formatCode="#,##0">
                  <c:v>441</c:v>
                </c:pt>
                <c:pt idx="3" formatCode="#,##0">
                  <c:v>434</c:v>
                </c:pt>
                <c:pt idx="4" formatCode="#,##0">
                  <c:v>435</c:v>
                </c:pt>
                <c:pt idx="5">
                  <c:v>405</c:v>
                </c:pt>
                <c:pt idx="6">
                  <c:v>447</c:v>
                </c:pt>
                <c:pt idx="7">
                  <c:v>469</c:v>
                </c:pt>
                <c:pt idx="8">
                  <c:v>489</c:v>
                </c:pt>
                <c:pt idx="9">
                  <c:v>451</c:v>
                </c:pt>
                <c:pt idx="10">
                  <c:v>341</c:v>
                </c:pt>
                <c:pt idx="11">
                  <c:v>358</c:v>
                </c:pt>
                <c:pt idx="12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2-4E71-8445-D6099EABAD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317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1851</c:v>
                </c:pt>
                <c:pt idx="1">
                  <c:v>1890</c:v>
                </c:pt>
                <c:pt idx="2">
                  <c:v>1937</c:v>
                </c:pt>
                <c:pt idx="3">
                  <c:v>1912</c:v>
                </c:pt>
                <c:pt idx="4">
                  <c:v>1885</c:v>
                </c:pt>
                <c:pt idx="5" formatCode="General">
                  <c:v>1828</c:v>
                </c:pt>
                <c:pt idx="6" formatCode="General">
                  <c:v>1829</c:v>
                </c:pt>
                <c:pt idx="7" formatCode="General">
                  <c:v>1829</c:v>
                </c:pt>
                <c:pt idx="8" formatCode="General">
                  <c:v>1755</c:v>
                </c:pt>
                <c:pt idx="9" formatCode="General">
                  <c:v>1716</c:v>
                </c:pt>
                <c:pt idx="10" formatCode="General">
                  <c:v>1696</c:v>
                </c:pt>
                <c:pt idx="11" formatCode="General">
                  <c:v>1609</c:v>
                </c:pt>
                <c:pt idx="12" formatCode="General">
                  <c:v>1565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E2-4E71-8445-D6099EABAD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E2-4E71-8445-D6099EABADB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E2-4E71-8445-D6099EABADB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E2-4E71-8445-D6099EABADB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E2-4E71-8445-D6099EABADB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E2-4E71-8445-D6099EABADB9}"/>
                </c:ext>
              </c:extLst>
            </c:dLbl>
            <c:dLbl>
              <c:idx val="11"/>
              <c:layout>
                <c:manualLayout>
                  <c:x val="2.7548209366391185E-3"/>
                  <c:y val="-1.2896292315959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0-4E2E-B4AA-74E062514FB2}"/>
                </c:ext>
              </c:extLst>
            </c:dLbl>
            <c:dLbl>
              <c:idx val="12"/>
              <c:layout>
                <c:manualLayout>
                  <c:x val="-2.0201786829254865E-16"/>
                  <c:y val="-1.934443847393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DC-4252-9140-C5B31EDF2B32}"/>
                </c:ext>
              </c:extLst>
            </c:dLbl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13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202</c:v>
                </c:pt>
                <c:pt idx="1">
                  <c:v>210</c:v>
                </c:pt>
                <c:pt idx="2" formatCode="#,##0">
                  <c:v>233</c:v>
                </c:pt>
                <c:pt idx="3" formatCode="#,##0">
                  <c:v>240</c:v>
                </c:pt>
                <c:pt idx="4" formatCode="#,##0">
                  <c:v>250</c:v>
                </c:pt>
                <c:pt idx="5">
                  <c:v>277</c:v>
                </c:pt>
                <c:pt idx="6">
                  <c:v>308</c:v>
                </c:pt>
                <c:pt idx="7">
                  <c:v>336</c:v>
                </c:pt>
                <c:pt idx="8">
                  <c:v>356</c:v>
                </c:pt>
                <c:pt idx="9">
                  <c:v>363</c:v>
                </c:pt>
                <c:pt idx="10">
                  <c:v>370</c:v>
                </c:pt>
                <c:pt idx="11">
                  <c:v>389</c:v>
                </c:pt>
                <c:pt idx="12">
                  <c:v>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E2-4E71-8445-D6099EABADB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13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2433</c:v>
                </c:pt>
                <c:pt idx="1">
                  <c:v>2560</c:v>
                </c:pt>
                <c:pt idx="2">
                  <c:v>2677</c:v>
                </c:pt>
                <c:pt idx="3">
                  <c:v>2657</c:v>
                </c:pt>
                <c:pt idx="4">
                  <c:v>2635</c:v>
                </c:pt>
                <c:pt idx="5" formatCode="General">
                  <c:v>2581</c:v>
                </c:pt>
                <c:pt idx="6" formatCode="General">
                  <c:v>2656</c:v>
                </c:pt>
                <c:pt idx="7" formatCode="General">
                  <c:v>2720</c:v>
                </c:pt>
                <c:pt idx="8" formatCode="General">
                  <c:v>2682</c:v>
                </c:pt>
                <c:pt idx="9" formatCode="General">
                  <c:v>2612</c:v>
                </c:pt>
                <c:pt idx="10" formatCode="General">
                  <c:v>2496</c:v>
                </c:pt>
                <c:pt idx="11" formatCode="General">
                  <c:v>2436</c:v>
                </c:pt>
                <c:pt idx="12" formatCode="General">
                  <c:v>2468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E2-4E71-8445-D6099EABA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7281791"/>
        <c:axId val="1"/>
      </c:barChart>
      <c:catAx>
        <c:axId val="8472817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31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31" b="1"/>
            </a:pPr>
            <a:endParaRPr lang="en-US"/>
          </a:p>
        </c:txPr>
        <c:crossAx val="847281791"/>
        <c:crosses val="autoZero"/>
        <c:crossBetween val="between"/>
      </c:valAx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83929662043018616"/>
          <c:y val="0.37602732025646551"/>
          <c:w val="0.16070337956981384"/>
          <c:h val="0.18959142184521621"/>
        </c:manualLayout>
      </c:layout>
      <c:overlay val="0"/>
      <c:txPr>
        <a:bodyPr/>
        <a:lstStyle/>
        <a:p>
          <a:pPr>
            <a:defRPr sz="942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694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31352899069429E-2"/>
          <c:y val="1.8792493814971691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0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1F-4FAE-A998-5CB802B39328}"/>
                </c:ext>
              </c:extLst>
            </c:dLbl>
            <c:dLbl>
              <c:idx val="1"/>
              <c:layout>
                <c:manualLayout>
                  <c:x val="-6.0606060606060884E-3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1F-4FAE-A998-5CB802B39328}"/>
                </c:ext>
              </c:extLst>
            </c:dLbl>
            <c:dLbl>
              <c:idx val="2"/>
              <c:layout>
                <c:manualLayout>
                  <c:x val="-1.1930326896512304E-7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1F-4FAE-A998-5CB802B39328}"/>
                </c:ext>
              </c:extLst>
            </c:dLbl>
            <c:dLbl>
              <c:idx val="3"/>
              <c:layout>
                <c:manualLayout>
                  <c:x val="-3.0303030303030858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1F-4FAE-A998-5CB802B39328}"/>
                </c:ext>
              </c:extLst>
            </c:dLbl>
            <c:dLbl>
              <c:idx val="4"/>
              <c:layout>
                <c:manualLayout>
                  <c:x val="-7.575757575757687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1F-4FAE-A998-5CB802B39328}"/>
                </c:ext>
              </c:extLst>
            </c:dLbl>
            <c:dLbl>
              <c:idx val="5"/>
              <c:layout>
                <c:manualLayout>
                  <c:x val="-3.0303030303031413E-3"/>
                  <c:y val="1.420538488483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117</c:v>
                </c:pt>
                <c:pt idx="1">
                  <c:v>133</c:v>
                </c:pt>
                <c:pt idx="2">
                  <c:v>141</c:v>
                </c:pt>
                <c:pt idx="3">
                  <c:v>98</c:v>
                </c:pt>
                <c:pt idx="4">
                  <c:v>116</c:v>
                </c:pt>
                <c:pt idx="5">
                  <c:v>102</c:v>
                </c:pt>
                <c:pt idx="6">
                  <c:v>149</c:v>
                </c:pt>
                <c:pt idx="7">
                  <c:v>145</c:v>
                </c:pt>
                <c:pt idx="8">
                  <c:v>167</c:v>
                </c:pt>
                <c:pt idx="9">
                  <c:v>114</c:v>
                </c:pt>
                <c:pt idx="10">
                  <c:v>103</c:v>
                </c:pt>
                <c:pt idx="11">
                  <c:v>113</c:v>
                </c:pt>
                <c:pt idx="12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B1F-4FAE-A998-5CB802B393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1F-4FAE-A998-5CB802B39328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1F-4FAE-A998-5CB802B39328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1F-4FAE-A998-5CB802B39328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1F-4FAE-A998-5CB802B39328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270</c:v>
                </c:pt>
                <c:pt idx="1">
                  <c:v>352</c:v>
                </c:pt>
                <c:pt idx="2">
                  <c:v>441</c:v>
                </c:pt>
                <c:pt idx="3">
                  <c:v>434</c:v>
                </c:pt>
                <c:pt idx="4">
                  <c:v>435</c:v>
                </c:pt>
                <c:pt idx="5">
                  <c:v>405</c:v>
                </c:pt>
                <c:pt idx="6">
                  <c:v>447</c:v>
                </c:pt>
                <c:pt idx="7">
                  <c:v>469</c:v>
                </c:pt>
                <c:pt idx="8">
                  <c:v>489</c:v>
                </c:pt>
                <c:pt idx="9">
                  <c:v>451</c:v>
                </c:pt>
                <c:pt idx="10">
                  <c:v>341</c:v>
                </c:pt>
                <c:pt idx="11">
                  <c:v>358</c:v>
                </c:pt>
                <c:pt idx="12">
                  <c:v>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B1F-4FAE-A998-5CB802B393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1F-4FAE-A998-5CB802B3932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1F-4FAE-A998-5CB802B3932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B1F-4FAE-A998-5CB802B3932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B1F-4FAE-A998-5CB802B39328}"/>
                </c:ext>
              </c:extLst>
            </c:dLbl>
            <c:dLbl>
              <c:idx val="4"/>
              <c:layout>
                <c:manualLayout>
                  <c:x val="-4.3939393939393993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B1F-4FAE-A998-5CB802B39328}"/>
                </c:ext>
              </c:extLst>
            </c:dLbl>
            <c:dLbl>
              <c:idx val="5"/>
              <c:layout>
                <c:manualLayout>
                  <c:x val="-2.1212121212121213E-2"/>
                  <c:y val="-3.0778333917146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1851</c:v>
                </c:pt>
                <c:pt idx="1">
                  <c:v>1890</c:v>
                </c:pt>
                <c:pt idx="2">
                  <c:v>1937</c:v>
                </c:pt>
                <c:pt idx="3">
                  <c:v>1912</c:v>
                </c:pt>
                <c:pt idx="4">
                  <c:v>1885</c:v>
                </c:pt>
                <c:pt idx="5" formatCode="General">
                  <c:v>1828</c:v>
                </c:pt>
                <c:pt idx="6" formatCode="General">
                  <c:v>1829</c:v>
                </c:pt>
                <c:pt idx="7" formatCode="General">
                  <c:v>1829</c:v>
                </c:pt>
                <c:pt idx="8" formatCode="General">
                  <c:v>1755</c:v>
                </c:pt>
                <c:pt idx="9" formatCode="General">
                  <c:v>1716</c:v>
                </c:pt>
                <c:pt idx="10" formatCode="General">
                  <c:v>1696</c:v>
                </c:pt>
                <c:pt idx="11" formatCode="General">
                  <c:v>1609</c:v>
                </c:pt>
                <c:pt idx="12" formatCode="General">
                  <c:v>1565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9B1F-4FAE-A998-5CB802B393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7.575757575757576E-3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B1F-4FAE-A998-5CB802B39328}"/>
                </c:ext>
              </c:extLst>
            </c:dLbl>
            <c:dLbl>
              <c:idx val="1"/>
              <c:layout>
                <c:manualLayout>
                  <c:x val="-4.5454545454545452E-3"/>
                  <c:y val="-4.7351282949455488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B1F-4FAE-A998-5CB802B39328}"/>
                </c:ext>
              </c:extLst>
            </c:dLbl>
            <c:dLbl>
              <c:idx val="2"/>
              <c:layout>
                <c:manualLayout>
                  <c:x val="-9.090909090909146E-3"/>
                  <c:y val="-1.18378207373638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B1F-4FAE-A998-5CB802B39328}"/>
                </c:ext>
              </c:extLst>
            </c:dLbl>
            <c:dLbl>
              <c:idx val="3"/>
              <c:layout>
                <c:manualLayout>
                  <c:x val="-1.5151515151515152E-2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B1F-4FAE-A998-5CB802B39328}"/>
                </c:ext>
              </c:extLst>
            </c:dLbl>
            <c:dLbl>
              <c:idx val="4"/>
              <c:layout>
                <c:manualLayout>
                  <c:x val="-1.0606060606060607E-2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B1F-4FAE-A998-5CB802B39328}"/>
                </c:ext>
              </c:extLst>
            </c:dLbl>
            <c:dLbl>
              <c:idx val="11"/>
              <c:layout>
                <c:manualLayout>
                  <c:x val="-1.5151515151515152E-3"/>
                  <c:y val="-2.1308077327255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77-4689-B757-F0A5D0E47ECB}"/>
                </c:ext>
              </c:extLst>
            </c:dLbl>
            <c:dLbl>
              <c:idx val="12"/>
              <c:layout>
                <c:manualLayout>
                  <c:x val="-1.5151515151515152E-3"/>
                  <c:y val="9.4702565898910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BF-480F-8999-FF7E022C8D10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202</c:v>
                </c:pt>
                <c:pt idx="1">
                  <c:v>210</c:v>
                </c:pt>
                <c:pt idx="2">
                  <c:v>233</c:v>
                </c:pt>
                <c:pt idx="3">
                  <c:v>240</c:v>
                </c:pt>
                <c:pt idx="4">
                  <c:v>250</c:v>
                </c:pt>
                <c:pt idx="5">
                  <c:v>277</c:v>
                </c:pt>
                <c:pt idx="6">
                  <c:v>308</c:v>
                </c:pt>
                <c:pt idx="7">
                  <c:v>336</c:v>
                </c:pt>
                <c:pt idx="8">
                  <c:v>356</c:v>
                </c:pt>
                <c:pt idx="9">
                  <c:v>363</c:v>
                </c:pt>
                <c:pt idx="10">
                  <c:v>370</c:v>
                </c:pt>
                <c:pt idx="11">
                  <c:v>389</c:v>
                </c:pt>
                <c:pt idx="12">
                  <c:v>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9B1F-4FAE-A998-5CB802B3932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B1F-4FAE-A998-5CB802B39328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B1F-4FAE-A998-5CB802B39328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B1F-4FAE-A998-5CB802B39328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B1F-4FAE-A998-5CB802B39328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2433</c:v>
                </c:pt>
                <c:pt idx="1">
                  <c:v>2560</c:v>
                </c:pt>
                <c:pt idx="2">
                  <c:v>2677</c:v>
                </c:pt>
                <c:pt idx="3">
                  <c:v>2657</c:v>
                </c:pt>
                <c:pt idx="4">
                  <c:v>2635</c:v>
                </c:pt>
                <c:pt idx="5" formatCode="General">
                  <c:v>2581</c:v>
                </c:pt>
                <c:pt idx="6" formatCode="General">
                  <c:v>2656</c:v>
                </c:pt>
                <c:pt idx="7" formatCode="General">
                  <c:v>2720</c:v>
                </c:pt>
                <c:pt idx="8" formatCode="General">
                  <c:v>2682</c:v>
                </c:pt>
                <c:pt idx="9" formatCode="General">
                  <c:v>2612</c:v>
                </c:pt>
                <c:pt idx="10" formatCode="General">
                  <c:v>2496</c:v>
                </c:pt>
                <c:pt idx="11" formatCode="General">
                  <c:v>2436</c:v>
                </c:pt>
                <c:pt idx="12" formatCode="General">
                  <c:v>2468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9B1F-4FAE-A998-5CB802B39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721263"/>
        <c:axId val="1"/>
      </c:lineChart>
      <c:catAx>
        <c:axId val="7417212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41721263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3865200812223"/>
          <c:y val="0.31319595952097035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NSW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D94-4E59-8113-90668FDB875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D94-4E59-8113-90668FDB875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D94-4E59-8113-90668FDB875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D94-4E59-8113-90668FDB875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D94-4E59-8113-90668FDB875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D94-4E59-8113-90668FDB875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D94-4E59-8113-90668FDB8755}"/>
              </c:ext>
            </c:extLst>
          </c:dPt>
          <c:dLbls>
            <c:dLbl>
              <c:idx val="0"/>
              <c:layout>
                <c:manualLayout>
                  <c:x val="4.1289683534781081E-2"/>
                  <c:y val="-0.1499481213496961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94-4E59-8113-90668FDB8755}"/>
                </c:ext>
              </c:extLst>
            </c:dLbl>
            <c:dLbl>
              <c:idx val="1"/>
              <c:layout>
                <c:manualLayout>
                  <c:x val="0.13742299311642692"/>
                  <c:y val="-8.86919482737023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94-4E59-8113-90668FDB8755}"/>
                </c:ext>
              </c:extLst>
            </c:dLbl>
            <c:dLbl>
              <c:idx val="2"/>
              <c:layout>
                <c:manualLayout>
                  <c:x val="1.2846556998846482E-2"/>
                  <c:y val="2.695892743136837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94-4E59-8113-90668FDB8755}"/>
                </c:ext>
              </c:extLst>
            </c:dLbl>
            <c:dLbl>
              <c:idx val="3"/>
              <c:layout>
                <c:manualLayout>
                  <c:x val="9.0003761472491159E-2"/>
                  <c:y val="-8.912364332836773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94-4E59-8113-90668FDB8755}"/>
                </c:ext>
              </c:extLst>
            </c:dLbl>
            <c:dLbl>
              <c:idx val="4"/>
              <c:layout>
                <c:manualLayout>
                  <c:x val="-6.2887807813832172E-2"/>
                  <c:y val="3.0773450615970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94-4E59-8113-90668FDB8755}"/>
                </c:ext>
              </c:extLst>
            </c:dLbl>
            <c:dLbl>
              <c:idx val="5"/>
              <c:layout>
                <c:manualLayout>
                  <c:x val="-5.4900822508651387E-2"/>
                  <c:y val="-4.933002293632214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94-4E59-8113-90668FDB8755}"/>
                </c:ext>
              </c:extLst>
            </c:dLbl>
            <c:dLbl>
              <c:idx val="6"/>
              <c:layout>
                <c:manualLayout>
                  <c:x val="-8.2460253774010728E-2"/>
                  <c:y val="-0.1358908514814026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94-4E59-8113-90668FDB8755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62</c:v>
                </c:pt>
                <c:pt idx="2">
                  <c:v>401</c:v>
                </c:pt>
                <c:pt idx="3">
                  <c:v>1565</c:v>
                </c:pt>
                <c:pt idx="4">
                  <c:v>419</c:v>
                </c:pt>
                <c:pt idx="5">
                  <c:v>21</c:v>
                </c:pt>
                <c:pt idx="6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94-4E59-8113-90668FDB8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3365615529942818"/>
          <c:y val="0.14727277057699911"/>
          <c:w val="0.23607744684088405"/>
          <c:h val="0.47272732469239892"/>
        </c:manualLayout>
      </c:layout>
      <c:overlay val="0"/>
      <c:spPr>
        <a:noFill/>
        <a:ln w="4186">
          <a:solidFill>
            <a:schemeClr val="tx1"/>
          </a:solidFill>
          <a:prstDash val="solid"/>
        </a:ln>
      </c:spPr>
      <c:txPr>
        <a:bodyPr/>
        <a:lstStyle/>
        <a:p>
          <a:pPr>
            <a:defRPr sz="11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7867941678969355"/>
          <c:h val="0.8009078985012780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Northern Australia</c:v>
                </c:pt>
              </c:strCache>
            </c:strRef>
          </c:tx>
          <c:spPr>
            <a:solidFill>
              <a:schemeClr val="folHlink"/>
            </a:solidFill>
            <a:ln w="1559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98">
                <a:noFill/>
              </a:ln>
            </c:spPr>
            <c:txPr>
              <a:bodyPr/>
              <a:lstStyle/>
              <a:p>
                <a:pPr>
                  <a:defRPr sz="138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135</c:v>
                </c:pt>
                <c:pt idx="1">
                  <c:v>123</c:v>
                </c:pt>
                <c:pt idx="2">
                  <c:v>100</c:v>
                </c:pt>
                <c:pt idx="3">
                  <c:v>81</c:v>
                </c:pt>
                <c:pt idx="4">
                  <c:v>69</c:v>
                </c:pt>
                <c:pt idx="5">
                  <c:v>86</c:v>
                </c:pt>
                <c:pt idx="6">
                  <c:v>116</c:v>
                </c:pt>
                <c:pt idx="7">
                  <c:v>105</c:v>
                </c:pt>
                <c:pt idx="8">
                  <c:v>155</c:v>
                </c:pt>
                <c:pt idx="9">
                  <c:v>151</c:v>
                </c:pt>
                <c:pt idx="10">
                  <c:v>167</c:v>
                </c:pt>
                <c:pt idx="11">
                  <c:v>160</c:v>
                </c:pt>
                <c:pt idx="12">
                  <c:v>176</c:v>
                </c:pt>
                <c:pt idx="13">
                  <c:v>182</c:v>
                </c:pt>
                <c:pt idx="14">
                  <c:v>180</c:v>
                </c:pt>
                <c:pt idx="15">
                  <c:v>170</c:v>
                </c:pt>
                <c:pt idx="16">
                  <c:v>266</c:v>
                </c:pt>
                <c:pt idx="17">
                  <c:v>240</c:v>
                </c:pt>
                <c:pt idx="18">
                  <c:v>174</c:v>
                </c:pt>
                <c:pt idx="19">
                  <c:v>238</c:v>
                </c:pt>
                <c:pt idx="20">
                  <c:v>212</c:v>
                </c:pt>
                <c:pt idx="21">
                  <c:v>142</c:v>
                </c:pt>
                <c:pt idx="22">
                  <c:v>150</c:v>
                </c:pt>
                <c:pt idx="2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4-40CB-ABBA-A914D26DA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9716959"/>
        <c:axId val="1"/>
      </c:barChart>
      <c:dateAx>
        <c:axId val="197971695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79716959"/>
        <c:crosses val="autoZero"/>
        <c:crossBetween val="between"/>
      </c:valAx>
      <c:spPr>
        <a:noFill/>
        <a:ln w="1559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105738500900453"/>
          <c:y val="0.28287520397978422"/>
          <c:w val="0.13894266657034843"/>
          <c:h val="5.0501748406641934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32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71164756404807883"/>
          <c:h val="0.84924623115578146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Northern Australia</c:v>
                </c:pt>
              </c:strCache>
            </c:strRef>
          </c:tx>
          <c:spPr>
            <a:ln w="1566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135</c:v>
                </c:pt>
                <c:pt idx="1">
                  <c:v>123</c:v>
                </c:pt>
                <c:pt idx="2">
                  <c:v>100</c:v>
                </c:pt>
                <c:pt idx="3">
                  <c:v>81</c:v>
                </c:pt>
                <c:pt idx="4">
                  <c:v>69</c:v>
                </c:pt>
                <c:pt idx="5">
                  <c:v>86</c:v>
                </c:pt>
                <c:pt idx="6">
                  <c:v>116</c:v>
                </c:pt>
                <c:pt idx="7">
                  <c:v>105</c:v>
                </c:pt>
                <c:pt idx="8">
                  <c:v>155</c:v>
                </c:pt>
                <c:pt idx="9">
                  <c:v>151</c:v>
                </c:pt>
                <c:pt idx="10">
                  <c:v>167</c:v>
                </c:pt>
                <c:pt idx="11">
                  <c:v>160</c:v>
                </c:pt>
                <c:pt idx="12">
                  <c:v>176</c:v>
                </c:pt>
                <c:pt idx="13">
                  <c:v>182</c:v>
                </c:pt>
                <c:pt idx="14">
                  <c:v>180</c:v>
                </c:pt>
                <c:pt idx="15">
                  <c:v>170</c:v>
                </c:pt>
                <c:pt idx="16">
                  <c:v>266</c:v>
                </c:pt>
                <c:pt idx="17">
                  <c:v>240</c:v>
                </c:pt>
                <c:pt idx="18">
                  <c:v>174</c:v>
                </c:pt>
                <c:pt idx="19">
                  <c:v>238</c:v>
                </c:pt>
                <c:pt idx="20">
                  <c:v>212</c:v>
                </c:pt>
                <c:pt idx="21">
                  <c:v>142</c:v>
                </c:pt>
                <c:pt idx="22">
                  <c:v>150</c:v>
                </c:pt>
                <c:pt idx="23">
                  <c:v>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96-44A2-9B3B-B841377D1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869056"/>
        <c:axId val="1"/>
      </c:lineChart>
      <c:dateAx>
        <c:axId val="1266869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6869056"/>
        <c:crosses val="autoZero"/>
        <c:crossBetween val="midCat"/>
      </c:valAx>
      <c:spPr>
        <a:noFill/>
        <a:ln w="156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50051125743283"/>
          <c:y val="0.29195249867813711"/>
          <c:w val="0.16798968367167499"/>
          <c:h val="9.4545541153998214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3603107611548557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BD6-426D-A9E6-1C5BB6CAF662}"/>
              </c:ext>
            </c:extLst>
          </c:dPt>
          <c:dLbls>
            <c:dLbl>
              <c:idx val="0"/>
              <c:layout>
                <c:manualLayout>
                  <c:x val="0"/>
                  <c:y val="-2.22222222222223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D6-426D-A9E6-1C5BB6CAF662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24</c:v>
                </c:pt>
                <c:pt idx="1">
                  <c:v>19</c:v>
                </c:pt>
                <c:pt idx="2">
                  <c:v>39</c:v>
                </c:pt>
                <c:pt idx="3">
                  <c:v>44</c:v>
                </c:pt>
                <c:pt idx="4">
                  <c:v>23</c:v>
                </c:pt>
                <c:pt idx="5" formatCode="General">
                  <c:v>2</c:v>
                </c:pt>
                <c:pt idx="6" formatCode="General">
                  <c:v>86</c:v>
                </c:pt>
                <c:pt idx="7" formatCode="General">
                  <c:v>28</c:v>
                </c:pt>
                <c:pt idx="8" formatCode="General">
                  <c:v>61</c:v>
                </c:pt>
                <c:pt idx="9" formatCode="General">
                  <c:v>38</c:v>
                </c:pt>
                <c:pt idx="10" formatCode="General">
                  <c:v>8</c:v>
                </c:pt>
                <c:pt idx="11" formatCode="General">
                  <c:v>15</c:v>
                </c:pt>
                <c:pt idx="12" formatCode="General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D6-426D-A9E6-1C5BB6CAF6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66-4BBE-BDC4-2447C6556A9D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</c:v>
                </c:pt>
                <c:pt idx="1">
                  <c:v>10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 formatCode="General">
                  <c:v>11</c:v>
                </c:pt>
                <c:pt idx="6" formatCode="General">
                  <c:v>11</c:v>
                </c:pt>
                <c:pt idx="7" formatCode="General">
                  <c:v>16</c:v>
                </c:pt>
                <c:pt idx="8" formatCode="General">
                  <c:v>49</c:v>
                </c:pt>
                <c:pt idx="9" formatCode="General">
                  <c:v>26</c:v>
                </c:pt>
                <c:pt idx="10" formatCode="General">
                  <c:v>13</c:v>
                </c:pt>
                <c:pt idx="11" formatCode="General">
                  <c:v>13</c:v>
                </c:pt>
                <c:pt idx="12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D6-426D-A9E6-1C5BB6CAF6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104</c:v>
                </c:pt>
                <c:pt idx="1">
                  <c:v>136</c:v>
                </c:pt>
                <c:pt idx="2">
                  <c:v>126</c:v>
                </c:pt>
                <c:pt idx="3">
                  <c:v>117</c:v>
                </c:pt>
                <c:pt idx="4">
                  <c:v>130</c:v>
                </c:pt>
                <c:pt idx="5" formatCode="General">
                  <c:v>122</c:v>
                </c:pt>
                <c:pt idx="6" formatCode="General">
                  <c:v>134</c:v>
                </c:pt>
                <c:pt idx="7" formatCode="General">
                  <c:v>118</c:v>
                </c:pt>
                <c:pt idx="8" formatCode="General">
                  <c:v>114</c:v>
                </c:pt>
                <c:pt idx="9" formatCode="General">
                  <c:v>131</c:v>
                </c:pt>
                <c:pt idx="10" formatCode="General">
                  <c:v>107</c:v>
                </c:pt>
                <c:pt idx="11" formatCode="General">
                  <c:v>102</c:v>
                </c:pt>
                <c:pt idx="12" formatCode="General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D6-426D-A9E6-1C5BB6CAF6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D6-426D-A9E6-1C5BB6CAF662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D6-426D-A9E6-1C5BB6CAF662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D6-426D-A9E6-1C5BB6CAF662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D6-426D-A9E6-1C5BB6CAF662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D6-426D-A9E6-1C5BB6CAF662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 formatCode="General">
                  <c:v>7</c:v>
                </c:pt>
                <c:pt idx="6" formatCode="General">
                  <c:v>7</c:v>
                </c:pt>
                <c:pt idx="7" formatCode="General">
                  <c:v>9</c:v>
                </c:pt>
                <c:pt idx="8" formatCode="General">
                  <c:v>11</c:v>
                </c:pt>
                <c:pt idx="9" formatCode="General">
                  <c:v>13</c:v>
                </c:pt>
                <c:pt idx="10" formatCode="General">
                  <c:v>12</c:v>
                </c:pt>
                <c:pt idx="11" formatCode="General">
                  <c:v>15</c:v>
                </c:pt>
                <c:pt idx="12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D6-426D-A9E6-1C5BB6CAF6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136</c:v>
                </c:pt>
                <c:pt idx="1">
                  <c:v>157</c:v>
                </c:pt>
                <c:pt idx="2">
                  <c:v>143</c:v>
                </c:pt>
                <c:pt idx="3">
                  <c:v>136</c:v>
                </c:pt>
                <c:pt idx="4">
                  <c:v>147</c:v>
                </c:pt>
                <c:pt idx="5" formatCode="General">
                  <c:v>143</c:v>
                </c:pt>
                <c:pt idx="6" formatCode="General">
                  <c:v>154</c:v>
                </c:pt>
                <c:pt idx="7" formatCode="General">
                  <c:v>146</c:v>
                </c:pt>
                <c:pt idx="8" formatCode="General">
                  <c:v>177</c:v>
                </c:pt>
                <c:pt idx="9" formatCode="General">
                  <c:v>174</c:v>
                </c:pt>
                <c:pt idx="10" formatCode="General">
                  <c:v>134</c:v>
                </c:pt>
                <c:pt idx="11" formatCode="General">
                  <c:v>135</c:v>
                </c:pt>
                <c:pt idx="12" formatCode="General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BD6-426D-A9E6-1C5BB6CAF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65008"/>
        <c:axId val="1"/>
      </c:barChart>
      <c:catAx>
        <c:axId val="2986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2986500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712829396325461"/>
          <c:y val="0.37111111111111111"/>
          <c:w val="0.16070333865609454"/>
          <c:h val="0.1895914508190636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782868050584581E-2"/>
          <c:y val="4.7203263584644987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0"/>
                  <c:y val="-3.077833391714615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4B-4F47-946C-48DC6732C074}"/>
                </c:ext>
              </c:extLst>
            </c:dLbl>
            <c:dLbl>
              <c:idx val="1"/>
              <c:layout>
                <c:manualLayout>
                  <c:x val="-1.363636363636363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4B-4F47-946C-48DC6732C074}"/>
                </c:ext>
              </c:extLst>
            </c:dLbl>
            <c:dLbl>
              <c:idx val="2"/>
              <c:layout>
                <c:manualLayout>
                  <c:x val="-1.0606179909329515E-2"/>
                  <c:y val="-3.0778520339519885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4B-4F47-946C-48DC6732C074}"/>
                </c:ext>
              </c:extLst>
            </c:dLbl>
            <c:dLbl>
              <c:idx val="3"/>
              <c:layout>
                <c:manualLayout>
                  <c:x val="-6.0606060606060606E-3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4B-4F47-946C-48DC6732C074}"/>
                </c:ext>
              </c:extLst>
            </c:dLbl>
            <c:dLbl>
              <c:idx val="4"/>
              <c:layout>
                <c:manualLayout>
                  <c:x val="-2.8787878787878789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4B-4F47-946C-48DC6732C074}"/>
                </c:ext>
              </c:extLst>
            </c:dLbl>
            <c:dLbl>
              <c:idx val="5"/>
              <c:layout>
                <c:manualLayout>
                  <c:x val="-2.1212121212121213E-2"/>
                  <c:y val="-3.314589806461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4B-4F47-946C-48DC6732C074}"/>
                </c:ext>
              </c:extLst>
            </c:dLbl>
            <c:dLbl>
              <c:idx val="11"/>
              <c:layout>
                <c:manualLayout>
                  <c:x val="0"/>
                  <c:y val="7.1026924424183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14-4A04-8406-42274C81B5B7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24</c:v>
                </c:pt>
                <c:pt idx="1">
                  <c:v>19</c:v>
                </c:pt>
                <c:pt idx="2">
                  <c:v>39</c:v>
                </c:pt>
                <c:pt idx="3">
                  <c:v>44</c:v>
                </c:pt>
                <c:pt idx="4">
                  <c:v>23</c:v>
                </c:pt>
                <c:pt idx="5" formatCode="General">
                  <c:v>123</c:v>
                </c:pt>
                <c:pt idx="6" formatCode="General">
                  <c:v>86</c:v>
                </c:pt>
                <c:pt idx="7" formatCode="General">
                  <c:v>28</c:v>
                </c:pt>
                <c:pt idx="8" formatCode="General">
                  <c:v>61</c:v>
                </c:pt>
                <c:pt idx="9" formatCode="General">
                  <c:v>38</c:v>
                </c:pt>
                <c:pt idx="10" formatCode="General">
                  <c:v>8</c:v>
                </c:pt>
                <c:pt idx="11" formatCode="General">
                  <c:v>15</c:v>
                </c:pt>
                <c:pt idx="12" formatCode="General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84B-4F47-946C-48DC6732C0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2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4B-4F47-946C-48DC6732C074}"/>
                </c:ext>
              </c:extLst>
            </c:dLbl>
            <c:dLbl>
              <c:idx val="1"/>
              <c:layout>
                <c:manualLayout>
                  <c:x val="-7.575757575757576E-3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4B-4F47-946C-48DC6732C074}"/>
                </c:ext>
              </c:extLst>
            </c:dLbl>
            <c:dLbl>
              <c:idx val="2"/>
              <c:layout>
                <c:manualLayout>
                  <c:x val="-4.5454545454546007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4B-4F47-946C-48DC6732C074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4B-4F47-946C-48DC6732C074}"/>
                </c:ext>
              </c:extLst>
            </c:dLbl>
            <c:dLbl>
              <c:idx val="4"/>
              <c:layout>
                <c:manualLayout>
                  <c:x val="-1.5151515151515152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4B-4F47-946C-48DC6732C074}"/>
                </c:ext>
              </c:extLst>
            </c:dLbl>
            <c:dLbl>
              <c:idx val="11"/>
              <c:layout>
                <c:manualLayout>
                  <c:x val="0"/>
                  <c:y val="1.8940513179782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14-4A04-8406-42274C81B5B7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</c:v>
                </c:pt>
                <c:pt idx="1">
                  <c:v>10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 formatCode="General">
                  <c:v>11</c:v>
                </c:pt>
                <c:pt idx="6" formatCode="General">
                  <c:v>11</c:v>
                </c:pt>
                <c:pt idx="7" formatCode="General">
                  <c:v>16</c:v>
                </c:pt>
                <c:pt idx="8" formatCode="General">
                  <c:v>49</c:v>
                </c:pt>
                <c:pt idx="9" formatCode="General">
                  <c:v>26</c:v>
                </c:pt>
                <c:pt idx="10" formatCode="General">
                  <c:v>13</c:v>
                </c:pt>
                <c:pt idx="11" formatCode="General">
                  <c:v>13</c:v>
                </c:pt>
                <c:pt idx="12" formatCode="General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84B-4F47-946C-48DC6732C0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4B-4F47-946C-48DC6732C074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4B-4F47-946C-48DC6732C074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4B-4F47-946C-48DC6732C074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84B-4F47-946C-48DC6732C074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4B-4F47-946C-48DC6732C074}"/>
                </c:ext>
              </c:extLst>
            </c:dLbl>
            <c:dLbl>
              <c:idx val="5"/>
              <c:layout>
                <c:manualLayout>
                  <c:x val="-1.9696969696969806E-2"/>
                  <c:y val="4.0248590507037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84B-4F47-946C-48DC6732C074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104</c:v>
                </c:pt>
                <c:pt idx="1">
                  <c:v>136</c:v>
                </c:pt>
                <c:pt idx="2">
                  <c:v>126</c:v>
                </c:pt>
                <c:pt idx="3">
                  <c:v>117</c:v>
                </c:pt>
                <c:pt idx="4">
                  <c:v>130</c:v>
                </c:pt>
                <c:pt idx="5" formatCode="General">
                  <c:v>122</c:v>
                </c:pt>
                <c:pt idx="6" formatCode="General">
                  <c:v>134</c:v>
                </c:pt>
                <c:pt idx="7" formatCode="General">
                  <c:v>118</c:v>
                </c:pt>
                <c:pt idx="8" formatCode="General">
                  <c:v>114</c:v>
                </c:pt>
                <c:pt idx="9" formatCode="General">
                  <c:v>131</c:v>
                </c:pt>
                <c:pt idx="10" formatCode="General">
                  <c:v>107</c:v>
                </c:pt>
                <c:pt idx="11" formatCode="General">
                  <c:v>102</c:v>
                </c:pt>
                <c:pt idx="12" formatCode="General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584B-4F47-946C-48DC6732C0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2"/>
          </c:marker>
          <c:dLbls>
            <c:dLbl>
              <c:idx val="0"/>
              <c:layout>
                <c:manualLayout>
                  <c:x val="-1.2121212121212121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84B-4F47-946C-48DC6732C074}"/>
                </c:ext>
              </c:extLst>
            </c:dLbl>
            <c:dLbl>
              <c:idx val="1"/>
              <c:layout>
                <c:manualLayout>
                  <c:x val="-7.575757575757576E-3"/>
                  <c:y val="9.4702565898910976E-3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84B-4F47-946C-48DC6732C074}"/>
                </c:ext>
              </c:extLst>
            </c:dLbl>
            <c:dLbl>
              <c:idx val="2"/>
              <c:layout>
                <c:manualLayout>
                  <c:x val="-3.0304223335719397E-3"/>
                  <c:y val="9.4702565898910976E-3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84B-4F47-946C-48DC6732C074}"/>
                </c:ext>
              </c:extLst>
            </c:dLbl>
            <c:dLbl>
              <c:idx val="3"/>
              <c:layout>
                <c:manualLayout>
                  <c:x val="-9.0909090909090905E-3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84B-4F47-946C-48DC6732C074}"/>
                </c:ext>
              </c:extLst>
            </c:dLbl>
            <c:dLbl>
              <c:idx val="4"/>
              <c:layout>
                <c:manualLayout>
                  <c:x val="-1.3636363636363636E-2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84B-4F47-946C-48DC6732C074}"/>
                </c:ext>
              </c:extLst>
            </c:dLbl>
            <c:dLbl>
              <c:idx val="11"/>
              <c:layout>
                <c:manualLayout>
                  <c:x val="0"/>
                  <c:y val="-1.1837820737363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14-4A04-8406-42274C81B5B7}"/>
                </c:ext>
              </c:extLst>
            </c:dLbl>
            <c:dLbl>
              <c:idx val="12"/>
              <c:layout>
                <c:manualLayout>
                  <c:x val="-4.5454545454546563E-3"/>
                  <c:y val="-2.3675641474727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DC-4B8D-AF62-B3E18172866C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 formatCode="General">
                  <c:v>7</c:v>
                </c:pt>
                <c:pt idx="6" formatCode="General">
                  <c:v>7</c:v>
                </c:pt>
                <c:pt idx="7" formatCode="General">
                  <c:v>9</c:v>
                </c:pt>
                <c:pt idx="8" formatCode="General">
                  <c:v>11</c:v>
                </c:pt>
                <c:pt idx="9" formatCode="General">
                  <c:v>13</c:v>
                </c:pt>
                <c:pt idx="10" formatCode="General">
                  <c:v>12</c:v>
                </c:pt>
                <c:pt idx="11" formatCode="General">
                  <c:v>15</c:v>
                </c:pt>
                <c:pt idx="12" formatCode="General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584B-4F47-946C-48DC6732C07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2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84B-4F47-946C-48DC6732C074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84B-4F47-946C-48DC6732C074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84B-4F47-946C-48DC6732C074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84B-4F47-946C-48DC6732C074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84B-4F47-946C-48DC6732C074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136</c:v>
                </c:pt>
                <c:pt idx="1">
                  <c:v>157</c:v>
                </c:pt>
                <c:pt idx="2">
                  <c:v>143</c:v>
                </c:pt>
                <c:pt idx="3">
                  <c:v>136</c:v>
                </c:pt>
                <c:pt idx="4">
                  <c:v>147</c:v>
                </c:pt>
                <c:pt idx="5" formatCode="General">
                  <c:v>143</c:v>
                </c:pt>
                <c:pt idx="6" formatCode="General">
                  <c:v>154</c:v>
                </c:pt>
                <c:pt idx="7" formatCode="General">
                  <c:v>146</c:v>
                </c:pt>
                <c:pt idx="8" formatCode="General">
                  <c:v>177</c:v>
                </c:pt>
                <c:pt idx="9" formatCode="General">
                  <c:v>174</c:v>
                </c:pt>
                <c:pt idx="10" formatCode="General">
                  <c:v>134</c:v>
                </c:pt>
                <c:pt idx="11" formatCode="General">
                  <c:v>135</c:v>
                </c:pt>
                <c:pt idx="12" formatCode="General">
                  <c:v>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584B-4F47-946C-48DC6732C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1564208"/>
        <c:axId val="1"/>
      </c:lineChart>
      <c:catAx>
        <c:axId val="138156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381564208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81759739737413639"/>
          <c:y val="0.38590755942741201"/>
          <c:w val="0.17331176395232095"/>
          <c:h val="0.33946017386124611"/>
        </c:manualLayout>
      </c:layout>
      <c:overlay val="0"/>
      <c:txPr>
        <a:bodyPr/>
        <a:lstStyle/>
        <a:p>
          <a:pPr>
            <a:defRPr sz="986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6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45"/>
          <c:y val="0.31175059952038381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Northern Australia</c:v>
                </c:pt>
              </c:strCache>
            </c:strRef>
          </c:tx>
          <c:spPr>
            <a:solidFill>
              <a:srgbClr val="BBE0E3"/>
            </a:solidFill>
            <a:ln w="317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8B0-4E37-B6B3-B034072AB46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B0-4E37-B6B3-B034072AB46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8B0-4E37-B6B3-B034072AB46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B0-4E37-B6B3-B034072AB46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8B0-4E37-B6B3-B034072AB46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B0-4E37-B6B3-B034072AB46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8B0-4E37-B6B3-B034072AB466}"/>
              </c:ext>
            </c:extLst>
          </c:dPt>
          <c:dLbls>
            <c:dLbl>
              <c:idx val="0"/>
              <c:layout>
                <c:manualLayout>
                  <c:x val="-9.2610712673654644E-2"/>
                  <c:y val="-6.333224563145822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B0-4E37-B6B3-B034072AB466}"/>
                </c:ext>
              </c:extLst>
            </c:dLbl>
            <c:dLbl>
              <c:idx val="1"/>
              <c:layout>
                <c:manualLayout>
                  <c:x val="5.370191584332213E-2"/>
                  <c:y val="-0.1059519992433378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B0-4E37-B6B3-B034072AB466}"/>
                </c:ext>
              </c:extLst>
            </c:dLbl>
            <c:dLbl>
              <c:idx val="2"/>
              <c:layout>
                <c:manualLayout>
                  <c:x val="0.12242602437434175"/>
                  <c:y val="-3.277652455605211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B0-4E37-B6B3-B034072AB466}"/>
                </c:ext>
              </c:extLst>
            </c:dLbl>
            <c:dLbl>
              <c:idx val="3"/>
              <c:layout>
                <c:manualLayout>
                  <c:x val="0.12679169190206224"/>
                  <c:y val="-6.95034035388107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B0-4E37-B6B3-B034072AB466}"/>
                </c:ext>
              </c:extLst>
            </c:dLbl>
            <c:dLbl>
              <c:idx val="4"/>
              <c:layout>
                <c:manualLayout>
                  <c:x val="-5.607227042479563E-2"/>
                  <c:y val="2.92622070889787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B0-4E37-B6B3-B034072AB466}"/>
                </c:ext>
              </c:extLst>
            </c:dLbl>
            <c:dLbl>
              <c:idx val="5"/>
              <c:layout>
                <c:manualLayout>
                  <c:x val="-8.5318362464065767E-2"/>
                  <c:y val="-9.68367962470961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0570172105609"/>
                      <c:h val="4.30154364068516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8B0-4E37-B6B3-B034072AB466}"/>
                </c:ext>
              </c:extLst>
            </c:dLbl>
            <c:dLbl>
              <c:idx val="6"/>
              <c:layout>
                <c:manualLayout>
                  <c:x val="-4.6865782938576774E-2"/>
                  <c:y val="-2.981131161494212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B0-4E37-B6B3-B034072AB466}"/>
                </c:ext>
              </c:extLst>
            </c:dLbl>
            <c:numFmt formatCode="0%" sourceLinked="0"/>
            <c:spPr>
              <a:noFill/>
              <a:ln w="25331">
                <a:noFill/>
              </a:ln>
            </c:spPr>
            <c:txPr>
              <a:bodyPr/>
              <a:lstStyle/>
              <a:p>
                <a:pPr>
                  <a:defRPr sz="1197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15</c:v>
                </c:pt>
                <c:pt idx="3">
                  <c:v>107</c:v>
                </c:pt>
                <c:pt idx="4">
                  <c:v>10</c:v>
                </c:pt>
                <c:pt idx="5">
                  <c:v>2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B0-4E37-B6B3-B034072AB4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8B0-4E37-B6B3-B034072AB46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8B0-4E37-B6B3-B034072AB46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8B0-4E37-B6B3-B034072AB46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8B0-4E37-B6B3-B034072AB46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8B0-4E37-B6B3-B034072AB46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8B0-4E37-B6B3-B034072AB46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8B0-4E37-B6B3-B034072AB46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1.3157894736842105E-2</c:v>
                </c:pt>
                <c:pt idx="2">
                  <c:v>9.8684210526315791E-2</c:v>
                </c:pt>
                <c:pt idx="3">
                  <c:v>0.70394736842105265</c:v>
                </c:pt>
                <c:pt idx="4">
                  <c:v>6.5789473684210523E-2</c:v>
                </c:pt>
                <c:pt idx="5">
                  <c:v>1.3157894736842105E-2</c:v>
                </c:pt>
                <c:pt idx="6">
                  <c:v>0.10526315789473684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8B0-4E37-B6B3-B034072AB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71393945164351436"/>
          <c:y val="0.16181812119220126"/>
          <c:w val="0.19562025726227994"/>
          <c:h val="0.36423948821279373"/>
        </c:manualLayout>
      </c:layout>
      <c:overlay val="0"/>
      <c:spPr>
        <a:noFill/>
        <a:ln w="4200">
          <a:solidFill>
            <a:schemeClr val="tx1"/>
          </a:solidFill>
          <a:prstDash val="solid"/>
        </a:ln>
      </c:spPr>
      <c:txPr>
        <a:bodyPr/>
        <a:lstStyle/>
        <a:p>
          <a:pPr>
            <a:defRPr sz="13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5192629815745E-2"/>
          <c:y val="5.0251256281406975E-2"/>
          <c:w val="0.7357489917418859"/>
          <c:h val="0.84924623115578146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Queensland</c:v>
                </c:pt>
              </c:strCache>
            </c:strRef>
          </c:tx>
          <c:spPr>
            <a:solidFill>
              <a:schemeClr val="bg2"/>
            </a:solidFill>
            <a:ln w="1565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03">
                <a:noFill/>
              </a:ln>
            </c:spPr>
            <c:txPr>
              <a:bodyPr/>
              <a:lstStyle/>
              <a:p>
                <a:pPr>
                  <a:defRPr sz="9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632</c:v>
                </c:pt>
                <c:pt idx="1">
                  <c:v>589</c:v>
                </c:pt>
                <c:pt idx="2">
                  <c:v>635</c:v>
                </c:pt>
                <c:pt idx="3">
                  <c:v>641</c:v>
                </c:pt>
                <c:pt idx="4">
                  <c:v>668</c:v>
                </c:pt>
                <c:pt idx="5">
                  <c:v>684</c:v>
                </c:pt>
                <c:pt idx="6">
                  <c:v>814</c:v>
                </c:pt>
                <c:pt idx="7">
                  <c:v>892</c:v>
                </c:pt>
                <c:pt idx="8">
                  <c:v>928</c:v>
                </c:pt>
                <c:pt idx="9">
                  <c:v>985</c:v>
                </c:pt>
                <c:pt idx="10">
                  <c:v>1153</c:v>
                </c:pt>
                <c:pt idx="11">
                  <c:v>1147</c:v>
                </c:pt>
                <c:pt idx="12">
                  <c:v>1165</c:v>
                </c:pt>
                <c:pt idx="13">
                  <c:v>1176</c:v>
                </c:pt>
                <c:pt idx="14">
                  <c:v>1203</c:v>
                </c:pt>
                <c:pt idx="15">
                  <c:v>1178</c:v>
                </c:pt>
                <c:pt idx="16">
                  <c:v>1123</c:v>
                </c:pt>
                <c:pt idx="17">
                  <c:v>1125</c:v>
                </c:pt>
                <c:pt idx="18">
                  <c:v>1199</c:v>
                </c:pt>
                <c:pt idx="19">
                  <c:v>1038</c:v>
                </c:pt>
                <c:pt idx="20">
                  <c:v>1036</c:v>
                </c:pt>
                <c:pt idx="21">
                  <c:v>1030</c:v>
                </c:pt>
                <c:pt idx="22">
                  <c:v>1002</c:v>
                </c:pt>
                <c:pt idx="23">
                  <c:v>1023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4-45C8-BA02-932CBF4BD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343408"/>
        <c:axId val="1"/>
      </c:barChart>
      <c:dateAx>
        <c:axId val="44134340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41343408"/>
        <c:crosses val="autoZero"/>
        <c:crossBetween val="between"/>
      </c:valAx>
      <c:spPr>
        <a:noFill/>
        <a:ln w="1565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627659793178598"/>
          <c:y val="0.27431803418938827"/>
          <c:w val="0.12411490991824459"/>
          <c:h val="9.3483525826877245E-2"/>
        </c:manualLayout>
      </c:layout>
      <c:overlay val="0"/>
      <c:spPr>
        <a:noFill/>
        <a:ln w="3917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72400217214242E-2"/>
          <c:y val="3.8766601771767523E-2"/>
          <c:w val="0.82074129561238474"/>
          <c:h val="0.86767942025680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 Council</c:v>
                </c:pt>
              </c:strCache>
            </c:strRef>
          </c:tx>
          <c:spPr>
            <a:solidFill>
              <a:schemeClr val="accent1"/>
            </a:solidFill>
            <a:ln w="16263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-5.3144375553587243E-3"/>
                  <c:y val="-1.053324555628703E-2"/>
                </c:manualLayout>
              </c:layout>
              <c:spPr>
                <a:noFill/>
                <a:ln w="32528">
                  <a:noFill/>
                </a:ln>
              </c:spPr>
              <c:txPr>
                <a:bodyPr/>
                <a:lstStyle/>
                <a:p>
                  <a:pPr>
                    <a:defRPr sz="1034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FB-4785-80FE-592266AAD439}"/>
                </c:ext>
              </c:extLst>
            </c:dLbl>
            <c:dLbl>
              <c:idx val="14"/>
              <c:layout>
                <c:manualLayout>
                  <c:x val="1.4654282259649938E-2"/>
                  <c:y val="-2.6955201940095353E-3"/>
                </c:manualLayout>
              </c:layout>
              <c:spPr>
                <a:noFill/>
                <a:ln w="32528">
                  <a:noFill/>
                </a:ln>
              </c:spPr>
              <c:txPr>
                <a:bodyPr/>
                <a:lstStyle/>
                <a:p>
                  <a:pPr>
                    <a:defRPr sz="1034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FB-4785-80FE-592266AAD439}"/>
                </c:ext>
              </c:extLst>
            </c:dLbl>
            <c:spPr>
              <a:noFill/>
              <a:ln w="325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3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#,##0</c:formatCode>
                <c:ptCount val="23"/>
                <c:pt idx="0">
                  <c:v>5786</c:v>
                </c:pt>
                <c:pt idx="1">
                  <c:v>6040</c:v>
                </c:pt>
                <c:pt idx="2">
                  <c:v>5917</c:v>
                </c:pt>
                <c:pt idx="3">
                  <c:v>5778</c:v>
                </c:pt>
                <c:pt idx="4">
                  <c:v>6078</c:v>
                </c:pt>
                <c:pt idx="5">
                  <c:v>6238</c:v>
                </c:pt>
                <c:pt idx="6">
                  <c:v>6407</c:v>
                </c:pt>
                <c:pt idx="7">
                  <c:v>6717</c:v>
                </c:pt>
                <c:pt idx="8">
                  <c:v>7161</c:v>
                </c:pt>
                <c:pt idx="9">
                  <c:v>7675</c:v>
                </c:pt>
                <c:pt idx="10">
                  <c:v>7692</c:v>
                </c:pt>
                <c:pt idx="11">
                  <c:v>8003</c:v>
                </c:pt>
                <c:pt idx="12">
                  <c:v>8288</c:v>
                </c:pt>
                <c:pt idx="13">
                  <c:v>8193</c:v>
                </c:pt>
                <c:pt idx="14">
                  <c:v>7967</c:v>
                </c:pt>
                <c:pt idx="15">
                  <c:v>7919</c:v>
                </c:pt>
                <c:pt idx="16">
                  <c:v>7930</c:v>
                </c:pt>
                <c:pt idx="17">
                  <c:v>8026</c:v>
                </c:pt>
                <c:pt idx="18">
                  <c:v>7802</c:v>
                </c:pt>
                <c:pt idx="19">
                  <c:v>7563</c:v>
                </c:pt>
                <c:pt idx="20">
                  <c:v>7407</c:v>
                </c:pt>
                <c:pt idx="21">
                  <c:v>7232</c:v>
                </c:pt>
                <c:pt idx="22">
                  <c:v>7327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B-4785-80FE-592266AAD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873512"/>
        <c:axId val="1"/>
      </c:barChart>
      <c:dateAx>
        <c:axId val="18587351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40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8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40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8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5873512"/>
        <c:crosses val="autoZero"/>
        <c:crossBetween val="between"/>
      </c:valAx>
      <c:spPr>
        <a:noFill/>
        <a:ln w="1626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442973422724737"/>
          <c:y val="0.36889800233304171"/>
          <c:w val="8.6049007060339244E-2"/>
          <c:h val="0.10977325750947797"/>
        </c:manualLayout>
      </c:layout>
      <c:overlay val="0"/>
      <c:spPr>
        <a:noFill/>
        <a:ln w="4068">
          <a:solidFill>
            <a:schemeClr val="tx1"/>
          </a:solidFill>
          <a:prstDash val="solid"/>
        </a:ln>
      </c:spPr>
      <c:txPr>
        <a:bodyPr/>
        <a:lstStyle/>
        <a:p>
          <a:pPr>
            <a:defRPr sz="118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69179229480737015"/>
          <c:h val="0.84924623115578146"/>
        </c:manualLayout>
      </c:layout>
      <c:lineChart>
        <c:grouping val="standar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Queensland</c:v>
                </c:pt>
              </c:strCache>
            </c:strRef>
          </c:tx>
          <c:spPr>
            <a:ln w="1554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632</c:v>
                </c:pt>
                <c:pt idx="1">
                  <c:v>589</c:v>
                </c:pt>
                <c:pt idx="2">
                  <c:v>635</c:v>
                </c:pt>
                <c:pt idx="3">
                  <c:v>641</c:v>
                </c:pt>
                <c:pt idx="4">
                  <c:v>668</c:v>
                </c:pt>
                <c:pt idx="5">
                  <c:v>684</c:v>
                </c:pt>
                <c:pt idx="6">
                  <c:v>814</c:v>
                </c:pt>
                <c:pt idx="7">
                  <c:v>892</c:v>
                </c:pt>
                <c:pt idx="8">
                  <c:v>928</c:v>
                </c:pt>
                <c:pt idx="9">
                  <c:v>985</c:v>
                </c:pt>
                <c:pt idx="10">
                  <c:v>1153</c:v>
                </c:pt>
                <c:pt idx="11">
                  <c:v>1147</c:v>
                </c:pt>
                <c:pt idx="12">
                  <c:v>1165</c:v>
                </c:pt>
                <c:pt idx="13">
                  <c:v>1176</c:v>
                </c:pt>
                <c:pt idx="14">
                  <c:v>1203</c:v>
                </c:pt>
                <c:pt idx="15" formatCode="#,##0">
                  <c:v>1178</c:v>
                </c:pt>
                <c:pt idx="16">
                  <c:v>1123</c:v>
                </c:pt>
                <c:pt idx="17">
                  <c:v>1125</c:v>
                </c:pt>
                <c:pt idx="18">
                  <c:v>1199</c:v>
                </c:pt>
                <c:pt idx="19">
                  <c:v>1038</c:v>
                </c:pt>
                <c:pt idx="20">
                  <c:v>1036</c:v>
                </c:pt>
                <c:pt idx="21">
                  <c:v>1030</c:v>
                </c:pt>
                <c:pt idx="22">
                  <c:v>1002</c:v>
                </c:pt>
                <c:pt idx="23">
                  <c:v>1023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0F-4D89-AC6A-C11ADDC09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9212256"/>
        <c:axId val="1"/>
      </c:lineChart>
      <c:dateAx>
        <c:axId val="18092122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 anchor="ctr" anchorCtr="1"/>
          <a:lstStyle/>
          <a:p>
            <a:pPr>
              <a:defRPr sz="109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0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09212256"/>
        <c:crosses val="autoZero"/>
        <c:crossBetween val="midCat"/>
      </c:valAx>
      <c:spPr>
        <a:noFill/>
        <a:ln w="1554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73821810132739"/>
          <c:y val="0.39314522304430261"/>
          <c:w val="0.14578154232026475"/>
          <c:h val="0.1016948937720813"/>
        </c:manualLayout>
      </c:layout>
      <c:overlay val="0"/>
      <c:spPr>
        <a:noFill/>
        <a:ln w="3890">
          <a:solidFill>
            <a:schemeClr val="tx1"/>
          </a:solidFill>
          <a:prstDash val="solid"/>
        </a:ln>
      </c:spPr>
      <c:txPr>
        <a:bodyPr/>
        <a:lstStyle/>
        <a:p>
          <a:pPr>
            <a:defRPr sz="112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201-4C79-B5AF-E13464D298BE}"/>
              </c:ext>
            </c:extLst>
          </c:dPt>
          <c:dLbls>
            <c:dLbl>
              <c:idx val="11"/>
              <c:layout>
                <c:manualLayout>
                  <c:x val="-2.6666666666667646E-3"/>
                  <c:y val="-1.6296108042265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F3-40D5-9D97-056DD0087286}"/>
                </c:ext>
              </c:extLst>
            </c:dLbl>
            <c:dLbl>
              <c:idx val="12"/>
              <c:layout>
                <c:manualLayout>
                  <c:x val="-5.33333333333323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11-4EA0-9116-516CA1231049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131</c:v>
                </c:pt>
                <c:pt idx="1">
                  <c:v>84</c:v>
                </c:pt>
                <c:pt idx="2">
                  <c:v>72</c:v>
                </c:pt>
                <c:pt idx="3">
                  <c:v>93</c:v>
                </c:pt>
                <c:pt idx="4">
                  <c:v>73</c:v>
                </c:pt>
                <c:pt idx="5" formatCode="General">
                  <c:v>78</c:v>
                </c:pt>
                <c:pt idx="6" formatCode="General">
                  <c:v>86</c:v>
                </c:pt>
                <c:pt idx="7" formatCode="General">
                  <c:v>101</c:v>
                </c:pt>
                <c:pt idx="8" formatCode="General">
                  <c:v>65</c:v>
                </c:pt>
                <c:pt idx="9" formatCode="General">
                  <c:v>58</c:v>
                </c:pt>
                <c:pt idx="10" formatCode="General">
                  <c:v>45</c:v>
                </c:pt>
                <c:pt idx="11" formatCode="General">
                  <c:v>42</c:v>
                </c:pt>
                <c:pt idx="12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1-4C79-B5AF-E13464D298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-6.66666666666666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3-40D5-9D97-056DD0087286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116</c:v>
                </c:pt>
                <c:pt idx="1">
                  <c:v>146</c:v>
                </c:pt>
                <c:pt idx="2">
                  <c:v>169</c:v>
                </c:pt>
                <c:pt idx="3">
                  <c:v>148</c:v>
                </c:pt>
                <c:pt idx="4">
                  <c:v>146</c:v>
                </c:pt>
                <c:pt idx="5" formatCode="General">
                  <c:v>142</c:v>
                </c:pt>
                <c:pt idx="6" formatCode="General">
                  <c:v>143</c:v>
                </c:pt>
                <c:pt idx="7" formatCode="General">
                  <c:v>124</c:v>
                </c:pt>
                <c:pt idx="8" formatCode="General">
                  <c:v>98</c:v>
                </c:pt>
                <c:pt idx="9" formatCode="General">
                  <c:v>108</c:v>
                </c:pt>
                <c:pt idx="10" formatCode="General">
                  <c:v>98</c:v>
                </c:pt>
                <c:pt idx="11" formatCode="General">
                  <c:v>113</c:v>
                </c:pt>
                <c:pt idx="12" formatCode="General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01-4C79-B5AF-E13464D298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3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786</c:v>
                </c:pt>
                <c:pt idx="1">
                  <c:v>811</c:v>
                </c:pt>
                <c:pt idx="2">
                  <c:v>834</c:v>
                </c:pt>
                <c:pt idx="3">
                  <c:v>836</c:v>
                </c:pt>
                <c:pt idx="4">
                  <c:v>807</c:v>
                </c:pt>
                <c:pt idx="5" formatCode="General">
                  <c:v>758</c:v>
                </c:pt>
                <c:pt idx="6" formatCode="General">
                  <c:v>736</c:v>
                </c:pt>
                <c:pt idx="7" formatCode="General">
                  <c:v>798</c:v>
                </c:pt>
                <c:pt idx="8" formatCode="General">
                  <c:v>699</c:v>
                </c:pt>
                <c:pt idx="9" formatCode="General">
                  <c:v>686</c:v>
                </c:pt>
                <c:pt idx="10" formatCode="General">
                  <c:v>687</c:v>
                </c:pt>
                <c:pt idx="11" formatCode="General">
                  <c:v>656</c:v>
                </c:pt>
                <c:pt idx="12" formatCode="General">
                  <c:v>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01-4C79-B5AF-E13464D298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01-4C79-B5AF-E13464D298B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01-4C79-B5AF-E13464D298B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01-4C79-B5AF-E13464D298B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01-4C79-B5AF-E13464D298B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01-4C79-B5AF-E13464D298BE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77</c:v>
                </c:pt>
                <c:pt idx="1">
                  <c:v>84</c:v>
                </c:pt>
                <c:pt idx="2">
                  <c:v>90</c:v>
                </c:pt>
                <c:pt idx="3">
                  <c:v>111</c:v>
                </c:pt>
                <c:pt idx="4">
                  <c:v>138</c:v>
                </c:pt>
                <c:pt idx="5" formatCode="General">
                  <c:v>134</c:v>
                </c:pt>
                <c:pt idx="6" formatCode="General">
                  <c:v>148</c:v>
                </c:pt>
                <c:pt idx="7" formatCode="General">
                  <c:v>151</c:v>
                </c:pt>
                <c:pt idx="8" formatCode="General">
                  <c:v>161</c:v>
                </c:pt>
                <c:pt idx="9" formatCode="General">
                  <c:v>167</c:v>
                </c:pt>
                <c:pt idx="10" formatCode="General">
                  <c:v>182</c:v>
                </c:pt>
                <c:pt idx="11" formatCode="General">
                  <c:v>175</c:v>
                </c:pt>
                <c:pt idx="12" formatCode="General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201-4C79-B5AF-E13464D298B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1016</c:v>
                </c:pt>
                <c:pt idx="1">
                  <c:v>1081</c:v>
                </c:pt>
                <c:pt idx="2">
                  <c:v>1104</c:v>
                </c:pt>
                <c:pt idx="3">
                  <c:v>1110</c:v>
                </c:pt>
                <c:pt idx="4">
                  <c:v>1105</c:v>
                </c:pt>
                <c:pt idx="5" formatCode="General">
                  <c:v>1045</c:v>
                </c:pt>
                <c:pt idx="6" formatCode="General">
                  <c:v>1039</c:v>
                </c:pt>
                <c:pt idx="7" formatCode="General">
                  <c:v>1098</c:v>
                </c:pt>
                <c:pt idx="8" formatCode="General">
                  <c:v>973</c:v>
                </c:pt>
                <c:pt idx="9" formatCode="General">
                  <c:v>978</c:v>
                </c:pt>
                <c:pt idx="10" formatCode="General">
                  <c:v>985</c:v>
                </c:pt>
                <c:pt idx="11" formatCode="General">
                  <c:v>960</c:v>
                </c:pt>
                <c:pt idx="12" formatCode="General">
                  <c:v>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201-4C79-B5AF-E13464D29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5715504"/>
        <c:axId val="1"/>
      </c:barChart>
      <c:catAx>
        <c:axId val="124571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245715504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3846162729658791"/>
          <c:y val="0.43333333333333335"/>
          <c:w val="0.16070333865609454"/>
          <c:h val="0.18959145081906359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37413505130034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FE-47DB-A78E-393520F7731F}"/>
                </c:ext>
              </c:extLst>
            </c:dLbl>
            <c:dLbl>
              <c:idx val="1"/>
              <c:layout>
                <c:manualLayout>
                  <c:x val="-1.9696969696969695E-2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FE-47DB-A78E-393520F7731F}"/>
                </c:ext>
              </c:extLst>
            </c:dLbl>
            <c:dLbl>
              <c:idx val="2"/>
              <c:layout>
                <c:manualLayout>
                  <c:x val="-1.5151634454784062E-2"/>
                  <c:y val="1.657276260993560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FE-47DB-A78E-393520F7731F}"/>
                </c:ext>
              </c:extLst>
            </c:dLbl>
            <c:dLbl>
              <c:idx val="3"/>
              <c:layout>
                <c:manualLayout>
                  <c:x val="-2.1212121212121213E-2"/>
                  <c:y val="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FE-47DB-A78E-393520F7731F}"/>
                </c:ext>
              </c:extLst>
            </c:dLbl>
            <c:dLbl>
              <c:idx val="4"/>
              <c:layout>
                <c:manualLayout>
                  <c:x val="-3.4848484848484851E-2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FE-47DB-A78E-393520F7731F}"/>
                </c:ext>
              </c:extLst>
            </c:dLbl>
            <c:dLbl>
              <c:idx val="5"/>
              <c:layout>
                <c:manualLayout>
                  <c:x val="9.0909090909089794E-3"/>
                  <c:y val="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131</c:v>
                </c:pt>
                <c:pt idx="1">
                  <c:v>84</c:v>
                </c:pt>
                <c:pt idx="2">
                  <c:v>72</c:v>
                </c:pt>
                <c:pt idx="3">
                  <c:v>93</c:v>
                </c:pt>
                <c:pt idx="4">
                  <c:v>73</c:v>
                </c:pt>
                <c:pt idx="5" formatCode="General">
                  <c:v>78</c:v>
                </c:pt>
                <c:pt idx="6" formatCode="General">
                  <c:v>86</c:v>
                </c:pt>
                <c:pt idx="7" formatCode="General">
                  <c:v>101</c:v>
                </c:pt>
                <c:pt idx="8" formatCode="General">
                  <c:v>65</c:v>
                </c:pt>
                <c:pt idx="9" formatCode="General">
                  <c:v>58</c:v>
                </c:pt>
                <c:pt idx="10" formatCode="General">
                  <c:v>45</c:v>
                </c:pt>
                <c:pt idx="11" formatCode="General">
                  <c:v>42</c:v>
                </c:pt>
                <c:pt idx="12" formatCode="General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8FE-47DB-A78E-393520F773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1.5151515151515152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FE-47DB-A78E-393520F7731F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FE-47DB-A78E-393520F7731F}"/>
                </c:ext>
              </c:extLst>
            </c:dLbl>
            <c:dLbl>
              <c:idx val="2"/>
              <c:layout>
                <c:manualLayout>
                  <c:x val="-1.0606179909329515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FE-47DB-A78E-393520F7731F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FE-47DB-A78E-393520F7731F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FE-47DB-A78E-393520F7731F}"/>
                </c:ext>
              </c:extLst>
            </c:dLbl>
            <c:dLbl>
              <c:idx val="5"/>
              <c:layout>
                <c:manualLayout>
                  <c:x val="-2.7272727272727271E-2"/>
                  <c:y val="-3.0778333917146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FE-47DB-A78E-393520F7731F}"/>
                </c:ext>
              </c:extLst>
            </c:dLbl>
            <c:dLbl>
              <c:idx val="6"/>
              <c:layout>
                <c:manualLayout>
                  <c:x val="-1.1110982756090176E-16"/>
                  <c:y val="-4.73512829494554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116</c:v>
                </c:pt>
                <c:pt idx="1">
                  <c:v>146</c:v>
                </c:pt>
                <c:pt idx="2">
                  <c:v>169</c:v>
                </c:pt>
                <c:pt idx="3">
                  <c:v>148</c:v>
                </c:pt>
                <c:pt idx="4">
                  <c:v>146</c:v>
                </c:pt>
                <c:pt idx="5" formatCode="General">
                  <c:v>142</c:v>
                </c:pt>
                <c:pt idx="6" formatCode="General">
                  <c:v>143</c:v>
                </c:pt>
                <c:pt idx="7" formatCode="General">
                  <c:v>124</c:v>
                </c:pt>
                <c:pt idx="8" formatCode="General">
                  <c:v>98</c:v>
                </c:pt>
                <c:pt idx="9" formatCode="General">
                  <c:v>108</c:v>
                </c:pt>
                <c:pt idx="10" formatCode="General">
                  <c:v>98</c:v>
                </c:pt>
                <c:pt idx="11" formatCode="General">
                  <c:v>113</c:v>
                </c:pt>
                <c:pt idx="12" formatCode="General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8FE-47DB-A78E-393520F773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8FE-47DB-A78E-393520F7731F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8FE-47DB-A78E-393520F7731F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8FE-47DB-A78E-393520F7731F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8FE-47DB-A78E-393520F7731F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8FE-47DB-A78E-393520F7731F}"/>
                </c:ext>
              </c:extLst>
            </c:dLbl>
            <c:dLbl>
              <c:idx val="5"/>
              <c:layout>
                <c:manualLayout>
                  <c:x val="-7.575757575757576E-3"/>
                  <c:y val="-2.130807732725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786</c:v>
                </c:pt>
                <c:pt idx="1">
                  <c:v>811</c:v>
                </c:pt>
                <c:pt idx="2">
                  <c:v>834</c:v>
                </c:pt>
                <c:pt idx="3">
                  <c:v>836</c:v>
                </c:pt>
                <c:pt idx="4">
                  <c:v>807</c:v>
                </c:pt>
                <c:pt idx="5" formatCode="General">
                  <c:v>758</c:v>
                </c:pt>
                <c:pt idx="6" formatCode="General">
                  <c:v>736</c:v>
                </c:pt>
                <c:pt idx="7" formatCode="General">
                  <c:v>798</c:v>
                </c:pt>
                <c:pt idx="8" formatCode="General">
                  <c:v>699</c:v>
                </c:pt>
                <c:pt idx="9" formatCode="General">
                  <c:v>686</c:v>
                </c:pt>
                <c:pt idx="10" formatCode="General">
                  <c:v>687</c:v>
                </c:pt>
                <c:pt idx="11" formatCode="General">
                  <c:v>656</c:v>
                </c:pt>
                <c:pt idx="12" formatCode="General">
                  <c:v>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8FE-47DB-A78E-393520F773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-2.1212121212121213E-2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8FE-47DB-A78E-393520F7731F}"/>
                </c:ext>
              </c:extLst>
            </c:dLbl>
            <c:dLbl>
              <c:idx val="1"/>
              <c:layout>
                <c:manualLayout>
                  <c:x val="-1.0606060606060607E-2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8FE-47DB-A78E-393520F7731F}"/>
                </c:ext>
              </c:extLst>
            </c:dLbl>
            <c:dLbl>
              <c:idx val="2"/>
              <c:layout>
                <c:manualLayout>
                  <c:x val="-2.4242543545693152E-2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8FE-47DB-A78E-393520F7731F}"/>
                </c:ext>
              </c:extLst>
            </c:dLbl>
            <c:dLbl>
              <c:idx val="3"/>
              <c:layout>
                <c:manualLayout>
                  <c:x val="1.5151515151515152E-2"/>
                  <c:y val="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8FE-47DB-A78E-393520F7731F}"/>
                </c:ext>
              </c:extLst>
            </c:dLbl>
            <c:dLbl>
              <c:idx val="4"/>
              <c:layout>
                <c:manualLayout>
                  <c:x val="-7.575757575757576E-3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8FE-47DB-A78E-393520F7731F}"/>
                </c:ext>
              </c:extLst>
            </c:dLbl>
            <c:dLbl>
              <c:idx val="5"/>
              <c:layout>
                <c:manualLayout>
                  <c:x val="0"/>
                  <c:y val="4.735128294945375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8FE-47DB-A78E-393520F7731F}"/>
                </c:ext>
              </c:extLst>
            </c:dLbl>
            <c:dLbl>
              <c:idx val="6"/>
              <c:layout>
                <c:manualLayout>
                  <c:x val="-3.7878787878787991E-2"/>
                  <c:y val="1.6572949032309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77</c:v>
                </c:pt>
                <c:pt idx="1">
                  <c:v>84</c:v>
                </c:pt>
                <c:pt idx="2">
                  <c:v>90</c:v>
                </c:pt>
                <c:pt idx="3">
                  <c:v>111</c:v>
                </c:pt>
                <c:pt idx="4">
                  <c:v>138</c:v>
                </c:pt>
                <c:pt idx="5" formatCode="General">
                  <c:v>134</c:v>
                </c:pt>
                <c:pt idx="6" formatCode="General">
                  <c:v>148</c:v>
                </c:pt>
                <c:pt idx="7" formatCode="General">
                  <c:v>151</c:v>
                </c:pt>
                <c:pt idx="8" formatCode="General">
                  <c:v>161</c:v>
                </c:pt>
                <c:pt idx="9" formatCode="General">
                  <c:v>167</c:v>
                </c:pt>
                <c:pt idx="10" formatCode="General">
                  <c:v>182</c:v>
                </c:pt>
                <c:pt idx="11" formatCode="General">
                  <c:v>175</c:v>
                </c:pt>
                <c:pt idx="12" formatCode="General">
                  <c:v>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98FE-47DB-A78E-393520F773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8FE-47DB-A78E-393520F7731F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8FE-47DB-A78E-393520F7731F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8FE-47DB-A78E-393520F7731F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8FE-47DB-A78E-393520F7731F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8FE-47DB-A78E-393520F7731F}"/>
                </c:ext>
              </c:extLst>
            </c:dLbl>
            <c:dLbl>
              <c:idx val="5"/>
              <c:layout>
                <c:manualLayout>
                  <c:x val="-1.6666666666666777E-2"/>
                  <c:y val="-2.3675641474727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1016</c:v>
                </c:pt>
                <c:pt idx="1">
                  <c:v>1081</c:v>
                </c:pt>
                <c:pt idx="2">
                  <c:v>1104</c:v>
                </c:pt>
                <c:pt idx="3">
                  <c:v>1110</c:v>
                </c:pt>
                <c:pt idx="4">
                  <c:v>1105</c:v>
                </c:pt>
                <c:pt idx="5" formatCode="General">
                  <c:v>1045</c:v>
                </c:pt>
                <c:pt idx="6" formatCode="General">
                  <c:v>1039</c:v>
                </c:pt>
                <c:pt idx="7" formatCode="General">
                  <c:v>1098</c:v>
                </c:pt>
                <c:pt idx="8" formatCode="General">
                  <c:v>973</c:v>
                </c:pt>
                <c:pt idx="9" formatCode="General">
                  <c:v>978</c:v>
                </c:pt>
                <c:pt idx="10" formatCode="General">
                  <c:v>985</c:v>
                </c:pt>
                <c:pt idx="11" formatCode="General">
                  <c:v>960</c:v>
                </c:pt>
                <c:pt idx="12" formatCode="General">
                  <c:v>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98FE-47DB-A78E-393520F77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849439"/>
        <c:axId val="1"/>
      </c:lineChart>
      <c:catAx>
        <c:axId val="272849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72849439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81759739737413639"/>
          <c:y val="0.38590755942741201"/>
          <c:w val="0.17331176395232095"/>
          <c:h val="0.33946017386124611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3865200812192"/>
          <c:y val="0.28073033004050679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Queensland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D8E-49F0-8A42-D41E60BF0D8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8E-49F0-8A42-D41E60BF0D8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D8E-49F0-8A42-D41E60BF0D8C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8E-49F0-8A42-D41E60BF0D8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D8E-49F0-8A42-D41E60BF0D8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8E-49F0-8A42-D41E60BF0D8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D8E-49F0-8A42-D41E60BF0D8C}"/>
              </c:ext>
            </c:extLst>
          </c:dPt>
          <c:dLbls>
            <c:dLbl>
              <c:idx val="0"/>
              <c:layout>
                <c:manualLayout>
                  <c:x val="-9.838658139430561E-3"/>
                  <c:y val="-0.1178043939506777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8E-49F0-8A42-D41E60BF0D8C}"/>
                </c:ext>
              </c:extLst>
            </c:dLbl>
            <c:dLbl>
              <c:idx val="1"/>
              <c:layout>
                <c:manualLayout>
                  <c:x val="9.5921811525151709E-2"/>
                  <c:y val="-5.61464141306661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8E-49F0-8A42-D41E60BF0D8C}"/>
                </c:ext>
              </c:extLst>
            </c:dLbl>
            <c:dLbl>
              <c:idx val="2"/>
              <c:layout>
                <c:manualLayout>
                  <c:x val="0.13313933046105117"/>
                  <c:y val="6.84355439659612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8E-49F0-8A42-D41E60BF0D8C}"/>
                </c:ext>
              </c:extLst>
            </c:dLbl>
            <c:dLbl>
              <c:idx val="3"/>
              <c:layout>
                <c:manualLayout>
                  <c:x val="3.741946735739244E-2"/>
                  <c:y val="-0.137356771081580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8E-49F0-8A42-D41E60BF0D8C}"/>
                </c:ext>
              </c:extLst>
            </c:dLbl>
            <c:dLbl>
              <c:idx val="4"/>
              <c:layout>
                <c:manualLayout>
                  <c:x val="-3.5703269973418925E-2"/>
                  <c:y val="5.744579224894181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8E-49F0-8A42-D41E60BF0D8C}"/>
                </c:ext>
              </c:extLst>
            </c:dLbl>
            <c:dLbl>
              <c:idx val="5"/>
              <c:layout>
                <c:manualLayout>
                  <c:x val="-3.6056848387582129E-2"/>
                  <c:y val="-1.74637629755740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8E-49F0-8A42-D41E60BF0D8C}"/>
                </c:ext>
              </c:extLst>
            </c:dLbl>
            <c:dLbl>
              <c:idx val="6"/>
              <c:layout>
                <c:manualLayout>
                  <c:x val="-4.7114825216911578E-2"/>
                  <c:y val="-6.16590763992338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8E-49F0-8A42-D41E60BF0D8C}"/>
                </c:ext>
              </c:extLst>
            </c:dLbl>
            <c:numFmt formatCode="0%" sourceLinked="0"/>
            <c:spPr>
              <a:noFill/>
              <a:ln w="25269">
                <a:noFill/>
              </a:ln>
            </c:spPr>
            <c:txPr>
              <a:bodyPr/>
              <a:lstStyle/>
              <a:p>
                <a:pPr>
                  <a:defRPr sz="11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184</c:v>
                </c:pt>
                <c:pt idx="3">
                  <c:v>663</c:v>
                </c:pt>
                <c:pt idx="4">
                  <c:v>115</c:v>
                </c:pt>
                <c:pt idx="5">
                  <c:v>12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8E-49F0-8A42-D41E60BF0D8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D8E-49F0-8A42-D41E60BF0D8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D8E-49F0-8A42-D41E60BF0D8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D8E-49F0-8A42-D41E60BF0D8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D8E-49F0-8A42-D41E60BF0D8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D8E-49F0-8A42-D41E60BF0D8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D8E-49F0-8A42-D41E60BF0D8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D8E-49F0-8A42-D41E60BF0D8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8.7976539589442824E-3</c:v>
                </c:pt>
                <c:pt idx="2">
                  <c:v>0.1798631476050831</c:v>
                </c:pt>
                <c:pt idx="3">
                  <c:v>0.64809384164222872</c:v>
                </c:pt>
                <c:pt idx="4">
                  <c:v>0.11241446725317693</c:v>
                </c:pt>
                <c:pt idx="5">
                  <c:v>1.1730205278592375E-2</c:v>
                </c:pt>
                <c:pt idx="6">
                  <c:v>3.9100684261974585E-2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D8E-49F0-8A42-D41E60BF0D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72379773561515148"/>
          <c:y val="0.12727267530760109"/>
          <c:w val="0.19873228023618816"/>
          <c:h val="0.36396111103171991"/>
        </c:manualLayout>
      </c:layout>
      <c:overlay val="0"/>
      <c:spPr>
        <a:noFill/>
        <a:ln w="4187">
          <a:solidFill>
            <a:schemeClr val="tx1"/>
          </a:solidFill>
          <a:prstDash val="solid"/>
        </a:ln>
      </c:spPr>
      <c:txPr>
        <a:bodyPr/>
        <a:lstStyle/>
        <a:p>
          <a:pPr>
            <a:defRPr sz="139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511339385775665"/>
          <c:h val="0.84924623115578146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South Australia</c:v>
                </c:pt>
              </c:strCache>
            </c:strRef>
          </c:tx>
          <c:spPr>
            <a:solidFill>
              <a:srgbClr val="FF99CC"/>
            </a:solidFill>
            <a:ln w="1569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85">
                <a:noFill/>
              </a:ln>
            </c:spPr>
            <c:txPr>
              <a:bodyPr/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486</c:v>
                </c:pt>
                <c:pt idx="1">
                  <c:v>472</c:v>
                </c:pt>
                <c:pt idx="2">
                  <c:v>476</c:v>
                </c:pt>
                <c:pt idx="3">
                  <c:v>450</c:v>
                </c:pt>
                <c:pt idx="4">
                  <c:v>436</c:v>
                </c:pt>
                <c:pt idx="5">
                  <c:v>448</c:v>
                </c:pt>
                <c:pt idx="6">
                  <c:v>462</c:v>
                </c:pt>
                <c:pt idx="7">
                  <c:v>484</c:v>
                </c:pt>
                <c:pt idx="8">
                  <c:v>500</c:v>
                </c:pt>
                <c:pt idx="9">
                  <c:v>557</c:v>
                </c:pt>
                <c:pt idx="10">
                  <c:v>564</c:v>
                </c:pt>
                <c:pt idx="11">
                  <c:v>561</c:v>
                </c:pt>
                <c:pt idx="12">
                  <c:v>611</c:v>
                </c:pt>
                <c:pt idx="13">
                  <c:v>602</c:v>
                </c:pt>
                <c:pt idx="14">
                  <c:v>580</c:v>
                </c:pt>
                <c:pt idx="15">
                  <c:v>564</c:v>
                </c:pt>
                <c:pt idx="16">
                  <c:v>528</c:v>
                </c:pt>
                <c:pt idx="17">
                  <c:v>518</c:v>
                </c:pt>
                <c:pt idx="18">
                  <c:v>518</c:v>
                </c:pt>
                <c:pt idx="19">
                  <c:v>482</c:v>
                </c:pt>
                <c:pt idx="20">
                  <c:v>473</c:v>
                </c:pt>
                <c:pt idx="21">
                  <c:v>504</c:v>
                </c:pt>
                <c:pt idx="22">
                  <c:v>503</c:v>
                </c:pt>
                <c:pt idx="23">
                  <c:v>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9-4093-9840-2A6BD9480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785231"/>
        <c:axId val="1"/>
      </c:barChart>
      <c:dateAx>
        <c:axId val="56678523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66785231"/>
        <c:crosses val="autoZero"/>
        <c:crossBetween val="between"/>
      </c:valAx>
      <c:spPr>
        <a:noFill/>
        <a:ln w="156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910592539568917"/>
          <c:y val="0.38709675375085156"/>
          <c:w val="0.14023354483602171"/>
          <c:h val="0.15210408268862799"/>
        </c:manualLayout>
      </c:layout>
      <c:overlay val="0"/>
      <c:spPr>
        <a:noFill/>
        <a:ln w="3926">
          <a:solidFill>
            <a:schemeClr val="tx1"/>
          </a:solidFill>
          <a:prstDash val="solid"/>
        </a:ln>
      </c:spPr>
      <c:txPr>
        <a:bodyPr/>
        <a:lstStyle/>
        <a:p>
          <a:pPr>
            <a:defRPr sz="1138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69179229480737015"/>
          <c:h val="0.84924623115578146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South Australia</c:v>
                </c:pt>
              </c:strCache>
            </c:strRef>
          </c:tx>
          <c:spPr>
            <a:ln w="15635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486</c:v>
                </c:pt>
                <c:pt idx="1">
                  <c:v>472</c:v>
                </c:pt>
                <c:pt idx="2">
                  <c:v>476</c:v>
                </c:pt>
                <c:pt idx="3">
                  <c:v>450</c:v>
                </c:pt>
                <c:pt idx="4">
                  <c:v>436</c:v>
                </c:pt>
                <c:pt idx="5">
                  <c:v>448</c:v>
                </c:pt>
                <c:pt idx="6">
                  <c:v>462</c:v>
                </c:pt>
                <c:pt idx="7">
                  <c:v>484</c:v>
                </c:pt>
                <c:pt idx="8">
                  <c:v>500</c:v>
                </c:pt>
                <c:pt idx="9">
                  <c:v>557</c:v>
                </c:pt>
                <c:pt idx="10">
                  <c:v>564</c:v>
                </c:pt>
                <c:pt idx="11">
                  <c:v>561</c:v>
                </c:pt>
                <c:pt idx="12">
                  <c:v>611</c:v>
                </c:pt>
                <c:pt idx="13">
                  <c:v>602</c:v>
                </c:pt>
                <c:pt idx="14">
                  <c:v>580</c:v>
                </c:pt>
                <c:pt idx="15">
                  <c:v>564</c:v>
                </c:pt>
                <c:pt idx="16">
                  <c:v>528</c:v>
                </c:pt>
                <c:pt idx="17">
                  <c:v>518</c:v>
                </c:pt>
                <c:pt idx="18">
                  <c:v>518</c:v>
                </c:pt>
                <c:pt idx="19">
                  <c:v>482</c:v>
                </c:pt>
                <c:pt idx="20">
                  <c:v>473</c:v>
                </c:pt>
                <c:pt idx="21">
                  <c:v>504</c:v>
                </c:pt>
                <c:pt idx="22">
                  <c:v>503</c:v>
                </c:pt>
                <c:pt idx="23">
                  <c:v>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2C-4B67-AB61-3817959C6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0071407"/>
        <c:axId val="1"/>
      </c:lineChart>
      <c:dateAx>
        <c:axId val="183007140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30071407"/>
        <c:crosses val="autoZero"/>
        <c:crossBetween val="midCat"/>
      </c:valAx>
      <c:spPr>
        <a:noFill/>
        <a:ln w="1563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855147273257508"/>
          <c:y val="0.36290329905944857"/>
          <c:w val="0.19080781568970551"/>
          <c:h val="8.8709685937145177E-2"/>
        </c:manualLayout>
      </c:layout>
      <c:overlay val="0"/>
      <c:spPr>
        <a:noFill/>
        <a:ln w="3912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3A8-42E6-8609-BD598879195F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</c:v>
                </c:pt>
                <c:pt idx="1">
                  <c:v>26</c:v>
                </c:pt>
                <c:pt idx="2">
                  <c:v>34</c:v>
                </c:pt>
                <c:pt idx="3">
                  <c:v>19</c:v>
                </c:pt>
                <c:pt idx="4">
                  <c:v>18</c:v>
                </c:pt>
                <c:pt idx="5" formatCode="General">
                  <c:v>19</c:v>
                </c:pt>
                <c:pt idx="6" formatCode="General">
                  <c:v>21</c:v>
                </c:pt>
                <c:pt idx="7" formatCode="General">
                  <c:v>11</c:v>
                </c:pt>
                <c:pt idx="8" formatCode="General">
                  <c:v>12</c:v>
                </c:pt>
                <c:pt idx="9" formatCode="General">
                  <c:v>11</c:v>
                </c:pt>
                <c:pt idx="10" formatCode="General">
                  <c:v>24</c:v>
                </c:pt>
                <c:pt idx="11" formatCode="General">
                  <c:v>25</c:v>
                </c:pt>
                <c:pt idx="12" formatCode="General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A8-42E6-8609-BD59887919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73</c:v>
                </c:pt>
                <c:pt idx="1">
                  <c:v>80</c:v>
                </c:pt>
                <c:pt idx="2">
                  <c:v>79</c:v>
                </c:pt>
                <c:pt idx="3">
                  <c:v>67</c:v>
                </c:pt>
                <c:pt idx="4">
                  <c:v>75</c:v>
                </c:pt>
                <c:pt idx="5" formatCode="General">
                  <c:v>41</c:v>
                </c:pt>
                <c:pt idx="6" formatCode="General">
                  <c:v>45</c:v>
                </c:pt>
                <c:pt idx="7" formatCode="General">
                  <c:v>46</c:v>
                </c:pt>
                <c:pt idx="8" formatCode="General">
                  <c:v>46</c:v>
                </c:pt>
                <c:pt idx="9" formatCode="General">
                  <c:v>43</c:v>
                </c:pt>
                <c:pt idx="10" formatCode="General">
                  <c:v>50</c:v>
                </c:pt>
                <c:pt idx="11" formatCode="General">
                  <c:v>49</c:v>
                </c:pt>
                <c:pt idx="12" formatCode="General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A8-42E6-8609-BD59887919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398</c:v>
                </c:pt>
                <c:pt idx="1">
                  <c:v>435</c:v>
                </c:pt>
                <c:pt idx="2">
                  <c:v>418</c:v>
                </c:pt>
                <c:pt idx="3">
                  <c:v>431</c:v>
                </c:pt>
                <c:pt idx="4">
                  <c:v>403</c:v>
                </c:pt>
                <c:pt idx="5" formatCode="General">
                  <c:v>397</c:v>
                </c:pt>
                <c:pt idx="6" formatCode="General">
                  <c:v>371</c:v>
                </c:pt>
                <c:pt idx="7" formatCode="General">
                  <c:v>376</c:v>
                </c:pt>
                <c:pt idx="8" formatCode="General">
                  <c:v>342</c:v>
                </c:pt>
                <c:pt idx="9" formatCode="General">
                  <c:v>339</c:v>
                </c:pt>
                <c:pt idx="10" formatCode="General">
                  <c:v>340</c:v>
                </c:pt>
                <c:pt idx="11" formatCode="General">
                  <c:v>336</c:v>
                </c:pt>
                <c:pt idx="12" formatCode="General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A8-42E6-8609-BD598879195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A8-42E6-8609-BD598879195F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A8-42E6-8609-BD598879195F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A8-42E6-8609-BD598879195F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A8-42E6-8609-BD598879195F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A8-42E6-8609-BD598879195F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53</c:v>
                </c:pt>
                <c:pt idx="1">
                  <c:v>56</c:v>
                </c:pt>
                <c:pt idx="2">
                  <c:v>59</c:v>
                </c:pt>
                <c:pt idx="3">
                  <c:v>57</c:v>
                </c:pt>
                <c:pt idx="4">
                  <c:v>58</c:v>
                </c:pt>
                <c:pt idx="5" formatCode="General">
                  <c:v>62</c:v>
                </c:pt>
                <c:pt idx="6" formatCode="General">
                  <c:v>73</c:v>
                </c:pt>
                <c:pt idx="7" formatCode="General">
                  <c:v>74</c:v>
                </c:pt>
                <c:pt idx="8" formatCode="General">
                  <c:v>70</c:v>
                </c:pt>
                <c:pt idx="9" formatCode="General">
                  <c:v>72</c:v>
                </c:pt>
                <c:pt idx="10" formatCode="General">
                  <c:v>80</c:v>
                </c:pt>
                <c:pt idx="11" formatCode="General">
                  <c:v>82</c:v>
                </c:pt>
                <c:pt idx="12" formatCode="General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3A8-42E6-8609-BD598879195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533</c:v>
                </c:pt>
                <c:pt idx="1">
                  <c:v>585</c:v>
                </c:pt>
                <c:pt idx="2">
                  <c:v>568</c:v>
                </c:pt>
                <c:pt idx="3">
                  <c:v>561</c:v>
                </c:pt>
                <c:pt idx="4">
                  <c:v>546</c:v>
                </c:pt>
                <c:pt idx="5" formatCode="General">
                  <c:v>509</c:v>
                </c:pt>
                <c:pt idx="6" formatCode="General">
                  <c:v>497</c:v>
                </c:pt>
                <c:pt idx="7" formatCode="General">
                  <c:v>507</c:v>
                </c:pt>
                <c:pt idx="8" formatCode="General">
                  <c:v>470</c:v>
                </c:pt>
                <c:pt idx="9" formatCode="General">
                  <c:v>462</c:v>
                </c:pt>
                <c:pt idx="10" formatCode="General">
                  <c:v>480</c:v>
                </c:pt>
                <c:pt idx="11" formatCode="General">
                  <c:v>478</c:v>
                </c:pt>
                <c:pt idx="12" formatCode="General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A8-42E6-8609-BD5988791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409727"/>
        <c:axId val="1"/>
      </c:barChart>
      <c:catAx>
        <c:axId val="1576409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57640972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179497667686653"/>
          <c:y val="4.4443862154501896E-3"/>
          <c:w val="0.16070333865609454"/>
          <c:h val="0.1895914508190635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22261989978523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4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09-4B91-88B4-D96270BBCDD1}"/>
                </c:ext>
              </c:extLst>
            </c:dLbl>
            <c:dLbl>
              <c:idx val="1"/>
              <c:layout>
                <c:manualLayout>
                  <c:x val="6.0606060606060606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09-4B91-88B4-D96270BBCDD1}"/>
                </c:ext>
              </c:extLst>
            </c:dLbl>
            <c:dLbl>
              <c:idx val="2"/>
              <c:layout>
                <c:manualLayout>
                  <c:x val="-1.0606179909329515E-2"/>
                  <c:y val="1.8940326757408379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09-4B91-88B4-D96270BBCDD1}"/>
                </c:ext>
              </c:extLst>
            </c:dLbl>
            <c:dLbl>
              <c:idx val="3"/>
              <c:layout>
                <c:manualLayout>
                  <c:x val="-1.3636363636363636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09-4B91-88B4-D96270BBCDD1}"/>
                </c:ext>
              </c:extLst>
            </c:dLbl>
            <c:dLbl>
              <c:idx val="4"/>
              <c:layout>
                <c:manualLayout>
                  <c:x val="-7.575757575757576E-3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</c:v>
                </c:pt>
                <c:pt idx="1">
                  <c:v>26</c:v>
                </c:pt>
                <c:pt idx="2">
                  <c:v>34</c:v>
                </c:pt>
                <c:pt idx="3">
                  <c:v>19</c:v>
                </c:pt>
                <c:pt idx="4">
                  <c:v>18</c:v>
                </c:pt>
                <c:pt idx="5" formatCode="General">
                  <c:v>19</c:v>
                </c:pt>
                <c:pt idx="6" formatCode="General">
                  <c:v>21</c:v>
                </c:pt>
                <c:pt idx="7" formatCode="General">
                  <c:v>11</c:v>
                </c:pt>
                <c:pt idx="8" formatCode="General">
                  <c:v>12</c:v>
                </c:pt>
                <c:pt idx="9" formatCode="General">
                  <c:v>11</c:v>
                </c:pt>
                <c:pt idx="10" formatCode="General">
                  <c:v>24</c:v>
                </c:pt>
                <c:pt idx="11" formatCode="General">
                  <c:v>25</c:v>
                </c:pt>
                <c:pt idx="12" formatCode="General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09-4B91-88B4-D96270BBCD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1.5151515151515152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9-4B91-88B4-D96270BBCDD1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9-4B91-88B4-D96270BBCDD1}"/>
                </c:ext>
              </c:extLst>
            </c:dLbl>
            <c:dLbl>
              <c:idx val="2"/>
              <c:layout>
                <c:manualLayout>
                  <c:x val="-1.0606179909329515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9-4B91-88B4-D96270BBCDD1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9-4B91-88B4-D96270BBCDD1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73</c:v>
                </c:pt>
                <c:pt idx="1">
                  <c:v>80</c:v>
                </c:pt>
                <c:pt idx="2">
                  <c:v>79</c:v>
                </c:pt>
                <c:pt idx="3">
                  <c:v>67</c:v>
                </c:pt>
                <c:pt idx="4">
                  <c:v>75</c:v>
                </c:pt>
                <c:pt idx="5" formatCode="General">
                  <c:v>41</c:v>
                </c:pt>
                <c:pt idx="6" formatCode="General">
                  <c:v>45</c:v>
                </c:pt>
                <c:pt idx="7" formatCode="General">
                  <c:v>46</c:v>
                </c:pt>
                <c:pt idx="8" formatCode="General">
                  <c:v>46</c:v>
                </c:pt>
                <c:pt idx="9" formatCode="General">
                  <c:v>43</c:v>
                </c:pt>
                <c:pt idx="10" formatCode="General">
                  <c:v>50</c:v>
                </c:pt>
                <c:pt idx="11" formatCode="General">
                  <c:v>49</c:v>
                </c:pt>
                <c:pt idx="12" formatCode="General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D09-4B91-88B4-D96270BBCD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4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9-4B91-88B4-D96270BBCDD1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9-4B91-88B4-D96270BBCDD1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9-4B91-88B4-D96270BBCDD1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9-4B91-88B4-D96270BBCDD1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398</c:v>
                </c:pt>
                <c:pt idx="1">
                  <c:v>435</c:v>
                </c:pt>
                <c:pt idx="2">
                  <c:v>418</c:v>
                </c:pt>
                <c:pt idx="3">
                  <c:v>431</c:v>
                </c:pt>
                <c:pt idx="4">
                  <c:v>403</c:v>
                </c:pt>
                <c:pt idx="5" formatCode="General">
                  <c:v>397</c:v>
                </c:pt>
                <c:pt idx="6" formatCode="General">
                  <c:v>371</c:v>
                </c:pt>
                <c:pt idx="7" formatCode="General">
                  <c:v>376</c:v>
                </c:pt>
                <c:pt idx="8" formatCode="General">
                  <c:v>342</c:v>
                </c:pt>
                <c:pt idx="9" formatCode="General">
                  <c:v>339</c:v>
                </c:pt>
                <c:pt idx="10" formatCode="General">
                  <c:v>340</c:v>
                </c:pt>
                <c:pt idx="11" formatCode="General">
                  <c:v>336</c:v>
                </c:pt>
                <c:pt idx="12" formatCode="General">
                  <c:v>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D09-4B91-88B4-D96270BBCDD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4.3939393939393952E-2"/>
                  <c:y val="2.3675641474727744E-3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9-4B91-88B4-D96270BBCDD1}"/>
                </c:ext>
              </c:extLst>
            </c:dLbl>
            <c:dLbl>
              <c:idx val="1"/>
              <c:layout>
                <c:manualLayout>
                  <c:x val="-1.0606060606060607E-2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9-4B91-88B4-D96270BBCDD1}"/>
                </c:ext>
              </c:extLst>
            </c:dLbl>
            <c:dLbl>
              <c:idx val="2"/>
              <c:layout>
                <c:manualLayout>
                  <c:x val="1.5150322118826056E-3"/>
                  <c:y val="9.4702565898910976E-3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D09-4B91-88B4-D96270BBCDD1}"/>
                </c:ext>
              </c:extLst>
            </c:dLbl>
            <c:dLbl>
              <c:idx val="3"/>
              <c:layout>
                <c:manualLayout>
                  <c:x val="-4.5454545454545452E-3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D09-4B91-88B4-D96270BBCDD1}"/>
                </c:ext>
              </c:extLst>
            </c:dLbl>
            <c:dLbl>
              <c:idx val="4"/>
              <c:layout>
                <c:manualLayout>
                  <c:x val="-1.6666666666666666E-2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53</c:v>
                </c:pt>
                <c:pt idx="1">
                  <c:v>56</c:v>
                </c:pt>
                <c:pt idx="2">
                  <c:v>59</c:v>
                </c:pt>
                <c:pt idx="3">
                  <c:v>57</c:v>
                </c:pt>
                <c:pt idx="4">
                  <c:v>58</c:v>
                </c:pt>
                <c:pt idx="5" formatCode="General">
                  <c:v>62</c:v>
                </c:pt>
                <c:pt idx="6" formatCode="General">
                  <c:v>73</c:v>
                </c:pt>
                <c:pt idx="7" formatCode="General">
                  <c:v>74</c:v>
                </c:pt>
                <c:pt idx="8" formatCode="General">
                  <c:v>70</c:v>
                </c:pt>
                <c:pt idx="9" formatCode="General">
                  <c:v>72</c:v>
                </c:pt>
                <c:pt idx="10" formatCode="General">
                  <c:v>80</c:v>
                </c:pt>
                <c:pt idx="11" formatCode="General">
                  <c:v>82</c:v>
                </c:pt>
                <c:pt idx="12" formatCode="General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D09-4B91-88B4-D96270BBCDD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D09-4B91-88B4-D96270BBCDD1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D09-4B91-88B4-D96270BBCDD1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D09-4B91-88B4-D96270BBCDD1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D09-4B91-88B4-D96270BBCDD1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533</c:v>
                </c:pt>
                <c:pt idx="1">
                  <c:v>585</c:v>
                </c:pt>
                <c:pt idx="2">
                  <c:v>568</c:v>
                </c:pt>
                <c:pt idx="3">
                  <c:v>561</c:v>
                </c:pt>
                <c:pt idx="4">
                  <c:v>546</c:v>
                </c:pt>
                <c:pt idx="5" formatCode="General">
                  <c:v>509</c:v>
                </c:pt>
                <c:pt idx="6" formatCode="General">
                  <c:v>497</c:v>
                </c:pt>
                <c:pt idx="7" formatCode="General">
                  <c:v>507</c:v>
                </c:pt>
                <c:pt idx="8" formatCode="General">
                  <c:v>470</c:v>
                </c:pt>
                <c:pt idx="9" formatCode="General">
                  <c:v>462</c:v>
                </c:pt>
                <c:pt idx="10" formatCode="General">
                  <c:v>480</c:v>
                </c:pt>
                <c:pt idx="11" formatCode="General">
                  <c:v>478</c:v>
                </c:pt>
                <c:pt idx="12" formatCode="General">
                  <c:v>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FD09-4B91-88B4-D96270BBC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7719648"/>
        <c:axId val="1"/>
      </c:lineChart>
      <c:catAx>
        <c:axId val="8577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57719648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81759739737413639"/>
          <c:y val="0.38590755942741201"/>
          <c:w val="0.17331176395232095"/>
          <c:h val="0.33946017386124611"/>
        </c:manualLayout>
      </c:layout>
      <c:overlay val="0"/>
      <c:txPr>
        <a:bodyPr/>
        <a:lstStyle/>
        <a:p>
          <a:pPr>
            <a:defRPr sz="995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5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1126868318"/>
          <c:y val="0.24744713699048279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South Australia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002-4781-8709-A3CA0F904DA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002-4781-8709-A3CA0F904DA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002-4781-8709-A3CA0F904DA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002-4781-8709-A3CA0F904DA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002-4781-8709-A3CA0F904DA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002-4781-8709-A3CA0F904DA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002-4781-8709-A3CA0F904DA1}"/>
              </c:ext>
            </c:extLst>
          </c:dPt>
          <c:dLbls>
            <c:dLbl>
              <c:idx val="0"/>
              <c:layout>
                <c:manualLayout>
                  <c:x val="-6.8747249296385081E-3"/>
                  <c:y val="-0.1068490594304352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02-4781-8709-A3CA0F904DA1}"/>
                </c:ext>
              </c:extLst>
            </c:dLbl>
            <c:dLbl>
              <c:idx val="1"/>
              <c:layout>
                <c:manualLayout>
                  <c:x val="0.10133705087919112"/>
                  <c:y val="-4.59080887186701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02-4781-8709-A3CA0F904DA1}"/>
                </c:ext>
              </c:extLst>
            </c:dLbl>
            <c:dLbl>
              <c:idx val="2"/>
              <c:layout>
                <c:manualLayout>
                  <c:x val="0.11560755153754494"/>
                  <c:y val="8.00784988705425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02-4781-8709-A3CA0F904DA1}"/>
                </c:ext>
              </c:extLst>
            </c:dLbl>
            <c:dLbl>
              <c:idx val="3"/>
              <c:layout>
                <c:manualLayout>
                  <c:x val="8.0790195723455145E-3"/>
                  <c:y val="2.194948581379567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02-4781-8709-A3CA0F904DA1}"/>
                </c:ext>
              </c:extLst>
            </c:dLbl>
            <c:dLbl>
              <c:idx val="4"/>
              <c:layout>
                <c:manualLayout>
                  <c:x val="-4.5351685885323643E-2"/>
                  <c:y val="2.45902291549128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02-4781-8709-A3CA0F904DA1}"/>
                </c:ext>
              </c:extLst>
            </c:dLbl>
            <c:dLbl>
              <c:idx val="5"/>
              <c:layout>
                <c:manualLayout>
                  <c:x val="-3.7360822462247999E-2"/>
                  <c:y val="5.8160950220205081E-3"/>
                </c:manualLayout>
              </c:layout>
              <c:numFmt formatCode="0%" sourceLinked="0"/>
              <c:spPr>
                <a:noFill/>
                <a:ln w="25311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A002-4781-8709-A3CA0F904DA1}"/>
                </c:ext>
              </c:extLst>
            </c:dLbl>
            <c:dLbl>
              <c:idx val="6"/>
              <c:layout>
                <c:manualLayout>
                  <c:x val="-8.1679659080143921E-2"/>
                  <c:y val="-5.55639755548895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02-4781-8709-A3CA0F904DA1}"/>
                </c:ext>
              </c:extLst>
            </c:dLbl>
            <c:numFmt formatCode="0%" sourceLinked="0"/>
            <c:spPr>
              <a:noFill/>
              <a:ln w="25281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86</c:v>
                </c:pt>
                <c:pt idx="3">
                  <c:v>352</c:v>
                </c:pt>
                <c:pt idx="4">
                  <c:v>52</c:v>
                </c:pt>
                <c:pt idx="5">
                  <c:v>3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02-4781-8709-A3CA0F904D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A002-4781-8709-A3CA0F904D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A002-4781-8709-A3CA0F904DA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A002-4781-8709-A3CA0F904D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A002-4781-8709-A3CA0F904D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A002-4781-8709-A3CA0F904D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A002-4781-8709-A3CA0F904DA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A002-4781-8709-A3CA0F904DA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1.5122873345935728E-2</c:v>
                </c:pt>
                <c:pt idx="2">
                  <c:v>0.16257088846880907</c:v>
                </c:pt>
                <c:pt idx="3">
                  <c:v>0.66540642722117205</c:v>
                </c:pt>
                <c:pt idx="4">
                  <c:v>9.8298676748582225E-2</c:v>
                </c:pt>
                <c:pt idx="5">
                  <c:v>5.6710775047258983E-3</c:v>
                </c:pt>
                <c:pt idx="6">
                  <c:v>5.2930056710775046E-2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002-4781-8709-A3CA0F904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6178659598243281"/>
          <c:y val="0.20363643292319858"/>
          <c:w val="0.17334606689015364"/>
          <c:h val="0.32696114437600932"/>
        </c:manualLayout>
      </c:layout>
      <c:overlay val="0"/>
      <c:spPr>
        <a:noFill/>
        <a:ln w="4188">
          <a:solidFill>
            <a:schemeClr val="tx1"/>
          </a:solidFill>
          <a:prstDash val="solid"/>
        </a:ln>
      </c:spPr>
      <c:txPr>
        <a:bodyPr/>
        <a:lstStyle/>
        <a:p>
          <a:pPr>
            <a:defRPr sz="11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40812374181377E-2"/>
          <c:y val="2.2756347872246306E-2"/>
          <c:w val="0.76297033625513788"/>
          <c:h val="0.86269622820348535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Victorian</c:v>
                </c:pt>
              </c:strCache>
            </c:strRef>
          </c:tx>
          <c:spPr>
            <a:solidFill>
              <a:srgbClr val="0066CC"/>
            </a:solidFill>
            <a:ln w="1565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13">
                <a:noFill/>
              </a:ln>
            </c:spPr>
            <c:txPr>
              <a:bodyPr/>
              <a:lstStyle/>
              <a:p>
                <a:pPr>
                  <a:defRPr sz="10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1348</c:v>
                </c:pt>
                <c:pt idx="1">
                  <c:v>1340</c:v>
                </c:pt>
                <c:pt idx="2">
                  <c:v>1342</c:v>
                </c:pt>
                <c:pt idx="3">
                  <c:v>1347</c:v>
                </c:pt>
                <c:pt idx="4">
                  <c:v>1406</c:v>
                </c:pt>
                <c:pt idx="5">
                  <c:v>1459</c:v>
                </c:pt>
                <c:pt idx="6">
                  <c:v>1511</c:v>
                </c:pt>
                <c:pt idx="7">
                  <c:v>1549</c:v>
                </c:pt>
                <c:pt idx="8">
                  <c:v>1585</c:v>
                </c:pt>
                <c:pt idx="9">
                  <c:v>1814</c:v>
                </c:pt>
                <c:pt idx="10">
                  <c:v>1942</c:v>
                </c:pt>
                <c:pt idx="11">
                  <c:v>1936</c:v>
                </c:pt>
                <c:pt idx="12">
                  <c:v>2007</c:v>
                </c:pt>
                <c:pt idx="13">
                  <c:v>2117</c:v>
                </c:pt>
                <c:pt idx="14">
                  <c:v>2133</c:v>
                </c:pt>
                <c:pt idx="15">
                  <c:v>2006</c:v>
                </c:pt>
                <c:pt idx="16">
                  <c:v>2113</c:v>
                </c:pt>
                <c:pt idx="17">
                  <c:v>2109</c:v>
                </c:pt>
                <c:pt idx="18">
                  <c:v>2127</c:v>
                </c:pt>
                <c:pt idx="19">
                  <c:v>2090</c:v>
                </c:pt>
                <c:pt idx="20">
                  <c:v>2041</c:v>
                </c:pt>
                <c:pt idx="21">
                  <c:v>1963</c:v>
                </c:pt>
                <c:pt idx="22">
                  <c:v>1937</c:v>
                </c:pt>
                <c:pt idx="23">
                  <c:v>1938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E-4A8F-8C61-DF9F296FB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866143"/>
        <c:axId val="1"/>
      </c:barChart>
      <c:dateAx>
        <c:axId val="174286614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742866143"/>
        <c:crosses val="autoZero"/>
        <c:crossBetween val="between"/>
      </c:valAx>
      <c:spPr>
        <a:noFill/>
        <a:ln w="1565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41099180784231"/>
          <c:y val="0.30495637518994334"/>
          <c:w val="9.3409432911795154E-2"/>
          <c:h val="5.3088879679513756E-2"/>
        </c:manualLayout>
      </c:layout>
      <c:overlay val="0"/>
      <c:spPr>
        <a:noFill/>
        <a:ln w="3915">
          <a:solidFill>
            <a:schemeClr val="tx1"/>
          </a:solidFill>
          <a:prstDash val="solid"/>
        </a:ln>
      </c:spPr>
      <c:txPr>
        <a:bodyPr/>
        <a:lstStyle/>
        <a:p>
          <a:pPr>
            <a:defRPr sz="1136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45"/>
          <c:y val="0.31175059952038381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 Council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E80-4DCF-85AD-6B5A917E114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E80-4DCF-85AD-6B5A917E114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E80-4DCF-85AD-6B5A917E114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E80-4DCF-85AD-6B5A917E114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E80-4DCF-85AD-6B5A917E114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E80-4DCF-85AD-6B5A917E114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E80-4DCF-85AD-6B5A917E1144}"/>
              </c:ext>
            </c:extLst>
          </c:dPt>
          <c:dLbls>
            <c:dLbl>
              <c:idx val="0"/>
              <c:layout>
                <c:manualLayout>
                  <c:x val="6.0343577335852574E-3"/>
                  <c:y val="-0.1465813723679439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80-4DCF-85AD-6B5A917E1144}"/>
                </c:ext>
              </c:extLst>
            </c:dLbl>
            <c:dLbl>
              <c:idx val="1"/>
              <c:layout>
                <c:manualLayout>
                  <c:x val="0.18960178916314721"/>
                  <c:y val="-0.1226454718537174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80-4DCF-85AD-6B5A917E1144}"/>
                </c:ext>
              </c:extLst>
            </c:dLbl>
            <c:dLbl>
              <c:idx val="2"/>
              <c:layout>
                <c:manualLayout>
                  <c:x val="6.4225763578915698E-2"/>
                  <c:y val="3.392116525974793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80-4DCF-85AD-6B5A917E1144}"/>
                </c:ext>
              </c:extLst>
            </c:dLbl>
            <c:dLbl>
              <c:idx val="3"/>
              <c:layout>
                <c:manualLayout>
                  <c:x val="-6.7842257217847785E-2"/>
                  <c:y val="0.1177309865678554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96"/>
                    </a:pPr>
                    <a:r>
                      <a:rPr lang="en-US" baseline="0" dirty="0"/>
                      <a:t>Member, 4614, 63% </a:t>
                    </a:r>
                  </a:p>
                </c:rich>
              </c:tx>
              <c:numFmt formatCode="0%" sourceLinked="0"/>
              <c:spPr>
                <a:noFill/>
                <a:ln w="2531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9615839895013121"/>
                      <c:h val="3.941176470588235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E80-4DCF-85AD-6B5A917E1144}"/>
                </c:ext>
              </c:extLst>
            </c:dLbl>
            <c:dLbl>
              <c:idx val="4"/>
              <c:layout>
                <c:manualLayout>
                  <c:x val="-0.15894456589152881"/>
                  <c:y val="4.56650337004233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80-4DCF-85AD-6B5A917E1144}"/>
                </c:ext>
              </c:extLst>
            </c:dLbl>
            <c:dLbl>
              <c:idx val="5"/>
              <c:layout>
                <c:manualLayout>
                  <c:x val="-0.10116773139206645"/>
                  <c:y val="-2.797989968401861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80-4DCF-85AD-6B5A917E1144}"/>
                </c:ext>
              </c:extLst>
            </c:dLbl>
            <c:dLbl>
              <c:idx val="6"/>
              <c:layout>
                <c:manualLayout>
                  <c:x val="-6.4640923422308094E-2"/>
                  <c:y val="-9.30292900781152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80-4DCF-85AD-6B5A917E1144}"/>
                </c:ext>
              </c:extLst>
            </c:dLbl>
            <c:numFmt formatCode="0%" sourceLinked="0"/>
            <c:spPr>
              <a:noFill/>
              <a:ln w="25268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136</c:v>
                </c:pt>
                <c:pt idx="2">
                  <c:v>1167</c:v>
                </c:pt>
                <c:pt idx="3">
                  <c:v>4614</c:v>
                </c:pt>
                <c:pt idx="4">
                  <c:v>1036</c:v>
                </c:pt>
                <c:pt idx="5">
                  <c:v>74</c:v>
                </c:pt>
                <c:pt idx="6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80-4DCF-85AD-6B5A917E11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1.8561484918793503E-2</c:v>
                </c:pt>
                <c:pt idx="2">
                  <c:v>0.15927391838405897</c:v>
                </c:pt>
                <c:pt idx="3">
                  <c:v>0.62972567217142073</c:v>
                </c:pt>
                <c:pt idx="4">
                  <c:v>0.14139484099904462</c:v>
                </c:pt>
                <c:pt idx="5">
                  <c:v>1.0099631499931759E-2</c:v>
                </c:pt>
                <c:pt idx="6">
                  <c:v>4.0944452026750372E-2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844-49A0-8B01-7A716C8C1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80527083927243182"/>
          <c:y val="0.13272729797664182"/>
          <c:w val="0.17404068241469817"/>
          <c:h val="0.31666975451597967"/>
        </c:manualLayout>
      </c:layout>
      <c:overlay val="0"/>
      <c:spPr>
        <a:noFill/>
        <a:ln w="4176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4.0201005025125629E-2"/>
          <c:w val="0.67671691792294808"/>
          <c:h val="0.84924623115578146"/>
        </c:manualLayout>
      </c:layout>
      <c:lineChart>
        <c:grouping val="standar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Victorian</c:v>
                </c:pt>
              </c:strCache>
            </c:strRef>
          </c:tx>
          <c:spPr>
            <a:ln w="15602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1348</c:v>
                </c:pt>
                <c:pt idx="1">
                  <c:v>1340</c:v>
                </c:pt>
                <c:pt idx="2">
                  <c:v>1342</c:v>
                </c:pt>
                <c:pt idx="3">
                  <c:v>1347</c:v>
                </c:pt>
                <c:pt idx="4">
                  <c:v>1406</c:v>
                </c:pt>
                <c:pt idx="5">
                  <c:v>1459</c:v>
                </c:pt>
                <c:pt idx="6">
                  <c:v>1511</c:v>
                </c:pt>
                <c:pt idx="7">
                  <c:v>1549</c:v>
                </c:pt>
                <c:pt idx="8">
                  <c:v>1585</c:v>
                </c:pt>
                <c:pt idx="9">
                  <c:v>1814</c:v>
                </c:pt>
                <c:pt idx="10">
                  <c:v>1942</c:v>
                </c:pt>
                <c:pt idx="11">
                  <c:v>1936</c:v>
                </c:pt>
                <c:pt idx="12">
                  <c:v>2007</c:v>
                </c:pt>
                <c:pt idx="13">
                  <c:v>2117</c:v>
                </c:pt>
                <c:pt idx="14">
                  <c:v>2133</c:v>
                </c:pt>
                <c:pt idx="15">
                  <c:v>2006</c:v>
                </c:pt>
                <c:pt idx="16">
                  <c:v>2113</c:v>
                </c:pt>
                <c:pt idx="17">
                  <c:v>2109</c:v>
                </c:pt>
                <c:pt idx="18">
                  <c:v>2127</c:v>
                </c:pt>
                <c:pt idx="19">
                  <c:v>2090</c:v>
                </c:pt>
                <c:pt idx="20">
                  <c:v>2041</c:v>
                </c:pt>
                <c:pt idx="21">
                  <c:v>1963</c:v>
                </c:pt>
                <c:pt idx="22">
                  <c:v>1937</c:v>
                </c:pt>
                <c:pt idx="23">
                  <c:v>1938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2B-4126-A7A6-9D857B6C1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7257983"/>
        <c:axId val="1"/>
      </c:lineChart>
      <c:dateAx>
        <c:axId val="1207257983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1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07257983"/>
        <c:crosses val="autoZero"/>
        <c:crossBetween val="midCat"/>
      </c:valAx>
      <c:spPr>
        <a:noFill/>
        <a:ln w="1560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336528739276712"/>
          <c:y val="0.29328705756440637"/>
          <c:w val="0.13862706758970567"/>
          <c:h val="5.6420151364574567E-2"/>
        </c:manualLayout>
      </c:layout>
      <c:overlay val="0"/>
      <c:spPr>
        <a:noFill/>
        <a:ln w="3904">
          <a:solidFill>
            <a:schemeClr val="tx1"/>
          </a:solidFill>
          <a:prstDash val="solid"/>
        </a:ln>
      </c:spPr>
      <c:txPr>
        <a:bodyPr/>
        <a:lstStyle/>
        <a:p>
          <a:pPr>
            <a:defRPr sz="1132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4403107611548558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A05-4F2B-881D-215E1FCBDC93}"/>
              </c:ext>
            </c:extLst>
          </c:dPt>
          <c:dLbls>
            <c:dLbl>
              <c:idx val="0"/>
              <c:layout>
                <c:manualLayout>
                  <c:x val="-5.3333333333333453E-3"/>
                  <c:y val="-4.44444444444460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5-4F2B-881D-215E1FCBDC93}"/>
                </c:ext>
              </c:extLst>
            </c:dLbl>
            <c:dLbl>
              <c:idx val="1"/>
              <c:layout>
                <c:manualLayout>
                  <c:x val="-9.3333333333333584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5-4F2B-881D-215E1FCBDC93}"/>
                </c:ext>
              </c:extLst>
            </c:dLbl>
            <c:dLbl>
              <c:idx val="2"/>
              <c:layout>
                <c:manualLayout>
                  <c:x val="-5.3333333333333826E-3"/>
                  <c:y val="-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5-4F2B-881D-215E1FCBDC93}"/>
                </c:ext>
              </c:extLst>
            </c:dLbl>
            <c:dLbl>
              <c:idx val="3"/>
              <c:layout>
                <c:manualLayout>
                  <c:x val="-8.0000000000000002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05-4F2B-881D-215E1FCBDC93}"/>
                </c:ext>
              </c:extLst>
            </c:dLbl>
            <c:dLbl>
              <c:idx val="4"/>
              <c:layout>
                <c:manualLayout>
                  <c:x val="-5.3333333333333332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05-4F2B-881D-215E1FCBDC93}"/>
                </c:ext>
              </c:extLst>
            </c:dLbl>
            <c:dLbl>
              <c:idx val="5"/>
              <c:layout>
                <c:manualLayout>
                  <c:x val="-9.3333333333333341E-3"/>
                  <c:y val="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05-4F2B-881D-215E1FCBDC93}"/>
                </c:ext>
              </c:extLst>
            </c:dLbl>
            <c:dLbl>
              <c:idx val="11"/>
              <c:layout>
                <c:manualLayout>
                  <c:x val="-2.81690140845060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78-43C0-A823-CDEB3B87BC3C}"/>
                </c:ext>
              </c:extLst>
            </c:dLbl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123</c:v>
                </c:pt>
                <c:pt idx="1">
                  <c:v>118</c:v>
                </c:pt>
                <c:pt idx="2">
                  <c:v>108</c:v>
                </c:pt>
                <c:pt idx="3">
                  <c:v>109</c:v>
                </c:pt>
                <c:pt idx="4">
                  <c:v>109</c:v>
                </c:pt>
                <c:pt idx="5" formatCode="0">
                  <c:v>207</c:v>
                </c:pt>
                <c:pt idx="6" formatCode="0">
                  <c:v>163</c:v>
                </c:pt>
                <c:pt idx="7" formatCode="0">
                  <c:v>132</c:v>
                </c:pt>
                <c:pt idx="8" formatCode="0">
                  <c:v>131</c:v>
                </c:pt>
                <c:pt idx="9" formatCode="General">
                  <c:v>86</c:v>
                </c:pt>
                <c:pt idx="10" formatCode="General">
                  <c:v>81</c:v>
                </c:pt>
                <c:pt idx="11" formatCode="General">
                  <c:v>84</c:v>
                </c:pt>
                <c:pt idx="12" formatCode="General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05-4F2B-881D-215E1FCBDC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0"/>
                  <c:y val="-1.7807456872565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A-4272-A364-3C1C2C96B476}"/>
                </c:ext>
              </c:extLst>
            </c:dLbl>
            <c:dLbl>
              <c:idx val="11"/>
              <c:layout>
                <c:manualLayout>
                  <c:x val="-1.0328519181717627E-16"/>
                  <c:y val="-1.112966054535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78-43C0-A823-CDEB3B87BC3C}"/>
                </c:ext>
              </c:extLst>
            </c:dLbl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243</c:v>
                </c:pt>
                <c:pt idx="1">
                  <c:v>284</c:v>
                </c:pt>
                <c:pt idx="2">
                  <c:v>327</c:v>
                </c:pt>
                <c:pt idx="3">
                  <c:v>323</c:v>
                </c:pt>
                <c:pt idx="4">
                  <c:v>271</c:v>
                </c:pt>
                <c:pt idx="5" formatCode="0">
                  <c:v>303</c:v>
                </c:pt>
                <c:pt idx="6" formatCode="0">
                  <c:v>300</c:v>
                </c:pt>
                <c:pt idx="7" formatCode="0">
                  <c:v>308</c:v>
                </c:pt>
                <c:pt idx="8" formatCode="0">
                  <c:v>316</c:v>
                </c:pt>
                <c:pt idx="9" formatCode="General">
                  <c:v>328</c:v>
                </c:pt>
                <c:pt idx="10" formatCode="General">
                  <c:v>258</c:v>
                </c:pt>
                <c:pt idx="11" formatCode="General">
                  <c:v>275</c:v>
                </c:pt>
                <c:pt idx="12" formatCode="General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05-4F2B-881D-215E1FCBDC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318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1370</c:v>
                </c:pt>
                <c:pt idx="1">
                  <c:v>1397</c:v>
                </c:pt>
                <c:pt idx="2">
                  <c:v>1470</c:v>
                </c:pt>
                <c:pt idx="3">
                  <c:v>1493</c:v>
                </c:pt>
                <c:pt idx="4">
                  <c:v>1421</c:v>
                </c:pt>
                <c:pt idx="5" formatCode="0">
                  <c:v>1386</c:v>
                </c:pt>
                <c:pt idx="6" formatCode="0">
                  <c:v>1406</c:v>
                </c:pt>
                <c:pt idx="7" formatCode="0">
                  <c:v>1430</c:v>
                </c:pt>
                <c:pt idx="8" formatCode="0">
                  <c:v>1376</c:v>
                </c:pt>
                <c:pt idx="9" formatCode="General">
                  <c:v>1329</c:v>
                </c:pt>
                <c:pt idx="10" formatCode="General">
                  <c:v>1321</c:v>
                </c:pt>
                <c:pt idx="11" formatCode="General">
                  <c:v>1257</c:v>
                </c:pt>
                <c:pt idx="12" formatCode="General">
                  <c:v>1216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05-4F2B-881D-215E1FCBDC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05-4F2B-881D-215E1FCBDC9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05-4F2B-881D-215E1FCBDC9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05-4F2B-881D-215E1FCBDC9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05-4F2B-881D-215E1FCBDC9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05-4F2B-881D-215E1FCBDC93}"/>
                </c:ext>
              </c:extLst>
            </c:dLbl>
            <c:dLbl>
              <c:idx val="11"/>
              <c:layout>
                <c:manualLayout>
                  <c:x val="7.0422535211266575E-3"/>
                  <c:y val="2.22593210907059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78-43C0-A823-CDEB3B87BC3C}"/>
                </c:ext>
              </c:extLst>
            </c:dLbl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121</c:v>
                </c:pt>
                <c:pt idx="1">
                  <c:v>138</c:v>
                </c:pt>
                <c:pt idx="2">
                  <c:v>150</c:v>
                </c:pt>
                <c:pt idx="3">
                  <c:v>154</c:v>
                </c:pt>
                <c:pt idx="4">
                  <c:v>156</c:v>
                </c:pt>
                <c:pt idx="5" formatCode="0">
                  <c:v>168</c:v>
                </c:pt>
                <c:pt idx="6" formatCode="0">
                  <c:v>188</c:v>
                </c:pt>
                <c:pt idx="7" formatCode="0">
                  <c:v>206</c:v>
                </c:pt>
                <c:pt idx="8" formatCode="0">
                  <c:v>224</c:v>
                </c:pt>
                <c:pt idx="9" formatCode="General">
                  <c:v>250</c:v>
                </c:pt>
                <c:pt idx="10" formatCode="General">
                  <c:v>258</c:v>
                </c:pt>
                <c:pt idx="11" formatCode="General">
                  <c:v>268</c:v>
                </c:pt>
                <c:pt idx="12" formatCode="General">
                  <c:v>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05-4F2B-881D-215E1FCBDC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1813</c:v>
                </c:pt>
                <c:pt idx="1">
                  <c:v>1889</c:v>
                </c:pt>
                <c:pt idx="2">
                  <c:v>2009</c:v>
                </c:pt>
                <c:pt idx="3">
                  <c:v>2024</c:v>
                </c:pt>
                <c:pt idx="4">
                  <c:v>1897</c:v>
                </c:pt>
                <c:pt idx="5" formatCode="0">
                  <c:v>1906</c:v>
                </c:pt>
                <c:pt idx="6" formatCode="0">
                  <c:v>1946</c:v>
                </c:pt>
                <c:pt idx="7" formatCode="0">
                  <c:v>1995</c:v>
                </c:pt>
                <c:pt idx="8" formatCode="0">
                  <c:v>1959</c:v>
                </c:pt>
                <c:pt idx="9" formatCode="General">
                  <c:v>1955</c:v>
                </c:pt>
                <c:pt idx="10" formatCode="General">
                  <c:v>1882</c:v>
                </c:pt>
                <c:pt idx="11" formatCode="General">
                  <c:v>1853</c:v>
                </c:pt>
                <c:pt idx="12" formatCode="General">
                  <c:v>1876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05-4F2B-881D-215E1FCBD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219231"/>
        <c:axId val="1"/>
      </c:barChart>
      <c:catAx>
        <c:axId val="4572192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29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29" b="1"/>
            </a:pPr>
            <a:endParaRPr lang="en-US"/>
          </a:p>
        </c:txPr>
        <c:crossAx val="457219231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83846155978126813"/>
          <c:y val="0.53333333333333333"/>
          <c:w val="0.16153844021873187"/>
          <c:h val="0.18959142607174106"/>
        </c:manualLayout>
      </c:layout>
      <c:overlay val="0"/>
      <c:txPr>
        <a:bodyPr/>
        <a:lstStyle/>
        <a:p>
          <a:pPr>
            <a:defRPr sz="94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22261989978523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FF-4498-9CBB-9A3D784AFBC3}"/>
                </c:ext>
              </c:extLst>
            </c:dLbl>
            <c:dLbl>
              <c:idx val="1"/>
              <c:layout>
                <c:manualLayout>
                  <c:x val="6.0606060606060606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FF-4498-9CBB-9A3D784AFBC3}"/>
                </c:ext>
              </c:extLst>
            </c:dLbl>
            <c:dLbl>
              <c:idx val="2"/>
              <c:layout>
                <c:manualLayout>
                  <c:x val="-1.0606179909329515E-2"/>
                  <c:y val="1.894032675740837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FF-4498-9CBB-9A3D784AFBC3}"/>
                </c:ext>
              </c:extLst>
            </c:dLbl>
            <c:dLbl>
              <c:idx val="3"/>
              <c:layout>
                <c:manualLayout>
                  <c:x val="-1.3636363636363636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FF-4498-9CBB-9A3D784AFBC3}"/>
                </c:ext>
              </c:extLst>
            </c:dLbl>
            <c:dLbl>
              <c:idx val="4"/>
              <c:layout>
                <c:manualLayout>
                  <c:x val="-7.575757575757576E-3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FF-4498-9CBB-9A3D784AFBC3}"/>
                </c:ext>
              </c:extLst>
            </c:dLbl>
            <c:dLbl>
              <c:idx val="5"/>
              <c:layout>
                <c:manualLayout>
                  <c:x val="1.0606060606060496E-2"/>
                  <c:y val="-4.735128294945722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FF-4498-9CBB-9A3D784AFBC3}"/>
                </c:ext>
              </c:extLst>
            </c:dLbl>
            <c:dLbl>
              <c:idx val="6"/>
              <c:layout>
                <c:manualLayout>
                  <c:x val="-1.1110982756090176E-16"/>
                  <c:y val="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123</c:v>
                </c:pt>
                <c:pt idx="1">
                  <c:v>118</c:v>
                </c:pt>
                <c:pt idx="2">
                  <c:v>108</c:v>
                </c:pt>
                <c:pt idx="3">
                  <c:v>109</c:v>
                </c:pt>
                <c:pt idx="4">
                  <c:v>109</c:v>
                </c:pt>
                <c:pt idx="5" formatCode="General">
                  <c:v>207</c:v>
                </c:pt>
                <c:pt idx="6" formatCode="General">
                  <c:v>163</c:v>
                </c:pt>
                <c:pt idx="7" formatCode="General">
                  <c:v>132</c:v>
                </c:pt>
                <c:pt idx="8" formatCode="General">
                  <c:v>131</c:v>
                </c:pt>
                <c:pt idx="9" formatCode="General">
                  <c:v>86</c:v>
                </c:pt>
                <c:pt idx="10" formatCode="General">
                  <c:v>81</c:v>
                </c:pt>
                <c:pt idx="11" formatCode="General">
                  <c:v>84</c:v>
                </c:pt>
                <c:pt idx="12" formatCode="General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0FF-4498-9CBB-9A3D784AFB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1.5151515151515152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FF-4498-9CBB-9A3D784AFBC3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FF-4498-9CBB-9A3D784AFBC3}"/>
                </c:ext>
              </c:extLst>
            </c:dLbl>
            <c:dLbl>
              <c:idx val="2"/>
              <c:layout>
                <c:manualLayout>
                  <c:x val="-1.0606179909329515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FF-4498-9CBB-9A3D784AFBC3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FF-4498-9CBB-9A3D784AFBC3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FF-4498-9CBB-9A3D784AFBC3}"/>
                </c:ext>
              </c:extLst>
            </c:dLbl>
            <c:dLbl>
              <c:idx val="5"/>
              <c:layout>
                <c:manualLayout>
                  <c:x val="-6.0606060606060606E-3"/>
                  <c:y val="-2.8410769769673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243</c:v>
                </c:pt>
                <c:pt idx="1">
                  <c:v>284</c:v>
                </c:pt>
                <c:pt idx="2">
                  <c:v>327</c:v>
                </c:pt>
                <c:pt idx="3">
                  <c:v>323</c:v>
                </c:pt>
                <c:pt idx="4">
                  <c:v>271</c:v>
                </c:pt>
                <c:pt idx="5" formatCode="General">
                  <c:v>303</c:v>
                </c:pt>
                <c:pt idx="6" formatCode="General">
                  <c:v>300</c:v>
                </c:pt>
                <c:pt idx="7" formatCode="General">
                  <c:v>308</c:v>
                </c:pt>
                <c:pt idx="8" formatCode="General">
                  <c:v>316</c:v>
                </c:pt>
                <c:pt idx="9" formatCode="General">
                  <c:v>328</c:v>
                </c:pt>
                <c:pt idx="10" formatCode="General">
                  <c:v>258</c:v>
                </c:pt>
                <c:pt idx="11" formatCode="General">
                  <c:v>275</c:v>
                </c:pt>
                <c:pt idx="12" formatCode="General">
                  <c:v>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0FF-4498-9CBB-9A3D784AFB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FF-4498-9CBB-9A3D784AFBC3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FF-4498-9CBB-9A3D784AFBC3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0FF-4498-9CBB-9A3D784AFBC3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FF-4498-9CBB-9A3D784AFBC3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0FF-4498-9CBB-9A3D784AFBC3}"/>
                </c:ext>
              </c:extLst>
            </c:dLbl>
            <c:dLbl>
              <c:idx val="5"/>
              <c:layout>
                <c:manualLayout>
                  <c:x val="-6.0606060606060606E-3"/>
                  <c:y val="-3.3145898064618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1370</c:v>
                </c:pt>
                <c:pt idx="1">
                  <c:v>1397</c:v>
                </c:pt>
                <c:pt idx="2">
                  <c:v>1470</c:v>
                </c:pt>
                <c:pt idx="3">
                  <c:v>1493</c:v>
                </c:pt>
                <c:pt idx="4">
                  <c:v>1421</c:v>
                </c:pt>
                <c:pt idx="5" formatCode="General">
                  <c:v>1386</c:v>
                </c:pt>
                <c:pt idx="6" formatCode="General">
                  <c:v>1406</c:v>
                </c:pt>
                <c:pt idx="7" formatCode="General">
                  <c:v>1430</c:v>
                </c:pt>
                <c:pt idx="8" formatCode="General">
                  <c:v>1376</c:v>
                </c:pt>
                <c:pt idx="9" formatCode="General">
                  <c:v>1329</c:v>
                </c:pt>
                <c:pt idx="10" formatCode="General">
                  <c:v>1321</c:v>
                </c:pt>
                <c:pt idx="11" formatCode="General">
                  <c:v>1257</c:v>
                </c:pt>
                <c:pt idx="12" formatCode="General">
                  <c:v>1216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0FF-4498-9CBB-9A3D784AFB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-5.15151515151515E-2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0FF-4498-9CBB-9A3D784AFBC3}"/>
                </c:ext>
              </c:extLst>
            </c:dLbl>
            <c:dLbl>
              <c:idx val="1"/>
              <c:layout>
                <c:manualLayout>
                  <c:x val="-1.0606060606060607E-2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0FF-4498-9CBB-9A3D784AFBC3}"/>
                </c:ext>
              </c:extLst>
            </c:dLbl>
            <c:dLbl>
              <c:idx val="2"/>
              <c:layout>
                <c:manualLayout>
                  <c:x val="-9.0910283941780003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0FF-4498-9CBB-9A3D784AFBC3}"/>
                </c:ext>
              </c:extLst>
            </c:dLbl>
            <c:dLbl>
              <c:idx val="3"/>
              <c:layout>
                <c:manualLayout>
                  <c:x val="-1.212121212121212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0FF-4498-9CBB-9A3D784AFBC3}"/>
                </c:ext>
              </c:extLst>
            </c:dLbl>
            <c:dLbl>
              <c:idx val="4"/>
              <c:layout>
                <c:manualLayout>
                  <c:x val="-9.0909090909090905E-3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0FF-4498-9CBB-9A3D784AFBC3}"/>
                </c:ext>
              </c:extLst>
            </c:dLbl>
            <c:dLbl>
              <c:idx val="5"/>
              <c:layout>
                <c:manualLayout>
                  <c:x val="0"/>
                  <c:y val="2.130807732725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0FF-4498-9CBB-9A3D784AFBC3}"/>
                </c:ext>
              </c:extLst>
            </c:dLbl>
            <c:dLbl>
              <c:idx val="6"/>
              <c:layout>
                <c:manualLayout>
                  <c:x val="-1.1110982756090176E-16"/>
                  <c:y val="-1.183782073736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0FF-4498-9CBB-9A3D784AFBC3}"/>
                </c:ext>
              </c:extLst>
            </c:dLbl>
            <c:dLbl>
              <c:idx val="11"/>
              <c:layout>
                <c:manualLayout>
                  <c:x val="0"/>
                  <c:y val="-2.130807732725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CC-48A3-88E2-C839943CFA5D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121</c:v>
                </c:pt>
                <c:pt idx="1">
                  <c:v>138</c:v>
                </c:pt>
                <c:pt idx="2">
                  <c:v>150</c:v>
                </c:pt>
                <c:pt idx="3">
                  <c:v>154</c:v>
                </c:pt>
                <c:pt idx="4">
                  <c:v>156</c:v>
                </c:pt>
                <c:pt idx="5" formatCode="General">
                  <c:v>168</c:v>
                </c:pt>
                <c:pt idx="6" formatCode="General">
                  <c:v>188</c:v>
                </c:pt>
                <c:pt idx="7" formatCode="General">
                  <c:v>206</c:v>
                </c:pt>
                <c:pt idx="8" formatCode="General">
                  <c:v>224</c:v>
                </c:pt>
                <c:pt idx="9" formatCode="General">
                  <c:v>250</c:v>
                </c:pt>
                <c:pt idx="10" formatCode="General">
                  <c:v>258</c:v>
                </c:pt>
                <c:pt idx="11" formatCode="General">
                  <c:v>268</c:v>
                </c:pt>
                <c:pt idx="12" formatCode="General">
                  <c:v>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80FF-4498-9CBB-9A3D784AFBC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0FF-4498-9CBB-9A3D784AFBC3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0FF-4498-9CBB-9A3D784AFBC3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0FF-4498-9CBB-9A3D784AFBC3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0FF-4498-9CBB-9A3D784AFBC3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0FF-4498-9CBB-9A3D784AFBC3}"/>
                </c:ext>
              </c:extLst>
            </c:dLbl>
            <c:dLbl>
              <c:idx val="5"/>
              <c:layout>
                <c:manualLayout>
                  <c:x val="-6.0606060606060606E-3"/>
                  <c:y val="-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1813</c:v>
                </c:pt>
                <c:pt idx="1">
                  <c:v>1889</c:v>
                </c:pt>
                <c:pt idx="2">
                  <c:v>2009</c:v>
                </c:pt>
                <c:pt idx="3">
                  <c:v>2024</c:v>
                </c:pt>
                <c:pt idx="4">
                  <c:v>1897</c:v>
                </c:pt>
                <c:pt idx="5" formatCode="General">
                  <c:v>1906</c:v>
                </c:pt>
                <c:pt idx="6" formatCode="General">
                  <c:v>1946</c:v>
                </c:pt>
                <c:pt idx="7" formatCode="General">
                  <c:v>1995</c:v>
                </c:pt>
                <c:pt idx="8" formatCode="General">
                  <c:v>1959</c:v>
                </c:pt>
                <c:pt idx="9" formatCode="General">
                  <c:v>1955</c:v>
                </c:pt>
                <c:pt idx="10" formatCode="General">
                  <c:v>1882</c:v>
                </c:pt>
                <c:pt idx="11" formatCode="General">
                  <c:v>1853</c:v>
                </c:pt>
                <c:pt idx="12" formatCode="General">
                  <c:v>1876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80FF-4498-9CBB-9A3D784AF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013248"/>
        <c:axId val="1"/>
      </c:lineChart>
      <c:catAx>
        <c:axId val="4300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30013248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79032464301780669"/>
          <c:y val="0.38590755942741201"/>
          <c:w val="0.20058451830865065"/>
          <c:h val="0.33946017386124611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3311401036"/>
          <c:y val="0.24265039184151571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Victorian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97E-4E10-AFB1-8BE15ED810A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7E-4E10-AFB1-8BE15ED810A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97E-4E10-AFB1-8BE15ED810A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7E-4E10-AFB1-8BE15ED810A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97E-4E10-AFB1-8BE15ED810A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7E-4E10-AFB1-8BE15ED810A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97E-4E10-AFB1-8BE15ED810A0}"/>
              </c:ext>
            </c:extLst>
          </c:dPt>
          <c:dLbls>
            <c:dLbl>
              <c:idx val="0"/>
              <c:layout>
                <c:manualLayout>
                  <c:x val="-2.7453720542187705E-2"/>
                  <c:y val="-0.1056188824772354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7E-4E10-AFB1-8BE15ED810A0}"/>
                </c:ext>
              </c:extLst>
            </c:dLbl>
            <c:dLbl>
              <c:idx val="1"/>
              <c:layout>
                <c:manualLayout>
                  <c:x val="8.2090925800513873E-2"/>
                  <c:y val="-4.17535082482920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7E-4E10-AFB1-8BE15ED810A0}"/>
                </c:ext>
              </c:extLst>
            </c:dLbl>
            <c:dLbl>
              <c:idx val="2"/>
              <c:layout>
                <c:manualLayout>
                  <c:x val="6.6144370093247709E-2"/>
                  <c:y val="3.41485924367757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7E-4E10-AFB1-8BE15ED810A0}"/>
                </c:ext>
              </c:extLst>
            </c:dLbl>
            <c:dLbl>
              <c:idx val="3"/>
              <c:layout>
                <c:manualLayout>
                  <c:x val="-0.10923479140318719"/>
                  <c:y val="9.10044269616434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7E-4E10-AFB1-8BE15ED810A0}"/>
                </c:ext>
              </c:extLst>
            </c:dLbl>
            <c:dLbl>
              <c:idx val="4"/>
              <c:layout>
                <c:manualLayout>
                  <c:x val="-5.6093049960292976E-2"/>
                  <c:y val="5.49399920051315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7E-4E10-AFB1-8BE15ED810A0}"/>
                </c:ext>
              </c:extLst>
            </c:dLbl>
            <c:dLbl>
              <c:idx val="5"/>
              <c:layout>
                <c:manualLayout>
                  <c:x val="-0.13237152855458595"/>
                  <c:y val="8.1993882996030554E-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7E-4E10-AFB1-8BE15ED810A0}"/>
                </c:ext>
              </c:extLst>
            </c:dLbl>
            <c:dLbl>
              <c:idx val="6"/>
              <c:layout>
                <c:manualLayout>
                  <c:x val="-7.212691142457972E-2"/>
                  <c:y val="-4.889103738065799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7E-4E10-AFB1-8BE15ED810A0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39</c:v>
                </c:pt>
                <c:pt idx="2">
                  <c:v>287</c:v>
                </c:pt>
                <c:pt idx="3">
                  <c:v>1216</c:v>
                </c:pt>
                <c:pt idx="4">
                  <c:v>312</c:v>
                </c:pt>
                <c:pt idx="5">
                  <c:v>22</c:v>
                </c:pt>
                <c:pt idx="6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7E-4E10-AFB1-8BE15ED810A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97E-4E10-AFB1-8BE15ED810A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97E-4E10-AFB1-8BE15ED810A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97E-4E10-AFB1-8BE15ED810A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97E-4E10-AFB1-8BE15ED810A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97E-4E10-AFB1-8BE15ED810A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97E-4E10-AFB1-8BE15ED810A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97E-4E10-AFB1-8BE15ED810A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2.0123839009287926E-2</c:v>
                </c:pt>
                <c:pt idx="2">
                  <c:v>0.14809081527347781</c:v>
                </c:pt>
                <c:pt idx="3">
                  <c:v>0.62745098039215685</c:v>
                </c:pt>
                <c:pt idx="4">
                  <c:v>0.1609907120743034</c:v>
                </c:pt>
                <c:pt idx="5">
                  <c:v>1.1351909184726523E-2</c:v>
                </c:pt>
                <c:pt idx="6">
                  <c:v>3.1991744066047469E-2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97E-4E10-AFB1-8BE15ED81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69128329973246094"/>
          <c:y val="0.20181812119220124"/>
          <c:w val="0.19505065490002149"/>
          <c:h val="0.36379286527478083"/>
        </c:manualLayout>
      </c:layout>
      <c:overlay val="0"/>
      <c:spPr>
        <a:noFill/>
        <a:ln w="4189">
          <a:solidFill>
            <a:schemeClr val="tx1"/>
          </a:solidFill>
          <a:prstDash val="solid"/>
        </a:ln>
      </c:spPr>
      <c:txPr>
        <a:bodyPr/>
        <a:lstStyle/>
        <a:p>
          <a:pPr>
            <a:defRPr sz="139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03054864138353E-2"/>
          <c:y val="6.0993046971112429E-2"/>
          <c:w val="0.84095649209729628"/>
          <c:h val="0.84924623115578146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WA</c:v>
                </c:pt>
              </c:strCache>
            </c:strRef>
          </c:tx>
          <c:spPr>
            <a:solidFill>
              <a:srgbClr val="CCCCFF"/>
            </a:solidFill>
            <a:ln w="1566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29">
                <a:noFill/>
              </a:ln>
            </c:spPr>
            <c:txPr>
              <a:bodyPr/>
              <a:lstStyle/>
              <a:p>
                <a:pPr>
                  <a:defRPr sz="11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577</c:v>
                </c:pt>
                <c:pt idx="1">
                  <c:v>674</c:v>
                </c:pt>
                <c:pt idx="2">
                  <c:v>722</c:v>
                </c:pt>
                <c:pt idx="3">
                  <c:v>577</c:v>
                </c:pt>
                <c:pt idx="4">
                  <c:v>578</c:v>
                </c:pt>
                <c:pt idx="5">
                  <c:v>597</c:v>
                </c:pt>
                <c:pt idx="6">
                  <c:v>642</c:v>
                </c:pt>
                <c:pt idx="7">
                  <c:v>689</c:v>
                </c:pt>
                <c:pt idx="8">
                  <c:v>798</c:v>
                </c:pt>
                <c:pt idx="9">
                  <c:v>833</c:v>
                </c:pt>
                <c:pt idx="10">
                  <c:v>847</c:v>
                </c:pt>
                <c:pt idx="11">
                  <c:v>828</c:v>
                </c:pt>
                <c:pt idx="12">
                  <c:v>818</c:v>
                </c:pt>
                <c:pt idx="13">
                  <c:v>841</c:v>
                </c:pt>
                <c:pt idx="14">
                  <c:v>807</c:v>
                </c:pt>
                <c:pt idx="15">
                  <c:v>765</c:v>
                </c:pt>
                <c:pt idx="16">
                  <c:v>720</c:v>
                </c:pt>
                <c:pt idx="17">
                  <c:v>655</c:v>
                </c:pt>
                <c:pt idx="18">
                  <c:v>670</c:v>
                </c:pt>
                <c:pt idx="19">
                  <c:v>627</c:v>
                </c:pt>
                <c:pt idx="20">
                  <c:v>615</c:v>
                </c:pt>
                <c:pt idx="21">
                  <c:v>677</c:v>
                </c:pt>
                <c:pt idx="22">
                  <c:v>605</c:v>
                </c:pt>
                <c:pt idx="23">
                  <c:v>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2-4658-920F-58B52B251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2886512"/>
        <c:axId val="1"/>
      </c:barChart>
      <c:dateAx>
        <c:axId val="195288651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52886512"/>
        <c:crosses val="autoZero"/>
        <c:crossBetween val="between"/>
      </c:valAx>
      <c:spPr>
        <a:noFill/>
        <a:ln w="15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3018045406194738"/>
          <c:y val="0.37638745860992728"/>
          <c:w val="5.3062869340452797E-2"/>
          <c:h val="5.0608109722587273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69179229480737015"/>
          <c:h val="0.84924623115578146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Western Australia</c:v>
                </c:pt>
              </c:strCache>
            </c:strRef>
          </c:tx>
          <c:spPr>
            <a:ln w="15595">
              <a:solidFill>
                <a:srgbClr val="333333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577</c:v>
                </c:pt>
                <c:pt idx="1">
                  <c:v>674</c:v>
                </c:pt>
                <c:pt idx="2">
                  <c:v>722</c:v>
                </c:pt>
                <c:pt idx="3">
                  <c:v>577</c:v>
                </c:pt>
                <c:pt idx="4">
                  <c:v>578</c:v>
                </c:pt>
                <c:pt idx="5">
                  <c:v>597</c:v>
                </c:pt>
                <c:pt idx="6">
                  <c:v>642</c:v>
                </c:pt>
                <c:pt idx="7">
                  <c:v>689</c:v>
                </c:pt>
                <c:pt idx="8">
                  <c:v>798</c:v>
                </c:pt>
                <c:pt idx="9">
                  <c:v>833</c:v>
                </c:pt>
                <c:pt idx="10">
                  <c:v>847</c:v>
                </c:pt>
                <c:pt idx="11">
                  <c:v>828</c:v>
                </c:pt>
                <c:pt idx="12">
                  <c:v>818</c:v>
                </c:pt>
                <c:pt idx="13">
                  <c:v>841</c:v>
                </c:pt>
                <c:pt idx="14">
                  <c:v>807</c:v>
                </c:pt>
                <c:pt idx="15">
                  <c:v>765</c:v>
                </c:pt>
                <c:pt idx="16">
                  <c:v>720</c:v>
                </c:pt>
                <c:pt idx="17">
                  <c:v>655</c:v>
                </c:pt>
                <c:pt idx="18">
                  <c:v>670</c:v>
                </c:pt>
                <c:pt idx="19">
                  <c:v>627</c:v>
                </c:pt>
                <c:pt idx="20">
                  <c:v>615</c:v>
                </c:pt>
                <c:pt idx="21">
                  <c:v>677</c:v>
                </c:pt>
                <c:pt idx="22">
                  <c:v>605</c:v>
                </c:pt>
                <c:pt idx="23">
                  <c:v>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12-4F7B-BDEE-4D2A4D4D9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333344"/>
        <c:axId val="1"/>
      </c:lineChart>
      <c:dateAx>
        <c:axId val="1363333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6333344"/>
        <c:crosses val="autoZero"/>
        <c:crossBetween val="midCat"/>
      </c:valAx>
      <c:spPr>
        <a:noFill/>
        <a:ln w="1559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72754764350107"/>
          <c:y val="0.41129041968345509"/>
          <c:w val="0.1594006048157024"/>
          <c:h val="7.2580575315409512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29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4403107611548558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ECD-45A8-B1E2-C5391FD566CD}"/>
              </c:ext>
            </c:extLst>
          </c:dPt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93</c:v>
                </c:pt>
                <c:pt idx="1">
                  <c:v>78</c:v>
                </c:pt>
                <c:pt idx="2">
                  <c:v>89</c:v>
                </c:pt>
                <c:pt idx="3">
                  <c:v>69</c:v>
                </c:pt>
                <c:pt idx="4">
                  <c:v>67</c:v>
                </c:pt>
                <c:pt idx="5" formatCode="General">
                  <c:v>41</c:v>
                </c:pt>
                <c:pt idx="6" formatCode="General">
                  <c:v>44</c:v>
                </c:pt>
                <c:pt idx="7" formatCode="General">
                  <c:v>45</c:v>
                </c:pt>
                <c:pt idx="8" formatCode="General">
                  <c:v>29</c:v>
                </c:pt>
                <c:pt idx="9" formatCode="General">
                  <c:v>19</c:v>
                </c:pt>
                <c:pt idx="10" formatCode="General">
                  <c:v>45</c:v>
                </c:pt>
                <c:pt idx="11" formatCode="General">
                  <c:v>16</c:v>
                </c:pt>
                <c:pt idx="12" formatCode="General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D-45A8-B1E2-C5391FD566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78</c:v>
                </c:pt>
                <c:pt idx="1">
                  <c:v>78</c:v>
                </c:pt>
                <c:pt idx="2">
                  <c:v>73</c:v>
                </c:pt>
                <c:pt idx="3">
                  <c:v>75</c:v>
                </c:pt>
                <c:pt idx="4">
                  <c:v>73</c:v>
                </c:pt>
                <c:pt idx="5" formatCode="General">
                  <c:v>70</c:v>
                </c:pt>
                <c:pt idx="6" formatCode="General">
                  <c:v>75</c:v>
                </c:pt>
                <c:pt idx="7" formatCode="General">
                  <c:v>82</c:v>
                </c:pt>
                <c:pt idx="8" formatCode="General">
                  <c:v>63</c:v>
                </c:pt>
                <c:pt idx="9" formatCode="General">
                  <c:v>74</c:v>
                </c:pt>
                <c:pt idx="10" formatCode="General">
                  <c:v>88</c:v>
                </c:pt>
                <c:pt idx="11" formatCode="General">
                  <c:v>70</c:v>
                </c:pt>
                <c:pt idx="12" formatCode="General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D-45A8-B1E2-C5391FD566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3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565</c:v>
                </c:pt>
                <c:pt idx="1">
                  <c:v>573</c:v>
                </c:pt>
                <c:pt idx="2">
                  <c:v>598</c:v>
                </c:pt>
                <c:pt idx="3">
                  <c:v>579</c:v>
                </c:pt>
                <c:pt idx="4">
                  <c:v>536</c:v>
                </c:pt>
                <c:pt idx="5" formatCode="General">
                  <c:v>518</c:v>
                </c:pt>
                <c:pt idx="6" formatCode="General">
                  <c:v>437</c:v>
                </c:pt>
                <c:pt idx="7" formatCode="General">
                  <c:v>448</c:v>
                </c:pt>
                <c:pt idx="8" formatCode="General">
                  <c:v>444</c:v>
                </c:pt>
                <c:pt idx="9" formatCode="General">
                  <c:v>413</c:v>
                </c:pt>
                <c:pt idx="10" formatCode="General">
                  <c:v>419</c:v>
                </c:pt>
                <c:pt idx="11" formatCode="General">
                  <c:v>384</c:v>
                </c:pt>
                <c:pt idx="12" formatCode="General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D-45A8-B1E2-C5391FD566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CD-45A8-B1E2-C5391FD566CD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CD-45A8-B1E2-C5391FD566CD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CD-45A8-B1E2-C5391FD566CD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CD-45A8-B1E2-C5391FD566CD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CD-45A8-B1E2-C5391FD566CD}"/>
                </c:ext>
              </c:extLst>
            </c:dLbl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64</c:v>
                </c:pt>
                <c:pt idx="1">
                  <c:v>68</c:v>
                </c:pt>
                <c:pt idx="2">
                  <c:v>68</c:v>
                </c:pt>
                <c:pt idx="3">
                  <c:v>71</c:v>
                </c:pt>
                <c:pt idx="4">
                  <c:v>78</c:v>
                </c:pt>
                <c:pt idx="5" formatCode="General">
                  <c:v>80</c:v>
                </c:pt>
                <c:pt idx="6" formatCode="General">
                  <c:v>85</c:v>
                </c:pt>
                <c:pt idx="7" formatCode="General">
                  <c:v>84</c:v>
                </c:pt>
                <c:pt idx="8" formatCode="General">
                  <c:v>83</c:v>
                </c:pt>
                <c:pt idx="9" formatCode="General">
                  <c:v>101</c:v>
                </c:pt>
                <c:pt idx="10" formatCode="General">
                  <c:v>117</c:v>
                </c:pt>
                <c:pt idx="11" formatCode="General">
                  <c:v>124</c:v>
                </c:pt>
                <c:pt idx="12" formatCode="General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D-45A8-B1E2-C5391FD566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735</c:v>
                </c:pt>
                <c:pt idx="1">
                  <c:v>740</c:v>
                </c:pt>
                <c:pt idx="2">
                  <c:v>752</c:v>
                </c:pt>
                <c:pt idx="3">
                  <c:v>738</c:v>
                </c:pt>
                <c:pt idx="4">
                  <c:v>698</c:v>
                </c:pt>
                <c:pt idx="5" formatCode="General">
                  <c:v>679</c:v>
                </c:pt>
                <c:pt idx="6" formatCode="General">
                  <c:v>611</c:v>
                </c:pt>
                <c:pt idx="7" formatCode="General">
                  <c:v>625</c:v>
                </c:pt>
                <c:pt idx="8" formatCode="General">
                  <c:v>598</c:v>
                </c:pt>
                <c:pt idx="9" formatCode="General">
                  <c:v>596</c:v>
                </c:pt>
                <c:pt idx="10" formatCode="General">
                  <c:v>632</c:v>
                </c:pt>
                <c:pt idx="11" formatCode="General">
                  <c:v>589</c:v>
                </c:pt>
                <c:pt idx="12" formatCode="General">
                  <c:v>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D-45A8-B1E2-C5391FD56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2988767"/>
        <c:axId val="1"/>
      </c:barChart>
      <c:catAx>
        <c:axId val="14829887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482988767"/>
        <c:crosses val="autoZero"/>
        <c:crossBetween val="between"/>
      </c:valAx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83385244766901445"/>
          <c:y val="0.43117118791854225"/>
          <c:w val="0.159369965729526"/>
          <c:h val="0.18959142754710467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9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22261989978523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6.0606060606060606E-3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16-42C0-AF7F-50CF90F01EFC}"/>
                </c:ext>
              </c:extLst>
            </c:dLbl>
            <c:dLbl>
              <c:idx val="1"/>
              <c:layout>
                <c:manualLayout>
                  <c:x val="6.0606060606060606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16-42C0-AF7F-50CF90F01EFC}"/>
                </c:ext>
              </c:extLst>
            </c:dLbl>
            <c:dLbl>
              <c:idx val="2"/>
              <c:layout>
                <c:manualLayout>
                  <c:x val="3.0301837270341209E-3"/>
                  <c:y val="-2.367582789710156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16-42C0-AF7F-50CF90F01EFC}"/>
                </c:ext>
              </c:extLst>
            </c:dLbl>
            <c:dLbl>
              <c:idx val="3"/>
              <c:layout>
                <c:manualLayout>
                  <c:x val="4.5454545454545452E-3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16-42C0-AF7F-50CF90F01EFC}"/>
                </c:ext>
              </c:extLst>
            </c:dLbl>
            <c:dLbl>
              <c:idx val="4"/>
              <c:layout>
                <c:manualLayout>
                  <c:x val="0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93</c:v>
                </c:pt>
                <c:pt idx="1">
                  <c:v>78</c:v>
                </c:pt>
                <c:pt idx="2">
                  <c:v>89</c:v>
                </c:pt>
                <c:pt idx="3">
                  <c:v>69</c:v>
                </c:pt>
                <c:pt idx="4">
                  <c:v>67</c:v>
                </c:pt>
                <c:pt idx="5" formatCode="General">
                  <c:v>41</c:v>
                </c:pt>
                <c:pt idx="6" formatCode="General">
                  <c:v>44</c:v>
                </c:pt>
                <c:pt idx="7" formatCode="General">
                  <c:v>45</c:v>
                </c:pt>
                <c:pt idx="8" formatCode="General">
                  <c:v>29</c:v>
                </c:pt>
                <c:pt idx="9" formatCode="General">
                  <c:v>19</c:v>
                </c:pt>
                <c:pt idx="10" formatCode="General">
                  <c:v>45</c:v>
                </c:pt>
                <c:pt idx="11" formatCode="General">
                  <c:v>16</c:v>
                </c:pt>
                <c:pt idx="12" formatCode="General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16-42C0-AF7F-50CF90F01E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3333333333333319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16-42C0-AF7F-50CF90F01EFC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16-42C0-AF7F-50CF90F01EFC}"/>
                </c:ext>
              </c:extLst>
            </c:dLbl>
            <c:dLbl>
              <c:idx val="2"/>
              <c:layout>
                <c:manualLayout>
                  <c:x val="-2.4242543545693152E-2"/>
                  <c:y val="-4.2616154654509943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16-42C0-AF7F-50CF90F01EFC}"/>
                </c:ext>
              </c:extLst>
            </c:dLbl>
            <c:dLbl>
              <c:idx val="3"/>
              <c:layout>
                <c:manualLayout>
                  <c:x val="-2.2727272727272728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16-42C0-AF7F-50CF90F01EFC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78</c:v>
                </c:pt>
                <c:pt idx="1">
                  <c:v>78</c:v>
                </c:pt>
                <c:pt idx="2">
                  <c:v>73</c:v>
                </c:pt>
                <c:pt idx="3">
                  <c:v>75</c:v>
                </c:pt>
                <c:pt idx="4">
                  <c:v>73</c:v>
                </c:pt>
                <c:pt idx="5" formatCode="General">
                  <c:v>70</c:v>
                </c:pt>
                <c:pt idx="6" formatCode="General">
                  <c:v>75</c:v>
                </c:pt>
                <c:pt idx="7" formatCode="General">
                  <c:v>82</c:v>
                </c:pt>
                <c:pt idx="8" formatCode="General">
                  <c:v>63</c:v>
                </c:pt>
                <c:pt idx="9" formatCode="General">
                  <c:v>74</c:v>
                </c:pt>
                <c:pt idx="10" formatCode="General">
                  <c:v>88</c:v>
                </c:pt>
                <c:pt idx="11" formatCode="General">
                  <c:v>70</c:v>
                </c:pt>
                <c:pt idx="12" formatCode="General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A16-42C0-AF7F-50CF90F01E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16-42C0-AF7F-50CF90F01EFC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16-42C0-AF7F-50CF90F01EFC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16-42C0-AF7F-50CF90F01EFC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16-42C0-AF7F-50CF90F01EFC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565</c:v>
                </c:pt>
                <c:pt idx="1">
                  <c:v>573</c:v>
                </c:pt>
                <c:pt idx="2">
                  <c:v>598</c:v>
                </c:pt>
                <c:pt idx="3">
                  <c:v>579</c:v>
                </c:pt>
                <c:pt idx="4">
                  <c:v>536</c:v>
                </c:pt>
                <c:pt idx="5" formatCode="General">
                  <c:v>518</c:v>
                </c:pt>
                <c:pt idx="6" formatCode="General">
                  <c:v>437</c:v>
                </c:pt>
                <c:pt idx="7" formatCode="General">
                  <c:v>448</c:v>
                </c:pt>
                <c:pt idx="8" formatCode="General">
                  <c:v>444</c:v>
                </c:pt>
                <c:pt idx="9" formatCode="General">
                  <c:v>413</c:v>
                </c:pt>
                <c:pt idx="10" formatCode="General">
                  <c:v>419</c:v>
                </c:pt>
                <c:pt idx="11" formatCode="General">
                  <c:v>384</c:v>
                </c:pt>
                <c:pt idx="12" formatCode="General">
                  <c:v>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A16-42C0-AF7F-50CF90F01EF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-6.0606060606060606E-3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16-42C0-AF7F-50CF90F01EFC}"/>
                </c:ext>
              </c:extLst>
            </c:dLbl>
            <c:dLbl>
              <c:idx val="1"/>
              <c:layout>
                <c:manualLayout>
                  <c:x val="-1.5151515151515152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16-42C0-AF7F-50CF90F01EFC}"/>
                </c:ext>
              </c:extLst>
            </c:dLbl>
            <c:dLbl>
              <c:idx val="2"/>
              <c:layout>
                <c:manualLayout>
                  <c:x val="1.5150322118826056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16-42C0-AF7F-50CF90F01EFC}"/>
                </c:ext>
              </c:extLst>
            </c:dLbl>
            <c:dLbl>
              <c:idx val="3"/>
              <c:layout>
                <c:manualLayout>
                  <c:x val="-4.5454545454545452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16-42C0-AF7F-50CF90F01EFC}"/>
                </c:ext>
              </c:extLst>
            </c:dLbl>
            <c:dLbl>
              <c:idx val="4"/>
              <c:layout>
                <c:manualLayout>
                  <c:x val="-7.575757575757576E-3"/>
                  <c:y val="3.5513462212091618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16-42C0-AF7F-50CF90F01EFC}"/>
                </c:ext>
              </c:extLst>
            </c:dLbl>
            <c:dLbl>
              <c:idx val="5"/>
              <c:layout>
                <c:manualLayout>
                  <c:x val="-2.7272727272727271E-2"/>
                  <c:y val="-2.60432056222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16-42C0-AF7F-50CF90F01EFC}"/>
                </c:ext>
              </c:extLst>
            </c:dLbl>
            <c:dLbl>
              <c:idx val="6"/>
              <c:layout>
                <c:manualLayout>
                  <c:x val="-7.575757575757576E-3"/>
                  <c:y val="-1.183782073736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64</c:v>
                </c:pt>
                <c:pt idx="1">
                  <c:v>68</c:v>
                </c:pt>
                <c:pt idx="2">
                  <c:v>68</c:v>
                </c:pt>
                <c:pt idx="3">
                  <c:v>71</c:v>
                </c:pt>
                <c:pt idx="4">
                  <c:v>78</c:v>
                </c:pt>
                <c:pt idx="5" formatCode="General">
                  <c:v>80</c:v>
                </c:pt>
                <c:pt idx="6" formatCode="General">
                  <c:v>85</c:v>
                </c:pt>
                <c:pt idx="7" formatCode="General">
                  <c:v>84</c:v>
                </c:pt>
                <c:pt idx="8" formatCode="General">
                  <c:v>83</c:v>
                </c:pt>
                <c:pt idx="9" formatCode="General">
                  <c:v>101</c:v>
                </c:pt>
                <c:pt idx="10" formatCode="General">
                  <c:v>117</c:v>
                </c:pt>
                <c:pt idx="11" formatCode="General">
                  <c:v>124</c:v>
                </c:pt>
                <c:pt idx="12" formatCode="General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A16-42C0-AF7F-50CF90F01EF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16-42C0-AF7F-50CF90F01EFC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A16-42C0-AF7F-50CF90F01EFC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A16-42C0-AF7F-50CF90F01EFC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A16-42C0-AF7F-50CF90F01EFC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735</c:v>
                </c:pt>
                <c:pt idx="1">
                  <c:v>740</c:v>
                </c:pt>
                <c:pt idx="2">
                  <c:v>752</c:v>
                </c:pt>
                <c:pt idx="3">
                  <c:v>738</c:v>
                </c:pt>
                <c:pt idx="4">
                  <c:v>698</c:v>
                </c:pt>
                <c:pt idx="5" formatCode="General">
                  <c:v>679</c:v>
                </c:pt>
                <c:pt idx="6" formatCode="General">
                  <c:v>611</c:v>
                </c:pt>
                <c:pt idx="7" formatCode="General">
                  <c:v>625</c:v>
                </c:pt>
                <c:pt idx="8" formatCode="General">
                  <c:v>598</c:v>
                </c:pt>
                <c:pt idx="9" formatCode="General">
                  <c:v>596</c:v>
                </c:pt>
                <c:pt idx="10" formatCode="General">
                  <c:v>632</c:v>
                </c:pt>
                <c:pt idx="11" formatCode="General">
                  <c:v>589</c:v>
                </c:pt>
                <c:pt idx="12" formatCode="General">
                  <c:v>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1A16-42C0-AF7F-50CF90F01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503103"/>
        <c:axId val="1"/>
      </c:lineChart>
      <c:catAx>
        <c:axId val="7875031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787503103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9032464301780669"/>
          <c:y val="0.38590755942741201"/>
          <c:w val="0.20058451830865065"/>
          <c:h val="0.33946017386124611"/>
        </c:manualLayout>
      </c:layout>
      <c:overlay val="0"/>
      <c:txPr>
        <a:bodyPr/>
        <a:lstStyle/>
        <a:p>
          <a:pPr>
            <a:defRPr sz="99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3424949239887"/>
          <c:y val="0.25662554113558433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Western Australia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45D-47B6-9DF0-BA73CF9185D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5D-47B6-9DF0-BA73CF9185D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45D-47B6-9DF0-BA73CF9185D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5D-47B6-9DF0-BA73CF9185D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45D-47B6-9DF0-BA73CF9185D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5D-47B6-9DF0-BA73CF9185D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45D-47B6-9DF0-BA73CF9185D0}"/>
              </c:ext>
            </c:extLst>
          </c:dPt>
          <c:dLbls>
            <c:dLbl>
              <c:idx val="0"/>
              <c:layout>
                <c:manualLayout>
                  <c:x val="9.4486935152214256E-3"/>
                  <c:y val="-0.1087013312525123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5D-47B6-9DF0-BA73CF9185D0}"/>
                </c:ext>
              </c:extLst>
            </c:dLbl>
            <c:dLbl>
              <c:idx val="1"/>
              <c:layout>
                <c:manualLayout>
                  <c:x val="0.12666232007623252"/>
                  <c:y val="-6.7082452531271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5D-47B6-9DF0-BA73CF9185D0}"/>
                </c:ext>
              </c:extLst>
            </c:dLbl>
            <c:dLbl>
              <c:idx val="2"/>
              <c:layout>
                <c:manualLayout>
                  <c:x val="4.2351171071768896E-2"/>
                  <c:y val="1.28939017757915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5D-47B6-9DF0-BA73CF9185D0}"/>
                </c:ext>
              </c:extLst>
            </c:dLbl>
            <c:dLbl>
              <c:idx val="3"/>
              <c:layout>
                <c:manualLayout>
                  <c:x val="5.8645619138372095E-2"/>
                  <c:y val="2.50699203140148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5D-47B6-9DF0-BA73CF9185D0}"/>
                </c:ext>
              </c:extLst>
            </c:dLbl>
            <c:dLbl>
              <c:idx val="4"/>
              <c:layout>
                <c:manualLayout>
                  <c:x val="-5.9467751642509656E-2"/>
                  <c:y val="4.022983613534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5D-47B6-9DF0-BA73CF9185D0}"/>
                </c:ext>
              </c:extLst>
            </c:dLbl>
            <c:dLbl>
              <c:idx val="5"/>
              <c:layout>
                <c:manualLayout>
                  <c:x val="-2.4420733236370932E-3"/>
                  <c:y val="-2.3457662386796245E-2"/>
                </c:manualLayout>
              </c:layout>
              <c:numFmt formatCode="0%" sourceLinked="0"/>
              <c:spPr>
                <a:noFill/>
                <a:ln w="2531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5D-47B6-9DF0-BA73CF9185D0}"/>
                </c:ext>
              </c:extLst>
            </c:dLbl>
            <c:dLbl>
              <c:idx val="6"/>
              <c:layout>
                <c:manualLayout>
                  <c:x val="-2.0149957369978433E-2"/>
                  <c:y val="-7.69735404696034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5D-47B6-9DF0-BA73CF9185D0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120</c:v>
                </c:pt>
                <c:pt idx="3">
                  <c:v>404</c:v>
                </c:pt>
                <c:pt idx="4">
                  <c:v>59</c:v>
                </c:pt>
                <c:pt idx="5">
                  <c:v>6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5D-47B6-9DF0-BA73CF9185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45D-47B6-9DF0-BA73CF9185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345D-47B6-9DF0-BA73CF9185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345D-47B6-9DF0-BA73CF9185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345D-47B6-9DF0-BA73CF9185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345D-47B6-9DF0-BA73CF9185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345D-47B6-9DF0-BA73CF9185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345D-47B6-9DF0-BA73CF9185D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9.8199672667757774E-3</c:v>
                </c:pt>
                <c:pt idx="2">
                  <c:v>0.19639934533551553</c:v>
                </c:pt>
                <c:pt idx="3">
                  <c:v>0.66121112929623571</c:v>
                </c:pt>
                <c:pt idx="4">
                  <c:v>9.6563011456628475E-2</c:v>
                </c:pt>
                <c:pt idx="5">
                  <c:v>9.8199672667757774E-3</c:v>
                </c:pt>
                <c:pt idx="6">
                  <c:v>2.6186579378068741E-2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45D-47B6-9DF0-BA73CF918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3633048596198203"/>
          <c:y val="0.16"/>
          <c:w val="0.16963397757098542"/>
          <c:h val="0.32679308915786609"/>
        </c:manualLayout>
      </c:layout>
      <c:overlay val="0"/>
      <c:spPr>
        <a:noFill/>
        <a:ln w="4187">
          <a:solidFill>
            <a:schemeClr val="tx1"/>
          </a:solidFill>
          <a:prstDash val="solid"/>
        </a:ln>
      </c:spPr>
      <c:txPr>
        <a:bodyPr/>
        <a:lstStyle/>
        <a:p>
          <a:pPr>
            <a:defRPr sz="11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85073974223063E-2"/>
          <c:y val="3.9509214685878466E-2"/>
          <c:w val="0.82509316379399822"/>
          <c:h val="0.8492462311557814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ACT</c:v>
                </c:pt>
              </c:strCache>
            </c:strRef>
          </c:tx>
          <c:spPr>
            <a:solidFill>
              <a:schemeClr val="accent2"/>
            </a:solidFill>
            <a:ln w="1566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18">
                <a:noFill/>
              </a:ln>
            </c:spPr>
            <c:txPr>
              <a:bodyPr/>
              <a:lstStyle/>
              <a:p>
                <a:pPr>
                  <a:defRPr sz="119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307</c:v>
                </c:pt>
                <c:pt idx="1">
                  <c:v>297</c:v>
                </c:pt>
                <c:pt idx="2">
                  <c:v>317</c:v>
                </c:pt>
                <c:pt idx="3">
                  <c:v>333</c:v>
                </c:pt>
                <c:pt idx="4">
                  <c:v>326</c:v>
                </c:pt>
                <c:pt idx="5">
                  <c:v>354</c:v>
                </c:pt>
                <c:pt idx="6">
                  <c:v>373</c:v>
                </c:pt>
                <c:pt idx="7">
                  <c:v>400</c:v>
                </c:pt>
                <c:pt idx="8">
                  <c:v>400</c:v>
                </c:pt>
                <c:pt idx="9">
                  <c:v>424</c:v>
                </c:pt>
                <c:pt idx="10">
                  <c:v>471</c:v>
                </c:pt>
                <c:pt idx="11">
                  <c:v>510</c:v>
                </c:pt>
                <c:pt idx="12">
                  <c:v>533</c:v>
                </c:pt>
                <c:pt idx="13">
                  <c:v>552</c:v>
                </c:pt>
                <c:pt idx="14">
                  <c:v>535</c:v>
                </c:pt>
                <c:pt idx="15">
                  <c:v>533</c:v>
                </c:pt>
                <c:pt idx="16">
                  <c:v>486</c:v>
                </c:pt>
                <c:pt idx="17">
                  <c:v>478</c:v>
                </c:pt>
                <c:pt idx="18">
                  <c:v>473</c:v>
                </c:pt>
                <c:pt idx="19">
                  <c:v>478</c:v>
                </c:pt>
                <c:pt idx="20">
                  <c:v>460</c:v>
                </c:pt>
                <c:pt idx="21">
                  <c:v>492</c:v>
                </c:pt>
                <c:pt idx="22">
                  <c:v>486</c:v>
                </c:pt>
                <c:pt idx="23">
                  <c:v>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D-4187-A7BD-1D9CDC292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72416"/>
        <c:axId val="1"/>
      </c:barChart>
      <c:dateAx>
        <c:axId val="18837241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8372416"/>
        <c:crosses val="autoZero"/>
        <c:crossBetween val="between"/>
      </c:valAx>
      <c:spPr>
        <a:noFill/>
        <a:ln w="156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631367186886071"/>
          <c:y val="0.42608079424854506"/>
          <c:w val="5.8935860562339903E-2"/>
          <c:h val="5.4823690516946244E-2"/>
        </c:manualLayout>
      </c:layout>
      <c:overlay val="0"/>
      <c:spPr>
        <a:noFill/>
        <a:ln w="3912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7295867011322E-2"/>
          <c:y val="3.4830053436517211E-2"/>
          <c:w val="0.73019228938998137"/>
          <c:h val="0.8492462311557814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Australian Capital Territory</c:v>
                </c:pt>
              </c:strCache>
            </c:strRef>
          </c:tx>
          <c:spPr>
            <a:ln w="1562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307</c:v>
                </c:pt>
                <c:pt idx="1">
                  <c:v>297</c:v>
                </c:pt>
                <c:pt idx="2">
                  <c:v>317</c:v>
                </c:pt>
                <c:pt idx="3">
                  <c:v>333</c:v>
                </c:pt>
                <c:pt idx="4">
                  <c:v>326</c:v>
                </c:pt>
                <c:pt idx="5">
                  <c:v>354</c:v>
                </c:pt>
                <c:pt idx="6">
                  <c:v>373</c:v>
                </c:pt>
                <c:pt idx="7">
                  <c:v>400</c:v>
                </c:pt>
                <c:pt idx="8">
                  <c:v>400</c:v>
                </c:pt>
                <c:pt idx="9">
                  <c:v>424</c:v>
                </c:pt>
                <c:pt idx="10">
                  <c:v>471</c:v>
                </c:pt>
                <c:pt idx="11">
                  <c:v>510</c:v>
                </c:pt>
                <c:pt idx="12">
                  <c:v>533</c:v>
                </c:pt>
                <c:pt idx="13">
                  <c:v>552</c:v>
                </c:pt>
                <c:pt idx="14">
                  <c:v>535</c:v>
                </c:pt>
                <c:pt idx="15">
                  <c:v>533</c:v>
                </c:pt>
                <c:pt idx="16">
                  <c:v>486</c:v>
                </c:pt>
                <c:pt idx="17">
                  <c:v>478</c:v>
                </c:pt>
                <c:pt idx="18">
                  <c:v>473</c:v>
                </c:pt>
                <c:pt idx="19">
                  <c:v>478</c:v>
                </c:pt>
                <c:pt idx="20">
                  <c:v>460</c:v>
                </c:pt>
                <c:pt idx="21">
                  <c:v>492</c:v>
                </c:pt>
                <c:pt idx="22">
                  <c:v>486</c:v>
                </c:pt>
                <c:pt idx="23">
                  <c:v>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20-4469-8878-8A5855B4F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991640"/>
        <c:axId val="1"/>
      </c:lineChart>
      <c:dateAx>
        <c:axId val="18699164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6991640"/>
        <c:crosses val="autoZero"/>
        <c:crossBetween val="midCat"/>
      </c:valAx>
      <c:spPr>
        <a:noFill/>
        <a:ln w="1562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72556296704944"/>
          <c:y val="0.36491946917850221"/>
          <c:w val="0.18518401123426453"/>
          <c:h val="0.10349998773517793"/>
        </c:manualLayout>
      </c:layout>
      <c:overlay val="0"/>
      <c:spPr>
        <a:noFill/>
        <a:ln w="3908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76939724639679E-2"/>
          <c:y val="5.8964981923507284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C1C-40B2-93D0-50E7109615E0}"/>
              </c:ext>
            </c:extLst>
          </c:dPt>
          <c:dLbls>
            <c:dLbl>
              <c:idx val="11"/>
              <c:layout>
                <c:manualLayout>
                  <c:x val="-7.3099415204678359E-3"/>
                  <c:y val="-1.690662505825824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62-4783-AC6A-9631E923688B}"/>
                </c:ext>
              </c:extLst>
            </c:dLbl>
            <c:spPr>
              <a:noFill/>
              <a:ln w="25272">
                <a:noFill/>
              </a:ln>
            </c:spPr>
            <c:txPr>
              <a:bodyPr anchorCtr="0"/>
              <a:lstStyle/>
              <a:p>
                <a:pPr algn="l">
                  <a:defRPr sz="998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34</c:v>
                </c:pt>
                <c:pt idx="1">
                  <c:v>27</c:v>
                </c:pt>
                <c:pt idx="2">
                  <c:v>34</c:v>
                </c:pt>
                <c:pt idx="3">
                  <c:v>19</c:v>
                </c:pt>
                <c:pt idx="4">
                  <c:v>13</c:v>
                </c:pt>
                <c:pt idx="5">
                  <c:v>11</c:v>
                </c:pt>
                <c:pt idx="6">
                  <c:v>19</c:v>
                </c:pt>
                <c:pt idx="7">
                  <c:v>15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11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1C-40B2-93D0-50E7109615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68</c:v>
                </c:pt>
                <c:pt idx="1">
                  <c:v>76</c:v>
                </c:pt>
                <c:pt idx="2">
                  <c:v>91</c:v>
                </c:pt>
                <c:pt idx="3">
                  <c:v>84</c:v>
                </c:pt>
                <c:pt idx="4">
                  <c:v>84</c:v>
                </c:pt>
                <c:pt idx="5">
                  <c:v>66</c:v>
                </c:pt>
                <c:pt idx="6">
                  <c:v>67</c:v>
                </c:pt>
                <c:pt idx="7">
                  <c:v>84</c:v>
                </c:pt>
                <c:pt idx="8">
                  <c:v>88</c:v>
                </c:pt>
                <c:pt idx="9">
                  <c:v>71</c:v>
                </c:pt>
                <c:pt idx="10">
                  <c:v>81</c:v>
                </c:pt>
                <c:pt idx="11">
                  <c:v>70</c:v>
                </c:pt>
                <c:pt idx="1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1C-40B2-93D0-50E7109615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7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328</c:v>
                </c:pt>
                <c:pt idx="1">
                  <c:v>353</c:v>
                </c:pt>
                <c:pt idx="2">
                  <c:v>353</c:v>
                </c:pt>
                <c:pt idx="3">
                  <c:v>363</c:v>
                </c:pt>
                <c:pt idx="4">
                  <c:v>363</c:v>
                </c:pt>
                <c:pt idx="5">
                  <c:v>332</c:v>
                </c:pt>
                <c:pt idx="6">
                  <c:v>313</c:v>
                </c:pt>
                <c:pt idx="7">
                  <c:v>294</c:v>
                </c:pt>
                <c:pt idx="8">
                  <c:v>300</c:v>
                </c:pt>
                <c:pt idx="9">
                  <c:v>298</c:v>
                </c:pt>
                <c:pt idx="10">
                  <c:v>320</c:v>
                </c:pt>
                <c:pt idx="11">
                  <c:v>317</c:v>
                </c:pt>
                <c:pt idx="12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1C-40B2-93D0-50E7109615E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C1C-40B2-93D0-50E7109615E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1C-40B2-93D0-50E7109615E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C1C-40B2-93D0-50E7109615E0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C1C-40B2-93D0-50E7109615E0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C1C-40B2-93D0-50E7109615E0}"/>
                </c:ext>
              </c:extLst>
            </c:dLbl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8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48</c:v>
                </c:pt>
                <c:pt idx="1">
                  <c:v>50</c:v>
                </c:pt>
                <c:pt idx="2">
                  <c:v>52</c:v>
                </c:pt>
                <c:pt idx="3">
                  <c:v>53</c:v>
                </c:pt>
                <c:pt idx="4">
                  <c:v>55</c:v>
                </c:pt>
                <c:pt idx="5">
                  <c:v>61</c:v>
                </c:pt>
                <c:pt idx="6">
                  <c:v>61</c:v>
                </c:pt>
                <c:pt idx="7">
                  <c:v>63</c:v>
                </c:pt>
                <c:pt idx="8">
                  <c:v>61</c:v>
                </c:pt>
                <c:pt idx="9">
                  <c:v>62</c:v>
                </c:pt>
                <c:pt idx="10">
                  <c:v>62</c:v>
                </c:pt>
                <c:pt idx="11">
                  <c:v>71</c:v>
                </c:pt>
                <c:pt idx="1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C1C-40B2-93D0-50E7109615E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476</c:v>
                </c:pt>
                <c:pt idx="1">
                  <c:v>506</c:v>
                </c:pt>
                <c:pt idx="2">
                  <c:v>518</c:v>
                </c:pt>
                <c:pt idx="3">
                  <c:v>516</c:v>
                </c:pt>
                <c:pt idx="4">
                  <c:v>520</c:v>
                </c:pt>
                <c:pt idx="5">
                  <c:v>475</c:v>
                </c:pt>
                <c:pt idx="6">
                  <c:v>459</c:v>
                </c:pt>
                <c:pt idx="7">
                  <c:v>458</c:v>
                </c:pt>
                <c:pt idx="8">
                  <c:v>466</c:v>
                </c:pt>
                <c:pt idx="9">
                  <c:v>446</c:v>
                </c:pt>
                <c:pt idx="10">
                  <c:v>477</c:v>
                </c:pt>
                <c:pt idx="11">
                  <c:v>475</c:v>
                </c:pt>
                <c:pt idx="12">
                  <c:v>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1C-40B2-93D0-50E710961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727560"/>
        <c:axId val="1"/>
      </c:barChart>
      <c:catAx>
        <c:axId val="19072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9072756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929671441672205"/>
          <c:y val="0.33555564621779788"/>
          <c:w val="0.16070328558327795"/>
          <c:h val="0.19651603135100337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6771653543307E-2"/>
          <c:y val="3.2997878699808338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0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E2-47DE-9C6F-BEEC50657ABC}"/>
                </c:ext>
              </c:extLst>
            </c:dLbl>
            <c:dLbl>
              <c:idx val="2"/>
              <c:layout>
                <c:manualLayout>
                  <c:x val="-7.5758768790264849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E2-47DE-9C6F-BEEC50657ABC}"/>
                </c:ext>
              </c:extLst>
            </c:dLbl>
            <c:dLbl>
              <c:idx val="3"/>
              <c:layout>
                <c:manualLayout>
                  <c:x val="-1.3636363636363636E-2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E2-47DE-9C6F-BEEC50657ABC}"/>
                </c:ext>
              </c:extLst>
            </c:dLbl>
            <c:dLbl>
              <c:idx val="4"/>
              <c:layout>
                <c:manualLayout>
                  <c:x val="0"/>
                  <c:y val="-2.8410769769673466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E2-47DE-9C6F-BEEC50657ABC}"/>
                </c:ext>
              </c:extLst>
            </c:dLbl>
            <c:dLbl>
              <c:idx val="5"/>
              <c:layout>
                <c:manualLayout>
                  <c:x val="0"/>
                  <c:y val="-1.6572949032309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E2-47DE-9C6F-BEEC50657ABC}"/>
                </c:ext>
              </c:extLst>
            </c:dLbl>
            <c:dLbl>
              <c:idx val="11"/>
              <c:layout>
                <c:manualLayout>
                  <c:x val="0"/>
                  <c:y val="-1.1837820737363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7-4BF1-AFB4-7313B37FFB42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34</c:v>
                </c:pt>
                <c:pt idx="1">
                  <c:v>27</c:v>
                </c:pt>
                <c:pt idx="2">
                  <c:v>34</c:v>
                </c:pt>
                <c:pt idx="3">
                  <c:v>19</c:v>
                </c:pt>
                <c:pt idx="4">
                  <c:v>13</c:v>
                </c:pt>
                <c:pt idx="5">
                  <c:v>11</c:v>
                </c:pt>
                <c:pt idx="6">
                  <c:v>19</c:v>
                </c:pt>
                <c:pt idx="7">
                  <c:v>15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11</c:v>
                </c:pt>
                <c:pt idx="12">
                  <c:v>9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DE2-47DE-9C6F-BEEC50657A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2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E2-47DE-9C6F-BEEC50657ABC}"/>
                </c:ext>
              </c:extLst>
            </c:dLbl>
            <c:dLbl>
              <c:idx val="1"/>
              <c:layout>
                <c:manualLayout>
                  <c:x val="4.5454545454545452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E2-47DE-9C6F-BEEC50657ABC}"/>
                </c:ext>
              </c:extLst>
            </c:dLbl>
            <c:dLbl>
              <c:idx val="2"/>
              <c:layout>
                <c:manualLayout>
                  <c:x val="-5.5554913780450882E-17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E2-47DE-9C6F-BEEC50657ABC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E2-47DE-9C6F-BEEC50657ABC}"/>
                </c:ext>
              </c:extLst>
            </c:dLbl>
            <c:dLbl>
              <c:idx val="4"/>
              <c:layout>
                <c:manualLayout>
                  <c:x val="-1.8181818181818181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DE2-47DE-9C6F-BEEC50657ABC}"/>
                </c:ext>
              </c:extLst>
            </c:dLbl>
            <c:dLbl>
              <c:idx val="5"/>
              <c:layout>
                <c:manualLayout>
                  <c:x val="-2.7272727272727382E-2"/>
                  <c:y val="-2.3675641474727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E2-47DE-9C6F-BEEC50657ABC}"/>
                </c:ext>
              </c:extLst>
            </c:dLbl>
            <c:dLbl>
              <c:idx val="11"/>
              <c:layout>
                <c:manualLayout>
                  <c:x val="-1.8181818181818292E-2"/>
                  <c:y val="-1.420538488483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F7-4BF1-AFB4-7313B37FFB42}"/>
                </c:ext>
              </c:extLst>
            </c:dLbl>
            <c:dLbl>
              <c:idx val="12"/>
              <c:layout>
                <c:manualLayout>
                  <c:x val="-1.1110982756090176E-16"/>
                  <c:y val="-9.4702565898912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79-4BE9-93F2-12A730D97EB4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68</c:v>
                </c:pt>
                <c:pt idx="1">
                  <c:v>76</c:v>
                </c:pt>
                <c:pt idx="2">
                  <c:v>91</c:v>
                </c:pt>
                <c:pt idx="3">
                  <c:v>84</c:v>
                </c:pt>
                <c:pt idx="4">
                  <c:v>84</c:v>
                </c:pt>
                <c:pt idx="5">
                  <c:v>66</c:v>
                </c:pt>
                <c:pt idx="6">
                  <c:v>67</c:v>
                </c:pt>
                <c:pt idx="7">
                  <c:v>84</c:v>
                </c:pt>
                <c:pt idx="8">
                  <c:v>88</c:v>
                </c:pt>
                <c:pt idx="9">
                  <c:v>71</c:v>
                </c:pt>
                <c:pt idx="10">
                  <c:v>81</c:v>
                </c:pt>
                <c:pt idx="11">
                  <c:v>70</c:v>
                </c:pt>
                <c:pt idx="12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DE2-47DE-9C6F-BEEC50657A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-3.0778333917146111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DE2-47DE-9C6F-BEEC50657ABC}"/>
                </c:ext>
              </c:extLst>
            </c:dLbl>
            <c:dLbl>
              <c:idx val="2"/>
              <c:layout>
                <c:manualLayout>
                  <c:x val="-5.5554913780450882E-17"/>
                  <c:y val="-3.0778333917146111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DE2-47DE-9C6F-BEEC50657ABC}"/>
                </c:ext>
              </c:extLst>
            </c:dLbl>
            <c:dLbl>
              <c:idx val="3"/>
              <c:layout>
                <c:manualLayout>
                  <c:x val="-4.5454545454545452E-3"/>
                  <c:y val="-1.8940513179782154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DE2-47DE-9C6F-BEEC50657ABC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24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DE2-47DE-9C6F-BEEC50657ABC}"/>
                </c:ext>
              </c:extLst>
            </c:dLbl>
            <c:dLbl>
              <c:idx val="5"/>
              <c:layout>
                <c:manualLayout>
                  <c:x val="0"/>
                  <c:y val="-1.6572949032309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DE2-47DE-9C6F-BEEC50657ABC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328</c:v>
                </c:pt>
                <c:pt idx="1">
                  <c:v>353</c:v>
                </c:pt>
                <c:pt idx="2">
                  <c:v>353</c:v>
                </c:pt>
                <c:pt idx="3">
                  <c:v>363</c:v>
                </c:pt>
                <c:pt idx="4">
                  <c:v>363</c:v>
                </c:pt>
                <c:pt idx="5">
                  <c:v>332</c:v>
                </c:pt>
                <c:pt idx="6">
                  <c:v>313</c:v>
                </c:pt>
                <c:pt idx="7">
                  <c:v>294</c:v>
                </c:pt>
                <c:pt idx="8">
                  <c:v>300</c:v>
                </c:pt>
                <c:pt idx="9">
                  <c:v>298</c:v>
                </c:pt>
                <c:pt idx="10">
                  <c:v>320</c:v>
                </c:pt>
                <c:pt idx="11">
                  <c:v>317</c:v>
                </c:pt>
                <c:pt idx="12">
                  <c:v>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ADE2-47DE-9C6F-BEEC50657A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2"/>
          </c:marker>
          <c:dLbls>
            <c:dLbl>
              <c:idx val="0"/>
              <c:layout>
                <c:manualLayout>
                  <c:x val="0"/>
                  <c:y val="-7.1026924424183232E-3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DE2-47DE-9C6F-BEEC50657ABC}"/>
                </c:ext>
              </c:extLst>
            </c:dLbl>
            <c:dLbl>
              <c:idx val="2"/>
              <c:layout>
                <c:manualLayout>
                  <c:x val="-7.5758768790264849E-3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DE2-47DE-9C6F-BEEC50657ABC}"/>
                </c:ext>
              </c:extLst>
            </c:dLbl>
            <c:dLbl>
              <c:idx val="3"/>
              <c:layout>
                <c:manualLayout>
                  <c:x val="-7.575757575757576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DE2-47DE-9C6F-BEEC50657ABC}"/>
                </c:ext>
              </c:extLst>
            </c:dLbl>
            <c:dLbl>
              <c:idx val="4"/>
              <c:layout>
                <c:manualLayout>
                  <c:x val="-3.0303030303030303E-3"/>
                  <c:y val="-2.3675641474727744E-3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DE2-47DE-9C6F-BEEC50657ABC}"/>
                </c:ext>
              </c:extLst>
            </c:dLbl>
            <c:dLbl>
              <c:idx val="5"/>
              <c:layout>
                <c:manualLayout>
                  <c:x val="-1.1110982756090176E-16"/>
                  <c:y val="-2.367564147472774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DE2-47DE-9C6F-BEEC50657ABC}"/>
                </c:ext>
              </c:extLst>
            </c:dLbl>
            <c:dLbl>
              <c:idx val="6"/>
              <c:layout>
                <c:manualLayout>
                  <c:x val="-1.8181818181818292E-2"/>
                  <c:y val="2.6043205622200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DE2-47DE-9C6F-BEEC50657ABC}"/>
                </c:ext>
              </c:extLst>
            </c:dLbl>
            <c:dLbl>
              <c:idx val="11"/>
              <c:layout>
                <c:manualLayout>
                  <c:x val="-1.5151515151515263E-2"/>
                  <c:y val="1.657294903230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7-4BF1-AFB4-7313B37FFB42}"/>
                </c:ext>
              </c:extLst>
            </c:dLbl>
            <c:dLbl>
              <c:idx val="12"/>
              <c:layout>
                <c:manualLayout>
                  <c:x val="-1.1110982756090176E-16"/>
                  <c:y val="2.1308077327254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79-4BE9-93F2-12A730D97EB4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48</c:v>
                </c:pt>
                <c:pt idx="1">
                  <c:v>50</c:v>
                </c:pt>
                <c:pt idx="2">
                  <c:v>52</c:v>
                </c:pt>
                <c:pt idx="3">
                  <c:v>53</c:v>
                </c:pt>
                <c:pt idx="4">
                  <c:v>55</c:v>
                </c:pt>
                <c:pt idx="5">
                  <c:v>61</c:v>
                </c:pt>
                <c:pt idx="6">
                  <c:v>61</c:v>
                </c:pt>
                <c:pt idx="7">
                  <c:v>63</c:v>
                </c:pt>
                <c:pt idx="8">
                  <c:v>61</c:v>
                </c:pt>
                <c:pt idx="9">
                  <c:v>62</c:v>
                </c:pt>
                <c:pt idx="10">
                  <c:v>62</c:v>
                </c:pt>
                <c:pt idx="11">
                  <c:v>71</c:v>
                </c:pt>
                <c:pt idx="12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DE2-47DE-9C6F-BEEC50657AB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2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DE2-47DE-9C6F-BEEC50657ABC}"/>
                </c:ext>
              </c:extLst>
            </c:dLbl>
            <c:dLbl>
              <c:idx val="2"/>
              <c:layout>
                <c:manualLayout>
                  <c:x val="-5.5554913780450882E-17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DE2-47DE-9C6F-BEEC50657ABC}"/>
                </c:ext>
              </c:extLst>
            </c:dLbl>
            <c:dLbl>
              <c:idx val="3"/>
              <c:layout>
                <c:manualLayout>
                  <c:x val="-4.5454545454545452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DE2-47DE-9C6F-BEEC50657ABC}"/>
                </c:ext>
              </c:extLst>
            </c:dLbl>
            <c:dLbl>
              <c:idx val="4"/>
              <c:layout>
                <c:manualLayout>
                  <c:x val="-6.0606060606060606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DE2-47DE-9C6F-BEEC50657ABC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476</c:v>
                </c:pt>
                <c:pt idx="1">
                  <c:v>506</c:v>
                </c:pt>
                <c:pt idx="2">
                  <c:v>518</c:v>
                </c:pt>
                <c:pt idx="3">
                  <c:v>516</c:v>
                </c:pt>
                <c:pt idx="4">
                  <c:v>520</c:v>
                </c:pt>
                <c:pt idx="5">
                  <c:v>475</c:v>
                </c:pt>
                <c:pt idx="6">
                  <c:v>459</c:v>
                </c:pt>
                <c:pt idx="7">
                  <c:v>458</c:v>
                </c:pt>
                <c:pt idx="8">
                  <c:v>466</c:v>
                </c:pt>
                <c:pt idx="9">
                  <c:v>446</c:v>
                </c:pt>
                <c:pt idx="10">
                  <c:v>477</c:v>
                </c:pt>
                <c:pt idx="11">
                  <c:v>475</c:v>
                </c:pt>
                <c:pt idx="12">
                  <c:v>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DE2-47DE-9C6F-BEEC50657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544408"/>
        <c:axId val="1"/>
      </c:lineChart>
      <c:catAx>
        <c:axId val="190544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8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8"/>
            </a:pPr>
            <a:endParaRPr lang="en-US"/>
          </a:p>
        </c:txPr>
        <c:crossAx val="190544408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overlay val="0"/>
      <c:txPr>
        <a:bodyPr/>
        <a:lstStyle/>
        <a:p>
          <a:pPr>
            <a:defRPr sz="988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2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63613628485119"/>
          <c:y val="0.29905335492462382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ACT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F49-414C-877A-54825E090909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49-414C-877A-54825E09090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F49-414C-877A-54825E090909}"/>
              </c:ext>
            </c:extLst>
          </c:dPt>
          <c:dPt>
            <c:idx val="3"/>
            <c:bubble3D val="0"/>
            <c:explosion val="1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49-414C-877A-54825E090909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F49-414C-877A-54825E090909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49-414C-877A-54825E090909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F49-414C-877A-54825E090909}"/>
              </c:ext>
            </c:extLst>
          </c:dPt>
          <c:dLbls>
            <c:dLbl>
              <c:idx val="0"/>
              <c:layout>
                <c:manualLayout>
                  <c:x val="9.8751191132955517E-3"/>
                  <c:y val="-9.40052493438320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49-414C-877A-54825E090909}"/>
                </c:ext>
              </c:extLst>
            </c:dLbl>
            <c:dLbl>
              <c:idx val="1"/>
              <c:layout>
                <c:manualLayout>
                  <c:x val="0.15462272430914295"/>
                  <c:y val="-9.44007944952826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49-414C-877A-54825E090909}"/>
                </c:ext>
              </c:extLst>
            </c:dLbl>
            <c:dLbl>
              <c:idx val="2"/>
              <c:layout>
                <c:manualLayout>
                  <c:x val="5.3655900496514371E-2"/>
                  <c:y val="4.18379324206095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49-414C-877A-54825E090909}"/>
                </c:ext>
              </c:extLst>
            </c:dLbl>
            <c:dLbl>
              <c:idx val="3"/>
              <c:layout>
                <c:manualLayout>
                  <c:x val="0.10553934787160468"/>
                  <c:y val="-1.654153400316485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49-414C-877A-54825E090909}"/>
                </c:ext>
              </c:extLst>
            </c:dLbl>
            <c:dLbl>
              <c:idx val="4"/>
              <c:layout>
                <c:manualLayout>
                  <c:x val="-8.7323532584212632E-2"/>
                  <c:y val="7.806486053650073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49-414C-877A-54825E090909}"/>
                </c:ext>
              </c:extLst>
            </c:dLbl>
            <c:dLbl>
              <c:idx val="5"/>
              <c:layout>
                <c:manualLayout>
                  <c:x val="-0.11998426465829563"/>
                  <c:y val="4.30535166155078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49-414C-877A-54825E090909}"/>
                </c:ext>
              </c:extLst>
            </c:dLbl>
            <c:dLbl>
              <c:idx val="6"/>
              <c:layout>
                <c:manualLayout>
                  <c:x val="-0.12758798784317957"/>
                  <c:y val="-6.538807649043869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49-414C-877A-54825E090909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74</c:v>
                </c:pt>
                <c:pt idx="3">
                  <c:v>307</c:v>
                </c:pt>
                <c:pt idx="4">
                  <c:v>69</c:v>
                </c:pt>
                <c:pt idx="5">
                  <c:v>8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49-414C-877A-54825E09090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F49-414C-877A-54825E09090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F49-414C-877A-54825E0909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F49-414C-877A-54825E09090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F49-414C-877A-54825E09090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F49-414C-877A-54825E09090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F49-414C-877A-54825E09090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F49-414C-877A-54825E090909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2.0964360587002098E-2</c:v>
                </c:pt>
                <c:pt idx="2">
                  <c:v>0.15513626834381553</c:v>
                </c:pt>
                <c:pt idx="3">
                  <c:v>0.64360587002096437</c:v>
                </c:pt>
                <c:pt idx="4">
                  <c:v>0.14465408805031446</c:v>
                </c:pt>
                <c:pt idx="5">
                  <c:v>1.6771488469601678E-2</c:v>
                </c:pt>
                <c:pt idx="6">
                  <c:v>1.8867924528301886E-2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F49-414C-877A-54825E090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6876513624202769"/>
          <c:y val="0.20363643292319858"/>
          <c:w val="0.16895051162082997"/>
          <c:h val="0.3267930891578662"/>
        </c:manualLayout>
      </c:layout>
      <c:overlay val="0"/>
      <c:spPr>
        <a:noFill/>
        <a:ln w="4195">
          <a:solidFill>
            <a:schemeClr val="tx1"/>
          </a:solidFill>
          <a:prstDash val="solid"/>
        </a:ln>
      </c:spPr>
      <c:txPr>
        <a:bodyPr/>
        <a:lstStyle/>
        <a:p>
          <a:pPr rtl="0">
            <a:defRPr sz="11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21722351351749E-2"/>
          <c:y val="5.7360338843900439E-2"/>
          <c:w val="0.84472174387826859"/>
          <c:h val="0.8773651901332238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NSW</c:v>
                </c:pt>
              </c:strCache>
            </c:strRef>
          </c:tx>
          <c:spPr>
            <a:solidFill>
              <a:schemeClr val="hlink"/>
            </a:solidFill>
            <a:ln w="1767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5353">
                <a:noFill/>
              </a:ln>
            </c:spPr>
            <c:txPr>
              <a:bodyPr/>
              <a:lstStyle/>
              <a:p>
                <a:pPr>
                  <a:defRPr sz="9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#,##0</c:formatCode>
                <c:ptCount val="23"/>
                <c:pt idx="0">
                  <c:v>2291</c:v>
                </c:pt>
                <c:pt idx="1">
                  <c:v>2448</c:v>
                </c:pt>
                <c:pt idx="2">
                  <c:v>2488</c:v>
                </c:pt>
                <c:pt idx="3">
                  <c:v>2295</c:v>
                </c:pt>
                <c:pt idx="4">
                  <c:v>2450</c:v>
                </c:pt>
                <c:pt idx="5">
                  <c:v>2320</c:v>
                </c:pt>
                <c:pt idx="6">
                  <c:v>2288</c:v>
                </c:pt>
                <c:pt idx="7">
                  <c:v>2351</c:v>
                </c:pt>
                <c:pt idx="8">
                  <c:v>2397</c:v>
                </c:pt>
                <c:pt idx="9">
                  <c:v>2531</c:v>
                </c:pt>
                <c:pt idx="10">
                  <c:v>2550</c:v>
                </c:pt>
                <c:pt idx="11">
                  <c:v>2693</c:v>
                </c:pt>
                <c:pt idx="12">
                  <c:v>2818</c:v>
                </c:pt>
                <c:pt idx="13">
                  <c:v>2755</c:v>
                </c:pt>
                <c:pt idx="14">
                  <c:v>2751</c:v>
                </c:pt>
                <c:pt idx="15">
                  <c:v>2683</c:v>
                </c:pt>
                <c:pt idx="16">
                  <c:v>2805</c:v>
                </c:pt>
                <c:pt idx="17">
                  <c:v>2865</c:v>
                </c:pt>
                <c:pt idx="18">
                  <c:v>2849</c:v>
                </c:pt>
                <c:pt idx="19">
                  <c:v>2726</c:v>
                </c:pt>
                <c:pt idx="20">
                  <c:v>2599</c:v>
                </c:pt>
                <c:pt idx="21">
                  <c:v>2549</c:v>
                </c:pt>
                <c:pt idx="22">
                  <c:v>2597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0-474D-81CB-F494F7F9C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6323647"/>
        <c:axId val="1"/>
      </c:barChart>
      <c:dateAx>
        <c:axId val="192632364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4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4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26323647"/>
        <c:crosses val="autoZero"/>
        <c:crossBetween val="between"/>
      </c:valAx>
      <c:spPr>
        <a:noFill/>
        <a:ln w="1767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11044710616386"/>
          <c:y val="0.44035691808506172"/>
          <c:w val="6.372395632956307E-2"/>
          <c:h val="4.8832883456175424E-2"/>
        </c:manualLayout>
      </c:layout>
      <c:overlay val="0"/>
      <c:spPr>
        <a:noFill/>
        <a:ln w="4423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0.0283</cdr:x>
      <cdr:y>0.74956</cdr:y>
    </cdr:from>
    <cdr:to>
      <cdr:x>0.36792</cdr:x>
      <cdr:y>0.91927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4038600"/>
          <a:ext cx="2743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Last Update: 18 April 2024</a:t>
            </a:r>
            <a:endParaRPr b="1" dirty="0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IEEE Annual Statistics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http://www.ieee.org/membership_services/membership/statistics/annual_statistics_index.html</a:t>
            </a: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p1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Google Shape;23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Google Shape;25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Google Shape;261;p2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8" name="Google Shape;26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Google Shape;27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Google Shape;298;p2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Google Shape;30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3" name="Google Shape;313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7" name="Google Shape;32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5" name="Google Shape;335;p3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Google Shape;342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Google Shape;350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8" name="Google Shape;35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5" name="Google Shape;365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3" name="Google Shape;373;p3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 update 2015 for all pie charts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9" name="Google Shape;19;p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0" name="Google Shape;20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6" name="Google Shape;76;p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5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2" name="Google Shape;82;p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9" name="Google Shape;49;p4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1" name="Google Shape;51;p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2" name="Google Shape;62;p4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4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Google Shape;15;p40" descr="IEEE Logo in 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g.jcu.edu.au/ece/ieee/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ewh.ieee.org/r10/nsw/" TargetMode="External"/><Relationship Id="rId12" Type="http://schemas.openxmlformats.org/officeDocument/2006/relationships/hyperlink" Target="http://ewh.ieee.org/r10/w_australia/joomla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wh.ieee.org/r10/act/" TargetMode="External"/><Relationship Id="rId11" Type="http://schemas.openxmlformats.org/officeDocument/2006/relationships/hyperlink" Target="http://www.ieeevic.org/" TargetMode="External"/><Relationship Id="rId5" Type="http://schemas.openxmlformats.org/officeDocument/2006/relationships/hyperlink" Target="http://ewh.ieee.org/r10/australia/council/" TargetMode="External"/><Relationship Id="rId10" Type="http://schemas.openxmlformats.org/officeDocument/2006/relationships/hyperlink" Target="http://ewh.ieee.org/r10/s_australia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ewh.ieee.org/r10/queensland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rebuchet MS"/>
                <a:ea typeface="Trebuchet MS"/>
                <a:cs typeface="Trebuchet MS"/>
                <a:sym typeface="Trebuchet MS"/>
              </a:rPr>
              <a:t>Geo Units Formation Dates In Australia</a:t>
            </a:r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38600" imgH="2714625" progId="Excel.Chart.8">
                  <p:embed/>
                </p:oleObj>
              </mc:Choice>
              <mc:Fallback>
                <p:oleObj r:id="rId3" imgW="4038600" imgH="2714625" progId="Excel.Chart.8">
                  <p:embed/>
                  <p:pic>
                    <p:nvPicPr>
                      <p:cNvPr id="91" name="Google Shape;91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457200" y="1371600"/>
          <a:ext cx="8077200" cy="4560925"/>
        </p:xfrm>
        <a:graphic>
          <a:graphicData uri="http://schemas.openxmlformats.org/drawingml/2006/table">
            <a:tbl>
              <a:tblPr>
                <a:noFill/>
                <a:tableStyleId>{DDF56821-E56D-44FA-8DFE-1908C9369204}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rgbClr val="00008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8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 Code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8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Formation Date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Australia Council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30-May-86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Australian Capital Territory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 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61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18-Nov-88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New South Wales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09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16-Aug-72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Northern 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Australia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75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29-Jan-94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Queensland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53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22-Feb-85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South Australia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57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23-Aug-85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Victorian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43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12-Aug-83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7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Western Australia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47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24-May-84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p10"/>
          <p:cNvGraphicFramePr/>
          <p:nvPr>
            <p:extLst>
              <p:ext uri="{D42A27DB-BD31-4B8C-83A1-F6EECF244321}">
                <p14:modId xmlns:p14="http://schemas.microsoft.com/office/powerpoint/2010/main" val="2103738813"/>
              </p:ext>
            </p:extLst>
          </p:nvPr>
        </p:nvGraphicFramePr>
        <p:xfrm>
          <a:off x="304800" y="890588"/>
          <a:ext cx="87630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0" name="Google Shape;160;p10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0"/>
          <p:cNvSpPr txBox="1"/>
          <p:nvPr/>
        </p:nvSpPr>
        <p:spPr>
          <a:xfrm>
            <a:off x="685800" y="3810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New South Wales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16 August 1972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1"/>
          <p:cNvGraphicFramePr/>
          <p:nvPr>
            <p:extLst>
              <p:ext uri="{D42A27DB-BD31-4B8C-83A1-F6EECF244321}">
                <p14:modId xmlns:p14="http://schemas.microsoft.com/office/powerpoint/2010/main" val="950757945"/>
              </p:ext>
            </p:extLst>
          </p:nvPr>
        </p:nvGraphicFramePr>
        <p:xfrm>
          <a:off x="611188" y="1143000"/>
          <a:ext cx="7466012" cy="491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8" name="Google Shape;168;p11"/>
          <p:cNvSpPr txBox="1"/>
          <p:nvPr/>
        </p:nvSpPr>
        <p:spPr>
          <a:xfrm>
            <a:off x="1828800" y="5840413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169" name="Google Shape;169;p11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NSW Section Total Members since Year 2000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NSW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177" name="Google Shape;177;p12"/>
          <p:cNvGraphicFramePr/>
          <p:nvPr>
            <p:extLst>
              <p:ext uri="{D42A27DB-BD31-4B8C-83A1-F6EECF244321}">
                <p14:modId xmlns:p14="http://schemas.microsoft.com/office/powerpoint/2010/main" val="2771654691"/>
              </p:ext>
            </p:extLst>
          </p:nvPr>
        </p:nvGraphicFramePr>
        <p:xfrm>
          <a:off x="-76200" y="822325"/>
          <a:ext cx="9220200" cy="590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Google Shape;182;p13"/>
          <p:cNvGraphicFramePr/>
          <p:nvPr>
            <p:extLst>
              <p:ext uri="{D42A27DB-BD31-4B8C-83A1-F6EECF244321}">
                <p14:modId xmlns:p14="http://schemas.microsoft.com/office/powerpoint/2010/main" val="442292830"/>
              </p:ext>
            </p:extLst>
          </p:nvPr>
        </p:nvGraphicFramePr>
        <p:xfrm>
          <a:off x="762000" y="9906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3" name="Google Shape;183;p13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NSW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</a:pPr>
            <a:r>
              <a:rPr lang="en-US" sz="2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New South Wales Section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190" name="Google Shape;190;p14"/>
          <p:cNvGraphicFramePr/>
          <p:nvPr>
            <p:extLst>
              <p:ext uri="{D42A27DB-BD31-4B8C-83A1-F6EECF244321}">
                <p14:modId xmlns:p14="http://schemas.microsoft.com/office/powerpoint/2010/main" val="386260919"/>
              </p:ext>
            </p:extLst>
          </p:nvPr>
        </p:nvGraphicFramePr>
        <p:xfrm>
          <a:off x="907473" y="1080654"/>
          <a:ext cx="788035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15"/>
          <p:cNvGraphicFramePr/>
          <p:nvPr>
            <p:extLst>
              <p:ext uri="{D42A27DB-BD31-4B8C-83A1-F6EECF244321}">
                <p14:modId xmlns:p14="http://schemas.microsoft.com/office/powerpoint/2010/main" val="4086985573"/>
              </p:ext>
            </p:extLst>
          </p:nvPr>
        </p:nvGraphicFramePr>
        <p:xfrm>
          <a:off x="533400" y="1165225"/>
          <a:ext cx="83058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7" name="Google Shape;197;p1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5"/>
          <p:cNvSpPr txBox="1"/>
          <p:nvPr/>
        </p:nvSpPr>
        <p:spPr>
          <a:xfrm>
            <a:off x="685800" y="3810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29 January 1994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Google Shape;204;p16"/>
          <p:cNvGraphicFramePr/>
          <p:nvPr>
            <p:extLst>
              <p:ext uri="{D42A27DB-BD31-4B8C-83A1-F6EECF244321}">
                <p14:modId xmlns:p14="http://schemas.microsoft.com/office/powerpoint/2010/main" val="1730275481"/>
              </p:ext>
            </p:extLst>
          </p:nvPr>
        </p:nvGraphicFramePr>
        <p:xfrm>
          <a:off x="1087438" y="1066800"/>
          <a:ext cx="7675562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" name="Google Shape;205;p16"/>
          <p:cNvSpPr txBox="1"/>
          <p:nvPr/>
        </p:nvSpPr>
        <p:spPr>
          <a:xfrm>
            <a:off x="1447800" y="61595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206" name="Google Shape;206;p1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6"/>
          <p:cNvSpPr txBox="1"/>
          <p:nvPr/>
        </p:nvSpPr>
        <p:spPr>
          <a:xfrm>
            <a:off x="533400" y="381000"/>
            <a:ext cx="82296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Total Members since Year 2000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213" name="Google Shape;213;p17"/>
          <p:cNvGraphicFramePr/>
          <p:nvPr>
            <p:extLst>
              <p:ext uri="{D42A27DB-BD31-4B8C-83A1-F6EECF244321}">
                <p14:modId xmlns:p14="http://schemas.microsoft.com/office/powerpoint/2010/main" val="232084790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" name="Google Shape;218;p18"/>
          <p:cNvGraphicFramePr/>
          <p:nvPr>
            <p:extLst>
              <p:ext uri="{D42A27DB-BD31-4B8C-83A1-F6EECF244321}">
                <p14:modId xmlns:p14="http://schemas.microsoft.com/office/powerpoint/2010/main" val="2637889155"/>
              </p:ext>
            </p:extLst>
          </p:nvPr>
        </p:nvGraphicFramePr>
        <p:xfrm>
          <a:off x="533400" y="7620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9" name="Google Shape;219;p18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Northern Australia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226" name="Google Shape;226;p19"/>
          <p:cNvGraphicFramePr/>
          <p:nvPr>
            <p:extLst>
              <p:ext uri="{D42A27DB-BD31-4B8C-83A1-F6EECF244321}">
                <p14:modId xmlns:p14="http://schemas.microsoft.com/office/powerpoint/2010/main" val="1680295627"/>
              </p:ext>
            </p:extLst>
          </p:nvPr>
        </p:nvGraphicFramePr>
        <p:xfrm>
          <a:off x="858982" y="1126836"/>
          <a:ext cx="7869238" cy="524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>
            <p:extLst>
              <p:ext uri="{D42A27DB-BD31-4B8C-83A1-F6EECF244321}">
                <p14:modId xmlns:p14="http://schemas.microsoft.com/office/powerpoint/2010/main" val="1892070374"/>
              </p:ext>
            </p:extLst>
          </p:nvPr>
        </p:nvGraphicFramePr>
        <p:xfrm>
          <a:off x="190500" y="706425"/>
          <a:ext cx="8763000" cy="60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1295400" y="6477000"/>
            <a:ext cx="50292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685800" y="2286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Australia Sections Total Members since Year 2000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" name="Google Shape;232;p20"/>
          <p:cNvGraphicFramePr/>
          <p:nvPr>
            <p:extLst>
              <p:ext uri="{D42A27DB-BD31-4B8C-83A1-F6EECF244321}">
                <p14:modId xmlns:p14="http://schemas.microsoft.com/office/powerpoint/2010/main" val="1770049891"/>
              </p:ext>
            </p:extLst>
          </p:nvPr>
        </p:nvGraphicFramePr>
        <p:xfrm>
          <a:off x="1143000" y="1371600"/>
          <a:ext cx="7289800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3" name="Google Shape;233;p20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0"/>
          <p:cNvSpPr txBox="1"/>
          <p:nvPr/>
        </p:nvSpPr>
        <p:spPr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22 February 1985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Google Shape;240;p21"/>
          <p:cNvGraphicFramePr/>
          <p:nvPr>
            <p:extLst>
              <p:ext uri="{D42A27DB-BD31-4B8C-83A1-F6EECF244321}">
                <p14:modId xmlns:p14="http://schemas.microsoft.com/office/powerpoint/2010/main" val="1945040571"/>
              </p:ext>
            </p:extLst>
          </p:nvPr>
        </p:nvGraphicFramePr>
        <p:xfrm>
          <a:off x="1637434" y="1016722"/>
          <a:ext cx="7288213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1" name="Google Shape;241;p21"/>
          <p:cNvSpPr txBox="1"/>
          <p:nvPr/>
        </p:nvSpPr>
        <p:spPr>
          <a:xfrm>
            <a:off x="1508125" y="57150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242" name="Google Shape;242;p21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Total Members since Year 2000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250" name="Google Shape;250;p22"/>
          <p:cNvGraphicFramePr/>
          <p:nvPr>
            <p:extLst>
              <p:ext uri="{D42A27DB-BD31-4B8C-83A1-F6EECF244321}">
                <p14:modId xmlns:p14="http://schemas.microsoft.com/office/powerpoint/2010/main" val="2599537270"/>
              </p:ext>
            </p:extLst>
          </p:nvPr>
        </p:nvGraphicFramePr>
        <p:xfrm>
          <a:off x="-381000" y="8731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Google Shape;256;p23"/>
          <p:cNvGraphicFramePr/>
          <p:nvPr>
            <p:extLst>
              <p:ext uri="{D42A27DB-BD31-4B8C-83A1-F6EECF244321}">
                <p14:modId xmlns:p14="http://schemas.microsoft.com/office/powerpoint/2010/main" val="2282829685"/>
              </p:ext>
            </p:extLst>
          </p:nvPr>
        </p:nvGraphicFramePr>
        <p:xfrm>
          <a:off x="377825" y="8636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7" name="Google Shape;257;p23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Queensland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264" name="Google Shape;264;p24"/>
          <p:cNvGraphicFramePr/>
          <p:nvPr>
            <p:extLst>
              <p:ext uri="{D42A27DB-BD31-4B8C-83A1-F6EECF244321}">
                <p14:modId xmlns:p14="http://schemas.microsoft.com/office/powerpoint/2010/main" val="1774834667"/>
              </p:ext>
            </p:extLst>
          </p:nvPr>
        </p:nvGraphicFramePr>
        <p:xfrm>
          <a:off x="666750" y="1336642"/>
          <a:ext cx="774065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5"/>
          <p:cNvGraphicFramePr/>
          <p:nvPr>
            <p:extLst>
              <p:ext uri="{D42A27DB-BD31-4B8C-83A1-F6EECF244321}">
                <p14:modId xmlns:p14="http://schemas.microsoft.com/office/powerpoint/2010/main" val="4135899273"/>
              </p:ext>
            </p:extLst>
          </p:nvPr>
        </p:nvGraphicFramePr>
        <p:xfrm>
          <a:off x="1066800" y="1143000"/>
          <a:ext cx="78486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1" name="Google Shape;271;p2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5"/>
          <p:cNvSpPr txBox="1"/>
          <p:nvPr/>
        </p:nvSpPr>
        <p:spPr>
          <a:xfrm>
            <a:off x="685800" y="3810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23 August 1985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26"/>
          <p:cNvGraphicFramePr/>
          <p:nvPr>
            <p:extLst>
              <p:ext uri="{D42A27DB-BD31-4B8C-83A1-F6EECF244321}">
                <p14:modId xmlns:p14="http://schemas.microsoft.com/office/powerpoint/2010/main" val="2877909446"/>
              </p:ext>
            </p:extLst>
          </p:nvPr>
        </p:nvGraphicFramePr>
        <p:xfrm>
          <a:off x="1727200" y="989013"/>
          <a:ext cx="684847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9" name="Google Shape;279;p26"/>
          <p:cNvSpPr txBox="1"/>
          <p:nvPr/>
        </p:nvSpPr>
        <p:spPr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280" name="Google Shape;280;p2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6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Total Members since Year 2000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287" name="Google Shape;287;p27"/>
          <p:cNvGraphicFramePr/>
          <p:nvPr>
            <p:extLst>
              <p:ext uri="{D42A27DB-BD31-4B8C-83A1-F6EECF244321}">
                <p14:modId xmlns:p14="http://schemas.microsoft.com/office/powerpoint/2010/main" val="22820741"/>
              </p:ext>
            </p:extLst>
          </p:nvPr>
        </p:nvGraphicFramePr>
        <p:xfrm>
          <a:off x="-368300" y="11430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Google Shape;293;p28"/>
          <p:cNvGraphicFramePr/>
          <p:nvPr>
            <p:extLst>
              <p:ext uri="{D42A27DB-BD31-4B8C-83A1-F6EECF244321}">
                <p14:modId xmlns:p14="http://schemas.microsoft.com/office/powerpoint/2010/main" val="3799016874"/>
              </p:ext>
            </p:extLst>
          </p:nvPr>
        </p:nvGraphicFramePr>
        <p:xfrm>
          <a:off x="695325" y="6604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4" name="Google Shape;294;p28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South Australia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301" name="Google Shape;301;p29"/>
          <p:cNvGraphicFramePr/>
          <p:nvPr>
            <p:extLst>
              <p:ext uri="{D42A27DB-BD31-4B8C-83A1-F6EECF244321}">
                <p14:modId xmlns:p14="http://schemas.microsoft.com/office/powerpoint/2010/main" val="2595303149"/>
              </p:ext>
            </p:extLst>
          </p:nvPr>
        </p:nvGraphicFramePr>
        <p:xfrm>
          <a:off x="808471" y="1145310"/>
          <a:ext cx="7686675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3"/>
          <p:cNvGraphicFramePr/>
          <p:nvPr>
            <p:extLst>
              <p:ext uri="{D42A27DB-BD31-4B8C-83A1-F6EECF244321}">
                <p14:modId xmlns:p14="http://schemas.microsoft.com/office/powerpoint/2010/main" val="2599711560"/>
              </p:ext>
            </p:extLst>
          </p:nvPr>
        </p:nvGraphicFramePr>
        <p:xfrm>
          <a:off x="304800" y="1146175"/>
          <a:ext cx="8839200" cy="548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8" name="Google Shape;108;p3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722313" y="2286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Australia Council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30 May 1986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" name="Google Shape;307;p30"/>
          <p:cNvGraphicFramePr/>
          <p:nvPr>
            <p:extLst>
              <p:ext uri="{D42A27DB-BD31-4B8C-83A1-F6EECF244321}">
                <p14:modId xmlns:p14="http://schemas.microsoft.com/office/powerpoint/2010/main" val="553263629"/>
              </p:ext>
            </p:extLst>
          </p:nvPr>
        </p:nvGraphicFramePr>
        <p:xfrm>
          <a:off x="1066800" y="1371600"/>
          <a:ext cx="78486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" name="Google Shape;308;p30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0"/>
          <p:cNvSpPr txBox="1"/>
          <p:nvPr/>
        </p:nvSpPr>
        <p:spPr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12 August 1983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31"/>
          <p:cNvGraphicFramePr/>
          <p:nvPr>
            <p:extLst>
              <p:ext uri="{D42A27DB-BD31-4B8C-83A1-F6EECF244321}">
                <p14:modId xmlns:p14="http://schemas.microsoft.com/office/powerpoint/2010/main" val="3563024344"/>
              </p:ext>
            </p:extLst>
          </p:nvPr>
        </p:nvGraphicFramePr>
        <p:xfrm>
          <a:off x="1600200" y="1044000"/>
          <a:ext cx="7085013" cy="490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" name="Google Shape;316;p31"/>
          <p:cNvSpPr txBox="1"/>
          <p:nvPr/>
        </p:nvSpPr>
        <p:spPr>
          <a:xfrm>
            <a:off x="1943100" y="5792788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317" name="Google Shape;317;p31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1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Total Members since Year 2000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324" name="Google Shape;324;p32"/>
          <p:cNvGraphicFramePr/>
          <p:nvPr>
            <p:extLst>
              <p:ext uri="{D42A27DB-BD31-4B8C-83A1-F6EECF244321}">
                <p14:modId xmlns:p14="http://schemas.microsoft.com/office/powerpoint/2010/main" val="607270079"/>
              </p:ext>
            </p:extLst>
          </p:nvPr>
        </p:nvGraphicFramePr>
        <p:xfrm>
          <a:off x="-90053" y="859272"/>
          <a:ext cx="9017000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" name="Google Shape;330;p33"/>
          <p:cNvGraphicFramePr/>
          <p:nvPr>
            <p:extLst>
              <p:ext uri="{D42A27DB-BD31-4B8C-83A1-F6EECF244321}">
                <p14:modId xmlns:p14="http://schemas.microsoft.com/office/powerpoint/2010/main" val="1695278553"/>
              </p:ext>
            </p:extLst>
          </p:nvPr>
        </p:nvGraphicFramePr>
        <p:xfrm>
          <a:off x="762000" y="793099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1" name="Google Shape;331;p33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Victorian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338" name="Google Shape;338;p34"/>
          <p:cNvGraphicFramePr/>
          <p:nvPr>
            <p:extLst>
              <p:ext uri="{D42A27DB-BD31-4B8C-83A1-F6EECF244321}">
                <p14:modId xmlns:p14="http://schemas.microsoft.com/office/powerpoint/2010/main" val="1332768271"/>
              </p:ext>
            </p:extLst>
          </p:nvPr>
        </p:nvGraphicFramePr>
        <p:xfrm>
          <a:off x="480869" y="1126837"/>
          <a:ext cx="7881938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" name="Google Shape;344;p35"/>
          <p:cNvGraphicFramePr/>
          <p:nvPr>
            <p:extLst>
              <p:ext uri="{D42A27DB-BD31-4B8C-83A1-F6EECF244321}">
                <p14:modId xmlns:p14="http://schemas.microsoft.com/office/powerpoint/2010/main" val="777535345"/>
              </p:ext>
            </p:extLst>
          </p:nvPr>
        </p:nvGraphicFramePr>
        <p:xfrm>
          <a:off x="830263" y="1089025"/>
          <a:ext cx="7940675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5" name="Google Shape;345;p3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5"/>
          <p:cNvSpPr txBox="1"/>
          <p:nvPr/>
        </p:nvSpPr>
        <p:spPr>
          <a:xfrm>
            <a:off x="381000" y="381000"/>
            <a:ext cx="8229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24 May 1984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2" name="Google Shape;352;p36"/>
          <p:cNvGraphicFramePr/>
          <p:nvPr>
            <p:extLst>
              <p:ext uri="{D42A27DB-BD31-4B8C-83A1-F6EECF244321}">
                <p14:modId xmlns:p14="http://schemas.microsoft.com/office/powerpoint/2010/main" val="2796866921"/>
              </p:ext>
            </p:extLst>
          </p:nvPr>
        </p:nvGraphicFramePr>
        <p:xfrm>
          <a:off x="1727200" y="989013"/>
          <a:ext cx="7008813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3" name="Google Shape;353;p36"/>
          <p:cNvSpPr txBox="1"/>
          <p:nvPr/>
        </p:nvSpPr>
        <p:spPr>
          <a:xfrm>
            <a:off x="1943100" y="5586413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354" name="Google Shape;354;p3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36"/>
          <p:cNvSpPr txBox="1"/>
          <p:nvPr/>
        </p:nvSpPr>
        <p:spPr>
          <a:xfrm>
            <a:off x="381000" y="381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Total Members since Year 2000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362" name="Google Shape;362;p37"/>
          <p:cNvGraphicFramePr/>
          <p:nvPr>
            <p:extLst>
              <p:ext uri="{D42A27DB-BD31-4B8C-83A1-F6EECF244321}">
                <p14:modId xmlns:p14="http://schemas.microsoft.com/office/powerpoint/2010/main" val="1875516569"/>
              </p:ext>
            </p:extLst>
          </p:nvPr>
        </p:nvGraphicFramePr>
        <p:xfrm>
          <a:off x="152400" y="942109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" name="Google Shape;368;p38"/>
          <p:cNvGraphicFramePr/>
          <p:nvPr>
            <p:extLst>
              <p:ext uri="{D42A27DB-BD31-4B8C-83A1-F6EECF244321}">
                <p14:modId xmlns:p14="http://schemas.microsoft.com/office/powerpoint/2010/main" val="3201952721"/>
              </p:ext>
            </p:extLst>
          </p:nvPr>
        </p:nvGraphicFramePr>
        <p:xfrm>
          <a:off x="762000" y="822325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9" name="Google Shape;369;p38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Western Australia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376" name="Google Shape;376;p39"/>
          <p:cNvGraphicFramePr/>
          <p:nvPr>
            <p:extLst>
              <p:ext uri="{D42A27DB-BD31-4B8C-83A1-F6EECF244321}">
                <p14:modId xmlns:p14="http://schemas.microsoft.com/office/powerpoint/2010/main" val="730524497"/>
              </p:ext>
            </p:extLst>
          </p:nvPr>
        </p:nvGraphicFramePr>
        <p:xfrm>
          <a:off x="685800" y="1219200"/>
          <a:ext cx="78486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Australia Council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116" name="Google Shape;116;p4"/>
          <p:cNvGraphicFramePr/>
          <p:nvPr>
            <p:extLst>
              <p:ext uri="{D42A27DB-BD31-4B8C-83A1-F6EECF244321}">
                <p14:modId xmlns:p14="http://schemas.microsoft.com/office/powerpoint/2010/main" val="2879315719"/>
              </p:ext>
            </p:extLst>
          </p:nvPr>
        </p:nvGraphicFramePr>
        <p:xfrm>
          <a:off x="784886" y="1037346"/>
          <a:ext cx="76200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5"/>
          <p:cNvGraphicFramePr/>
          <p:nvPr>
            <p:extLst>
              <p:ext uri="{D42A27DB-BD31-4B8C-83A1-F6EECF244321}">
                <p14:modId xmlns:p14="http://schemas.microsoft.com/office/powerpoint/2010/main" val="2290364358"/>
              </p:ext>
            </p:extLst>
          </p:nvPr>
        </p:nvGraphicFramePr>
        <p:xfrm>
          <a:off x="762000" y="1219200"/>
          <a:ext cx="7947025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3" name="Google Shape;123;p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685800" y="2286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Australian Capital Territory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18 November 1988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p6"/>
          <p:cNvGraphicFramePr/>
          <p:nvPr>
            <p:extLst>
              <p:ext uri="{D42A27DB-BD31-4B8C-83A1-F6EECF244321}">
                <p14:modId xmlns:p14="http://schemas.microsoft.com/office/powerpoint/2010/main" val="3873423205"/>
              </p:ext>
            </p:extLst>
          </p:nvPr>
        </p:nvGraphicFramePr>
        <p:xfrm>
          <a:off x="914399" y="1066800"/>
          <a:ext cx="751708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1" name="Google Shape;131;p6"/>
          <p:cNvSpPr txBox="1"/>
          <p:nvPr/>
        </p:nvSpPr>
        <p:spPr>
          <a:xfrm>
            <a:off x="1752600" y="59436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132" name="Google Shape;132;p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Section Total Members since Year 2000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457200" y="168275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  <p:graphicFrame>
        <p:nvGraphicFramePr>
          <p:cNvPr id="140" name="Google Shape;140;p7"/>
          <p:cNvGraphicFramePr/>
          <p:nvPr>
            <p:extLst>
              <p:ext uri="{D42A27DB-BD31-4B8C-83A1-F6EECF244321}">
                <p14:modId xmlns:p14="http://schemas.microsoft.com/office/powerpoint/2010/main" val="4126987366"/>
              </p:ext>
            </p:extLst>
          </p:nvPr>
        </p:nvGraphicFramePr>
        <p:xfrm>
          <a:off x="288637" y="916709"/>
          <a:ext cx="8686800" cy="550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8"/>
          <p:cNvGraphicFramePr/>
          <p:nvPr>
            <p:extLst>
              <p:ext uri="{D42A27DB-BD31-4B8C-83A1-F6EECF244321}">
                <p14:modId xmlns:p14="http://schemas.microsoft.com/office/powerpoint/2010/main" val="1087563913"/>
              </p:ext>
            </p:extLst>
          </p:nvPr>
        </p:nvGraphicFramePr>
        <p:xfrm>
          <a:off x="739775" y="873125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6" name="Google Shape;146;p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(2011-2023)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Australian Capital Territory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2023</a:t>
            </a:r>
            <a:endParaRPr dirty="0"/>
          </a:p>
        </p:txBody>
      </p:sp>
      <p:graphicFrame>
        <p:nvGraphicFramePr>
          <p:cNvPr id="153" name="Google Shape;153;p9"/>
          <p:cNvGraphicFramePr/>
          <p:nvPr>
            <p:extLst>
              <p:ext uri="{D42A27DB-BD31-4B8C-83A1-F6EECF244321}">
                <p14:modId xmlns:p14="http://schemas.microsoft.com/office/powerpoint/2010/main" val="4140300143"/>
              </p:ext>
            </p:extLst>
          </p:nvPr>
        </p:nvGraphicFramePr>
        <p:xfrm>
          <a:off x="527050" y="1193800"/>
          <a:ext cx="788035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1121</Words>
  <Application>Microsoft Office PowerPoint</Application>
  <PresentationFormat>On-screen Show (4:3)</PresentationFormat>
  <Paragraphs>452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Trebuchet MS</vt:lpstr>
      <vt:lpstr>Default Design</vt:lpstr>
      <vt:lpstr>Microsoft Excel Chart</vt:lpstr>
      <vt:lpstr>Geo Units Formation Dates In Australia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 Section Growth in Membership Grade  (2011-2023)</vt:lpstr>
      <vt:lpstr>ACT Section Growth in Membership Grade  (2011-2023)</vt:lpstr>
      <vt:lpstr>PowerPoint Presentation</vt:lpstr>
      <vt:lpstr>PowerPoint Presentation</vt:lpstr>
      <vt:lpstr>PowerPoint Presentation</vt:lpstr>
      <vt:lpstr>NSW Section Growth in Membership Grade  (2011-2023)</vt:lpstr>
      <vt:lpstr>NSW Section Growth in Membership Grade  (2011-2023)</vt:lpstr>
      <vt:lpstr>PowerPoint Presentation</vt:lpstr>
      <vt:lpstr>PowerPoint Presentation</vt:lpstr>
      <vt:lpstr>PowerPoint Presentation</vt:lpstr>
      <vt:lpstr>Northern Australia Section Growth in Membership Grade  (2011-2023)</vt:lpstr>
      <vt:lpstr>PowerPoint Presentation</vt:lpstr>
      <vt:lpstr>PowerPoint Presentation</vt:lpstr>
      <vt:lpstr>PowerPoint Presentation</vt:lpstr>
      <vt:lpstr>PowerPoint Presentation</vt:lpstr>
      <vt:lpstr>Queensland Section Growth in Membership Grade  (2011-2023)</vt:lpstr>
      <vt:lpstr>PowerPoint Presentation</vt:lpstr>
      <vt:lpstr>PowerPoint Presentation</vt:lpstr>
      <vt:lpstr>PowerPoint Presentation</vt:lpstr>
      <vt:lpstr>PowerPoint Presentation</vt:lpstr>
      <vt:lpstr>South Australia Section Growth in Membership Grade  (2011-2023)</vt:lpstr>
      <vt:lpstr>PowerPoint Presentation</vt:lpstr>
      <vt:lpstr>PowerPoint Presentation</vt:lpstr>
      <vt:lpstr>PowerPoint Presentation</vt:lpstr>
      <vt:lpstr>PowerPoint Presentation</vt:lpstr>
      <vt:lpstr>Victorian Section Growth in Membership Grade  (2011-2023)</vt:lpstr>
      <vt:lpstr>PowerPoint Presentation</vt:lpstr>
      <vt:lpstr>PowerPoint Presentation</vt:lpstr>
      <vt:lpstr>PowerPoint Presentation</vt:lpstr>
      <vt:lpstr>PowerPoint Presentation</vt:lpstr>
      <vt:lpstr>Western Australia Section Growth in Membership Grade  (2011-2023)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Units Formation Dates In Australia</dc:title>
  <dc:creator>IEEE</dc:creator>
  <cp:lastModifiedBy>Min Bia Gunawan</cp:lastModifiedBy>
  <cp:revision>25</cp:revision>
  <dcterms:created xsi:type="dcterms:W3CDTF">2008-01-07T06:07:13Z</dcterms:created>
  <dcterms:modified xsi:type="dcterms:W3CDTF">2024-04-23T07:37:30Z</dcterms:modified>
</cp:coreProperties>
</file>