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1" r:id="rId5"/>
    <p:sldMasterId id="2147483653" r:id="rId6"/>
    <p:sldMasterId id="2147483667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5" roundtripDataSignature="AMtx7mgVgg3zzra9c3H0RJAkoS/5R15i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2.xml"/><Relationship Id="rId22" Type="http://schemas.openxmlformats.org/officeDocument/2006/relationships/slide" Target="slides/slide14.xml"/><Relationship Id="rId21" Type="http://schemas.openxmlformats.org/officeDocument/2006/relationships/slide" Target="slides/slide13.xml"/><Relationship Id="rId24" Type="http://schemas.openxmlformats.org/officeDocument/2006/relationships/slide" Target="slides/slide16.xml"/><Relationship Id="rId23" Type="http://schemas.openxmlformats.org/officeDocument/2006/relationships/slide" Target="slides/slide1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25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notesMaster" Target="notesMasters/notesMaster1.xml"/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19" Type="http://schemas.openxmlformats.org/officeDocument/2006/relationships/slide" Target="slides/slide11.xml"/><Relationship Id="rId18" Type="http://schemas.openxmlformats.org/officeDocument/2006/relationships/slide" Target="slides/slide10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2" name="Google Shape;15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34" name="Google Shape;23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43" name="Google Shape;24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53" name="Google Shape;25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58" name="Google Shape;25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68" name="Google Shape;26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78" name="Google Shape;27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88" name="Google Shape;288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9" name="Google Shape;159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6" name="Google Shape;17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84" name="Google Shape;18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03" name="Google Shape;20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13" name="Google Shape;21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23" name="Google Shape;22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Relationship Id="rId3" Type="http://schemas.openxmlformats.org/officeDocument/2006/relationships/image" Target="../media/image17.jpg"/><Relationship Id="rId4" Type="http://schemas.openxmlformats.org/officeDocument/2006/relationships/image" Target="../media/image16.jpg"/><Relationship Id="rId5" Type="http://schemas.openxmlformats.org/officeDocument/2006/relationships/image" Target="../media/image3.jpg"/><Relationship Id="rId6" Type="http://schemas.openxmlformats.org/officeDocument/2006/relationships/image" Target="../media/image8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 Images">
  <p:cSld name="Title Slide w Images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/>
          <p:nvPr>
            <p:ph type="ctrTitle"/>
          </p:nvPr>
        </p:nvSpPr>
        <p:spPr>
          <a:xfrm>
            <a:off x="685800" y="342931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4400"/>
              <a:buFont typeface="Calibri"/>
              <a:buNone/>
              <a:defRPr b="1" i="0" sz="4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3" name="Google Shape;13;p18"/>
          <p:cNvSpPr txBox="1"/>
          <p:nvPr>
            <p:ph idx="1" type="subTitle"/>
          </p:nvPr>
        </p:nvSpPr>
        <p:spPr>
          <a:xfrm>
            <a:off x="685800" y="4425316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800"/>
              <a:buFont typeface="Noto Sans Symbols"/>
              <a:buNone/>
              <a:defRPr b="1" i="1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4" name="Google Shape;14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084587"/>
            <a:ext cx="1823679" cy="1823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8800" y="1074510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576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864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3152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Bullets3Objects">
  <p:cSld name="Content Slide_Bullets3Objects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8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0" name="Google Shape;70;p28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28"/>
          <p:cNvSpPr txBox="1"/>
          <p:nvPr>
            <p:ph idx="2" type="body"/>
          </p:nvPr>
        </p:nvSpPr>
        <p:spPr>
          <a:xfrm>
            <a:off x="396816" y="1825625"/>
            <a:ext cx="4076330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28"/>
          <p:cNvSpPr txBox="1"/>
          <p:nvPr>
            <p:ph idx="3" type="body"/>
          </p:nvPr>
        </p:nvSpPr>
        <p:spPr>
          <a:xfrm>
            <a:off x="4621213" y="1825625"/>
            <a:ext cx="4195762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28"/>
          <p:cNvSpPr txBox="1"/>
          <p:nvPr>
            <p:ph idx="4" type="body"/>
          </p:nvPr>
        </p:nvSpPr>
        <p:spPr>
          <a:xfrm>
            <a:off x="4621213" y="3976866"/>
            <a:ext cx="4195762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28"/>
          <p:cNvSpPr txBox="1"/>
          <p:nvPr>
            <p:ph idx="5" type="body"/>
          </p:nvPr>
        </p:nvSpPr>
        <p:spPr>
          <a:xfrm>
            <a:off x="396815" y="3976866"/>
            <a:ext cx="4076331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BulletsSmallObjectLarge">
  <p:cSld name="Content Slide_BulletsSmallObjectLarg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9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7" name="Google Shape;77;p29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29"/>
          <p:cNvSpPr txBox="1"/>
          <p:nvPr>
            <p:ph idx="2" type="body"/>
          </p:nvPr>
        </p:nvSpPr>
        <p:spPr>
          <a:xfrm>
            <a:off x="396816" y="1825625"/>
            <a:ext cx="2890081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29"/>
          <p:cNvSpPr txBox="1"/>
          <p:nvPr>
            <p:ph idx="3" type="body"/>
          </p:nvPr>
        </p:nvSpPr>
        <p:spPr>
          <a:xfrm>
            <a:off x="3459892" y="1825626"/>
            <a:ext cx="5357083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BulletsTextObjectRight">
  <p:cSld name="Content Slide_BulletsTextObjectRigh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0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82" name="Google Shape;82;p30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30"/>
          <p:cNvSpPr txBox="1"/>
          <p:nvPr>
            <p:ph idx="2" type="body"/>
          </p:nvPr>
        </p:nvSpPr>
        <p:spPr>
          <a:xfrm>
            <a:off x="410743" y="4656488"/>
            <a:ext cx="4062403" cy="13129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30"/>
          <p:cNvSpPr txBox="1"/>
          <p:nvPr>
            <p:ph idx="3" type="body"/>
          </p:nvPr>
        </p:nvSpPr>
        <p:spPr>
          <a:xfrm>
            <a:off x="396815" y="1825625"/>
            <a:ext cx="4076331" cy="265987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30"/>
          <p:cNvSpPr txBox="1"/>
          <p:nvPr>
            <p:ph idx="4" type="body"/>
          </p:nvPr>
        </p:nvSpPr>
        <p:spPr>
          <a:xfrm>
            <a:off x="4606505" y="1825625"/>
            <a:ext cx="4209691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TextA">
  <p:cSld name="Content Slide_TextA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2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89" name="Google Shape;89;p32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32"/>
          <p:cNvSpPr txBox="1"/>
          <p:nvPr>
            <p:ph idx="2" type="body"/>
          </p:nvPr>
        </p:nvSpPr>
        <p:spPr>
          <a:xfrm>
            <a:off x="410743" y="1839148"/>
            <a:ext cx="8405453" cy="7928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p32"/>
          <p:cNvSpPr txBox="1"/>
          <p:nvPr>
            <p:ph idx="3" type="body"/>
          </p:nvPr>
        </p:nvSpPr>
        <p:spPr>
          <a:xfrm>
            <a:off x="396815" y="2706131"/>
            <a:ext cx="8419381" cy="25454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2" name="Google Shape;92;p32"/>
          <p:cNvSpPr txBox="1"/>
          <p:nvPr>
            <p:ph idx="4" type="body"/>
          </p:nvPr>
        </p:nvSpPr>
        <p:spPr>
          <a:xfrm>
            <a:off x="396815" y="5348467"/>
            <a:ext cx="8419381" cy="5951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●"/>
              <a:defRPr b="1" i="1" sz="18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TextTwoColumn">
  <p:cSld name="Content Slide_TextTwoColumn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3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95" name="Google Shape;95;p33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33"/>
          <p:cNvSpPr txBox="1"/>
          <p:nvPr>
            <p:ph idx="2" type="body"/>
          </p:nvPr>
        </p:nvSpPr>
        <p:spPr>
          <a:xfrm>
            <a:off x="410743" y="1825625"/>
            <a:ext cx="8405453" cy="22644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33"/>
          <p:cNvSpPr txBox="1"/>
          <p:nvPr>
            <p:ph idx="3" type="body"/>
          </p:nvPr>
        </p:nvSpPr>
        <p:spPr>
          <a:xfrm>
            <a:off x="396815" y="4213653"/>
            <a:ext cx="4076331" cy="17558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33"/>
          <p:cNvSpPr txBox="1"/>
          <p:nvPr>
            <p:ph idx="4" type="body"/>
          </p:nvPr>
        </p:nvSpPr>
        <p:spPr>
          <a:xfrm>
            <a:off x="4606505" y="4213653"/>
            <a:ext cx="4209691" cy="17558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BulletsTextBelowObject">
  <p:cSld name="Content Slide_BulletsTextBelowObjec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4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01" name="Google Shape;101;p34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Google Shape;102;p34"/>
          <p:cNvSpPr txBox="1"/>
          <p:nvPr>
            <p:ph idx="2" type="body"/>
          </p:nvPr>
        </p:nvSpPr>
        <p:spPr>
          <a:xfrm>
            <a:off x="396815" y="1825625"/>
            <a:ext cx="4063973" cy="316650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34"/>
          <p:cNvSpPr txBox="1"/>
          <p:nvPr>
            <p:ph idx="3" type="body"/>
          </p:nvPr>
        </p:nvSpPr>
        <p:spPr>
          <a:xfrm>
            <a:off x="396816" y="5078627"/>
            <a:ext cx="4063972" cy="89085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●"/>
              <a:defRPr b="1" i="1" sz="18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34"/>
          <p:cNvSpPr txBox="1"/>
          <p:nvPr>
            <p:ph idx="4" type="body"/>
          </p:nvPr>
        </p:nvSpPr>
        <p:spPr>
          <a:xfrm>
            <a:off x="4606505" y="1825625"/>
            <a:ext cx="4209691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7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1" name="Google Shape;111;p37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9pPr>
          </a:lstStyle>
          <a:p/>
        </p:txBody>
      </p:sp>
      <p:sp>
        <p:nvSpPr>
          <p:cNvPr id="112" name="Google Shape;112;p3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8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5" name="Google Shape;115;p3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9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8" name="Google Shape;118;p39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Arial"/>
              <a:buChar char="■"/>
              <a:defRPr/>
            </a:lvl9pPr>
          </a:lstStyle>
          <a:p/>
        </p:txBody>
      </p:sp>
      <p:sp>
        <p:nvSpPr>
          <p:cNvPr id="119" name="Google Shape;119;p3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Place in Images">
  <p:cSld name="Title Slide Place in Image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5"/>
          <p:cNvSpPr txBox="1"/>
          <p:nvPr>
            <p:ph type="ctrTitle"/>
          </p:nvPr>
        </p:nvSpPr>
        <p:spPr>
          <a:xfrm>
            <a:off x="685800" y="342931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600"/>
              <a:buFont typeface="Calibri"/>
              <a:buNone/>
              <a:defRPr b="1" i="0" sz="3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1" name="Google Shape;21;p35"/>
          <p:cNvSpPr txBox="1"/>
          <p:nvPr>
            <p:ph idx="1" type="subTitle"/>
          </p:nvPr>
        </p:nvSpPr>
        <p:spPr>
          <a:xfrm>
            <a:off x="685800" y="4425316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400"/>
              <a:buFont typeface="Noto Sans Symbols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2" name="Google Shape;122;p40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Arial"/>
              <a:buChar char="■"/>
              <a:defRPr sz="1200"/>
            </a:lvl9pPr>
          </a:lstStyle>
          <a:p/>
        </p:txBody>
      </p:sp>
      <p:sp>
        <p:nvSpPr>
          <p:cNvPr id="123" name="Google Shape;123;p40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Arial"/>
              <a:buChar char="■"/>
              <a:defRPr sz="1200"/>
            </a:lvl9pPr>
          </a:lstStyle>
          <a:p/>
        </p:txBody>
      </p:sp>
      <p:sp>
        <p:nvSpPr>
          <p:cNvPr id="124" name="Google Shape;124;p4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7" name="Google Shape;127;p4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 column 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2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0" name="Google Shape;130;p42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Arial"/>
              <a:buChar char="■"/>
              <a:defRPr sz="1200"/>
            </a:lvl9pPr>
          </a:lstStyle>
          <a:p/>
        </p:txBody>
      </p:sp>
      <p:sp>
        <p:nvSpPr>
          <p:cNvPr id="131" name="Google Shape;131;p4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 poin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3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4" name="Google Shape;134;p4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 title and description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4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4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38" name="Google Shape;138;p44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9pPr>
          </a:lstStyle>
          <a:p/>
        </p:txBody>
      </p:sp>
      <p:sp>
        <p:nvSpPr>
          <p:cNvPr id="139" name="Google Shape;139;p44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Arial"/>
              <a:buChar char="■"/>
              <a:defRPr/>
            </a:lvl9pPr>
          </a:lstStyle>
          <a:p/>
        </p:txBody>
      </p:sp>
      <p:sp>
        <p:nvSpPr>
          <p:cNvPr id="140" name="Google Shape;140;p4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5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43" name="Google Shape;143;p4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 number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6"/>
          <p:cNvSpPr txBox="1"/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Arial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46" name="Google Shape;146;p46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Arial"/>
              <a:buChar char="■"/>
              <a:defRPr/>
            </a:lvl9pPr>
          </a:lstStyle>
          <a:p/>
        </p:txBody>
      </p:sp>
      <p:sp>
        <p:nvSpPr>
          <p:cNvPr id="147" name="Google Shape;147;p4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>
  <p:cSld name="Divider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/>
          <p:nvPr>
            <p:ph type="ctrTitle"/>
          </p:nvPr>
        </p:nvSpPr>
        <p:spPr>
          <a:xfrm>
            <a:off x="685800" y="2273452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4400"/>
              <a:buFont typeface="Calibri"/>
              <a:buNone/>
              <a:defRPr b="1" i="0" sz="4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0" name="Google Shape;30;p20"/>
          <p:cNvSpPr txBox="1"/>
          <p:nvPr>
            <p:ph idx="1" type="subTitle"/>
          </p:nvPr>
        </p:nvSpPr>
        <p:spPr>
          <a:xfrm>
            <a:off x="685800" y="3269450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b="1" i="1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TwoColumnBullets">
  <p:cSld name="Content Slide_TwoColumnBulle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8" name="Google Shape;38;p22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22"/>
          <p:cNvSpPr txBox="1"/>
          <p:nvPr>
            <p:ph idx="2" type="body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22"/>
          <p:cNvSpPr txBox="1"/>
          <p:nvPr>
            <p:ph idx="3" type="body"/>
          </p:nvPr>
        </p:nvSpPr>
        <p:spPr>
          <a:xfrm>
            <a:off x="473986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OneColumnBullets">
  <p:cSld name="Content Slide_OneColumnBulle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3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3" name="Google Shape;43;p23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23"/>
          <p:cNvSpPr txBox="1"/>
          <p:nvPr>
            <p:ph idx="2" type="body"/>
          </p:nvPr>
        </p:nvSpPr>
        <p:spPr>
          <a:xfrm>
            <a:off x="396815" y="1825625"/>
            <a:ext cx="8419381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TwoColumnBulletsGraphic">
  <p:cSld name="Content Slide_TwoColumnBulletsGraphic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7" name="Google Shape;47;p24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24"/>
          <p:cNvSpPr txBox="1"/>
          <p:nvPr>
            <p:ph idx="2" type="body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24"/>
          <p:cNvSpPr txBox="1"/>
          <p:nvPr>
            <p:ph idx="3" type="body"/>
          </p:nvPr>
        </p:nvSpPr>
        <p:spPr>
          <a:xfrm>
            <a:off x="4621213" y="1825625"/>
            <a:ext cx="4195762" cy="414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TwoColumnBullets2Graphics">
  <p:cSld name="Content Slide_TwoColumnBullets2Graphic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5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2" name="Google Shape;52;p25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25"/>
          <p:cNvSpPr txBox="1"/>
          <p:nvPr>
            <p:ph idx="2" type="body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25"/>
          <p:cNvSpPr txBox="1"/>
          <p:nvPr>
            <p:ph idx="3" type="body"/>
          </p:nvPr>
        </p:nvSpPr>
        <p:spPr>
          <a:xfrm>
            <a:off x="4621213" y="1825625"/>
            <a:ext cx="4195762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25"/>
          <p:cNvSpPr txBox="1"/>
          <p:nvPr>
            <p:ph idx="4" type="body"/>
          </p:nvPr>
        </p:nvSpPr>
        <p:spPr>
          <a:xfrm>
            <a:off x="4621213" y="3976866"/>
            <a:ext cx="4195762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BulletsTextObject">
  <p:cSld name="Content Slide_BulletsTextObjec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6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8" name="Google Shape;58;p26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26"/>
          <p:cNvSpPr txBox="1"/>
          <p:nvPr>
            <p:ph idx="2" type="body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26"/>
          <p:cNvSpPr txBox="1"/>
          <p:nvPr>
            <p:ph idx="3" type="body"/>
          </p:nvPr>
        </p:nvSpPr>
        <p:spPr>
          <a:xfrm>
            <a:off x="4621213" y="3286898"/>
            <a:ext cx="4195762" cy="268258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26"/>
          <p:cNvSpPr txBox="1"/>
          <p:nvPr>
            <p:ph idx="4" type="body"/>
          </p:nvPr>
        </p:nvSpPr>
        <p:spPr>
          <a:xfrm>
            <a:off x="4621213" y="1825625"/>
            <a:ext cx="4195762" cy="13129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Slide_ObjectTextBullets">
  <p:cSld name="Content Slide_ObjectTextBullets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7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  <a:defRPr b="1" i="0" sz="3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64" name="Google Shape;64;p27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1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27"/>
          <p:cNvSpPr txBox="1"/>
          <p:nvPr>
            <p:ph idx="2" type="body"/>
          </p:nvPr>
        </p:nvSpPr>
        <p:spPr>
          <a:xfrm>
            <a:off x="4621213" y="1825625"/>
            <a:ext cx="4195762" cy="13129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27"/>
          <p:cNvSpPr txBox="1"/>
          <p:nvPr>
            <p:ph idx="3" type="body"/>
          </p:nvPr>
        </p:nvSpPr>
        <p:spPr>
          <a:xfrm>
            <a:off x="4621602" y="3286898"/>
            <a:ext cx="4194983" cy="268258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Char char="▶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27"/>
          <p:cNvSpPr txBox="1"/>
          <p:nvPr>
            <p:ph idx="4" type="body"/>
          </p:nvPr>
        </p:nvSpPr>
        <p:spPr>
          <a:xfrm>
            <a:off x="396815" y="1825625"/>
            <a:ext cx="4076331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image" Target="../media/image2.gif"/><Relationship Id="rId3" Type="http://schemas.openxmlformats.org/officeDocument/2006/relationships/image" Target="../media/image6.gif"/><Relationship Id="rId4" Type="http://schemas.openxmlformats.org/officeDocument/2006/relationships/image" Target="../media/image1.gif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image" Target="../media/image4.gif"/><Relationship Id="rId3" Type="http://schemas.openxmlformats.org/officeDocument/2006/relationships/image" Target="../media/image12.gif"/><Relationship Id="rId4" Type="http://schemas.openxmlformats.org/officeDocument/2006/relationships/image" Target="../media/image14.gif"/><Relationship Id="rId5" Type="http://schemas.openxmlformats.org/officeDocument/2006/relationships/slideLayout" Target="../slideLayouts/slideLayout3.xml"/><Relationship Id="rId6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4.gif"/><Relationship Id="rId2" Type="http://schemas.openxmlformats.org/officeDocument/2006/relationships/image" Target="../media/image12.gif"/><Relationship Id="rId3" Type="http://schemas.openxmlformats.org/officeDocument/2006/relationships/image" Target="../media/image14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5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6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3750" y="-13772"/>
            <a:ext cx="9144002" cy="6854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3750" y="5021485"/>
            <a:ext cx="9143998" cy="1841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750" y="-13775"/>
            <a:ext cx="9144000" cy="9274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17"/>
          <p:cNvPicPr preferRelativeResize="0"/>
          <p:nvPr/>
        </p:nvPicPr>
        <p:blipFill rotWithShape="1">
          <a:blip r:embed="rId4">
            <a:alphaModFix/>
          </a:blip>
          <a:srcRect b="0" l="0" r="2161" t="0"/>
          <a:stretch/>
        </p:blipFill>
        <p:spPr>
          <a:xfrm>
            <a:off x="7676211" y="6080769"/>
            <a:ext cx="1143673" cy="66588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7"/>
          <p:cNvSpPr txBox="1"/>
          <p:nvPr/>
        </p:nvSpPr>
        <p:spPr>
          <a:xfrm>
            <a:off x="385257" y="61945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5"/>
    <p:sldLayoutId id="2147483650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3750" y="-8675"/>
            <a:ext cx="9165666" cy="6857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22050" y="5939575"/>
            <a:ext cx="9166052" cy="92492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9"/>
          <p:cNvSpPr txBox="1"/>
          <p:nvPr/>
        </p:nvSpPr>
        <p:spPr>
          <a:xfrm>
            <a:off x="385257" y="61945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0"/>
              <a:buFont typeface="Calibri"/>
              <a:buNone/>
            </a:pPr>
            <a:fld id="{00000000-1234-1234-1234-123412341234}" type="slidenum">
              <a:rPr b="0" i="0" lang="pt-BR" sz="12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2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750" y="-9950"/>
            <a:ext cx="9165674" cy="924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02096" y="6078746"/>
            <a:ext cx="1145704" cy="355587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2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5941775"/>
            <a:ext cx="9144220" cy="922725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21"/>
          <p:cNvSpPr txBox="1"/>
          <p:nvPr/>
        </p:nvSpPr>
        <p:spPr>
          <a:xfrm>
            <a:off x="385257" y="61945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0"/>
              <a:buFont typeface="Calibri"/>
              <a:buNone/>
            </a:pPr>
            <a:fld id="{00000000-1234-1234-1234-123412341234}" type="slidenum">
              <a:rPr b="0" i="0" lang="pt-BR" sz="12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9950"/>
            <a:ext cx="9143998" cy="922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02096" y="6078746"/>
            <a:ext cx="1145704" cy="355587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07" name="Google Shape;107;p3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3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1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"/>
          <p:cNvSpPr txBox="1"/>
          <p:nvPr>
            <p:ph type="ctrTitle"/>
          </p:nvPr>
        </p:nvSpPr>
        <p:spPr>
          <a:xfrm>
            <a:off x="685800" y="342931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pt-BR"/>
              <a:t>Case Name</a:t>
            </a:r>
            <a:endParaRPr b="1" i="0" sz="44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"/>
          <p:cNvSpPr txBox="1"/>
          <p:nvPr>
            <p:ph idx="1" type="subTitle"/>
          </p:nvPr>
        </p:nvSpPr>
        <p:spPr>
          <a:xfrm>
            <a:off x="685800" y="4425316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/>
              <a:t>Organization unit</a:t>
            </a:r>
            <a:endParaRPr b="1" i="1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6" name="Google Shape;15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8675" y="6075850"/>
            <a:ext cx="1455749" cy="609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0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0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0"/>
          <p:cNvSpPr txBox="1"/>
          <p:nvPr>
            <p:ph idx="2" type="body"/>
          </p:nvPr>
        </p:nvSpPr>
        <p:spPr>
          <a:xfrm>
            <a:off x="396816" y="1825625"/>
            <a:ext cx="2890081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0"/>
          <p:cNvSpPr txBox="1"/>
          <p:nvPr>
            <p:ph idx="3" type="body"/>
          </p:nvPr>
        </p:nvSpPr>
        <p:spPr>
          <a:xfrm>
            <a:off x="3459892" y="1825626"/>
            <a:ext cx="5357083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0" name="Google Shape;240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1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1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1"/>
          <p:cNvSpPr txBox="1"/>
          <p:nvPr>
            <p:ph idx="2" type="body"/>
          </p:nvPr>
        </p:nvSpPr>
        <p:spPr>
          <a:xfrm>
            <a:off x="410743" y="4656488"/>
            <a:ext cx="4062403" cy="1312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1"/>
          <p:cNvSpPr txBox="1"/>
          <p:nvPr>
            <p:ph idx="3" type="body"/>
          </p:nvPr>
        </p:nvSpPr>
        <p:spPr>
          <a:xfrm>
            <a:off x="396815" y="1825625"/>
            <a:ext cx="4076331" cy="2659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1"/>
          <p:cNvSpPr txBox="1"/>
          <p:nvPr>
            <p:ph idx="4" type="body"/>
          </p:nvPr>
        </p:nvSpPr>
        <p:spPr>
          <a:xfrm>
            <a:off x="4606505" y="1825625"/>
            <a:ext cx="4209691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0" name="Google Shape;250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Google Shape;255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3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3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3"/>
          <p:cNvSpPr txBox="1"/>
          <p:nvPr>
            <p:ph idx="2" type="body"/>
          </p:nvPr>
        </p:nvSpPr>
        <p:spPr>
          <a:xfrm>
            <a:off x="410743" y="1839148"/>
            <a:ext cx="8405453" cy="792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3"/>
          <p:cNvSpPr txBox="1"/>
          <p:nvPr>
            <p:ph idx="3" type="body"/>
          </p:nvPr>
        </p:nvSpPr>
        <p:spPr>
          <a:xfrm>
            <a:off x="396815" y="2706131"/>
            <a:ext cx="8419381" cy="25454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13"/>
          <p:cNvSpPr txBox="1"/>
          <p:nvPr>
            <p:ph idx="4" type="body"/>
          </p:nvPr>
        </p:nvSpPr>
        <p:spPr>
          <a:xfrm>
            <a:off x="396815" y="5348467"/>
            <a:ext cx="8419381" cy="5951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5" name="Google Shape;2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4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14"/>
          <p:cNvSpPr txBox="1"/>
          <p:nvPr>
            <p:ph idx="2" type="body"/>
          </p:nvPr>
        </p:nvSpPr>
        <p:spPr>
          <a:xfrm>
            <a:off x="410743" y="1825625"/>
            <a:ext cx="8405453" cy="22644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14"/>
          <p:cNvSpPr txBox="1"/>
          <p:nvPr>
            <p:ph idx="3" type="body"/>
          </p:nvPr>
        </p:nvSpPr>
        <p:spPr>
          <a:xfrm>
            <a:off x="396815" y="4213653"/>
            <a:ext cx="4076331" cy="1755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4"/>
          <p:cNvSpPr txBox="1"/>
          <p:nvPr>
            <p:ph idx="4" type="body"/>
          </p:nvPr>
        </p:nvSpPr>
        <p:spPr>
          <a:xfrm>
            <a:off x="4606505" y="4213653"/>
            <a:ext cx="4209691" cy="17558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5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5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5"/>
          <p:cNvSpPr txBox="1"/>
          <p:nvPr>
            <p:ph idx="2" type="body"/>
          </p:nvPr>
        </p:nvSpPr>
        <p:spPr>
          <a:xfrm>
            <a:off x="396815" y="1825625"/>
            <a:ext cx="4063973" cy="31665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5"/>
          <p:cNvSpPr txBox="1"/>
          <p:nvPr>
            <p:ph idx="3" type="body"/>
          </p:nvPr>
        </p:nvSpPr>
        <p:spPr>
          <a:xfrm>
            <a:off x="396816" y="5078627"/>
            <a:ext cx="4063972" cy="890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5"/>
          <p:cNvSpPr txBox="1"/>
          <p:nvPr>
            <p:ph idx="4" type="body"/>
          </p:nvPr>
        </p:nvSpPr>
        <p:spPr>
          <a:xfrm>
            <a:off x="4606505" y="1825625"/>
            <a:ext cx="4209691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5" name="Google Shape;2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6"/>
          <p:cNvSpPr txBox="1"/>
          <p:nvPr>
            <p:ph type="ctrTitle"/>
          </p:nvPr>
        </p:nvSpPr>
        <p:spPr>
          <a:xfrm>
            <a:off x="685800" y="342931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4400"/>
              <a:buFont typeface="Calibri"/>
              <a:buNone/>
            </a:pPr>
            <a:r>
              <a:t/>
            </a:r>
            <a:endParaRPr b="1" i="0" sz="44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6"/>
          <p:cNvSpPr txBox="1"/>
          <p:nvPr>
            <p:ph idx="1" type="subTitle"/>
          </p:nvPr>
        </p:nvSpPr>
        <p:spPr>
          <a:xfrm>
            <a:off x="685800" y="4425316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800"/>
              <a:buFont typeface="Noto Sans Symbols"/>
              <a:buNone/>
            </a:pPr>
            <a:r>
              <a:t/>
            </a:r>
            <a:endParaRPr b="1" i="1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2" name="Google Shape;2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8675" y="6075850"/>
            <a:ext cx="1455749" cy="609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"/>
          <p:cNvSpPr txBox="1"/>
          <p:nvPr>
            <p:ph type="ctrTitle"/>
          </p:nvPr>
        </p:nvSpPr>
        <p:spPr>
          <a:xfrm>
            <a:off x="685800" y="2273452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4400"/>
              <a:buFont typeface="Calibri"/>
              <a:buNone/>
            </a:pPr>
            <a:r>
              <a:t/>
            </a:r>
            <a:endParaRPr b="1" i="0" sz="44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"/>
          <p:cNvSpPr txBox="1"/>
          <p:nvPr>
            <p:ph idx="1" type="subTitle"/>
          </p:nvPr>
        </p:nvSpPr>
        <p:spPr>
          <a:xfrm>
            <a:off x="685800" y="3269450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</a:pPr>
            <a:r>
              <a:t/>
            </a:r>
            <a:endParaRPr b="1" i="1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3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3"/>
          <p:cNvSpPr txBox="1"/>
          <p:nvPr>
            <p:ph idx="2" type="body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3"/>
          <p:cNvSpPr txBox="1"/>
          <p:nvPr>
            <p:ph idx="3" type="body"/>
          </p:nvPr>
        </p:nvSpPr>
        <p:spPr>
          <a:xfrm>
            <a:off x="473986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3" name="Google Shape;173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4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4"/>
          <p:cNvSpPr txBox="1"/>
          <p:nvPr>
            <p:ph idx="2" type="body"/>
          </p:nvPr>
        </p:nvSpPr>
        <p:spPr>
          <a:xfrm>
            <a:off x="396815" y="1825625"/>
            <a:ext cx="8419381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1" name="Google Shape;181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5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5"/>
          <p:cNvSpPr txBox="1"/>
          <p:nvPr>
            <p:ph idx="2" type="body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5"/>
          <p:cNvSpPr txBox="1"/>
          <p:nvPr>
            <p:ph idx="3" type="body"/>
          </p:nvPr>
        </p:nvSpPr>
        <p:spPr>
          <a:xfrm>
            <a:off x="4621213" y="1825625"/>
            <a:ext cx="4195762" cy="4143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0" name="Google Shape;190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6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6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6"/>
          <p:cNvSpPr txBox="1"/>
          <p:nvPr>
            <p:ph idx="2" type="body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6"/>
          <p:cNvSpPr txBox="1"/>
          <p:nvPr>
            <p:ph idx="3" type="body"/>
          </p:nvPr>
        </p:nvSpPr>
        <p:spPr>
          <a:xfrm>
            <a:off x="4621213" y="1825625"/>
            <a:ext cx="4195762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6"/>
          <p:cNvSpPr txBox="1"/>
          <p:nvPr>
            <p:ph idx="4" type="body"/>
          </p:nvPr>
        </p:nvSpPr>
        <p:spPr>
          <a:xfrm>
            <a:off x="4621213" y="3976866"/>
            <a:ext cx="4195762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0" name="Google Shape;20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7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7"/>
          <p:cNvSpPr txBox="1"/>
          <p:nvPr>
            <p:ph idx="2" type="body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/>
          <p:cNvSpPr txBox="1"/>
          <p:nvPr>
            <p:ph idx="3" type="body"/>
          </p:nvPr>
        </p:nvSpPr>
        <p:spPr>
          <a:xfrm>
            <a:off x="4621213" y="3286898"/>
            <a:ext cx="4195762" cy="26825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/>
          <p:cNvSpPr txBox="1"/>
          <p:nvPr>
            <p:ph idx="4" type="body"/>
          </p:nvPr>
        </p:nvSpPr>
        <p:spPr>
          <a:xfrm>
            <a:off x="4621213" y="1825625"/>
            <a:ext cx="4195762" cy="1312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0" name="Google Shape;210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8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8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8"/>
          <p:cNvSpPr txBox="1"/>
          <p:nvPr>
            <p:ph idx="2" type="body"/>
          </p:nvPr>
        </p:nvSpPr>
        <p:spPr>
          <a:xfrm>
            <a:off x="4621213" y="1825625"/>
            <a:ext cx="4195762" cy="1312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8"/>
          <p:cNvSpPr txBox="1"/>
          <p:nvPr>
            <p:ph idx="3" type="body"/>
          </p:nvPr>
        </p:nvSpPr>
        <p:spPr>
          <a:xfrm>
            <a:off x="4621602" y="3286898"/>
            <a:ext cx="4194983" cy="26825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8"/>
          <p:cNvSpPr txBox="1"/>
          <p:nvPr>
            <p:ph idx="4" type="body"/>
          </p:nvPr>
        </p:nvSpPr>
        <p:spPr>
          <a:xfrm>
            <a:off x="396815" y="1825625"/>
            <a:ext cx="4076331" cy="4143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0" name="Google Shape;220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9"/>
          <p:cNvSpPr txBox="1"/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060"/>
              <a:buFont typeface="Calibri"/>
              <a:buNone/>
            </a:pPr>
            <a:r>
              <a:t/>
            </a:r>
            <a:endParaRPr b="1" i="0" sz="306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9"/>
          <p:cNvSpPr txBox="1"/>
          <p:nvPr>
            <p:ph idx="1" type="subTitle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9"/>
          <p:cNvSpPr txBox="1"/>
          <p:nvPr>
            <p:ph idx="2" type="body"/>
          </p:nvPr>
        </p:nvSpPr>
        <p:spPr>
          <a:xfrm>
            <a:off x="396816" y="1825625"/>
            <a:ext cx="4076330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200"/>
              <a:buFont typeface="Merriweather San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9"/>
          <p:cNvSpPr txBox="1"/>
          <p:nvPr>
            <p:ph idx="3" type="body"/>
          </p:nvPr>
        </p:nvSpPr>
        <p:spPr>
          <a:xfrm>
            <a:off x="4621213" y="1825625"/>
            <a:ext cx="4195762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9"/>
          <p:cNvSpPr txBox="1"/>
          <p:nvPr>
            <p:ph idx="4" type="body"/>
          </p:nvPr>
        </p:nvSpPr>
        <p:spPr>
          <a:xfrm>
            <a:off x="4621213" y="3976866"/>
            <a:ext cx="4195762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9"/>
          <p:cNvSpPr txBox="1"/>
          <p:nvPr>
            <p:ph idx="5" type="body"/>
          </p:nvPr>
        </p:nvSpPr>
        <p:spPr>
          <a:xfrm>
            <a:off x="396815" y="3976866"/>
            <a:ext cx="4076331" cy="19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1" name="Google Shape;231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682" y="6078550"/>
            <a:ext cx="833393" cy="34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itle Slides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ivider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ontent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Pamella Oliveira</dc:creator>
</cp:coreProperties>
</file>