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
  </p:notesMasterIdLst>
  <p:handoutMasterIdLst>
    <p:handoutMasterId r:id="rId4"/>
  </p:handoutMasterIdLst>
  <p:sldIdLst>
    <p:sldId id="256" r:id="rId2"/>
  </p:sldIdLst>
  <p:sldSz cx="30243463" cy="43565763"/>
  <p:notesSz cx="6797675" cy="9928225"/>
  <p:defaultTextStyle>
    <a:defPPr>
      <a:defRPr lang="en-US"/>
    </a:defPPr>
    <a:lvl1pPr algn="l" rtl="0" fontAlgn="base">
      <a:spcBef>
        <a:spcPct val="0"/>
      </a:spcBef>
      <a:spcAft>
        <a:spcPct val="0"/>
      </a:spcAft>
      <a:defRPr sz="1300" kern="1200">
        <a:solidFill>
          <a:schemeClr val="tx1"/>
        </a:solidFill>
        <a:latin typeface="Verdana" pitchFamily="34" charset="0"/>
        <a:ea typeface="+mn-ea"/>
        <a:cs typeface="+mn-cs"/>
      </a:defRPr>
    </a:lvl1pPr>
    <a:lvl2pPr marL="451635" algn="l" rtl="0" fontAlgn="base">
      <a:spcBef>
        <a:spcPct val="0"/>
      </a:spcBef>
      <a:spcAft>
        <a:spcPct val="0"/>
      </a:spcAft>
      <a:defRPr sz="1300" kern="1200">
        <a:solidFill>
          <a:schemeClr val="tx1"/>
        </a:solidFill>
        <a:latin typeface="Verdana" pitchFamily="34" charset="0"/>
        <a:ea typeface="+mn-ea"/>
        <a:cs typeface="+mn-cs"/>
      </a:defRPr>
    </a:lvl2pPr>
    <a:lvl3pPr marL="903265" algn="l" rtl="0" fontAlgn="base">
      <a:spcBef>
        <a:spcPct val="0"/>
      </a:spcBef>
      <a:spcAft>
        <a:spcPct val="0"/>
      </a:spcAft>
      <a:defRPr sz="1300" kern="1200">
        <a:solidFill>
          <a:schemeClr val="tx1"/>
        </a:solidFill>
        <a:latin typeface="Verdana" pitchFamily="34" charset="0"/>
        <a:ea typeface="+mn-ea"/>
        <a:cs typeface="+mn-cs"/>
      </a:defRPr>
    </a:lvl3pPr>
    <a:lvl4pPr marL="1354900" algn="l" rtl="0" fontAlgn="base">
      <a:spcBef>
        <a:spcPct val="0"/>
      </a:spcBef>
      <a:spcAft>
        <a:spcPct val="0"/>
      </a:spcAft>
      <a:defRPr sz="1300" kern="1200">
        <a:solidFill>
          <a:schemeClr val="tx1"/>
        </a:solidFill>
        <a:latin typeface="Verdana" pitchFamily="34" charset="0"/>
        <a:ea typeface="+mn-ea"/>
        <a:cs typeface="+mn-cs"/>
      </a:defRPr>
    </a:lvl4pPr>
    <a:lvl5pPr marL="1806533" algn="l" rtl="0" fontAlgn="base">
      <a:spcBef>
        <a:spcPct val="0"/>
      </a:spcBef>
      <a:spcAft>
        <a:spcPct val="0"/>
      </a:spcAft>
      <a:defRPr sz="1300" kern="1200">
        <a:solidFill>
          <a:schemeClr val="tx1"/>
        </a:solidFill>
        <a:latin typeface="Verdana" pitchFamily="34" charset="0"/>
        <a:ea typeface="+mn-ea"/>
        <a:cs typeface="+mn-cs"/>
      </a:defRPr>
    </a:lvl5pPr>
    <a:lvl6pPr marL="2258164" algn="l" defTabSz="903265" rtl="0" eaLnBrk="1" latinLnBrk="0" hangingPunct="1">
      <a:defRPr sz="1300" kern="1200">
        <a:solidFill>
          <a:schemeClr val="tx1"/>
        </a:solidFill>
        <a:latin typeface="Verdana" pitchFamily="34" charset="0"/>
        <a:ea typeface="+mn-ea"/>
        <a:cs typeface="+mn-cs"/>
      </a:defRPr>
    </a:lvl6pPr>
    <a:lvl7pPr marL="2709798" algn="l" defTabSz="903265" rtl="0" eaLnBrk="1" latinLnBrk="0" hangingPunct="1">
      <a:defRPr sz="1300" kern="1200">
        <a:solidFill>
          <a:schemeClr val="tx1"/>
        </a:solidFill>
        <a:latin typeface="Verdana" pitchFamily="34" charset="0"/>
        <a:ea typeface="+mn-ea"/>
        <a:cs typeface="+mn-cs"/>
      </a:defRPr>
    </a:lvl7pPr>
    <a:lvl8pPr marL="3161433" algn="l" defTabSz="903265" rtl="0" eaLnBrk="1" latinLnBrk="0" hangingPunct="1">
      <a:defRPr sz="1300" kern="1200">
        <a:solidFill>
          <a:schemeClr val="tx1"/>
        </a:solidFill>
        <a:latin typeface="Verdana" pitchFamily="34" charset="0"/>
        <a:ea typeface="+mn-ea"/>
        <a:cs typeface="+mn-cs"/>
      </a:defRPr>
    </a:lvl8pPr>
    <a:lvl9pPr marL="3613062" algn="l" defTabSz="903265" rtl="0" eaLnBrk="1" latinLnBrk="0" hangingPunct="1">
      <a:defRPr sz="13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xmlns="">
        <p15:guide id="1" orient="horz" pos="13734">
          <p15:clr>
            <a:srgbClr val="A4A3A4"/>
          </p15:clr>
        </p15:guide>
        <p15:guide id="2" pos="9526">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EEF7"/>
    <a:srgbClr val="960000"/>
    <a:srgbClr val="2FC9FF"/>
    <a:srgbClr val="0000FF"/>
    <a:srgbClr val="008000"/>
    <a:srgbClr val="009242"/>
    <a:srgbClr val="FFFF99"/>
    <a:srgbClr val="CC0000"/>
    <a:srgbClr val="003300"/>
    <a:srgbClr val="F7E9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019"/>
    <p:restoredTop sz="96405" autoAdjust="0"/>
  </p:normalViewPr>
  <p:slideViewPr>
    <p:cSldViewPr>
      <p:cViewPr>
        <p:scale>
          <a:sx n="40" d="100"/>
          <a:sy n="40" d="100"/>
        </p:scale>
        <p:origin x="-48" y="8088"/>
      </p:cViewPr>
      <p:guideLst>
        <p:guide orient="horz" pos="13734"/>
        <p:guide pos="9526"/>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4" d="100"/>
          <a:sy n="84" d="100"/>
        </p:scale>
        <p:origin x="-2016"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1026"/>
          <p:cNvSpPr>
            <a:spLocks noGrp="1" noChangeArrowheads="1"/>
          </p:cNvSpPr>
          <p:nvPr>
            <p:ph type="hdr" sz="quarter"/>
          </p:nvPr>
        </p:nvSpPr>
        <p:spPr bwMode="auto">
          <a:xfrm>
            <a:off x="2" y="0"/>
            <a:ext cx="2945862" cy="495872"/>
          </a:xfrm>
          <a:prstGeom prst="rect">
            <a:avLst/>
          </a:prstGeom>
          <a:noFill/>
          <a:ln w="9525">
            <a:noFill/>
            <a:miter lim="800000"/>
            <a:headEnd/>
            <a:tailEnd/>
          </a:ln>
          <a:effectLst/>
        </p:spPr>
        <p:txBody>
          <a:bodyPr vert="horz" wrap="square" lIns="93236" tIns="46619" rIns="93236" bIns="46619" numCol="1" anchor="t" anchorCtr="0" compatLnSpc="1">
            <a:prstTxWarp prst="textNoShape">
              <a:avLst/>
            </a:prstTxWarp>
          </a:bodyPr>
          <a:lstStyle>
            <a:lvl1pPr>
              <a:defRPr sz="1300"/>
            </a:lvl1pPr>
          </a:lstStyle>
          <a:p>
            <a:pPr>
              <a:defRPr/>
            </a:pPr>
            <a:endParaRPr lang="en-US"/>
          </a:p>
        </p:txBody>
      </p:sp>
      <p:sp>
        <p:nvSpPr>
          <p:cNvPr id="88067" name="Rectangle 1027"/>
          <p:cNvSpPr>
            <a:spLocks noGrp="1" noChangeArrowheads="1"/>
          </p:cNvSpPr>
          <p:nvPr>
            <p:ph type="dt" sz="quarter" idx="1"/>
          </p:nvPr>
        </p:nvSpPr>
        <p:spPr bwMode="auto">
          <a:xfrm>
            <a:off x="3851818" y="0"/>
            <a:ext cx="2945862" cy="495872"/>
          </a:xfrm>
          <a:prstGeom prst="rect">
            <a:avLst/>
          </a:prstGeom>
          <a:noFill/>
          <a:ln w="9525">
            <a:noFill/>
            <a:miter lim="800000"/>
            <a:headEnd/>
            <a:tailEnd/>
          </a:ln>
          <a:effectLst/>
        </p:spPr>
        <p:txBody>
          <a:bodyPr vert="horz" wrap="square" lIns="93236" tIns="46619" rIns="93236" bIns="46619" numCol="1" anchor="t" anchorCtr="0" compatLnSpc="1">
            <a:prstTxWarp prst="textNoShape">
              <a:avLst/>
            </a:prstTxWarp>
          </a:bodyPr>
          <a:lstStyle>
            <a:lvl1pPr algn="r">
              <a:defRPr sz="1300"/>
            </a:lvl1pPr>
          </a:lstStyle>
          <a:p>
            <a:pPr>
              <a:defRPr/>
            </a:pPr>
            <a:endParaRPr lang="en-US"/>
          </a:p>
        </p:txBody>
      </p:sp>
      <p:sp>
        <p:nvSpPr>
          <p:cNvPr id="88068" name="Rectangle 1028"/>
          <p:cNvSpPr>
            <a:spLocks noGrp="1" noChangeArrowheads="1"/>
          </p:cNvSpPr>
          <p:nvPr>
            <p:ph type="ftr" sz="quarter" idx="2"/>
          </p:nvPr>
        </p:nvSpPr>
        <p:spPr bwMode="auto">
          <a:xfrm>
            <a:off x="2" y="9432355"/>
            <a:ext cx="2945862" cy="495872"/>
          </a:xfrm>
          <a:prstGeom prst="rect">
            <a:avLst/>
          </a:prstGeom>
          <a:noFill/>
          <a:ln w="9525">
            <a:noFill/>
            <a:miter lim="800000"/>
            <a:headEnd/>
            <a:tailEnd/>
          </a:ln>
          <a:effectLst/>
        </p:spPr>
        <p:txBody>
          <a:bodyPr vert="horz" wrap="square" lIns="93236" tIns="46619" rIns="93236" bIns="46619" numCol="1" anchor="b" anchorCtr="0" compatLnSpc="1">
            <a:prstTxWarp prst="textNoShape">
              <a:avLst/>
            </a:prstTxWarp>
          </a:bodyPr>
          <a:lstStyle>
            <a:lvl1pPr>
              <a:defRPr sz="1300"/>
            </a:lvl1pPr>
          </a:lstStyle>
          <a:p>
            <a:pPr>
              <a:defRPr/>
            </a:pPr>
            <a:endParaRPr lang="en-US"/>
          </a:p>
        </p:txBody>
      </p:sp>
      <p:sp>
        <p:nvSpPr>
          <p:cNvPr id="88069" name="Rectangle 1029"/>
          <p:cNvSpPr>
            <a:spLocks noGrp="1" noChangeArrowheads="1"/>
          </p:cNvSpPr>
          <p:nvPr>
            <p:ph type="sldNum" sz="quarter" idx="3"/>
          </p:nvPr>
        </p:nvSpPr>
        <p:spPr bwMode="auto">
          <a:xfrm>
            <a:off x="3851818" y="9432355"/>
            <a:ext cx="2945862" cy="495872"/>
          </a:xfrm>
          <a:prstGeom prst="rect">
            <a:avLst/>
          </a:prstGeom>
          <a:noFill/>
          <a:ln w="9525">
            <a:noFill/>
            <a:miter lim="800000"/>
            <a:headEnd/>
            <a:tailEnd/>
          </a:ln>
          <a:effectLst/>
        </p:spPr>
        <p:txBody>
          <a:bodyPr vert="horz" wrap="square" lIns="93236" tIns="46619" rIns="93236" bIns="46619" numCol="1" anchor="b" anchorCtr="0" compatLnSpc="1">
            <a:prstTxWarp prst="textNoShape">
              <a:avLst/>
            </a:prstTxWarp>
          </a:bodyPr>
          <a:lstStyle>
            <a:lvl1pPr algn="r">
              <a:defRPr sz="1300"/>
            </a:lvl1pPr>
          </a:lstStyle>
          <a:p>
            <a:pPr>
              <a:defRPr/>
            </a:pPr>
            <a:fld id="{DD000FB2-D568-483A-90C1-48A66714B540}" type="slidenum">
              <a:rPr lang="en-US"/>
              <a:pPr>
                <a:defRPr/>
              </a:pPr>
              <a:t>‹#›</a:t>
            </a:fld>
            <a:endParaRPr lang="en-US"/>
          </a:p>
        </p:txBody>
      </p:sp>
    </p:spTree>
    <p:extLst>
      <p:ext uri="{BB962C8B-B14F-4D97-AF65-F5344CB8AC3E}">
        <p14:creationId xmlns:p14="http://schemas.microsoft.com/office/powerpoint/2010/main" val="11865663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2" y="0"/>
            <a:ext cx="2945862" cy="495872"/>
          </a:xfrm>
          <a:prstGeom prst="rect">
            <a:avLst/>
          </a:prstGeom>
          <a:noFill/>
          <a:ln w="9525">
            <a:noFill/>
            <a:miter lim="800000"/>
            <a:headEnd/>
            <a:tailEnd/>
          </a:ln>
          <a:effectLst/>
        </p:spPr>
        <p:txBody>
          <a:bodyPr vert="horz" wrap="square" lIns="93236" tIns="46619" rIns="93236" bIns="46619" numCol="1" anchor="t" anchorCtr="0" compatLnSpc="1">
            <a:prstTxWarp prst="textNoShape">
              <a:avLst/>
            </a:prstTxWarp>
          </a:bodyPr>
          <a:lstStyle>
            <a:lvl1pPr>
              <a:defRPr sz="1300"/>
            </a:lvl1pPr>
          </a:lstStyle>
          <a:p>
            <a:pPr>
              <a:defRPr/>
            </a:pPr>
            <a:endParaRPr lang="en-US"/>
          </a:p>
        </p:txBody>
      </p:sp>
      <p:sp>
        <p:nvSpPr>
          <p:cNvPr id="89091" name="Rectangle 3"/>
          <p:cNvSpPr>
            <a:spLocks noGrp="1" noChangeArrowheads="1"/>
          </p:cNvSpPr>
          <p:nvPr>
            <p:ph type="dt" idx="1"/>
          </p:nvPr>
        </p:nvSpPr>
        <p:spPr bwMode="auto">
          <a:xfrm>
            <a:off x="3851818" y="0"/>
            <a:ext cx="2945862" cy="495872"/>
          </a:xfrm>
          <a:prstGeom prst="rect">
            <a:avLst/>
          </a:prstGeom>
          <a:noFill/>
          <a:ln w="9525">
            <a:noFill/>
            <a:miter lim="800000"/>
            <a:headEnd/>
            <a:tailEnd/>
          </a:ln>
          <a:effectLst/>
        </p:spPr>
        <p:txBody>
          <a:bodyPr vert="horz" wrap="square" lIns="93236" tIns="46619" rIns="93236" bIns="46619" numCol="1" anchor="t" anchorCtr="0" compatLnSpc="1">
            <a:prstTxWarp prst="textNoShape">
              <a:avLst/>
            </a:prstTxWarp>
          </a:bodyPr>
          <a:lstStyle>
            <a:lvl1pPr algn="r">
              <a:defRPr sz="1300"/>
            </a:lvl1pPr>
          </a:lstStyle>
          <a:p>
            <a:pPr>
              <a:defRPr/>
            </a:pPr>
            <a:endParaRPr lang="en-US"/>
          </a:p>
        </p:txBody>
      </p:sp>
      <p:sp>
        <p:nvSpPr>
          <p:cNvPr id="4100" name="Rectangle 4"/>
          <p:cNvSpPr>
            <a:spLocks noGrp="1" noRot="1" noChangeAspect="1" noChangeArrowheads="1" noTextEdit="1"/>
          </p:cNvSpPr>
          <p:nvPr>
            <p:ph type="sldImg" idx="2"/>
          </p:nvPr>
        </p:nvSpPr>
        <p:spPr bwMode="auto">
          <a:xfrm>
            <a:off x="2108200" y="746125"/>
            <a:ext cx="2581275" cy="3722688"/>
          </a:xfrm>
          <a:prstGeom prst="rect">
            <a:avLst/>
          </a:prstGeom>
          <a:noFill/>
          <a:ln w="9525">
            <a:solidFill>
              <a:srgbClr val="000000"/>
            </a:solidFill>
            <a:miter lim="800000"/>
            <a:headEnd/>
            <a:tailEnd/>
          </a:ln>
        </p:spPr>
      </p:sp>
      <p:sp>
        <p:nvSpPr>
          <p:cNvPr id="89093" name="Rectangle 5"/>
          <p:cNvSpPr>
            <a:spLocks noGrp="1" noChangeArrowheads="1"/>
          </p:cNvSpPr>
          <p:nvPr>
            <p:ph type="body" sz="quarter" idx="3"/>
          </p:nvPr>
        </p:nvSpPr>
        <p:spPr bwMode="auto">
          <a:xfrm>
            <a:off x="905952" y="4716949"/>
            <a:ext cx="4985772" cy="4465929"/>
          </a:xfrm>
          <a:prstGeom prst="rect">
            <a:avLst/>
          </a:prstGeom>
          <a:noFill/>
          <a:ln w="9525">
            <a:noFill/>
            <a:miter lim="800000"/>
            <a:headEnd/>
            <a:tailEnd/>
          </a:ln>
          <a:effectLst/>
        </p:spPr>
        <p:txBody>
          <a:bodyPr vert="horz" wrap="square" lIns="93236" tIns="46619" rIns="93236" bIns="4661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9094" name="Rectangle 6"/>
          <p:cNvSpPr>
            <a:spLocks noGrp="1" noChangeArrowheads="1"/>
          </p:cNvSpPr>
          <p:nvPr>
            <p:ph type="ftr" sz="quarter" idx="4"/>
          </p:nvPr>
        </p:nvSpPr>
        <p:spPr bwMode="auto">
          <a:xfrm>
            <a:off x="2" y="9432355"/>
            <a:ext cx="2945862" cy="495872"/>
          </a:xfrm>
          <a:prstGeom prst="rect">
            <a:avLst/>
          </a:prstGeom>
          <a:noFill/>
          <a:ln w="9525">
            <a:noFill/>
            <a:miter lim="800000"/>
            <a:headEnd/>
            <a:tailEnd/>
          </a:ln>
          <a:effectLst/>
        </p:spPr>
        <p:txBody>
          <a:bodyPr vert="horz" wrap="square" lIns="93236" tIns="46619" rIns="93236" bIns="46619" numCol="1" anchor="b" anchorCtr="0" compatLnSpc="1">
            <a:prstTxWarp prst="textNoShape">
              <a:avLst/>
            </a:prstTxWarp>
          </a:bodyPr>
          <a:lstStyle>
            <a:lvl1pPr>
              <a:defRPr sz="1300"/>
            </a:lvl1pPr>
          </a:lstStyle>
          <a:p>
            <a:pPr>
              <a:defRPr/>
            </a:pPr>
            <a:endParaRPr lang="en-US"/>
          </a:p>
        </p:txBody>
      </p:sp>
      <p:sp>
        <p:nvSpPr>
          <p:cNvPr id="89095" name="Rectangle 7"/>
          <p:cNvSpPr>
            <a:spLocks noGrp="1" noChangeArrowheads="1"/>
          </p:cNvSpPr>
          <p:nvPr>
            <p:ph type="sldNum" sz="quarter" idx="5"/>
          </p:nvPr>
        </p:nvSpPr>
        <p:spPr bwMode="auto">
          <a:xfrm>
            <a:off x="3851818" y="9432355"/>
            <a:ext cx="2945862" cy="495872"/>
          </a:xfrm>
          <a:prstGeom prst="rect">
            <a:avLst/>
          </a:prstGeom>
          <a:noFill/>
          <a:ln w="9525">
            <a:noFill/>
            <a:miter lim="800000"/>
            <a:headEnd/>
            <a:tailEnd/>
          </a:ln>
          <a:effectLst/>
        </p:spPr>
        <p:txBody>
          <a:bodyPr vert="horz" wrap="square" lIns="93236" tIns="46619" rIns="93236" bIns="46619" numCol="1" anchor="b" anchorCtr="0" compatLnSpc="1">
            <a:prstTxWarp prst="textNoShape">
              <a:avLst/>
            </a:prstTxWarp>
          </a:bodyPr>
          <a:lstStyle>
            <a:lvl1pPr algn="r">
              <a:defRPr sz="1300"/>
            </a:lvl1pPr>
          </a:lstStyle>
          <a:p>
            <a:pPr>
              <a:defRPr/>
            </a:pPr>
            <a:fld id="{53518844-6B00-42FB-ACED-3C5F24C0589F}" type="slidenum">
              <a:rPr lang="en-US"/>
              <a:pPr>
                <a:defRPr/>
              </a:pPr>
              <a:t>‹#›</a:t>
            </a:fld>
            <a:endParaRPr lang="en-US"/>
          </a:p>
        </p:txBody>
      </p:sp>
    </p:spTree>
    <p:extLst>
      <p:ext uri="{BB962C8B-B14F-4D97-AF65-F5344CB8AC3E}">
        <p14:creationId xmlns:p14="http://schemas.microsoft.com/office/powerpoint/2010/main" val="1608142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300" kern="1200">
        <a:solidFill>
          <a:schemeClr val="tx1"/>
        </a:solidFill>
        <a:latin typeface="Arial" charset="0"/>
        <a:ea typeface="+mn-ea"/>
        <a:cs typeface="+mn-cs"/>
      </a:defRPr>
    </a:lvl1pPr>
    <a:lvl2pPr marL="451635" algn="l" rtl="0" eaLnBrk="0" fontAlgn="base" hangingPunct="0">
      <a:spcBef>
        <a:spcPct val="30000"/>
      </a:spcBef>
      <a:spcAft>
        <a:spcPct val="0"/>
      </a:spcAft>
      <a:defRPr kumimoji="1" sz="1300" kern="1200">
        <a:solidFill>
          <a:schemeClr val="tx1"/>
        </a:solidFill>
        <a:latin typeface="Arial" charset="0"/>
        <a:ea typeface="+mn-ea"/>
        <a:cs typeface="+mn-cs"/>
      </a:defRPr>
    </a:lvl2pPr>
    <a:lvl3pPr marL="903265" algn="l" rtl="0" eaLnBrk="0" fontAlgn="base" hangingPunct="0">
      <a:spcBef>
        <a:spcPct val="30000"/>
      </a:spcBef>
      <a:spcAft>
        <a:spcPct val="0"/>
      </a:spcAft>
      <a:defRPr kumimoji="1" sz="1300" kern="1200">
        <a:solidFill>
          <a:schemeClr val="tx1"/>
        </a:solidFill>
        <a:latin typeface="Arial" charset="0"/>
        <a:ea typeface="+mn-ea"/>
        <a:cs typeface="+mn-cs"/>
      </a:defRPr>
    </a:lvl3pPr>
    <a:lvl4pPr marL="1354900" algn="l" rtl="0" eaLnBrk="0" fontAlgn="base" hangingPunct="0">
      <a:spcBef>
        <a:spcPct val="30000"/>
      </a:spcBef>
      <a:spcAft>
        <a:spcPct val="0"/>
      </a:spcAft>
      <a:defRPr kumimoji="1" sz="1300" kern="1200">
        <a:solidFill>
          <a:schemeClr val="tx1"/>
        </a:solidFill>
        <a:latin typeface="Arial" charset="0"/>
        <a:ea typeface="+mn-ea"/>
        <a:cs typeface="+mn-cs"/>
      </a:defRPr>
    </a:lvl4pPr>
    <a:lvl5pPr marL="1806533" algn="l" rtl="0" eaLnBrk="0" fontAlgn="base" hangingPunct="0">
      <a:spcBef>
        <a:spcPct val="30000"/>
      </a:spcBef>
      <a:spcAft>
        <a:spcPct val="0"/>
      </a:spcAft>
      <a:defRPr kumimoji="1" sz="1300" kern="1200">
        <a:solidFill>
          <a:schemeClr val="tx1"/>
        </a:solidFill>
        <a:latin typeface="Arial" charset="0"/>
        <a:ea typeface="+mn-ea"/>
        <a:cs typeface="+mn-cs"/>
      </a:defRPr>
    </a:lvl5pPr>
    <a:lvl6pPr marL="2258164" algn="l" defTabSz="903265" rtl="0" eaLnBrk="1" latinLnBrk="0" hangingPunct="1">
      <a:defRPr sz="1300" kern="1200">
        <a:solidFill>
          <a:schemeClr val="tx1"/>
        </a:solidFill>
        <a:latin typeface="+mn-lt"/>
        <a:ea typeface="+mn-ea"/>
        <a:cs typeface="+mn-cs"/>
      </a:defRPr>
    </a:lvl6pPr>
    <a:lvl7pPr marL="2709798" algn="l" defTabSz="903265" rtl="0" eaLnBrk="1" latinLnBrk="0" hangingPunct="1">
      <a:defRPr sz="1300" kern="1200">
        <a:solidFill>
          <a:schemeClr val="tx1"/>
        </a:solidFill>
        <a:latin typeface="+mn-lt"/>
        <a:ea typeface="+mn-ea"/>
        <a:cs typeface="+mn-cs"/>
      </a:defRPr>
    </a:lvl7pPr>
    <a:lvl8pPr marL="3161433" algn="l" defTabSz="903265" rtl="0" eaLnBrk="1" latinLnBrk="0" hangingPunct="1">
      <a:defRPr sz="1300" kern="1200">
        <a:solidFill>
          <a:schemeClr val="tx1"/>
        </a:solidFill>
        <a:latin typeface="+mn-lt"/>
        <a:ea typeface="+mn-ea"/>
        <a:cs typeface="+mn-cs"/>
      </a:defRPr>
    </a:lvl8pPr>
    <a:lvl9pPr marL="3613062" algn="l" defTabSz="90326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fld id="{177890B5-CF5C-450E-B15F-714383C2501C}" type="slidenum">
              <a:rPr lang="en-US" smtClean="0"/>
              <a:pPr/>
              <a:t>1</a:t>
            </a:fld>
            <a:endParaRPr lang="en-US"/>
          </a:p>
        </p:txBody>
      </p:sp>
      <p:sp>
        <p:nvSpPr>
          <p:cNvPr id="5123" name="Rectangle 2"/>
          <p:cNvSpPr>
            <a:spLocks noGrp="1" noRot="1" noChangeAspect="1" noChangeArrowheads="1" noTextEdit="1"/>
          </p:cNvSpPr>
          <p:nvPr>
            <p:ph type="sldImg"/>
          </p:nvPr>
        </p:nvSpPr>
        <p:spPr>
          <a:xfrm>
            <a:off x="2108200" y="746125"/>
            <a:ext cx="2581275" cy="3722688"/>
          </a:xfrm>
          <a:ln/>
        </p:spPr>
      </p:sp>
      <p:sp>
        <p:nvSpPr>
          <p:cNvPr id="5124" name="Rectangle 3"/>
          <p:cNvSpPr>
            <a:spLocks noGrp="1" noChangeArrowheads="1"/>
          </p:cNvSpPr>
          <p:nvPr>
            <p:ph type="body" idx="1"/>
          </p:nvPr>
        </p:nvSpPr>
        <p:spPr>
          <a:noFill/>
          <a:ln/>
        </p:spPr>
        <p:txBody>
          <a:bodyPr/>
          <a:lstStyle/>
          <a:p>
            <a:endParaRPr lang="en-AU">
              <a:latin typeface="Arial" pitchFamily="34" charset="0"/>
            </a:endParaRPr>
          </a:p>
        </p:txBody>
      </p:sp>
    </p:spTree>
    <p:extLst>
      <p:ext uri="{BB962C8B-B14F-4D97-AF65-F5344CB8AC3E}">
        <p14:creationId xmlns:p14="http://schemas.microsoft.com/office/powerpoint/2010/main" val="19733841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75"/>
          <p:cNvGrpSpPr>
            <a:grpSpLocks/>
          </p:cNvGrpSpPr>
          <p:nvPr/>
        </p:nvGrpSpPr>
        <p:grpSpPr bwMode="auto">
          <a:xfrm>
            <a:off x="-5991" y="0"/>
            <a:ext cx="30249456" cy="43625777"/>
            <a:chOff x="-2" y="0"/>
            <a:chExt cx="5762" cy="4326"/>
          </a:xfrm>
        </p:grpSpPr>
        <p:grpSp>
          <p:nvGrpSpPr>
            <p:cNvPr id="5" name="Group 71"/>
            <p:cNvGrpSpPr>
              <a:grpSpLocks/>
            </p:cNvGrpSpPr>
            <p:nvPr userDrawn="1"/>
          </p:nvGrpSpPr>
          <p:grpSpPr bwMode="auto">
            <a:xfrm>
              <a:off x="-2" y="0"/>
              <a:ext cx="5712" cy="4326"/>
              <a:chOff x="-2" y="0"/>
              <a:chExt cx="5712" cy="4326"/>
            </a:xfrm>
          </p:grpSpPr>
          <p:sp>
            <p:nvSpPr>
              <p:cNvPr id="8" name="Rectangle 3"/>
              <p:cNvSpPr>
                <a:spLocks noChangeArrowheads="1"/>
              </p:cNvSpPr>
              <p:nvPr/>
            </p:nvSpPr>
            <p:spPr bwMode="auto">
              <a:xfrm>
                <a:off x="-2" y="0"/>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9" name="Rectangle 4"/>
              <p:cNvSpPr>
                <a:spLocks noChangeArrowheads="1"/>
              </p:cNvSpPr>
              <p:nvPr/>
            </p:nvSpPr>
            <p:spPr bwMode="auto">
              <a:xfrm>
                <a:off x="94"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10" name="Rectangle 5"/>
              <p:cNvSpPr>
                <a:spLocks noChangeArrowheads="1"/>
              </p:cNvSpPr>
              <p:nvPr/>
            </p:nvSpPr>
            <p:spPr bwMode="auto">
              <a:xfrm>
                <a:off x="190"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11" name="Rectangle 6"/>
              <p:cNvSpPr>
                <a:spLocks noChangeArrowheads="1"/>
              </p:cNvSpPr>
              <p:nvPr/>
            </p:nvSpPr>
            <p:spPr bwMode="auto">
              <a:xfrm>
                <a:off x="286"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12" name="Rectangle 7"/>
              <p:cNvSpPr>
                <a:spLocks noChangeArrowheads="1"/>
              </p:cNvSpPr>
              <p:nvPr/>
            </p:nvSpPr>
            <p:spPr bwMode="auto">
              <a:xfrm>
                <a:off x="382"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13" name="Rectangle 8"/>
              <p:cNvSpPr>
                <a:spLocks noChangeArrowheads="1"/>
              </p:cNvSpPr>
              <p:nvPr/>
            </p:nvSpPr>
            <p:spPr bwMode="auto">
              <a:xfrm>
                <a:off x="478"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14" name="Rectangle 9"/>
              <p:cNvSpPr>
                <a:spLocks noChangeArrowheads="1"/>
              </p:cNvSpPr>
              <p:nvPr/>
            </p:nvSpPr>
            <p:spPr bwMode="auto">
              <a:xfrm>
                <a:off x="574"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15" name="Rectangle 10"/>
              <p:cNvSpPr>
                <a:spLocks noChangeArrowheads="1"/>
              </p:cNvSpPr>
              <p:nvPr/>
            </p:nvSpPr>
            <p:spPr bwMode="auto">
              <a:xfrm>
                <a:off x="670"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16" name="Rectangle 11"/>
              <p:cNvSpPr>
                <a:spLocks noChangeArrowheads="1"/>
              </p:cNvSpPr>
              <p:nvPr/>
            </p:nvSpPr>
            <p:spPr bwMode="auto">
              <a:xfrm>
                <a:off x="766"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17" name="Rectangle 12"/>
              <p:cNvSpPr>
                <a:spLocks noChangeArrowheads="1"/>
              </p:cNvSpPr>
              <p:nvPr/>
            </p:nvSpPr>
            <p:spPr bwMode="auto">
              <a:xfrm>
                <a:off x="862"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18" name="Rectangle 13"/>
              <p:cNvSpPr>
                <a:spLocks noChangeArrowheads="1"/>
              </p:cNvSpPr>
              <p:nvPr/>
            </p:nvSpPr>
            <p:spPr bwMode="auto">
              <a:xfrm>
                <a:off x="958"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19" name="Rectangle 14"/>
              <p:cNvSpPr>
                <a:spLocks noChangeArrowheads="1"/>
              </p:cNvSpPr>
              <p:nvPr/>
            </p:nvSpPr>
            <p:spPr bwMode="auto">
              <a:xfrm>
                <a:off x="1054"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20" name="Rectangle 15"/>
              <p:cNvSpPr>
                <a:spLocks noChangeArrowheads="1"/>
              </p:cNvSpPr>
              <p:nvPr/>
            </p:nvSpPr>
            <p:spPr bwMode="auto">
              <a:xfrm>
                <a:off x="1150"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21" name="Rectangle 16"/>
              <p:cNvSpPr>
                <a:spLocks noChangeArrowheads="1"/>
              </p:cNvSpPr>
              <p:nvPr/>
            </p:nvSpPr>
            <p:spPr bwMode="auto">
              <a:xfrm>
                <a:off x="1246"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22" name="Rectangle 17"/>
              <p:cNvSpPr>
                <a:spLocks noChangeArrowheads="1"/>
              </p:cNvSpPr>
              <p:nvPr/>
            </p:nvSpPr>
            <p:spPr bwMode="auto">
              <a:xfrm>
                <a:off x="1342"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23" name="Rectangle 18"/>
              <p:cNvSpPr>
                <a:spLocks noChangeArrowheads="1"/>
              </p:cNvSpPr>
              <p:nvPr/>
            </p:nvSpPr>
            <p:spPr bwMode="auto">
              <a:xfrm>
                <a:off x="1438"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24" name="Rectangle 19"/>
              <p:cNvSpPr>
                <a:spLocks noChangeArrowheads="1"/>
              </p:cNvSpPr>
              <p:nvPr/>
            </p:nvSpPr>
            <p:spPr bwMode="auto">
              <a:xfrm>
                <a:off x="1534"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25" name="Rectangle 20"/>
              <p:cNvSpPr>
                <a:spLocks noChangeArrowheads="1"/>
              </p:cNvSpPr>
              <p:nvPr/>
            </p:nvSpPr>
            <p:spPr bwMode="auto">
              <a:xfrm>
                <a:off x="1630"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26" name="Rectangle 21"/>
              <p:cNvSpPr>
                <a:spLocks noChangeArrowheads="1"/>
              </p:cNvSpPr>
              <p:nvPr/>
            </p:nvSpPr>
            <p:spPr bwMode="auto">
              <a:xfrm>
                <a:off x="1726"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27" name="Rectangle 22"/>
              <p:cNvSpPr>
                <a:spLocks noChangeArrowheads="1"/>
              </p:cNvSpPr>
              <p:nvPr/>
            </p:nvSpPr>
            <p:spPr bwMode="auto">
              <a:xfrm>
                <a:off x="1822"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28" name="Rectangle 23"/>
              <p:cNvSpPr>
                <a:spLocks noChangeArrowheads="1"/>
              </p:cNvSpPr>
              <p:nvPr/>
            </p:nvSpPr>
            <p:spPr bwMode="auto">
              <a:xfrm>
                <a:off x="1918"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29" name="Rectangle 24"/>
              <p:cNvSpPr>
                <a:spLocks noChangeArrowheads="1"/>
              </p:cNvSpPr>
              <p:nvPr/>
            </p:nvSpPr>
            <p:spPr bwMode="auto">
              <a:xfrm>
                <a:off x="2014"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30" name="Rectangle 25"/>
              <p:cNvSpPr>
                <a:spLocks noChangeArrowheads="1"/>
              </p:cNvSpPr>
              <p:nvPr/>
            </p:nvSpPr>
            <p:spPr bwMode="auto">
              <a:xfrm>
                <a:off x="2110"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31" name="Rectangle 26"/>
              <p:cNvSpPr>
                <a:spLocks noChangeArrowheads="1"/>
              </p:cNvSpPr>
              <p:nvPr/>
            </p:nvSpPr>
            <p:spPr bwMode="auto">
              <a:xfrm>
                <a:off x="2206"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32" name="Rectangle 27"/>
              <p:cNvSpPr>
                <a:spLocks noChangeArrowheads="1"/>
              </p:cNvSpPr>
              <p:nvPr/>
            </p:nvSpPr>
            <p:spPr bwMode="auto">
              <a:xfrm>
                <a:off x="2302"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33" name="Rectangle 28"/>
              <p:cNvSpPr>
                <a:spLocks noChangeArrowheads="1"/>
              </p:cNvSpPr>
              <p:nvPr/>
            </p:nvSpPr>
            <p:spPr bwMode="auto">
              <a:xfrm>
                <a:off x="2398"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34" name="Rectangle 29"/>
              <p:cNvSpPr>
                <a:spLocks noChangeArrowheads="1"/>
              </p:cNvSpPr>
              <p:nvPr/>
            </p:nvSpPr>
            <p:spPr bwMode="auto">
              <a:xfrm>
                <a:off x="2494"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35" name="Rectangle 30"/>
              <p:cNvSpPr>
                <a:spLocks noChangeArrowheads="1"/>
              </p:cNvSpPr>
              <p:nvPr/>
            </p:nvSpPr>
            <p:spPr bwMode="auto">
              <a:xfrm>
                <a:off x="2590"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36" name="Rectangle 31"/>
              <p:cNvSpPr>
                <a:spLocks noChangeArrowheads="1"/>
              </p:cNvSpPr>
              <p:nvPr/>
            </p:nvSpPr>
            <p:spPr bwMode="auto">
              <a:xfrm>
                <a:off x="2686"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37" name="Rectangle 32"/>
              <p:cNvSpPr>
                <a:spLocks noChangeArrowheads="1"/>
              </p:cNvSpPr>
              <p:nvPr/>
            </p:nvSpPr>
            <p:spPr bwMode="auto">
              <a:xfrm>
                <a:off x="2782"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38" name="Rectangle 33"/>
              <p:cNvSpPr>
                <a:spLocks noChangeArrowheads="1"/>
              </p:cNvSpPr>
              <p:nvPr/>
            </p:nvSpPr>
            <p:spPr bwMode="auto">
              <a:xfrm>
                <a:off x="2878"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39" name="Rectangle 34"/>
              <p:cNvSpPr>
                <a:spLocks noChangeArrowheads="1"/>
              </p:cNvSpPr>
              <p:nvPr/>
            </p:nvSpPr>
            <p:spPr bwMode="auto">
              <a:xfrm>
                <a:off x="2974"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40" name="Rectangle 35"/>
              <p:cNvSpPr>
                <a:spLocks noChangeArrowheads="1"/>
              </p:cNvSpPr>
              <p:nvPr/>
            </p:nvSpPr>
            <p:spPr bwMode="auto">
              <a:xfrm>
                <a:off x="3070"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41" name="Rectangle 36"/>
              <p:cNvSpPr>
                <a:spLocks noChangeArrowheads="1"/>
              </p:cNvSpPr>
              <p:nvPr/>
            </p:nvSpPr>
            <p:spPr bwMode="auto">
              <a:xfrm>
                <a:off x="3166"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42" name="Rectangle 37"/>
              <p:cNvSpPr>
                <a:spLocks noChangeArrowheads="1"/>
              </p:cNvSpPr>
              <p:nvPr/>
            </p:nvSpPr>
            <p:spPr bwMode="auto">
              <a:xfrm>
                <a:off x="3262"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43" name="Rectangle 38"/>
              <p:cNvSpPr>
                <a:spLocks noChangeArrowheads="1"/>
              </p:cNvSpPr>
              <p:nvPr/>
            </p:nvSpPr>
            <p:spPr bwMode="auto">
              <a:xfrm>
                <a:off x="3358"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44" name="Rectangle 39"/>
              <p:cNvSpPr>
                <a:spLocks noChangeArrowheads="1"/>
              </p:cNvSpPr>
              <p:nvPr/>
            </p:nvSpPr>
            <p:spPr bwMode="auto">
              <a:xfrm>
                <a:off x="3454"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45" name="Rectangle 40"/>
              <p:cNvSpPr>
                <a:spLocks noChangeArrowheads="1"/>
              </p:cNvSpPr>
              <p:nvPr/>
            </p:nvSpPr>
            <p:spPr bwMode="auto">
              <a:xfrm>
                <a:off x="3550"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46" name="Rectangle 41"/>
              <p:cNvSpPr>
                <a:spLocks noChangeArrowheads="1"/>
              </p:cNvSpPr>
              <p:nvPr/>
            </p:nvSpPr>
            <p:spPr bwMode="auto">
              <a:xfrm>
                <a:off x="3646"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47" name="Rectangle 42"/>
              <p:cNvSpPr>
                <a:spLocks noChangeArrowheads="1"/>
              </p:cNvSpPr>
              <p:nvPr/>
            </p:nvSpPr>
            <p:spPr bwMode="auto">
              <a:xfrm>
                <a:off x="3742"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48" name="Rectangle 43"/>
              <p:cNvSpPr>
                <a:spLocks noChangeArrowheads="1"/>
              </p:cNvSpPr>
              <p:nvPr/>
            </p:nvSpPr>
            <p:spPr bwMode="auto">
              <a:xfrm>
                <a:off x="3838"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49" name="Rectangle 44"/>
              <p:cNvSpPr>
                <a:spLocks noChangeArrowheads="1"/>
              </p:cNvSpPr>
              <p:nvPr/>
            </p:nvSpPr>
            <p:spPr bwMode="auto">
              <a:xfrm>
                <a:off x="3934"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50" name="Rectangle 45"/>
              <p:cNvSpPr>
                <a:spLocks noChangeArrowheads="1"/>
              </p:cNvSpPr>
              <p:nvPr/>
            </p:nvSpPr>
            <p:spPr bwMode="auto">
              <a:xfrm>
                <a:off x="4030"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51" name="Rectangle 46"/>
              <p:cNvSpPr>
                <a:spLocks noChangeArrowheads="1"/>
              </p:cNvSpPr>
              <p:nvPr/>
            </p:nvSpPr>
            <p:spPr bwMode="auto">
              <a:xfrm>
                <a:off x="4126"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52" name="Rectangle 47"/>
              <p:cNvSpPr>
                <a:spLocks noChangeArrowheads="1"/>
              </p:cNvSpPr>
              <p:nvPr/>
            </p:nvSpPr>
            <p:spPr bwMode="auto">
              <a:xfrm>
                <a:off x="4222"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53" name="Rectangle 48"/>
              <p:cNvSpPr>
                <a:spLocks noChangeArrowheads="1"/>
              </p:cNvSpPr>
              <p:nvPr/>
            </p:nvSpPr>
            <p:spPr bwMode="auto">
              <a:xfrm>
                <a:off x="4318"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54" name="Rectangle 49"/>
              <p:cNvSpPr>
                <a:spLocks noChangeArrowheads="1"/>
              </p:cNvSpPr>
              <p:nvPr/>
            </p:nvSpPr>
            <p:spPr bwMode="auto">
              <a:xfrm>
                <a:off x="4414"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55" name="Rectangle 50"/>
              <p:cNvSpPr>
                <a:spLocks noChangeArrowheads="1"/>
              </p:cNvSpPr>
              <p:nvPr/>
            </p:nvSpPr>
            <p:spPr bwMode="auto">
              <a:xfrm>
                <a:off x="4510"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56" name="Rectangle 51"/>
              <p:cNvSpPr>
                <a:spLocks noChangeArrowheads="1"/>
              </p:cNvSpPr>
              <p:nvPr/>
            </p:nvSpPr>
            <p:spPr bwMode="auto">
              <a:xfrm>
                <a:off x="4606"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57" name="Rectangle 52"/>
              <p:cNvSpPr>
                <a:spLocks noChangeArrowheads="1"/>
              </p:cNvSpPr>
              <p:nvPr/>
            </p:nvSpPr>
            <p:spPr bwMode="auto">
              <a:xfrm>
                <a:off x="4702"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58" name="Rectangle 53"/>
              <p:cNvSpPr>
                <a:spLocks noChangeArrowheads="1"/>
              </p:cNvSpPr>
              <p:nvPr/>
            </p:nvSpPr>
            <p:spPr bwMode="auto">
              <a:xfrm>
                <a:off x="4798"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59" name="Rectangle 54"/>
              <p:cNvSpPr>
                <a:spLocks noChangeArrowheads="1"/>
              </p:cNvSpPr>
              <p:nvPr/>
            </p:nvSpPr>
            <p:spPr bwMode="auto">
              <a:xfrm>
                <a:off x="4894"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60" name="Rectangle 55"/>
              <p:cNvSpPr>
                <a:spLocks noChangeArrowheads="1"/>
              </p:cNvSpPr>
              <p:nvPr/>
            </p:nvSpPr>
            <p:spPr bwMode="auto">
              <a:xfrm>
                <a:off x="4990"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61" name="Rectangle 56"/>
              <p:cNvSpPr>
                <a:spLocks noChangeArrowheads="1"/>
              </p:cNvSpPr>
              <p:nvPr/>
            </p:nvSpPr>
            <p:spPr bwMode="auto">
              <a:xfrm>
                <a:off x="5086"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62" name="Rectangle 57"/>
              <p:cNvSpPr>
                <a:spLocks noChangeArrowheads="1"/>
              </p:cNvSpPr>
              <p:nvPr/>
            </p:nvSpPr>
            <p:spPr bwMode="auto">
              <a:xfrm>
                <a:off x="5182"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63" name="Rectangle 58"/>
              <p:cNvSpPr>
                <a:spLocks noChangeArrowheads="1"/>
              </p:cNvSpPr>
              <p:nvPr/>
            </p:nvSpPr>
            <p:spPr bwMode="auto">
              <a:xfrm>
                <a:off x="5278"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64" name="Rectangle 59"/>
              <p:cNvSpPr>
                <a:spLocks noChangeArrowheads="1"/>
              </p:cNvSpPr>
              <p:nvPr/>
            </p:nvSpPr>
            <p:spPr bwMode="auto">
              <a:xfrm>
                <a:off x="5374"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65" name="Rectangle 60"/>
              <p:cNvSpPr>
                <a:spLocks noChangeArrowheads="1"/>
              </p:cNvSpPr>
              <p:nvPr/>
            </p:nvSpPr>
            <p:spPr bwMode="auto">
              <a:xfrm>
                <a:off x="5470"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66" name="Rectangle 61"/>
              <p:cNvSpPr>
                <a:spLocks noChangeArrowheads="1"/>
              </p:cNvSpPr>
              <p:nvPr/>
            </p:nvSpPr>
            <p:spPr bwMode="auto">
              <a:xfrm>
                <a:off x="5566"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sp>
            <p:nvSpPr>
              <p:cNvPr id="67" name="Rectangle 62"/>
              <p:cNvSpPr>
                <a:spLocks noChangeArrowheads="1"/>
              </p:cNvSpPr>
              <p:nvPr/>
            </p:nvSpPr>
            <p:spPr bwMode="auto">
              <a:xfrm>
                <a:off x="5662" y="6"/>
                <a:ext cx="48" cy="4320"/>
              </a:xfrm>
              <a:prstGeom prst="rect">
                <a:avLst/>
              </a:prstGeom>
              <a:solidFill>
                <a:schemeClr val="accent2"/>
              </a:solidFill>
              <a:ln w="9525">
                <a:noFill/>
                <a:miter lim="800000"/>
                <a:headEnd/>
                <a:tailEnd/>
              </a:ln>
            </p:spPr>
            <p:txBody>
              <a:bodyPr wrap="none" lIns="91345" tIns="45675" rIns="91345" bIns="45675" anchor="ctr"/>
              <a:lstStyle/>
              <a:p>
                <a:pPr defTabSz="900131">
                  <a:defRPr/>
                </a:pPr>
                <a:endParaRPr lang="en-AU" dirty="0"/>
              </a:p>
            </p:txBody>
          </p:sp>
        </p:grpSp>
        <p:sp>
          <p:nvSpPr>
            <p:cNvPr id="6" name="Rectangle 63"/>
            <p:cNvSpPr>
              <a:spLocks noChangeArrowheads="1"/>
            </p:cNvSpPr>
            <p:nvPr userDrawn="1"/>
          </p:nvSpPr>
          <p:spPr bwMode="auto">
            <a:xfrm>
              <a:off x="429" y="0"/>
              <a:ext cx="5331" cy="4320"/>
            </a:xfrm>
            <a:prstGeom prst="rect">
              <a:avLst/>
            </a:prstGeom>
            <a:solidFill>
              <a:schemeClr val="accent1">
                <a:alpha val="50195"/>
              </a:schemeClr>
            </a:solidFill>
            <a:ln w="9525">
              <a:noFill/>
              <a:miter lim="800000"/>
              <a:headEnd/>
              <a:tailEnd/>
            </a:ln>
          </p:spPr>
          <p:txBody>
            <a:bodyPr wrap="none" lIns="91345" tIns="45675" rIns="91345" bIns="45675" anchor="ctr"/>
            <a:lstStyle/>
            <a:p>
              <a:pPr defTabSz="900131">
                <a:defRPr/>
              </a:pPr>
              <a:endParaRPr lang="en-AU" dirty="0"/>
            </a:p>
          </p:txBody>
        </p:sp>
        <p:sp>
          <p:nvSpPr>
            <p:cNvPr id="7" name="Rectangle 64"/>
            <p:cNvSpPr>
              <a:spLocks noChangeArrowheads="1"/>
            </p:cNvSpPr>
            <p:nvPr userDrawn="1"/>
          </p:nvSpPr>
          <p:spPr bwMode="auto">
            <a:xfrm>
              <a:off x="0" y="0"/>
              <a:ext cx="5760" cy="321"/>
            </a:xfrm>
            <a:prstGeom prst="rect">
              <a:avLst/>
            </a:prstGeom>
            <a:solidFill>
              <a:schemeClr val="hlink">
                <a:alpha val="50195"/>
              </a:schemeClr>
            </a:solidFill>
            <a:ln w="9525">
              <a:noFill/>
              <a:miter lim="800000"/>
              <a:headEnd/>
              <a:tailEnd/>
            </a:ln>
          </p:spPr>
          <p:txBody>
            <a:bodyPr wrap="none" lIns="91345" tIns="45675" rIns="91345" bIns="45675" anchor="ctr"/>
            <a:lstStyle/>
            <a:p>
              <a:pPr defTabSz="900131">
                <a:defRPr/>
              </a:pPr>
              <a:endParaRPr lang="en-AU" dirty="0"/>
            </a:p>
          </p:txBody>
        </p:sp>
      </p:grpSp>
      <p:sp>
        <p:nvSpPr>
          <p:cNvPr id="68" name="Rectangle 65"/>
          <p:cNvSpPr>
            <a:spLocks noChangeArrowheads="1"/>
          </p:cNvSpPr>
          <p:nvPr/>
        </p:nvSpPr>
        <p:spPr bwMode="auto">
          <a:xfrm>
            <a:off x="11593603" y="16458001"/>
            <a:ext cx="16187887" cy="484962"/>
          </a:xfrm>
          <a:prstGeom prst="rect">
            <a:avLst/>
          </a:prstGeom>
          <a:solidFill>
            <a:schemeClr val="hlink">
              <a:alpha val="50195"/>
            </a:schemeClr>
          </a:solidFill>
          <a:ln w="9525">
            <a:noFill/>
            <a:miter lim="800000"/>
            <a:headEnd/>
            <a:tailEnd/>
          </a:ln>
        </p:spPr>
        <p:txBody>
          <a:bodyPr wrap="none" lIns="421071" tIns="210533" rIns="421071" bIns="210533" anchor="ctr"/>
          <a:lstStyle/>
          <a:p>
            <a:pPr algn="ctr" defTabSz="4207403">
              <a:defRPr/>
            </a:pPr>
            <a:endParaRPr kumimoji="1" lang="en-AU" sz="11000" dirty="0"/>
          </a:p>
        </p:txBody>
      </p:sp>
      <p:sp>
        <p:nvSpPr>
          <p:cNvPr id="54338" name="Rectangle 66"/>
          <p:cNvSpPr>
            <a:spLocks noGrp="1" noChangeArrowheads="1"/>
          </p:cNvSpPr>
          <p:nvPr>
            <p:ph type="ctrTitle" sz="quarter"/>
          </p:nvPr>
        </p:nvSpPr>
        <p:spPr>
          <a:xfrm>
            <a:off x="2577352" y="13759063"/>
            <a:ext cx="25398936" cy="4087719"/>
          </a:xfrm>
        </p:spPr>
        <p:txBody>
          <a:bodyPr/>
          <a:lstStyle>
            <a:lvl1pPr algn="r">
              <a:defRPr/>
            </a:lvl1pPr>
          </a:lstStyle>
          <a:p>
            <a:r>
              <a:rPr lang="en-US"/>
              <a:t>Click to edit Master title style</a:t>
            </a:r>
          </a:p>
        </p:txBody>
      </p:sp>
      <p:sp>
        <p:nvSpPr>
          <p:cNvPr id="54339" name="Rectangle 67"/>
          <p:cNvSpPr>
            <a:spLocks noGrp="1" noChangeArrowheads="1"/>
          </p:cNvSpPr>
          <p:nvPr>
            <p:ph type="subTitle" sz="quarter" idx="1"/>
          </p:nvPr>
        </p:nvSpPr>
        <p:spPr>
          <a:xfrm>
            <a:off x="13300351" y="18169162"/>
            <a:ext cx="14675938" cy="19783008"/>
          </a:xfrm>
        </p:spPr>
        <p:txBody>
          <a:bodyPr lIns="421511" tIns="210753" rIns="421511" bIns="210753"/>
          <a:lstStyle>
            <a:lvl1pPr marL="0" indent="0">
              <a:buFont typeface="Wingdings" pitchFamily="2" charset="2"/>
              <a:buNone/>
              <a:defRPr/>
            </a:lvl1pPr>
          </a:lstStyle>
          <a:p>
            <a:r>
              <a:rPr lang="en-US"/>
              <a:t>Click to edit Master subtitle style</a:t>
            </a:r>
          </a:p>
        </p:txBody>
      </p:sp>
      <p:sp>
        <p:nvSpPr>
          <p:cNvPr id="69" name="Date Placeholder 68"/>
          <p:cNvSpPr>
            <a:spLocks noGrp="1" noChangeArrowheads="1"/>
          </p:cNvSpPr>
          <p:nvPr>
            <p:ph type="dt" sz="quarter" idx="10"/>
          </p:nvPr>
        </p:nvSpPr>
        <p:spPr bwMode="auto">
          <a:xfrm>
            <a:off x="2268673" y="39692533"/>
            <a:ext cx="6301034" cy="2904925"/>
          </a:xfrm>
          <a:prstGeom prst="rect">
            <a:avLst/>
          </a:prstGeom>
          <a:ln>
            <a:miter lim="800000"/>
            <a:headEnd/>
            <a:tailEnd/>
          </a:ln>
        </p:spPr>
        <p:txBody>
          <a:bodyPr vert="horz" wrap="square" lIns="421071" tIns="210533" rIns="421071" bIns="210533" numCol="1" anchor="b" anchorCtr="0" compatLnSpc="1">
            <a:prstTxWarp prst="textNoShape">
              <a:avLst/>
            </a:prstTxWarp>
          </a:bodyPr>
          <a:lstStyle>
            <a:lvl1pPr>
              <a:defRPr sz="6600"/>
            </a:lvl1pPr>
          </a:lstStyle>
          <a:p>
            <a:pPr>
              <a:defRPr/>
            </a:pPr>
            <a:endParaRPr lang="en-US"/>
          </a:p>
        </p:txBody>
      </p:sp>
      <p:sp>
        <p:nvSpPr>
          <p:cNvPr id="70" name="Footer Placeholder 69"/>
          <p:cNvSpPr>
            <a:spLocks noGrp="1" noChangeArrowheads="1"/>
          </p:cNvSpPr>
          <p:nvPr>
            <p:ph type="ftr" sz="quarter" idx="11"/>
          </p:nvPr>
        </p:nvSpPr>
        <p:spPr bwMode="auto">
          <a:xfrm>
            <a:off x="10333396" y="39692533"/>
            <a:ext cx="9576673" cy="2904925"/>
          </a:xfrm>
          <a:prstGeom prst="rect">
            <a:avLst/>
          </a:prstGeom>
          <a:ln>
            <a:miter lim="800000"/>
            <a:headEnd/>
            <a:tailEnd/>
          </a:ln>
        </p:spPr>
        <p:txBody>
          <a:bodyPr vert="horz" wrap="square" lIns="421071" tIns="210533" rIns="421071" bIns="210533" numCol="1" anchor="b" anchorCtr="0" compatLnSpc="1">
            <a:prstTxWarp prst="textNoShape">
              <a:avLst/>
            </a:prstTxWarp>
          </a:bodyPr>
          <a:lstStyle>
            <a:lvl1pPr algn="ctr">
              <a:defRPr sz="6600"/>
            </a:lvl1pPr>
          </a:lstStyle>
          <a:p>
            <a:pPr>
              <a:defRPr/>
            </a:pPr>
            <a:r>
              <a:rPr lang="en-US"/>
              <a:t>Edit the footer ti add contact details</a:t>
            </a:r>
          </a:p>
        </p:txBody>
      </p:sp>
      <p:sp>
        <p:nvSpPr>
          <p:cNvPr id="71" name="Slide Number Placeholder 70"/>
          <p:cNvSpPr>
            <a:spLocks noGrp="1" noChangeArrowheads="1"/>
          </p:cNvSpPr>
          <p:nvPr>
            <p:ph type="sldNum" sz="quarter" idx="12"/>
          </p:nvPr>
        </p:nvSpPr>
        <p:spPr bwMode="auto">
          <a:xfrm>
            <a:off x="21673763" y="39692533"/>
            <a:ext cx="6301034" cy="2904925"/>
          </a:xfrm>
          <a:prstGeom prst="rect">
            <a:avLst/>
          </a:prstGeom>
          <a:ln>
            <a:miter lim="800000"/>
            <a:headEnd/>
            <a:tailEnd/>
          </a:ln>
        </p:spPr>
        <p:txBody>
          <a:bodyPr vert="horz" wrap="square" lIns="421071" tIns="210533" rIns="421071" bIns="210533" numCol="1" anchor="b" anchorCtr="0" compatLnSpc="1">
            <a:prstTxWarp prst="textNoShape">
              <a:avLst/>
            </a:prstTxWarp>
          </a:bodyPr>
          <a:lstStyle>
            <a:lvl1pPr algn="r">
              <a:defRPr sz="6600"/>
            </a:lvl1pPr>
          </a:lstStyle>
          <a:p>
            <a:pPr>
              <a:defRPr/>
            </a:pPr>
            <a:fld id="{184FC27C-24D8-42E2-9BCB-4B6F1221CCF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477325" y="1451654"/>
            <a:ext cx="18886620" cy="4213094"/>
          </a:xfrm>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882062" y="3347721"/>
            <a:ext cx="2681637" cy="3016353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 y="3347721"/>
            <a:ext cx="21279663" cy="3016353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480323" y="3347724"/>
            <a:ext cx="18886620" cy="4213094"/>
          </a:xfrm>
        </p:spPr>
        <p:txBody>
          <a:bodyPr/>
          <a:lstStyle/>
          <a:p>
            <a:r>
              <a:rPr lang="en-US"/>
              <a:t>Click to edit Master title style</a:t>
            </a:r>
            <a:endParaRPr lang="en-AU"/>
          </a:p>
        </p:txBody>
      </p:sp>
      <p:sp>
        <p:nvSpPr>
          <p:cNvPr id="3" name="Text Placeholder 2"/>
          <p:cNvSpPr>
            <a:spLocks noGrp="1"/>
          </p:cNvSpPr>
          <p:nvPr>
            <p:ph type="body" sz="half" idx="1"/>
          </p:nvPr>
        </p:nvSpPr>
        <p:spPr>
          <a:xfrm>
            <a:off x="2" y="9965309"/>
            <a:ext cx="14209916" cy="235459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quarter" idx="2"/>
          </p:nvPr>
        </p:nvSpPr>
        <p:spPr>
          <a:xfrm>
            <a:off x="14353772" y="9965304"/>
            <a:ext cx="14209916" cy="116943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Content Placeholder 4"/>
          <p:cNvSpPr>
            <a:spLocks noGrp="1"/>
          </p:cNvSpPr>
          <p:nvPr>
            <p:ph sz="quarter" idx="3"/>
          </p:nvPr>
        </p:nvSpPr>
        <p:spPr>
          <a:xfrm>
            <a:off x="14353772" y="21815321"/>
            <a:ext cx="14209916" cy="116959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477325" y="1451654"/>
            <a:ext cx="18886620" cy="4213094"/>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88553" y="27990110"/>
            <a:ext cx="25709117" cy="1068524"/>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2388553" y="18462736"/>
            <a:ext cx="25709117" cy="9527375"/>
          </a:xfrm>
        </p:spPr>
        <p:txBody>
          <a:bodyPr anchor="b"/>
          <a:lstStyle>
            <a:lvl1pPr marL="0" indent="0">
              <a:buNone/>
              <a:defRPr sz="1700"/>
            </a:lvl1pPr>
            <a:lvl2pPr marL="451635" indent="0">
              <a:buNone/>
              <a:defRPr sz="1700"/>
            </a:lvl2pPr>
            <a:lvl3pPr marL="903265" indent="0">
              <a:buNone/>
              <a:defRPr sz="1700"/>
            </a:lvl3pPr>
            <a:lvl4pPr marL="1354900" indent="0">
              <a:buNone/>
              <a:defRPr sz="1300"/>
            </a:lvl4pPr>
            <a:lvl5pPr marL="1806533" indent="0">
              <a:buNone/>
              <a:defRPr sz="1300"/>
            </a:lvl5pPr>
            <a:lvl6pPr marL="2258164" indent="0">
              <a:buNone/>
              <a:defRPr sz="1300"/>
            </a:lvl6pPr>
            <a:lvl7pPr marL="2709798" indent="0">
              <a:buNone/>
              <a:defRPr sz="1300"/>
            </a:lvl7pPr>
            <a:lvl8pPr marL="3161433" indent="0">
              <a:buNone/>
              <a:defRPr sz="1300"/>
            </a:lvl8pPr>
            <a:lvl9pPr marL="3613062" indent="0">
              <a:buNone/>
              <a:defRPr sz="13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477325" y="1451654"/>
            <a:ext cx="18886620" cy="4213094"/>
          </a:xfrm>
        </p:spPr>
        <p:txBody>
          <a:bodyPr/>
          <a:lstStyle/>
          <a:p>
            <a:r>
              <a:rPr lang="en-US"/>
              <a:t>Click to edit Master title style</a:t>
            </a:r>
            <a:endParaRPr lang="en-AU"/>
          </a:p>
        </p:txBody>
      </p:sp>
      <p:sp>
        <p:nvSpPr>
          <p:cNvPr id="3" name="Content Placeholder 2"/>
          <p:cNvSpPr>
            <a:spLocks noGrp="1"/>
          </p:cNvSpPr>
          <p:nvPr>
            <p:ph sz="half" idx="1"/>
          </p:nvPr>
        </p:nvSpPr>
        <p:spPr>
          <a:xfrm>
            <a:off x="2" y="9965309"/>
            <a:ext cx="14209916" cy="23545949"/>
          </a:xfrm>
        </p:spPr>
        <p:txBody>
          <a:bodyPr/>
          <a:lstStyle>
            <a:lvl1pPr>
              <a:defRPr sz="2700"/>
            </a:lvl1pPr>
            <a:lvl2pPr>
              <a:defRPr sz="2100"/>
            </a:lvl2pPr>
            <a:lvl3pPr>
              <a:defRPr sz="17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14353772" y="9965309"/>
            <a:ext cx="14209916" cy="23545949"/>
          </a:xfrm>
        </p:spPr>
        <p:txBody>
          <a:bodyPr/>
          <a:lstStyle>
            <a:lvl1pPr>
              <a:defRPr sz="2700"/>
            </a:lvl1pPr>
            <a:lvl2pPr>
              <a:defRPr sz="2100"/>
            </a:lvl2pPr>
            <a:lvl3pPr>
              <a:defRPr sz="17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948" y="1743603"/>
            <a:ext cx="27221067" cy="2326352"/>
          </a:xfrm>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1511950" y="9751209"/>
            <a:ext cx="13363284" cy="4063002"/>
          </a:xfrm>
        </p:spPr>
        <p:txBody>
          <a:bodyPr anchor="b"/>
          <a:lstStyle>
            <a:lvl1pPr marL="0" indent="0">
              <a:buNone/>
              <a:defRPr sz="2100" b="1"/>
            </a:lvl1pPr>
            <a:lvl2pPr marL="451635" indent="0">
              <a:buNone/>
              <a:defRPr sz="1700" b="1"/>
            </a:lvl2pPr>
            <a:lvl3pPr marL="903265" indent="0">
              <a:buNone/>
              <a:defRPr sz="1700" b="1"/>
            </a:lvl3pPr>
            <a:lvl4pPr marL="1354900" indent="0">
              <a:buNone/>
              <a:defRPr sz="1700" b="1"/>
            </a:lvl4pPr>
            <a:lvl5pPr marL="1806533" indent="0">
              <a:buNone/>
              <a:defRPr sz="1700" b="1"/>
            </a:lvl5pPr>
            <a:lvl6pPr marL="2258164" indent="0">
              <a:buNone/>
              <a:defRPr sz="1700" b="1"/>
            </a:lvl6pPr>
            <a:lvl7pPr marL="2709798" indent="0">
              <a:buNone/>
              <a:defRPr sz="1700" b="1"/>
            </a:lvl7pPr>
            <a:lvl8pPr marL="3161433" indent="0">
              <a:buNone/>
              <a:defRPr sz="1700" b="1"/>
            </a:lvl8pPr>
            <a:lvl9pPr marL="3613062" indent="0">
              <a:buNone/>
              <a:defRPr sz="1700" b="1"/>
            </a:lvl9pPr>
          </a:lstStyle>
          <a:p>
            <a:pPr lvl="0"/>
            <a:r>
              <a:rPr lang="en-US"/>
              <a:t>Click to edit Master text styles</a:t>
            </a:r>
          </a:p>
        </p:txBody>
      </p:sp>
      <p:sp>
        <p:nvSpPr>
          <p:cNvPr id="4" name="Content Placeholder 3"/>
          <p:cNvSpPr>
            <a:spLocks noGrp="1"/>
          </p:cNvSpPr>
          <p:nvPr>
            <p:ph sz="half" idx="2"/>
          </p:nvPr>
        </p:nvSpPr>
        <p:spPr>
          <a:xfrm>
            <a:off x="1511950" y="13814211"/>
            <a:ext cx="13363284" cy="25096540"/>
          </a:xfrm>
        </p:spPr>
        <p:txBody>
          <a:bodyPr/>
          <a:lstStyle>
            <a:lvl1pPr>
              <a:defRPr sz="2100"/>
            </a:lvl1pPr>
            <a:lvl2pPr>
              <a:defRPr sz="1700"/>
            </a:lvl2pPr>
            <a:lvl3pPr>
              <a:defRPr sz="17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15363738" y="9751209"/>
            <a:ext cx="13369278" cy="4063002"/>
          </a:xfrm>
        </p:spPr>
        <p:txBody>
          <a:bodyPr anchor="b"/>
          <a:lstStyle>
            <a:lvl1pPr marL="0" indent="0">
              <a:buNone/>
              <a:defRPr sz="2100" b="1"/>
            </a:lvl1pPr>
            <a:lvl2pPr marL="451635" indent="0">
              <a:buNone/>
              <a:defRPr sz="1700" b="1"/>
            </a:lvl2pPr>
            <a:lvl3pPr marL="903265" indent="0">
              <a:buNone/>
              <a:defRPr sz="1700" b="1"/>
            </a:lvl3pPr>
            <a:lvl4pPr marL="1354900" indent="0">
              <a:buNone/>
              <a:defRPr sz="1700" b="1"/>
            </a:lvl4pPr>
            <a:lvl5pPr marL="1806533" indent="0">
              <a:buNone/>
              <a:defRPr sz="1700" b="1"/>
            </a:lvl5pPr>
            <a:lvl6pPr marL="2258164" indent="0">
              <a:buNone/>
              <a:defRPr sz="1700" b="1"/>
            </a:lvl6pPr>
            <a:lvl7pPr marL="2709798" indent="0">
              <a:buNone/>
              <a:defRPr sz="1700" b="1"/>
            </a:lvl7pPr>
            <a:lvl8pPr marL="3161433" indent="0">
              <a:buNone/>
              <a:defRPr sz="1700" b="1"/>
            </a:lvl8pPr>
            <a:lvl9pPr marL="3613062" indent="0">
              <a:buNone/>
              <a:defRPr sz="1700" b="1"/>
            </a:lvl9pPr>
          </a:lstStyle>
          <a:p>
            <a:pPr lvl="0"/>
            <a:r>
              <a:rPr lang="en-US"/>
              <a:t>Click to edit Master text styles</a:t>
            </a:r>
          </a:p>
        </p:txBody>
      </p:sp>
      <p:sp>
        <p:nvSpPr>
          <p:cNvPr id="6" name="Content Placeholder 5"/>
          <p:cNvSpPr>
            <a:spLocks noGrp="1"/>
          </p:cNvSpPr>
          <p:nvPr>
            <p:ph sz="quarter" idx="4"/>
          </p:nvPr>
        </p:nvSpPr>
        <p:spPr>
          <a:xfrm>
            <a:off x="15363738" y="13814211"/>
            <a:ext cx="13369278" cy="25096540"/>
          </a:xfrm>
        </p:spPr>
        <p:txBody>
          <a:bodyPr/>
          <a:lstStyle>
            <a:lvl1pPr>
              <a:defRPr sz="2100"/>
            </a:lvl1pPr>
            <a:lvl2pPr>
              <a:defRPr sz="1700"/>
            </a:lvl2pPr>
            <a:lvl3pPr>
              <a:defRPr sz="17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477325" y="1451654"/>
            <a:ext cx="18886620" cy="4213094"/>
          </a:xfrm>
        </p:spPr>
        <p:txBody>
          <a:bodyPr/>
          <a:lstStyle/>
          <a:p>
            <a:r>
              <a:rPr lang="en-US"/>
              <a:t>Click to edit Master title style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950" y="1733876"/>
            <a:ext cx="9951285" cy="694184"/>
          </a:xfrm>
        </p:spPr>
        <p:txBody>
          <a:bodyPr/>
          <a:lstStyle>
            <a:lvl1pPr algn="l">
              <a:defRPr sz="1700" b="1"/>
            </a:lvl1pPr>
          </a:lstStyle>
          <a:p>
            <a:r>
              <a:rPr lang="en-US"/>
              <a:t>Click to edit Master title style</a:t>
            </a:r>
            <a:endParaRPr lang="en-AU"/>
          </a:p>
        </p:txBody>
      </p:sp>
      <p:sp>
        <p:nvSpPr>
          <p:cNvPr id="3" name="Content Placeholder 2"/>
          <p:cNvSpPr>
            <a:spLocks noGrp="1"/>
          </p:cNvSpPr>
          <p:nvPr>
            <p:ph idx="1"/>
          </p:nvPr>
        </p:nvSpPr>
        <p:spPr>
          <a:xfrm>
            <a:off x="11824367" y="1733875"/>
            <a:ext cx="16908649" cy="37176874"/>
          </a:xfrm>
        </p:spPr>
        <p:txBody>
          <a:bodyPr/>
          <a:lstStyle>
            <a:lvl1pPr>
              <a:defRPr sz="3000"/>
            </a:lvl1pPr>
            <a:lvl2pPr>
              <a:defRPr sz="2700"/>
            </a:lvl2pPr>
            <a:lvl3pPr>
              <a:defRPr sz="21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1511950" y="9115400"/>
            <a:ext cx="9951285" cy="29795349"/>
          </a:xfrm>
        </p:spPr>
        <p:txBody>
          <a:bodyPr/>
          <a:lstStyle>
            <a:lvl1pPr marL="0" indent="0">
              <a:buNone/>
              <a:defRPr sz="1300"/>
            </a:lvl1pPr>
            <a:lvl2pPr marL="451635" indent="0">
              <a:buNone/>
              <a:defRPr sz="1300"/>
            </a:lvl2pPr>
            <a:lvl3pPr marL="903265" indent="0">
              <a:buNone/>
              <a:defRPr sz="900"/>
            </a:lvl3pPr>
            <a:lvl4pPr marL="1354900" indent="0">
              <a:buNone/>
              <a:defRPr sz="900"/>
            </a:lvl4pPr>
            <a:lvl5pPr marL="1806533" indent="0">
              <a:buNone/>
              <a:defRPr sz="900"/>
            </a:lvl5pPr>
            <a:lvl6pPr marL="2258164" indent="0">
              <a:buNone/>
              <a:defRPr sz="900"/>
            </a:lvl6pPr>
            <a:lvl7pPr marL="2709798" indent="0">
              <a:buNone/>
              <a:defRPr sz="900"/>
            </a:lvl7pPr>
            <a:lvl8pPr marL="3161433" indent="0">
              <a:buNone/>
              <a:defRPr sz="900"/>
            </a:lvl8pPr>
            <a:lvl9pPr marL="3613062"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27917" y="30491171"/>
            <a:ext cx="18147877" cy="694184"/>
          </a:xfrm>
        </p:spPr>
        <p:txBody>
          <a:bodyPr/>
          <a:lstStyle>
            <a:lvl1pPr algn="l">
              <a:defRPr sz="1700" b="1"/>
            </a:lvl1pPr>
          </a:lstStyle>
          <a:p>
            <a:r>
              <a:rPr lang="en-US"/>
              <a:t>Click to edit Master title style</a:t>
            </a:r>
            <a:endParaRPr lang="en-AU"/>
          </a:p>
        </p:txBody>
      </p:sp>
      <p:sp>
        <p:nvSpPr>
          <p:cNvPr id="3" name="Picture Placeholder 2"/>
          <p:cNvSpPr>
            <a:spLocks noGrp="1"/>
          </p:cNvSpPr>
          <p:nvPr>
            <p:ph type="pic" idx="1"/>
          </p:nvPr>
        </p:nvSpPr>
        <p:spPr>
          <a:xfrm>
            <a:off x="5927917" y="3892697"/>
            <a:ext cx="18147877" cy="26134594"/>
          </a:xfrm>
        </p:spPr>
        <p:txBody>
          <a:bodyPr lIns="84305" tIns="42149" rIns="84305" bIns="42149"/>
          <a:lstStyle>
            <a:lvl1pPr marL="0" indent="0">
              <a:buNone/>
              <a:defRPr sz="3000"/>
            </a:lvl1pPr>
            <a:lvl2pPr marL="451635" indent="0">
              <a:buNone/>
              <a:defRPr sz="2700"/>
            </a:lvl2pPr>
            <a:lvl3pPr marL="903265" indent="0">
              <a:buNone/>
              <a:defRPr sz="2100"/>
            </a:lvl3pPr>
            <a:lvl4pPr marL="1354900" indent="0">
              <a:buNone/>
              <a:defRPr sz="1700"/>
            </a:lvl4pPr>
            <a:lvl5pPr marL="1806533" indent="0">
              <a:buNone/>
              <a:defRPr sz="1700"/>
            </a:lvl5pPr>
            <a:lvl6pPr marL="2258164" indent="0">
              <a:buNone/>
              <a:defRPr sz="1700"/>
            </a:lvl6pPr>
            <a:lvl7pPr marL="2709798" indent="0">
              <a:buNone/>
              <a:defRPr sz="1700"/>
            </a:lvl7pPr>
            <a:lvl8pPr marL="3161433" indent="0">
              <a:buNone/>
              <a:defRPr sz="1700"/>
            </a:lvl8pPr>
            <a:lvl9pPr marL="3613062" indent="0">
              <a:buNone/>
              <a:defRPr sz="1700"/>
            </a:lvl9pPr>
          </a:lstStyle>
          <a:p>
            <a:pPr lvl="0"/>
            <a:endParaRPr lang="en-AU" noProof="0"/>
          </a:p>
        </p:txBody>
      </p:sp>
      <p:sp>
        <p:nvSpPr>
          <p:cNvPr id="4" name="Text Placeholder 3"/>
          <p:cNvSpPr>
            <a:spLocks noGrp="1"/>
          </p:cNvSpPr>
          <p:nvPr>
            <p:ph type="body" sz="half" idx="2"/>
          </p:nvPr>
        </p:nvSpPr>
        <p:spPr>
          <a:xfrm>
            <a:off x="5927917" y="34091917"/>
            <a:ext cx="18147877" cy="5110783"/>
          </a:xfrm>
        </p:spPr>
        <p:txBody>
          <a:bodyPr/>
          <a:lstStyle>
            <a:lvl1pPr marL="0" indent="0">
              <a:buNone/>
              <a:defRPr sz="1300"/>
            </a:lvl1pPr>
            <a:lvl2pPr marL="451635" indent="0">
              <a:buNone/>
              <a:defRPr sz="1300"/>
            </a:lvl2pPr>
            <a:lvl3pPr marL="903265" indent="0">
              <a:buNone/>
              <a:defRPr sz="900"/>
            </a:lvl3pPr>
            <a:lvl4pPr marL="1354900" indent="0">
              <a:buNone/>
              <a:defRPr sz="900"/>
            </a:lvl4pPr>
            <a:lvl5pPr marL="1806533" indent="0">
              <a:buNone/>
              <a:defRPr sz="900"/>
            </a:lvl5pPr>
            <a:lvl6pPr marL="2258164" indent="0">
              <a:buNone/>
              <a:defRPr sz="900"/>
            </a:lvl6pPr>
            <a:lvl7pPr marL="2709798" indent="0">
              <a:buNone/>
              <a:defRPr sz="900"/>
            </a:lvl7pPr>
            <a:lvl8pPr marL="3161433" indent="0">
              <a:buNone/>
              <a:defRPr sz="900"/>
            </a:lvl8pPr>
            <a:lvl9pPr marL="3613062"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15000"/>
            <a:lum/>
          </a:blip>
          <a:srcRect/>
          <a:tile tx="0" ty="0" sx="100000" sy="100000" flip="none" algn="tl"/>
        </a:blipFill>
        <a:effectLst/>
      </p:bgPr>
    </p:bg>
    <p:spTree>
      <p:nvGrpSpPr>
        <p:cNvPr id="1" name=""/>
        <p:cNvGrpSpPr/>
        <p:nvPr/>
      </p:nvGrpSpPr>
      <p:grpSpPr>
        <a:xfrm>
          <a:off x="0" y="0"/>
          <a:ext cx="0" cy="0"/>
          <a:chOff x="0" y="0"/>
          <a:chExt cx="0" cy="0"/>
        </a:xfrm>
      </p:grpSpPr>
      <p:sp>
        <p:nvSpPr>
          <p:cNvPr id="1026" name="Rectangle 65"/>
          <p:cNvSpPr>
            <a:spLocks noGrp="1" noChangeArrowheads="1"/>
          </p:cNvSpPr>
          <p:nvPr>
            <p:ph type="title"/>
          </p:nvPr>
        </p:nvSpPr>
        <p:spPr bwMode="auto">
          <a:xfrm>
            <a:off x="7477325" y="1451655"/>
            <a:ext cx="18886620" cy="4105315"/>
          </a:xfrm>
          <a:prstGeom prst="rect">
            <a:avLst/>
          </a:prstGeom>
          <a:noFill/>
          <a:ln w="9525">
            <a:noFill/>
            <a:miter lim="800000"/>
            <a:headEnd/>
            <a:tailEnd/>
          </a:ln>
        </p:spPr>
        <p:txBody>
          <a:bodyPr vert="horz" wrap="square" lIns="421071" tIns="210533" rIns="421071" bIns="210533" numCol="1" anchor="b" anchorCtr="0" compatLnSpc="1">
            <a:prstTxWarp prst="textNoShape">
              <a:avLst/>
            </a:prstTxWarp>
            <a:spAutoFit/>
          </a:bodyPr>
          <a:lstStyle/>
          <a:p>
            <a:pPr lvl="0"/>
            <a:r>
              <a:rPr lang="en-US"/>
              <a:t>Research Group Name</a:t>
            </a:r>
          </a:p>
        </p:txBody>
      </p:sp>
      <p:sp>
        <p:nvSpPr>
          <p:cNvPr id="1027" name="Rectangle 77"/>
          <p:cNvSpPr>
            <a:spLocks noGrp="1" noChangeArrowheads="1"/>
          </p:cNvSpPr>
          <p:nvPr>
            <p:ph type="body" idx="1"/>
          </p:nvPr>
        </p:nvSpPr>
        <p:spPr bwMode="auto">
          <a:xfrm>
            <a:off x="0" y="9973416"/>
            <a:ext cx="28563686" cy="23547571"/>
          </a:xfrm>
          <a:prstGeom prst="rect">
            <a:avLst/>
          </a:prstGeom>
          <a:noFill/>
          <a:ln w="9525">
            <a:noFill/>
            <a:miter lim="800000"/>
            <a:headEnd/>
            <a:tailEnd/>
          </a:ln>
        </p:spPr>
        <p:txBody>
          <a:bodyPr vert="horz" wrap="square" lIns="84216" tIns="42105" rIns="84216" bIns="42105" numCol="1" anchor="t" anchorCtr="0" compatLnSpc="1">
            <a:prstTxWarp prst="textNoShape">
              <a:avLst/>
            </a:prstTxWarp>
          </a:bodyPr>
          <a:lstStyle/>
          <a:p>
            <a:pPr lvl="0"/>
            <a:r>
              <a:rPr lang="en-US"/>
              <a:t>Research Activities</a:t>
            </a:r>
          </a:p>
        </p:txBody>
      </p:sp>
    </p:spTree>
  </p:cSld>
  <p:clrMap bg1="lt1" tx1="dk1" bg2="lt2" tx2="dk2" accent1="accent1" accent2="accent2" accent3="accent3" accent4="accent4" accent5="accent5" accent6="accent6" hlink="hlink" folHlink="folHlink"/>
  <p:sldLayoutIdLst>
    <p:sldLayoutId id="2147483793"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Lst>
  <p:txStyles>
    <p:titleStyle>
      <a:lvl1pPr algn="l" defTabSz="4207403" rtl="0" eaLnBrk="0" fontAlgn="base" hangingPunct="0">
        <a:spcBef>
          <a:spcPct val="0"/>
        </a:spcBef>
        <a:spcAft>
          <a:spcPct val="0"/>
        </a:spcAft>
        <a:defRPr sz="11900" b="1">
          <a:solidFill>
            <a:schemeClr val="tx2"/>
          </a:solidFill>
          <a:latin typeface="+mj-lt"/>
          <a:ea typeface="+mj-ea"/>
          <a:cs typeface="+mj-cs"/>
        </a:defRPr>
      </a:lvl1pPr>
      <a:lvl2pPr algn="l" defTabSz="4207403" rtl="0" eaLnBrk="0" fontAlgn="base" hangingPunct="0">
        <a:spcBef>
          <a:spcPct val="0"/>
        </a:spcBef>
        <a:spcAft>
          <a:spcPct val="0"/>
        </a:spcAft>
        <a:defRPr sz="11900" b="1">
          <a:solidFill>
            <a:schemeClr val="tx2"/>
          </a:solidFill>
          <a:latin typeface="Verdana" pitchFamily="34" charset="0"/>
        </a:defRPr>
      </a:lvl2pPr>
      <a:lvl3pPr algn="l" defTabSz="4207403" rtl="0" eaLnBrk="0" fontAlgn="base" hangingPunct="0">
        <a:spcBef>
          <a:spcPct val="0"/>
        </a:spcBef>
        <a:spcAft>
          <a:spcPct val="0"/>
        </a:spcAft>
        <a:defRPr sz="11900" b="1">
          <a:solidFill>
            <a:schemeClr val="tx2"/>
          </a:solidFill>
          <a:latin typeface="Verdana" pitchFamily="34" charset="0"/>
        </a:defRPr>
      </a:lvl3pPr>
      <a:lvl4pPr algn="l" defTabSz="4207403" rtl="0" eaLnBrk="0" fontAlgn="base" hangingPunct="0">
        <a:spcBef>
          <a:spcPct val="0"/>
        </a:spcBef>
        <a:spcAft>
          <a:spcPct val="0"/>
        </a:spcAft>
        <a:defRPr sz="11900" b="1">
          <a:solidFill>
            <a:schemeClr val="tx2"/>
          </a:solidFill>
          <a:latin typeface="Verdana" pitchFamily="34" charset="0"/>
        </a:defRPr>
      </a:lvl4pPr>
      <a:lvl5pPr algn="l" defTabSz="4207403" rtl="0" eaLnBrk="0" fontAlgn="base" hangingPunct="0">
        <a:spcBef>
          <a:spcPct val="0"/>
        </a:spcBef>
        <a:spcAft>
          <a:spcPct val="0"/>
        </a:spcAft>
        <a:defRPr sz="11900" b="1">
          <a:solidFill>
            <a:schemeClr val="tx2"/>
          </a:solidFill>
          <a:latin typeface="Verdana" pitchFamily="34" charset="0"/>
        </a:defRPr>
      </a:lvl5pPr>
      <a:lvl6pPr marL="451635" algn="l" defTabSz="4215243" rtl="0" fontAlgn="base">
        <a:spcBef>
          <a:spcPct val="0"/>
        </a:spcBef>
        <a:spcAft>
          <a:spcPct val="0"/>
        </a:spcAft>
        <a:defRPr sz="11900" b="1">
          <a:solidFill>
            <a:schemeClr val="tx2"/>
          </a:solidFill>
          <a:latin typeface="Verdana" pitchFamily="34" charset="0"/>
        </a:defRPr>
      </a:lvl6pPr>
      <a:lvl7pPr marL="903265" algn="l" defTabSz="4215243" rtl="0" fontAlgn="base">
        <a:spcBef>
          <a:spcPct val="0"/>
        </a:spcBef>
        <a:spcAft>
          <a:spcPct val="0"/>
        </a:spcAft>
        <a:defRPr sz="11900" b="1">
          <a:solidFill>
            <a:schemeClr val="tx2"/>
          </a:solidFill>
          <a:latin typeface="Verdana" pitchFamily="34" charset="0"/>
        </a:defRPr>
      </a:lvl7pPr>
      <a:lvl8pPr marL="1354900" algn="l" defTabSz="4215243" rtl="0" fontAlgn="base">
        <a:spcBef>
          <a:spcPct val="0"/>
        </a:spcBef>
        <a:spcAft>
          <a:spcPct val="0"/>
        </a:spcAft>
        <a:defRPr sz="11900" b="1">
          <a:solidFill>
            <a:schemeClr val="tx2"/>
          </a:solidFill>
          <a:latin typeface="Verdana" pitchFamily="34" charset="0"/>
        </a:defRPr>
      </a:lvl8pPr>
      <a:lvl9pPr marL="1806533" algn="l" defTabSz="4215243" rtl="0" fontAlgn="base">
        <a:spcBef>
          <a:spcPct val="0"/>
        </a:spcBef>
        <a:spcAft>
          <a:spcPct val="0"/>
        </a:spcAft>
        <a:defRPr sz="11900" b="1">
          <a:solidFill>
            <a:schemeClr val="tx2"/>
          </a:solidFill>
          <a:latin typeface="Verdana" pitchFamily="34" charset="0"/>
        </a:defRPr>
      </a:lvl9pPr>
    </p:titleStyle>
    <p:bodyStyle>
      <a:lvl1pPr marL="1580716" indent="-1580716" algn="l" defTabSz="4207403" rtl="0" eaLnBrk="0" fontAlgn="base" hangingPunct="0">
        <a:spcBef>
          <a:spcPct val="20000"/>
        </a:spcBef>
        <a:spcAft>
          <a:spcPct val="0"/>
        </a:spcAft>
        <a:buClr>
          <a:schemeClr val="folHlink"/>
        </a:buClr>
        <a:buSzPct val="75000"/>
        <a:buFont typeface="Wingdings" pitchFamily="2" charset="2"/>
        <a:buChar char="n"/>
        <a:defRPr sz="3000">
          <a:solidFill>
            <a:schemeClr val="tx1"/>
          </a:solidFill>
          <a:latin typeface="+mn-lt"/>
          <a:ea typeface="+mn-ea"/>
          <a:cs typeface="+mn-cs"/>
        </a:defRPr>
      </a:lvl1pPr>
      <a:lvl2pPr marL="3424883" indent="-1317261" algn="l" defTabSz="4207403" rtl="0" eaLnBrk="0" fontAlgn="base" hangingPunct="0">
        <a:spcBef>
          <a:spcPct val="20000"/>
        </a:spcBef>
        <a:spcAft>
          <a:spcPct val="0"/>
        </a:spcAft>
        <a:buClr>
          <a:schemeClr val="folHlink"/>
        </a:buClr>
        <a:buSzPct val="70000"/>
        <a:buFont typeface="Wingdings" pitchFamily="2" charset="2"/>
        <a:buChar char="n"/>
        <a:defRPr sz="6600">
          <a:solidFill>
            <a:schemeClr val="tx1"/>
          </a:solidFill>
          <a:latin typeface="+mn-lt"/>
        </a:defRPr>
      </a:lvl2pPr>
      <a:lvl3pPr marL="5262781" indent="-1055377" algn="l" defTabSz="4207403" rtl="0" eaLnBrk="0" fontAlgn="base" hangingPunct="0">
        <a:spcBef>
          <a:spcPct val="20000"/>
        </a:spcBef>
        <a:spcAft>
          <a:spcPct val="0"/>
        </a:spcAft>
        <a:buClr>
          <a:schemeClr val="tx2"/>
        </a:buClr>
        <a:buChar char="•"/>
        <a:defRPr sz="5700">
          <a:solidFill>
            <a:schemeClr val="tx1"/>
          </a:solidFill>
          <a:latin typeface="+mn-lt"/>
        </a:defRPr>
      </a:lvl3pPr>
      <a:lvl4pPr marL="7376672" indent="-1053811" algn="l" defTabSz="4207403" rtl="0" eaLnBrk="0" fontAlgn="base" hangingPunct="0">
        <a:spcBef>
          <a:spcPct val="20000"/>
        </a:spcBef>
        <a:spcAft>
          <a:spcPct val="0"/>
        </a:spcAft>
        <a:buClr>
          <a:schemeClr val="hlink"/>
        </a:buClr>
        <a:buChar char="•"/>
        <a:defRPr sz="4900">
          <a:solidFill>
            <a:schemeClr val="tx1"/>
          </a:solidFill>
          <a:latin typeface="+mn-lt"/>
        </a:defRPr>
      </a:lvl4pPr>
      <a:lvl5pPr marL="9478020" indent="-1053811" algn="l" defTabSz="4207403" rtl="0" eaLnBrk="0" fontAlgn="base" hangingPunct="0">
        <a:spcBef>
          <a:spcPct val="20000"/>
        </a:spcBef>
        <a:spcAft>
          <a:spcPct val="0"/>
        </a:spcAft>
        <a:buClr>
          <a:schemeClr val="tx1"/>
        </a:buClr>
        <a:buSzPct val="85000"/>
        <a:buChar char="•"/>
        <a:defRPr sz="3600">
          <a:solidFill>
            <a:schemeClr val="tx1"/>
          </a:solidFill>
          <a:latin typeface="+mn-lt"/>
        </a:defRPr>
      </a:lvl5pPr>
      <a:lvl6pPr marL="9935927" indent="-1053811" algn="l" defTabSz="4215243" rtl="0" fontAlgn="base">
        <a:spcBef>
          <a:spcPct val="20000"/>
        </a:spcBef>
        <a:spcAft>
          <a:spcPct val="0"/>
        </a:spcAft>
        <a:buClr>
          <a:schemeClr val="tx1"/>
        </a:buClr>
        <a:buSzPct val="85000"/>
        <a:buChar char="•"/>
        <a:defRPr sz="3600">
          <a:solidFill>
            <a:schemeClr val="tx1"/>
          </a:solidFill>
          <a:latin typeface="+mn-lt"/>
        </a:defRPr>
      </a:lvl6pPr>
      <a:lvl7pPr marL="10387562" indent="-1053811" algn="l" defTabSz="4215243" rtl="0" fontAlgn="base">
        <a:spcBef>
          <a:spcPct val="20000"/>
        </a:spcBef>
        <a:spcAft>
          <a:spcPct val="0"/>
        </a:spcAft>
        <a:buClr>
          <a:schemeClr val="tx1"/>
        </a:buClr>
        <a:buSzPct val="85000"/>
        <a:buChar char="•"/>
        <a:defRPr sz="3600">
          <a:solidFill>
            <a:schemeClr val="tx1"/>
          </a:solidFill>
          <a:latin typeface="+mn-lt"/>
        </a:defRPr>
      </a:lvl7pPr>
      <a:lvl8pPr marL="10839191" indent="-1053811" algn="l" defTabSz="4215243" rtl="0" fontAlgn="base">
        <a:spcBef>
          <a:spcPct val="20000"/>
        </a:spcBef>
        <a:spcAft>
          <a:spcPct val="0"/>
        </a:spcAft>
        <a:buClr>
          <a:schemeClr val="tx1"/>
        </a:buClr>
        <a:buSzPct val="85000"/>
        <a:buChar char="•"/>
        <a:defRPr sz="3600">
          <a:solidFill>
            <a:schemeClr val="tx1"/>
          </a:solidFill>
          <a:latin typeface="+mn-lt"/>
        </a:defRPr>
      </a:lvl8pPr>
      <a:lvl9pPr marL="11290826" indent="-1053811" algn="l" defTabSz="4215243" rtl="0" fontAlgn="base">
        <a:spcBef>
          <a:spcPct val="20000"/>
        </a:spcBef>
        <a:spcAft>
          <a:spcPct val="0"/>
        </a:spcAft>
        <a:buClr>
          <a:schemeClr val="tx1"/>
        </a:buClr>
        <a:buSzPct val="85000"/>
        <a:buChar char="•"/>
        <a:defRPr sz="3600">
          <a:solidFill>
            <a:schemeClr val="tx1"/>
          </a:solidFill>
          <a:latin typeface="+mn-lt"/>
        </a:defRPr>
      </a:lvl9pPr>
    </p:bodyStyle>
    <p:otherStyle>
      <a:defPPr>
        <a:defRPr lang="en-US"/>
      </a:defPPr>
      <a:lvl1pPr marL="0" algn="l" defTabSz="903265" rtl="0" eaLnBrk="1" latinLnBrk="0" hangingPunct="1">
        <a:defRPr sz="1700" kern="1200">
          <a:solidFill>
            <a:schemeClr val="tx1"/>
          </a:solidFill>
          <a:latin typeface="+mn-lt"/>
          <a:ea typeface="+mn-ea"/>
          <a:cs typeface="+mn-cs"/>
        </a:defRPr>
      </a:lvl1pPr>
      <a:lvl2pPr marL="451635" algn="l" defTabSz="903265" rtl="0" eaLnBrk="1" latinLnBrk="0" hangingPunct="1">
        <a:defRPr sz="1700" kern="1200">
          <a:solidFill>
            <a:schemeClr val="tx1"/>
          </a:solidFill>
          <a:latin typeface="+mn-lt"/>
          <a:ea typeface="+mn-ea"/>
          <a:cs typeface="+mn-cs"/>
        </a:defRPr>
      </a:lvl2pPr>
      <a:lvl3pPr marL="903265" algn="l" defTabSz="903265" rtl="0" eaLnBrk="1" latinLnBrk="0" hangingPunct="1">
        <a:defRPr sz="1700" kern="1200">
          <a:solidFill>
            <a:schemeClr val="tx1"/>
          </a:solidFill>
          <a:latin typeface="+mn-lt"/>
          <a:ea typeface="+mn-ea"/>
          <a:cs typeface="+mn-cs"/>
        </a:defRPr>
      </a:lvl3pPr>
      <a:lvl4pPr marL="1354900" algn="l" defTabSz="903265" rtl="0" eaLnBrk="1" latinLnBrk="0" hangingPunct="1">
        <a:defRPr sz="1700" kern="1200">
          <a:solidFill>
            <a:schemeClr val="tx1"/>
          </a:solidFill>
          <a:latin typeface="+mn-lt"/>
          <a:ea typeface="+mn-ea"/>
          <a:cs typeface="+mn-cs"/>
        </a:defRPr>
      </a:lvl4pPr>
      <a:lvl5pPr marL="1806533" algn="l" defTabSz="903265" rtl="0" eaLnBrk="1" latinLnBrk="0" hangingPunct="1">
        <a:defRPr sz="1700" kern="1200">
          <a:solidFill>
            <a:schemeClr val="tx1"/>
          </a:solidFill>
          <a:latin typeface="+mn-lt"/>
          <a:ea typeface="+mn-ea"/>
          <a:cs typeface="+mn-cs"/>
        </a:defRPr>
      </a:lvl5pPr>
      <a:lvl6pPr marL="2258164" algn="l" defTabSz="903265" rtl="0" eaLnBrk="1" latinLnBrk="0" hangingPunct="1">
        <a:defRPr sz="1700" kern="1200">
          <a:solidFill>
            <a:schemeClr val="tx1"/>
          </a:solidFill>
          <a:latin typeface="+mn-lt"/>
          <a:ea typeface="+mn-ea"/>
          <a:cs typeface="+mn-cs"/>
        </a:defRPr>
      </a:lvl6pPr>
      <a:lvl7pPr marL="2709798" algn="l" defTabSz="903265" rtl="0" eaLnBrk="1" latinLnBrk="0" hangingPunct="1">
        <a:defRPr sz="1700" kern="1200">
          <a:solidFill>
            <a:schemeClr val="tx1"/>
          </a:solidFill>
          <a:latin typeface="+mn-lt"/>
          <a:ea typeface="+mn-ea"/>
          <a:cs typeface="+mn-cs"/>
        </a:defRPr>
      </a:lvl7pPr>
      <a:lvl8pPr marL="3161433" algn="l" defTabSz="903265" rtl="0" eaLnBrk="1" latinLnBrk="0" hangingPunct="1">
        <a:defRPr sz="1700" kern="1200">
          <a:solidFill>
            <a:schemeClr val="tx1"/>
          </a:solidFill>
          <a:latin typeface="+mn-lt"/>
          <a:ea typeface="+mn-ea"/>
          <a:cs typeface="+mn-cs"/>
        </a:defRPr>
      </a:lvl8pPr>
      <a:lvl9pPr marL="3613062" algn="l" defTabSz="90326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ounded Rectangle 48"/>
          <p:cNvSpPr>
            <a:spLocks noChangeArrowheads="1"/>
          </p:cNvSpPr>
          <p:nvPr/>
        </p:nvSpPr>
        <p:spPr bwMode="auto">
          <a:xfrm>
            <a:off x="771076" y="20918785"/>
            <a:ext cx="28736307" cy="14473608"/>
          </a:xfrm>
          <a:prstGeom prst="roundRect">
            <a:avLst>
              <a:gd name="adj" fmla="val 3947"/>
            </a:avLst>
          </a:prstGeom>
          <a:solidFill>
            <a:schemeClr val="accent1">
              <a:alpha val="80000"/>
            </a:schemeClr>
          </a:solidFill>
          <a:ln w="9525" algn="ctr">
            <a:solidFill>
              <a:schemeClr val="tx1"/>
            </a:solidFill>
            <a:miter lim="800000"/>
            <a:headEnd/>
            <a:tailEnd/>
          </a:ln>
        </p:spPr>
        <p:txBody>
          <a:bodyPr wrap="none" lIns="90326" tIns="45165" rIns="90326" bIns="45165"/>
          <a:lstStyle/>
          <a:p>
            <a:endParaRPr lang="en-AU" dirty="0"/>
          </a:p>
        </p:txBody>
      </p:sp>
      <p:sp>
        <p:nvSpPr>
          <p:cNvPr id="183" name="Rounded Rectangle 48"/>
          <p:cNvSpPr>
            <a:spLocks noChangeArrowheads="1"/>
          </p:cNvSpPr>
          <p:nvPr/>
        </p:nvSpPr>
        <p:spPr bwMode="auto">
          <a:xfrm>
            <a:off x="618677" y="6949233"/>
            <a:ext cx="14287030" cy="12601400"/>
          </a:xfrm>
          <a:prstGeom prst="roundRect">
            <a:avLst>
              <a:gd name="adj" fmla="val 3947"/>
            </a:avLst>
          </a:prstGeom>
          <a:solidFill>
            <a:schemeClr val="accent1">
              <a:alpha val="80000"/>
            </a:schemeClr>
          </a:solidFill>
          <a:ln w="9525" algn="ctr">
            <a:solidFill>
              <a:schemeClr val="tx1"/>
            </a:solidFill>
            <a:miter lim="800000"/>
            <a:headEnd/>
            <a:tailEnd/>
          </a:ln>
        </p:spPr>
        <p:txBody>
          <a:bodyPr wrap="none" lIns="90326" tIns="45165" rIns="90326" bIns="45165"/>
          <a:lstStyle/>
          <a:p>
            <a:endParaRPr lang="en-AU" dirty="0"/>
          </a:p>
        </p:txBody>
      </p:sp>
      <p:sp>
        <p:nvSpPr>
          <p:cNvPr id="3079" name="Rectangle 14"/>
          <p:cNvSpPr>
            <a:spLocks noGrp="1" noChangeArrowheads="1"/>
          </p:cNvSpPr>
          <p:nvPr>
            <p:ph type="title"/>
          </p:nvPr>
        </p:nvSpPr>
        <p:spPr>
          <a:xfrm>
            <a:off x="0" y="2361648"/>
            <a:ext cx="30243463" cy="1419233"/>
          </a:xfrm>
        </p:spPr>
        <p:txBody>
          <a:bodyPr/>
          <a:lstStyle/>
          <a:p>
            <a:pPr algn="ctr" eaLnBrk="1" hangingPunct="1">
              <a:lnSpc>
                <a:spcPts val="9000"/>
              </a:lnSpc>
              <a:spcBef>
                <a:spcPts val="600"/>
              </a:spcBef>
              <a:defRPr/>
            </a:pPr>
            <a:r>
              <a:rPr lang="en-US" sz="4400" cap="small" dirty="0">
                <a:solidFill>
                  <a:srgbClr val="0070C0"/>
                </a:solidFill>
                <a:effectLst>
                  <a:outerShdw blurRad="38100" dist="38100" dir="2700000" algn="tl">
                    <a:srgbClr val="000000">
                      <a:alpha val="43137"/>
                    </a:srgbClr>
                  </a:outerShdw>
                </a:effectLst>
                <a:latin typeface="Arial" pitchFamily="34" charset="0"/>
                <a:cs typeface="Arial" pitchFamily="34" charset="0"/>
              </a:rPr>
              <a:t>ISDAIOT 2020</a:t>
            </a:r>
          </a:p>
        </p:txBody>
      </p:sp>
      <p:sp>
        <p:nvSpPr>
          <p:cNvPr id="3080" name="Rectangle 125"/>
          <p:cNvSpPr>
            <a:spLocks noChangeArrowheads="1"/>
          </p:cNvSpPr>
          <p:nvPr/>
        </p:nvSpPr>
        <p:spPr bwMode="auto">
          <a:xfrm>
            <a:off x="0" y="3554884"/>
            <a:ext cx="30243463" cy="1810173"/>
          </a:xfrm>
          <a:prstGeom prst="rect">
            <a:avLst/>
          </a:prstGeom>
          <a:noFill/>
          <a:ln w="9525">
            <a:noFill/>
            <a:miter lim="800000"/>
            <a:headEnd/>
            <a:tailEnd/>
          </a:ln>
        </p:spPr>
        <p:txBody>
          <a:bodyPr wrap="square" lIns="421071" tIns="210533" rIns="421071" bIns="210533" anchor="b">
            <a:spAutoFit/>
          </a:bodyPr>
          <a:lstStyle/>
          <a:p>
            <a:pPr algn="ctr" eaLnBrk="1" hangingPunct="1">
              <a:spcBef>
                <a:spcPct val="50000"/>
              </a:spcBef>
              <a:defRPr/>
            </a:pPr>
            <a:r>
              <a:rPr lang="en-US" sz="4000" dirty="0">
                <a:solidFill>
                  <a:schemeClr val="accent4"/>
                </a:solidFill>
                <a:latin typeface="Arial" pitchFamily="34" charset="0"/>
                <a:cs typeface="Arial" pitchFamily="34" charset="0"/>
              </a:rPr>
              <a:t>Presenter: 	</a:t>
            </a:r>
          </a:p>
          <a:p>
            <a:pPr algn="ctr" eaLnBrk="1" hangingPunct="1">
              <a:spcBef>
                <a:spcPts val="1200"/>
              </a:spcBef>
              <a:defRPr/>
            </a:pPr>
            <a:r>
              <a:rPr lang="en-US" sz="4000" dirty="0">
                <a:solidFill>
                  <a:schemeClr val="accent4"/>
                </a:solidFill>
                <a:latin typeface="Arial" pitchFamily="34" charset="0"/>
                <a:cs typeface="Arial" pitchFamily="34" charset="0"/>
              </a:rPr>
              <a:t>Presenter’s affiliation goes here</a:t>
            </a:r>
          </a:p>
        </p:txBody>
      </p:sp>
      <p:sp>
        <p:nvSpPr>
          <p:cNvPr id="3076" name="Rectangle 128"/>
          <p:cNvSpPr>
            <a:spLocks noChangeArrowheads="1"/>
          </p:cNvSpPr>
          <p:nvPr/>
        </p:nvSpPr>
        <p:spPr bwMode="blackGray">
          <a:xfrm>
            <a:off x="691255" y="5637893"/>
            <a:ext cx="28816129" cy="145976"/>
          </a:xfrm>
          <a:prstGeom prst="rect">
            <a:avLst/>
          </a:prstGeom>
          <a:solidFill>
            <a:srgbClr val="540000"/>
          </a:solidFill>
          <a:ln w="15875" cap="rnd" cmpd="dbl">
            <a:solidFill>
              <a:srgbClr val="CC99FF"/>
            </a:solidFill>
            <a:miter lim="800000"/>
            <a:headEnd/>
            <a:tailEnd/>
          </a:ln>
          <a:effectLst>
            <a:innerShdw blurRad="266700" dist="685800" dir="21540000">
              <a:srgbClr val="000099">
                <a:alpha val="46000"/>
              </a:srgbClr>
            </a:innerShdw>
          </a:effectLst>
          <a:scene3d>
            <a:camera prst="orthographicFront">
              <a:rot lat="0" lon="0" rev="0"/>
            </a:camera>
            <a:lightRig rig="threePt" dir="t"/>
          </a:scene3d>
          <a:sp3d>
            <a:bevelT/>
            <a:bevelB/>
          </a:sp3d>
        </p:spPr>
        <p:txBody>
          <a:bodyPr wrap="none" lIns="90233" tIns="45117" rIns="90233" bIns="45117" anchor="ctr"/>
          <a:lstStyle/>
          <a:p>
            <a:pPr defTabSz="900131">
              <a:defRPr/>
            </a:pPr>
            <a:endParaRPr lang="en-AU" dirty="0"/>
          </a:p>
        </p:txBody>
      </p:sp>
      <p:grpSp>
        <p:nvGrpSpPr>
          <p:cNvPr id="49" name="Group 48"/>
          <p:cNvGrpSpPr/>
          <p:nvPr/>
        </p:nvGrpSpPr>
        <p:grpSpPr>
          <a:xfrm rot="5400000">
            <a:off x="21951209" y="-766905"/>
            <a:ext cx="814652" cy="14185576"/>
            <a:chOff x="15907669" y="7592346"/>
            <a:chExt cx="3521138" cy="7443646"/>
          </a:xfrm>
          <a:solidFill>
            <a:srgbClr val="CC0000"/>
          </a:solidFill>
        </p:grpSpPr>
        <p:sp>
          <p:nvSpPr>
            <p:cNvPr id="50" name="Rounded Rectangle 49"/>
            <p:cNvSpPr/>
            <p:nvPr/>
          </p:nvSpPr>
          <p:spPr bwMode="auto">
            <a:xfrm>
              <a:off x="16005577" y="7592346"/>
              <a:ext cx="3423230" cy="7443646"/>
            </a:xfrm>
            <a:prstGeom prst="roundRect">
              <a:avLst>
                <a:gd name="adj" fmla="val 50000"/>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wrap="none"/>
            <a:lstStyle/>
            <a:p>
              <a:pPr>
                <a:defRPr/>
              </a:pPr>
              <a:endParaRPr lang="en-AU" dirty="0"/>
            </a:p>
          </p:txBody>
        </p:sp>
        <p:sp>
          <p:nvSpPr>
            <p:cNvPr id="3095" name="TextBox 17"/>
            <p:cNvSpPr txBox="1">
              <a:spLocks noChangeArrowheads="1"/>
            </p:cNvSpPr>
            <p:nvPr/>
          </p:nvSpPr>
          <p:spPr bwMode="auto">
            <a:xfrm rot="16200000">
              <a:off x="14066994" y="9661665"/>
              <a:ext cx="7007076" cy="3325726"/>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square">
              <a:spAutoFit/>
            </a:bodyPr>
            <a:lstStyle/>
            <a:p>
              <a:endParaRPr lang="en-AU" sz="4400" b="1" dirty="0">
                <a:solidFill>
                  <a:schemeClr val="accent1"/>
                </a:solidFill>
              </a:endParaRPr>
            </a:p>
          </p:txBody>
        </p:sp>
      </p:grpSp>
      <p:sp>
        <p:nvSpPr>
          <p:cNvPr id="3236" name="AutoShape 132"/>
          <p:cNvSpPr>
            <a:spLocks noChangeAspect="1" noChangeArrowheads="1"/>
          </p:cNvSpPr>
          <p:nvPr/>
        </p:nvSpPr>
        <p:spPr bwMode="auto">
          <a:xfrm>
            <a:off x="17160394" y="18766046"/>
            <a:ext cx="6068771" cy="3868368"/>
          </a:xfrm>
          <a:prstGeom prst="rect">
            <a:avLst/>
          </a:prstGeom>
          <a:noFill/>
          <a:ln w="9525">
            <a:noFill/>
            <a:miter lim="800000"/>
            <a:headEnd/>
            <a:tailEnd/>
          </a:ln>
        </p:spPr>
        <p:txBody>
          <a:bodyPr lIns="90326" tIns="45165" rIns="90326" bIns="45165"/>
          <a:lstStyle/>
          <a:p>
            <a:endParaRPr lang="en-AU" dirty="0"/>
          </a:p>
        </p:txBody>
      </p:sp>
      <p:sp>
        <p:nvSpPr>
          <p:cNvPr id="76" name="Rounded Rectangle 48"/>
          <p:cNvSpPr>
            <a:spLocks noChangeArrowheads="1"/>
          </p:cNvSpPr>
          <p:nvPr/>
        </p:nvSpPr>
        <p:spPr bwMode="auto">
          <a:xfrm>
            <a:off x="648123" y="37048577"/>
            <a:ext cx="28803200" cy="5976664"/>
          </a:xfrm>
          <a:prstGeom prst="roundRect">
            <a:avLst>
              <a:gd name="adj" fmla="val 3947"/>
            </a:avLst>
          </a:prstGeom>
          <a:solidFill>
            <a:schemeClr val="accent1">
              <a:alpha val="80000"/>
            </a:schemeClr>
          </a:solidFill>
          <a:ln w="9525" algn="ctr">
            <a:solidFill>
              <a:schemeClr val="tx1"/>
            </a:solidFill>
            <a:miter lim="800000"/>
            <a:headEnd/>
            <a:tailEnd/>
          </a:ln>
        </p:spPr>
        <p:txBody>
          <a:bodyPr wrap="none" lIns="90326" tIns="45165" rIns="90326" bIns="45165"/>
          <a:lstStyle/>
          <a:p>
            <a:endParaRPr lang="en-AU" dirty="0"/>
          </a:p>
        </p:txBody>
      </p:sp>
      <p:grpSp>
        <p:nvGrpSpPr>
          <p:cNvPr id="87" name="Group 86"/>
          <p:cNvGrpSpPr/>
          <p:nvPr/>
        </p:nvGrpSpPr>
        <p:grpSpPr>
          <a:xfrm>
            <a:off x="691254" y="5869113"/>
            <a:ext cx="14214453" cy="7998069"/>
            <a:chOff x="691254" y="6121361"/>
            <a:chExt cx="9454165" cy="8637917"/>
          </a:xfrm>
        </p:grpSpPr>
        <p:grpSp>
          <p:nvGrpSpPr>
            <p:cNvPr id="74" name="Group 73"/>
            <p:cNvGrpSpPr/>
            <p:nvPr/>
          </p:nvGrpSpPr>
          <p:grpSpPr>
            <a:xfrm>
              <a:off x="691254" y="6121361"/>
              <a:ext cx="9454165" cy="933225"/>
              <a:chOff x="739565" y="6161268"/>
              <a:chExt cx="9454165" cy="933225"/>
            </a:xfrm>
          </p:grpSpPr>
          <p:sp>
            <p:nvSpPr>
              <p:cNvPr id="70" name="Rounded Rectangle 69"/>
              <p:cNvSpPr/>
              <p:nvPr/>
            </p:nvSpPr>
            <p:spPr bwMode="auto">
              <a:xfrm rot="5400000">
                <a:off x="5036039" y="1936802"/>
                <a:ext cx="861217" cy="9454165"/>
              </a:xfrm>
              <a:prstGeom prst="roundRect">
                <a:avLst>
                  <a:gd name="adj" fmla="val 50000"/>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wrap="none"/>
              <a:lstStyle/>
              <a:p>
                <a:pPr>
                  <a:defRPr/>
                </a:pPr>
                <a:endParaRPr lang="en-AU" dirty="0">
                  <a:ln>
                    <a:solidFill>
                      <a:srgbClr val="FF0000"/>
                    </a:solidFill>
                  </a:ln>
                  <a:solidFill>
                    <a:srgbClr val="00B050"/>
                  </a:solidFill>
                  <a:latin typeface="Calibri" pitchFamily="34" charset="0"/>
                </a:endParaRPr>
              </a:p>
            </p:txBody>
          </p:sp>
          <p:sp>
            <p:nvSpPr>
              <p:cNvPr id="3090" name="TextBox 17"/>
              <p:cNvSpPr txBox="1">
                <a:spLocks noChangeArrowheads="1"/>
              </p:cNvSpPr>
              <p:nvPr/>
            </p:nvSpPr>
            <p:spPr bwMode="auto">
              <a:xfrm>
                <a:off x="1096756" y="6161268"/>
                <a:ext cx="8953295" cy="829787"/>
              </a:xfrm>
              <a:prstGeom prst="rect">
                <a:avLst/>
              </a:prstGeom>
              <a:noFill/>
              <a:ln w="9525">
                <a:noFill/>
                <a:miter lim="800000"/>
                <a:headEnd/>
                <a:tailEnd/>
              </a:ln>
            </p:spPr>
            <p:txBody>
              <a:bodyPr wrap="square" lIns="90326" tIns="45165" rIns="90326" bIns="45165">
                <a:spAutoFit/>
              </a:bodyPr>
              <a:lstStyle/>
              <a:p>
                <a:r>
                  <a:rPr lang="en-AU" sz="4400" b="1" dirty="0">
                    <a:ln>
                      <a:solidFill>
                        <a:srgbClr val="FF0000"/>
                      </a:solidFill>
                    </a:ln>
                    <a:solidFill>
                      <a:schemeClr val="accent5"/>
                    </a:solidFill>
                  </a:rPr>
                  <a:t>1. INTRODUCTION</a:t>
                </a:r>
                <a:endParaRPr lang="en-AU" sz="4400" dirty="0">
                  <a:ln>
                    <a:solidFill>
                      <a:srgbClr val="FF0000"/>
                    </a:solidFill>
                  </a:ln>
                  <a:solidFill>
                    <a:schemeClr val="accent5"/>
                  </a:solidFill>
                </a:endParaRPr>
              </a:p>
            </p:txBody>
          </p:sp>
        </p:grpSp>
        <p:sp>
          <p:nvSpPr>
            <p:cNvPr id="60" name="TextBox 59"/>
            <p:cNvSpPr txBox="1"/>
            <p:nvPr/>
          </p:nvSpPr>
          <p:spPr>
            <a:xfrm>
              <a:off x="806247" y="7364616"/>
              <a:ext cx="9195493" cy="7394662"/>
            </a:xfrm>
            <a:prstGeom prst="rect">
              <a:avLst/>
            </a:prstGeom>
            <a:noFill/>
          </p:spPr>
          <p:txBody>
            <a:bodyPr wrap="square" lIns="90326" tIns="45165" rIns="90326" bIns="45165" rtlCol="0">
              <a:spAutoFit/>
            </a:bodyPr>
            <a:lstStyle/>
            <a:p>
              <a:pPr algn="just">
                <a:spcAft>
                  <a:spcPts val="600"/>
                </a:spcAft>
              </a:pPr>
              <a:r>
                <a:rPr lang="en-US" sz="4000" b="1" dirty="0"/>
                <a:t>Introduction</a:t>
              </a:r>
            </a:p>
            <a:p>
              <a:pPr algn="just"/>
              <a:r>
                <a:rPr lang="en-US" sz="2400" dirty="0"/>
                <a:t>This is a templet example, which can be used for poster presentation, and we encourage everyone to use this template. However you are welcome to design your own. </a:t>
              </a:r>
              <a:r>
                <a:rPr lang="en-US" sz="2400" dirty="0" smtClean="0"/>
                <a:t>Note that the </a:t>
              </a:r>
              <a:r>
                <a:rPr lang="en-US" sz="2400" dirty="0"/>
                <a:t>number of sections </a:t>
              </a:r>
              <a:r>
                <a:rPr lang="en-US" sz="2400" dirty="0" smtClean="0"/>
                <a:t>and titles might </a:t>
              </a:r>
              <a:r>
                <a:rPr lang="en-US" sz="2400" dirty="0"/>
                <a:t>be different in yours, depending on the topic and how you are going to cover. You are welcome to use one font for headers and one font for content, or just keep one font for the whole. Font size </a:t>
              </a:r>
              <a:r>
                <a:rPr lang="en-US" sz="2400" dirty="0" smtClean="0"/>
                <a:t>can be between 24-40 and is recommended. For headings for sections you can use 40 or 44. </a:t>
              </a:r>
            </a:p>
            <a:p>
              <a:pPr algn="just"/>
              <a:endParaRPr lang="en-US" sz="3200" b="1" dirty="0"/>
            </a:p>
            <a:p>
              <a:pPr algn="just">
                <a:spcBef>
                  <a:spcPts val="0"/>
                </a:spcBef>
                <a:spcAft>
                  <a:spcPts val="600"/>
                </a:spcAft>
              </a:pPr>
              <a:r>
                <a:rPr lang="en-US" sz="4000" b="1" dirty="0"/>
                <a:t>Literature Review</a:t>
              </a:r>
            </a:p>
            <a:p>
              <a:pPr algn="just"/>
              <a:r>
                <a:rPr lang="en-US" sz="3200" dirty="0" smtClean="0"/>
                <a:t>Topics including</a:t>
              </a:r>
              <a:r>
                <a:rPr lang="en-US" sz="3200" dirty="0"/>
                <a:t>, but not limited to, introduction, literature review and business problem to be solved etc. can be presented here.</a:t>
              </a:r>
            </a:p>
            <a:p>
              <a:pPr algn="just"/>
              <a:endParaRPr lang="en-US" sz="3200" b="1" dirty="0"/>
            </a:p>
            <a:p>
              <a:pPr algn="just">
                <a:spcAft>
                  <a:spcPts val="600"/>
                </a:spcAft>
              </a:pPr>
              <a:r>
                <a:rPr lang="en-US" sz="4000" b="1" dirty="0"/>
                <a:t>Business Question</a:t>
              </a:r>
            </a:p>
            <a:p>
              <a:pPr algn="just"/>
              <a:endParaRPr lang="en-US" sz="3200" b="1" dirty="0"/>
            </a:p>
          </p:txBody>
        </p:sp>
      </p:grpSp>
      <p:sp>
        <p:nvSpPr>
          <p:cNvPr id="184" name="Rounded Rectangle 48"/>
          <p:cNvSpPr>
            <a:spLocks noChangeArrowheads="1"/>
          </p:cNvSpPr>
          <p:nvPr/>
        </p:nvSpPr>
        <p:spPr bwMode="auto">
          <a:xfrm>
            <a:off x="15337755" y="6949233"/>
            <a:ext cx="14113567" cy="12601400"/>
          </a:xfrm>
          <a:prstGeom prst="roundRect">
            <a:avLst>
              <a:gd name="adj" fmla="val 3947"/>
            </a:avLst>
          </a:prstGeom>
          <a:solidFill>
            <a:schemeClr val="accent1">
              <a:alpha val="80000"/>
            </a:schemeClr>
          </a:solidFill>
          <a:ln w="9525" algn="ctr">
            <a:solidFill>
              <a:schemeClr val="tx1"/>
            </a:solidFill>
            <a:miter lim="800000"/>
            <a:headEnd/>
            <a:tailEnd/>
          </a:ln>
        </p:spPr>
        <p:txBody>
          <a:bodyPr wrap="none" lIns="90326" tIns="45165" rIns="90326" bIns="45165"/>
          <a:lstStyle/>
          <a:p>
            <a:endParaRPr lang="en-AU" dirty="0"/>
          </a:p>
        </p:txBody>
      </p:sp>
      <p:grpSp>
        <p:nvGrpSpPr>
          <p:cNvPr id="84" name="Group 83"/>
          <p:cNvGrpSpPr/>
          <p:nvPr/>
        </p:nvGrpSpPr>
        <p:grpSpPr>
          <a:xfrm>
            <a:off x="648123" y="5869113"/>
            <a:ext cx="28803198" cy="30747418"/>
            <a:chOff x="701161" y="3132193"/>
            <a:chExt cx="23082645" cy="17360948"/>
          </a:xfrm>
        </p:grpSpPr>
        <p:sp>
          <p:nvSpPr>
            <p:cNvPr id="57" name="Rounded Rectangle 56"/>
            <p:cNvSpPr/>
            <p:nvPr/>
          </p:nvSpPr>
          <p:spPr bwMode="auto">
            <a:xfrm rot="5400000">
              <a:off x="11998536" y="8707870"/>
              <a:ext cx="487896" cy="23082645"/>
            </a:xfrm>
            <a:prstGeom prst="roundRect">
              <a:avLst>
                <a:gd name="adj" fmla="val 50000"/>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wrap="none"/>
            <a:lstStyle/>
            <a:p>
              <a:pPr>
                <a:defRPr/>
              </a:pPr>
              <a:endParaRPr lang="en-AU" dirty="0">
                <a:latin typeface="Calibri" pitchFamily="34" charset="0"/>
              </a:endParaRPr>
            </a:p>
          </p:txBody>
        </p:sp>
        <p:sp>
          <p:nvSpPr>
            <p:cNvPr id="54" name="TextBox 17"/>
            <p:cNvSpPr txBox="1">
              <a:spLocks noChangeArrowheads="1"/>
            </p:cNvSpPr>
            <p:nvPr/>
          </p:nvSpPr>
          <p:spPr bwMode="auto">
            <a:xfrm>
              <a:off x="12819551" y="3132193"/>
              <a:ext cx="10560880" cy="433818"/>
            </a:xfrm>
            <a:prstGeom prst="rect">
              <a:avLst/>
            </a:prstGeom>
            <a:noFill/>
            <a:ln w="9525">
              <a:noFill/>
              <a:miter lim="800000"/>
              <a:headEnd/>
              <a:tailEnd/>
            </a:ln>
          </p:spPr>
          <p:txBody>
            <a:bodyPr wrap="square" lIns="90326" tIns="45165" rIns="90326" bIns="45165">
              <a:spAutoFit/>
            </a:bodyPr>
            <a:lstStyle/>
            <a:p>
              <a:r>
                <a:rPr lang="en-AU" sz="4400" b="1" dirty="0">
                  <a:ln>
                    <a:solidFill>
                      <a:srgbClr val="FF0000"/>
                    </a:solidFill>
                  </a:ln>
                  <a:solidFill>
                    <a:schemeClr val="accent5"/>
                  </a:solidFill>
                </a:rPr>
                <a:t>2. RESEARCH MOTIVATIONS</a:t>
              </a:r>
            </a:p>
          </p:txBody>
        </p:sp>
      </p:grpSp>
      <p:grpSp>
        <p:nvGrpSpPr>
          <p:cNvPr id="95" name="Group 94"/>
          <p:cNvGrpSpPr/>
          <p:nvPr/>
        </p:nvGrpSpPr>
        <p:grpSpPr>
          <a:xfrm rot="5400000">
            <a:off x="14652123" y="5891480"/>
            <a:ext cx="795204" cy="28803200"/>
            <a:chOff x="15737972" y="7673545"/>
            <a:chExt cx="3668335" cy="7449793"/>
          </a:xfrm>
          <a:solidFill>
            <a:srgbClr val="CC0000"/>
          </a:solidFill>
        </p:grpSpPr>
        <p:sp>
          <p:nvSpPr>
            <p:cNvPr id="97" name="Rounded Rectangle 96"/>
            <p:cNvSpPr/>
            <p:nvPr/>
          </p:nvSpPr>
          <p:spPr bwMode="auto">
            <a:xfrm>
              <a:off x="15737972" y="7673545"/>
              <a:ext cx="3653558" cy="7449793"/>
            </a:xfrm>
            <a:prstGeom prst="roundRect">
              <a:avLst>
                <a:gd name="adj" fmla="val 50000"/>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wrap="none"/>
            <a:lstStyle/>
            <a:p>
              <a:pPr>
                <a:defRPr/>
              </a:pPr>
              <a:endParaRPr lang="en-AU" dirty="0">
                <a:ln>
                  <a:solidFill>
                    <a:srgbClr val="FF0000"/>
                  </a:solidFill>
                </a:ln>
                <a:solidFill>
                  <a:schemeClr val="accent5"/>
                </a:solidFill>
              </a:endParaRPr>
            </a:p>
          </p:txBody>
        </p:sp>
        <p:sp>
          <p:nvSpPr>
            <p:cNvPr id="98" name="TextBox 17"/>
            <p:cNvSpPr txBox="1">
              <a:spLocks noChangeArrowheads="1"/>
            </p:cNvSpPr>
            <p:nvPr/>
          </p:nvSpPr>
          <p:spPr bwMode="auto">
            <a:xfrm rot="16200000">
              <a:off x="14378859" y="9928270"/>
              <a:ext cx="6505408" cy="3549488"/>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square">
              <a:spAutoFit/>
            </a:bodyPr>
            <a:lstStyle/>
            <a:p>
              <a:r>
                <a:rPr lang="en-AU" sz="4400" b="1" dirty="0">
                  <a:ln>
                    <a:solidFill>
                      <a:srgbClr val="FF0000"/>
                    </a:solidFill>
                  </a:ln>
                  <a:solidFill>
                    <a:schemeClr val="accent5"/>
                  </a:solidFill>
                </a:rPr>
                <a:t>3. METHODOLOGY, EXPERIMENTS …</a:t>
              </a:r>
            </a:p>
          </p:txBody>
        </p:sp>
      </p:grpSp>
      <p:sp>
        <p:nvSpPr>
          <p:cNvPr id="117" name="AutoShape 3"/>
          <p:cNvSpPr>
            <a:spLocks noChangeAspect="1" noChangeArrowheads="1"/>
          </p:cNvSpPr>
          <p:nvPr/>
        </p:nvSpPr>
        <p:spPr bwMode="auto">
          <a:xfrm>
            <a:off x="15050293" y="29498185"/>
            <a:ext cx="13987701" cy="6786610"/>
          </a:xfrm>
          <a:prstGeom prst="rect">
            <a:avLst/>
          </a:prstGeom>
          <a:noFill/>
        </p:spPr>
        <p:txBody>
          <a:bodyPr vert="horz" wrap="square" lIns="91440" tIns="45720" rIns="91440" bIns="45720" numCol="1" anchor="t" anchorCtr="0" compatLnSpc="1">
            <a:prstTxWarp prst="textNoShape">
              <a:avLst/>
            </a:prstTxWarp>
          </a:bodyPr>
          <a:lstStyle/>
          <a:p>
            <a:endParaRPr lang="en-AU" dirty="0"/>
          </a:p>
        </p:txBody>
      </p:sp>
      <p:sp>
        <p:nvSpPr>
          <p:cNvPr id="241" name="TextBox 17"/>
          <p:cNvSpPr txBox="1">
            <a:spLocks noChangeArrowheads="1"/>
          </p:cNvSpPr>
          <p:nvPr/>
        </p:nvSpPr>
        <p:spPr bwMode="auto">
          <a:xfrm>
            <a:off x="1224187" y="35775080"/>
            <a:ext cx="25151916" cy="769441"/>
          </a:xfrm>
          <a:prstGeom prst="rect">
            <a:avLst/>
          </a:prstGeom>
          <a:noFill/>
          <a:ln w="9525">
            <a:noFill/>
            <a:miter lim="800000"/>
            <a:headEnd/>
            <a:tailEnd/>
          </a:ln>
        </p:spPr>
        <p:txBody>
          <a:bodyPr wrap="square">
            <a:spAutoFit/>
          </a:bodyPr>
          <a:lstStyle/>
          <a:p>
            <a:r>
              <a:rPr lang="en-AU" sz="4400" b="1" dirty="0">
                <a:ln>
                  <a:solidFill>
                    <a:srgbClr val="FF0000"/>
                  </a:solidFill>
                </a:ln>
                <a:solidFill>
                  <a:schemeClr val="accent1"/>
                </a:solidFill>
              </a:rPr>
              <a:t>4. FUTURE WORK/RECOMMENDATION?CONCLUSION …</a:t>
            </a:r>
          </a:p>
        </p:txBody>
      </p:sp>
      <p:sp>
        <p:nvSpPr>
          <p:cNvPr id="12" name="TextBox 11"/>
          <p:cNvSpPr txBox="1"/>
          <p:nvPr/>
        </p:nvSpPr>
        <p:spPr>
          <a:xfrm>
            <a:off x="1296196" y="37840665"/>
            <a:ext cx="27741798" cy="3539430"/>
          </a:xfrm>
          <a:prstGeom prst="rect">
            <a:avLst/>
          </a:prstGeom>
          <a:noFill/>
        </p:spPr>
        <p:txBody>
          <a:bodyPr wrap="square" rtlCol="0">
            <a:spAutoFit/>
          </a:bodyPr>
          <a:lstStyle/>
          <a:p>
            <a:pPr marL="571500" indent="-571500">
              <a:buFont typeface="Wingdings" panose="05000000000000000000" pitchFamily="2" charset="2"/>
              <a:buChar char="Ø"/>
            </a:pPr>
            <a:r>
              <a:rPr lang="en-US" sz="3200" dirty="0"/>
              <a:t>Highlight important things here including finding. It is your choice to design your poster in a way that you believe it should be</a:t>
            </a:r>
            <a:r>
              <a:rPr lang="en-US" sz="3200" dirty="0" smtClean="0"/>
              <a:t>.</a:t>
            </a:r>
          </a:p>
          <a:p>
            <a:pPr marL="571500" indent="-571500">
              <a:buFont typeface="Wingdings" panose="05000000000000000000" pitchFamily="2" charset="2"/>
              <a:buChar char="Ø"/>
            </a:pPr>
            <a:endParaRPr lang="en-US" sz="3200" dirty="0"/>
          </a:p>
          <a:p>
            <a:pPr marL="571500" indent="-571500">
              <a:buFont typeface="Wingdings" panose="05000000000000000000" pitchFamily="2" charset="2"/>
              <a:buChar char="Ø"/>
            </a:pPr>
            <a:r>
              <a:rPr lang="en-US" sz="3200" dirty="0" smtClean="0"/>
              <a:t>You can add references and acknowledgment here.</a:t>
            </a:r>
          </a:p>
          <a:p>
            <a:pPr marL="571500" indent="-571500">
              <a:buFont typeface="Wingdings" panose="05000000000000000000" pitchFamily="2" charset="2"/>
              <a:buChar char="Ø"/>
            </a:pPr>
            <a:endParaRPr lang="en-US" sz="3200" dirty="0"/>
          </a:p>
          <a:p>
            <a:pPr marL="571500" indent="-571500">
              <a:buFont typeface="Wingdings" panose="05000000000000000000" pitchFamily="2" charset="2"/>
              <a:buChar char="Ø"/>
            </a:pPr>
            <a:r>
              <a:rPr lang="en-US" sz="3200" dirty="0" smtClean="0"/>
              <a:t>One page for poster is accepted, and you are welcome to use any font size between 24-40 to cover your research.</a:t>
            </a:r>
          </a:p>
          <a:p>
            <a:pPr marL="571500" indent="-571500">
              <a:buFont typeface="Wingdings" panose="05000000000000000000" pitchFamily="2" charset="2"/>
              <a:buChar char="Ø"/>
            </a:pPr>
            <a:endParaRPr lang="en-US" sz="3200" dirty="0"/>
          </a:p>
          <a:p>
            <a:pPr marL="571500" indent="-571500">
              <a:buFont typeface="Wingdings" panose="05000000000000000000" pitchFamily="2" charset="2"/>
              <a:buChar char="Ø"/>
            </a:pPr>
            <a:endParaRPr lang="en-AU" sz="3200" dirty="0"/>
          </a:p>
        </p:txBody>
      </p:sp>
      <p:pic>
        <p:nvPicPr>
          <p:cNvPr id="1027" name="Picture 3" descr="C:\Users\Admin\Downloads\ieee_vic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309" y="233312"/>
            <a:ext cx="6985558" cy="1027288"/>
          </a:xfrm>
          <a:prstGeom prst="rect">
            <a:avLst/>
          </a:prstGeom>
          <a:noFill/>
          <a:extLst>
            <a:ext uri="{909E8E84-426E-40DD-AFC4-6F175D3DCCD1}">
              <a14:hiddenFill xmlns:a14="http://schemas.microsoft.com/office/drawing/2010/main">
                <a:solidFill>
                  <a:srgbClr val="FFFFFF"/>
                </a:solidFill>
              </a14:hiddenFill>
            </a:ext>
          </a:extLst>
        </p:spPr>
      </p:pic>
      <p:sp>
        <p:nvSpPr>
          <p:cNvPr id="63" name="TextBox 62"/>
          <p:cNvSpPr txBox="1"/>
          <p:nvPr/>
        </p:nvSpPr>
        <p:spPr>
          <a:xfrm>
            <a:off x="15481770" y="7172675"/>
            <a:ext cx="13825536" cy="2060982"/>
          </a:xfrm>
          <a:prstGeom prst="rect">
            <a:avLst/>
          </a:prstGeom>
          <a:noFill/>
        </p:spPr>
        <p:txBody>
          <a:bodyPr wrap="square" lIns="90326" tIns="45165" rIns="90326" bIns="45165" rtlCol="0">
            <a:spAutoFit/>
          </a:bodyPr>
          <a:lstStyle/>
          <a:p>
            <a:pPr algn="just"/>
            <a:r>
              <a:rPr lang="en-US" sz="3200" b="1" dirty="0"/>
              <a:t>Topics including, but not limited to, research motivation and how it benefits industry, community, society or any specific domain can be included here. You are welcome to add any number of visualization to make it more readable.</a:t>
            </a:r>
            <a:endParaRPr lang="en-AU" sz="3200" dirty="0"/>
          </a:p>
        </p:txBody>
      </p:sp>
      <p:sp>
        <p:nvSpPr>
          <p:cNvPr id="64" name="TextBox 63"/>
          <p:cNvSpPr txBox="1"/>
          <p:nvPr/>
        </p:nvSpPr>
        <p:spPr>
          <a:xfrm>
            <a:off x="950522" y="21084505"/>
            <a:ext cx="13825536" cy="1768594"/>
          </a:xfrm>
          <a:prstGeom prst="rect">
            <a:avLst/>
          </a:prstGeom>
          <a:noFill/>
        </p:spPr>
        <p:txBody>
          <a:bodyPr wrap="square" lIns="90326" tIns="45165" rIns="90326" bIns="45165" rtlCol="0">
            <a:spAutoFit/>
          </a:bodyPr>
          <a:lstStyle/>
          <a:p>
            <a:pPr algn="just">
              <a:spcAft>
                <a:spcPts val="600"/>
              </a:spcAft>
            </a:pPr>
            <a:r>
              <a:rPr lang="en-US" sz="4000" b="1" dirty="0"/>
              <a:t>Methodology</a:t>
            </a:r>
            <a:endParaRPr lang="en-US" sz="3200" b="1" dirty="0"/>
          </a:p>
          <a:p>
            <a:pPr algn="just"/>
            <a:r>
              <a:rPr lang="en-US" sz="3200" dirty="0"/>
              <a:t>Here you can present your methodology, ideas or solution to a specific problem. </a:t>
            </a:r>
            <a:endParaRPr lang="en-AU" sz="3200" dirty="0"/>
          </a:p>
        </p:txBody>
      </p:sp>
      <p:sp>
        <p:nvSpPr>
          <p:cNvPr id="65" name="TextBox 64"/>
          <p:cNvSpPr txBox="1"/>
          <p:nvPr/>
        </p:nvSpPr>
        <p:spPr>
          <a:xfrm>
            <a:off x="15481770" y="21084504"/>
            <a:ext cx="13825536" cy="4723249"/>
          </a:xfrm>
          <a:prstGeom prst="rect">
            <a:avLst/>
          </a:prstGeom>
          <a:noFill/>
        </p:spPr>
        <p:txBody>
          <a:bodyPr wrap="square" lIns="90326" tIns="45165" rIns="90326" bIns="45165" rtlCol="0">
            <a:spAutoFit/>
          </a:bodyPr>
          <a:lstStyle/>
          <a:p>
            <a:pPr algn="just">
              <a:spcAft>
                <a:spcPts val="600"/>
              </a:spcAft>
            </a:pPr>
            <a:r>
              <a:rPr lang="en-US" sz="4000" b="1" dirty="0"/>
              <a:t>Discussion</a:t>
            </a:r>
          </a:p>
          <a:p>
            <a:pPr algn="just"/>
            <a:r>
              <a:rPr lang="en-US" sz="3200" dirty="0"/>
              <a:t>Discussion on numerical results … Your poster can also be a kind of survey poster, where challenges in the literature can be discussed. </a:t>
            </a:r>
          </a:p>
          <a:p>
            <a:pPr algn="just"/>
            <a:endParaRPr lang="en-US" sz="3200" dirty="0"/>
          </a:p>
          <a:p>
            <a:pPr algn="just"/>
            <a:endParaRPr lang="en-US" sz="3200" dirty="0"/>
          </a:p>
          <a:p>
            <a:pPr algn="just"/>
            <a:endParaRPr lang="en-US" sz="3200" dirty="0"/>
          </a:p>
          <a:p>
            <a:pPr algn="just"/>
            <a:r>
              <a:rPr lang="en-US" sz="3200" dirty="0"/>
              <a:t>Please note that this only a template and presentation and headings for your poster can be quite different.</a:t>
            </a:r>
            <a:endParaRPr lang="en-AU" sz="3200" dirty="0"/>
          </a:p>
        </p:txBody>
      </p:sp>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698013" y="175996"/>
            <a:ext cx="5185358" cy="21110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698013" y="2500859"/>
            <a:ext cx="2881102" cy="2377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1104" y="1573226"/>
            <a:ext cx="5941051" cy="13435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5" name="Rectangle 14"/>
          <p:cNvSpPr txBox="1">
            <a:spLocks noChangeArrowheads="1"/>
          </p:cNvSpPr>
          <p:nvPr/>
        </p:nvSpPr>
        <p:spPr bwMode="auto">
          <a:xfrm>
            <a:off x="0" y="621786"/>
            <a:ext cx="30243463" cy="1430903"/>
          </a:xfrm>
          <a:prstGeom prst="rect">
            <a:avLst/>
          </a:prstGeom>
          <a:noFill/>
          <a:ln w="9525">
            <a:noFill/>
            <a:miter lim="800000"/>
            <a:headEnd/>
            <a:tailEnd/>
          </a:ln>
        </p:spPr>
        <p:txBody>
          <a:bodyPr vert="horz" wrap="square" lIns="421071" tIns="210533" rIns="421071" bIns="210533" numCol="1" anchor="b" anchorCtr="0" compatLnSpc="1">
            <a:prstTxWarp prst="textNoShape">
              <a:avLst/>
            </a:prstTxWarp>
            <a:spAutoFit/>
          </a:bodyPr>
          <a:lstStyle>
            <a:lvl1pPr algn="l" defTabSz="4207403" rtl="0" eaLnBrk="0" fontAlgn="base" hangingPunct="0">
              <a:spcBef>
                <a:spcPct val="0"/>
              </a:spcBef>
              <a:spcAft>
                <a:spcPct val="0"/>
              </a:spcAft>
              <a:defRPr sz="11900" b="1">
                <a:solidFill>
                  <a:schemeClr val="tx2"/>
                </a:solidFill>
                <a:latin typeface="+mj-lt"/>
                <a:ea typeface="+mj-ea"/>
                <a:cs typeface="+mj-cs"/>
              </a:defRPr>
            </a:lvl1pPr>
            <a:lvl2pPr algn="l" defTabSz="4207403" rtl="0" eaLnBrk="0" fontAlgn="base" hangingPunct="0">
              <a:spcBef>
                <a:spcPct val="0"/>
              </a:spcBef>
              <a:spcAft>
                <a:spcPct val="0"/>
              </a:spcAft>
              <a:defRPr sz="11900" b="1">
                <a:solidFill>
                  <a:schemeClr val="tx2"/>
                </a:solidFill>
                <a:latin typeface="Verdana" pitchFamily="34" charset="0"/>
              </a:defRPr>
            </a:lvl2pPr>
            <a:lvl3pPr algn="l" defTabSz="4207403" rtl="0" eaLnBrk="0" fontAlgn="base" hangingPunct="0">
              <a:spcBef>
                <a:spcPct val="0"/>
              </a:spcBef>
              <a:spcAft>
                <a:spcPct val="0"/>
              </a:spcAft>
              <a:defRPr sz="11900" b="1">
                <a:solidFill>
                  <a:schemeClr val="tx2"/>
                </a:solidFill>
                <a:latin typeface="Verdana" pitchFamily="34" charset="0"/>
              </a:defRPr>
            </a:lvl3pPr>
            <a:lvl4pPr algn="l" defTabSz="4207403" rtl="0" eaLnBrk="0" fontAlgn="base" hangingPunct="0">
              <a:spcBef>
                <a:spcPct val="0"/>
              </a:spcBef>
              <a:spcAft>
                <a:spcPct val="0"/>
              </a:spcAft>
              <a:defRPr sz="11900" b="1">
                <a:solidFill>
                  <a:schemeClr val="tx2"/>
                </a:solidFill>
                <a:latin typeface="Verdana" pitchFamily="34" charset="0"/>
              </a:defRPr>
            </a:lvl4pPr>
            <a:lvl5pPr algn="l" defTabSz="4207403" rtl="0" eaLnBrk="0" fontAlgn="base" hangingPunct="0">
              <a:spcBef>
                <a:spcPct val="0"/>
              </a:spcBef>
              <a:spcAft>
                <a:spcPct val="0"/>
              </a:spcAft>
              <a:defRPr sz="11900" b="1">
                <a:solidFill>
                  <a:schemeClr val="tx2"/>
                </a:solidFill>
                <a:latin typeface="Verdana" pitchFamily="34" charset="0"/>
              </a:defRPr>
            </a:lvl5pPr>
            <a:lvl6pPr marL="451635" algn="l" defTabSz="4215243" rtl="0" fontAlgn="base">
              <a:spcBef>
                <a:spcPct val="0"/>
              </a:spcBef>
              <a:spcAft>
                <a:spcPct val="0"/>
              </a:spcAft>
              <a:defRPr sz="11900" b="1">
                <a:solidFill>
                  <a:schemeClr val="tx2"/>
                </a:solidFill>
                <a:latin typeface="Verdana" pitchFamily="34" charset="0"/>
              </a:defRPr>
            </a:lvl6pPr>
            <a:lvl7pPr marL="903265" algn="l" defTabSz="4215243" rtl="0" fontAlgn="base">
              <a:spcBef>
                <a:spcPct val="0"/>
              </a:spcBef>
              <a:spcAft>
                <a:spcPct val="0"/>
              </a:spcAft>
              <a:defRPr sz="11900" b="1">
                <a:solidFill>
                  <a:schemeClr val="tx2"/>
                </a:solidFill>
                <a:latin typeface="Verdana" pitchFamily="34" charset="0"/>
              </a:defRPr>
            </a:lvl7pPr>
            <a:lvl8pPr marL="1354900" algn="l" defTabSz="4215243" rtl="0" fontAlgn="base">
              <a:spcBef>
                <a:spcPct val="0"/>
              </a:spcBef>
              <a:spcAft>
                <a:spcPct val="0"/>
              </a:spcAft>
              <a:defRPr sz="11900" b="1">
                <a:solidFill>
                  <a:schemeClr val="tx2"/>
                </a:solidFill>
                <a:latin typeface="Verdana" pitchFamily="34" charset="0"/>
              </a:defRPr>
            </a:lvl8pPr>
            <a:lvl9pPr marL="1806533" algn="l" defTabSz="4215243" rtl="0" fontAlgn="base">
              <a:spcBef>
                <a:spcPct val="0"/>
              </a:spcBef>
              <a:spcAft>
                <a:spcPct val="0"/>
              </a:spcAft>
              <a:defRPr sz="11900" b="1">
                <a:solidFill>
                  <a:schemeClr val="tx2"/>
                </a:solidFill>
                <a:latin typeface="Verdana" pitchFamily="34" charset="0"/>
              </a:defRPr>
            </a:lvl9pPr>
          </a:lstStyle>
          <a:p>
            <a:pPr algn="ctr" eaLnBrk="1" hangingPunct="1">
              <a:lnSpc>
                <a:spcPts val="9000"/>
              </a:lnSpc>
              <a:spcBef>
                <a:spcPts val="600"/>
              </a:spcBef>
              <a:defRPr/>
            </a:pPr>
            <a:r>
              <a:rPr lang="en-US" sz="4800" kern="0" cap="small" dirty="0">
                <a:solidFill>
                  <a:srgbClr val="0070C0"/>
                </a:solidFill>
                <a:effectLst>
                  <a:outerShdw blurRad="38100" dist="38100" dir="2700000" algn="tl">
                    <a:srgbClr val="000000">
                      <a:alpha val="43137"/>
                    </a:srgbClr>
                  </a:outerShdw>
                </a:effectLst>
                <a:latin typeface="Arial" pitchFamily="34" charset="0"/>
                <a:cs typeface="Arial" pitchFamily="34" charset="0"/>
              </a:rPr>
              <a:t>Title of poster</a:t>
            </a:r>
          </a:p>
        </p:txBody>
      </p:sp>
    </p:spTree>
  </p:cSld>
  <p:clrMapOvr>
    <a:masterClrMapping/>
  </p:clrMapOvr>
</p:sld>
</file>

<file path=ppt/theme/theme1.xml><?xml version="1.0" encoding="utf-8"?>
<a:theme xmlns:a="http://schemas.openxmlformats.org/drawingml/2006/main" name="Bold Stripes">
  <a:themeElements>
    <a:clrScheme name="Bold Stripes 5">
      <a:dk1>
        <a:srgbClr val="000000"/>
      </a:dk1>
      <a:lt1>
        <a:srgbClr val="EAEAEA"/>
      </a:lt1>
      <a:dk2>
        <a:srgbClr val="6600FF"/>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
      <a:clrScheme name="Bold Stripes 5">
        <a:dk1>
          <a:srgbClr val="000000"/>
        </a:dk1>
        <a:lt1>
          <a:srgbClr val="EAEAEA"/>
        </a:lt1>
        <a:dk2>
          <a:srgbClr val="6600FF"/>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themeOverride>
</file>

<file path=docProps/app.xml><?xml version="1.0" encoding="utf-8"?>
<Properties xmlns="http://schemas.openxmlformats.org/officeDocument/2006/extended-properties" xmlns:vt="http://schemas.openxmlformats.org/officeDocument/2006/docPropsVTypes">
  <Template/>
  <TotalTime>13696</TotalTime>
  <Words>319</Words>
  <Application>Microsoft Office PowerPoint</Application>
  <PresentationFormat>Custom</PresentationFormat>
  <Paragraphs>30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Bold Stripes</vt:lpstr>
      <vt:lpstr>ISDAIOT 2020</vt:lpstr>
    </vt:vector>
  </TitlesOfParts>
  <Company>UNSW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 poster</dc:title>
  <dc:creator>AchLeen</dc:creator>
  <cp:lastModifiedBy>Admin</cp:lastModifiedBy>
  <cp:revision>759</cp:revision>
  <cp:lastPrinted>2015-09-29T00:08:03Z</cp:lastPrinted>
  <dcterms:created xsi:type="dcterms:W3CDTF">2004-08-17T05:05:09Z</dcterms:created>
  <dcterms:modified xsi:type="dcterms:W3CDTF">2020-09-26T12:16:45Z</dcterms:modified>
</cp:coreProperties>
</file>