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8" r:id="rId2"/>
    <p:sldId id="285" r:id="rId3"/>
    <p:sldId id="286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D1C"/>
    <a:srgbClr val="0066A1"/>
    <a:srgbClr val="004578"/>
    <a:srgbClr val="CC0033"/>
    <a:srgbClr val="017277"/>
    <a:srgbClr val="007452"/>
    <a:srgbClr val="658D1B"/>
    <a:srgbClr val="EE7422"/>
    <a:srgbClr val="843380"/>
    <a:srgbClr val="6C1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5"/>
    <p:restoredTop sz="94658"/>
  </p:normalViewPr>
  <p:slideViewPr>
    <p:cSldViewPr snapToGrid="0" snapToObjects="1">
      <p:cViewPr varScale="1">
        <p:scale>
          <a:sx n="114" d="100"/>
          <a:sy n="114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549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21D6AE-66C3-AF41-B51C-A46017F81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E8A59-2964-2546-BBDF-F34090D88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EAFB-B641-E849-8FE7-3A230DD7211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C77E2-1EFD-AE4F-B656-D3CB550042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CF70F-415E-4C46-9A55-13D34EC6C3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28C2B-CFA7-E34A-988A-599AB938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utterstock_123800800_GREEN_368.png">
            <a:extLst>
              <a:ext uri="{FF2B5EF4-FFF2-40B4-BE49-F238E27FC236}">
                <a16:creationId xmlns:a16="http://schemas.microsoft.com/office/drawing/2014/main" id="{6C338820-D3FA-6D4A-94D4-D56BF5D59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lang="en-US" dirty="0">
                <a:effectLst/>
              </a:rPr>
              <a:t>Subtitle here — Delete this slide and use the next slide shown if you would like to edit the cover slide imagery.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1D72372-CDC5-114F-AD5B-CD3EA809D6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9143986" cy="5116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52B3998-B65E-F94E-A0B7-7C96CBE870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235CF-F17E-F440-9604-9D4BC82C5A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56115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72E15C-302D-DF4F-9FA7-9247A98080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28800" y="656115"/>
            <a:ext cx="1828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2FD71-B245-9947-9AAB-1F58C1C4CC5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7600" y="656115"/>
            <a:ext cx="18288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EA8C12-4057-C542-93D4-F6F53C3F10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6400" y="656115"/>
            <a:ext cx="18288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1D4447-0975-2543-84FD-737973FAB9D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0" y="65611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ditable Imagery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utterstock_123800800_GREEN_368.png">
            <a:extLst>
              <a:ext uri="{FF2B5EF4-FFF2-40B4-BE49-F238E27FC236}">
                <a16:creationId xmlns:a16="http://schemas.microsoft.com/office/drawing/2014/main" id="{6C338820-D3FA-6D4A-94D4-D56BF5D59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C0097D-5F65-7645-A2BB-015056BB7E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52463"/>
            <a:ext cx="1828800" cy="18288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C259DA1-93DC-574F-861E-628F6AC00D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57600" y="652463"/>
            <a:ext cx="1828800" cy="18288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003A422B-25BA-C842-827B-4326025CE4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86400" y="652463"/>
            <a:ext cx="1828800" cy="18288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2A4746B-00E8-BB49-8136-B20C952F6CE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5200" y="652463"/>
            <a:ext cx="1828800" cy="182880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1D72372-CDC5-114F-AD5B-CD3EA809D6B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" y="0"/>
            <a:ext cx="9143986" cy="5116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52B3998-B65E-F94E-A0B7-7C96CBE8703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1F2E1AB-3350-C44E-A040-52CB35DF2B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28800" y="652463"/>
            <a:ext cx="1828800" cy="18288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4769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23800800_GREEN_368.png">
            <a:extLst>
              <a:ext uri="{FF2B5EF4-FFF2-40B4-BE49-F238E27FC236}">
                <a16:creationId xmlns:a16="http://schemas.microsoft.com/office/drawing/2014/main" id="{398C72A7-2931-BA42-ADF5-5C94B5F25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10BDD-A320-EA47-8E8C-F26696CCFB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" y="0"/>
            <a:ext cx="9143986" cy="511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29E09-0AC7-C348-A146-F34F493B1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478475-AE14-4B46-8296-D5861B59885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9143986" cy="511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DE4C00-AD3D-C74A-B448-1B3B2873C2B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flipH="1" flipV="1">
            <a:off x="7" y="4638352"/>
            <a:ext cx="9143986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63" r:id="rId3"/>
    <p:sldLayoutId id="2147483662" r:id="rId4"/>
    <p:sldLayoutId id="2147483675" r:id="rId5"/>
    <p:sldLayoutId id="2147483664" r:id="rId6"/>
    <p:sldLayoutId id="2147483674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80" r:id="rId14"/>
    <p:sldLayoutId id="2147483682" r:id="rId15"/>
    <p:sldLayoutId id="2147483681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75BD1C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B30C3-C847-6847-AA61-25FBEB4D544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C6C86A-11C6-4172-BDC2-EB0828723DB3}"/>
              </a:ext>
            </a:extLst>
          </p:cNvPr>
          <p:cNvGrpSpPr/>
          <p:nvPr/>
        </p:nvGrpSpPr>
        <p:grpSpPr>
          <a:xfrm>
            <a:off x="0" y="155805"/>
            <a:ext cx="8903402" cy="601569"/>
            <a:chOff x="0" y="155805"/>
            <a:chExt cx="8903402" cy="6015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FF9D7E-716C-46B1-836F-D60C701AC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805"/>
              <a:ext cx="1662113" cy="6015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88D958-2B41-4E48-989D-D47D97212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9412" y="228776"/>
              <a:ext cx="1433412" cy="4500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AE8681-9247-4B9C-9BE1-531DC9663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976" y="234096"/>
              <a:ext cx="1105653" cy="4100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8BF15C-6A32-43A7-90BB-F83889CAE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7929" y="234096"/>
              <a:ext cx="1265473" cy="410078"/>
            </a:xfrm>
            <a:prstGeom prst="rect">
              <a:avLst/>
            </a:prstGeom>
          </p:spPr>
        </p:pic>
      </p:grpSp>
      <p:pic>
        <p:nvPicPr>
          <p:cNvPr id="13" name="Google Shape;141;p18">
            <a:extLst>
              <a:ext uri="{FF2B5EF4-FFF2-40B4-BE49-F238E27FC236}">
                <a16:creationId xmlns:a16="http://schemas.microsoft.com/office/drawing/2014/main" id="{76DA4A6F-BDAA-420C-9753-D700E19FB0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87608" b="2634"/>
          <a:stretch/>
        </p:blipFill>
        <p:spPr>
          <a:xfrm>
            <a:off x="4100569" y="4927888"/>
            <a:ext cx="4990426" cy="2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325883C7-C6E2-BE46-98A7-C23AD78B418C}"/>
              </a:ext>
            </a:extLst>
          </p:cNvPr>
          <p:cNvSpPr>
            <a:spLocks noGrp="1"/>
          </p:cNvSpPr>
          <p:nvPr/>
        </p:nvSpPr>
        <p:spPr>
          <a:xfrm>
            <a:off x="385321" y="3043123"/>
            <a:ext cx="7772400" cy="5229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75BD1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Paper </a:t>
            </a:r>
            <a:r>
              <a:rPr lang="en-US" sz="3100" dirty="0"/>
              <a:t>Title</a:t>
            </a:r>
            <a:r>
              <a:rPr lang="en-US" dirty="0"/>
              <a:t> here (paper ID)</a:t>
            </a:r>
          </a:p>
        </p:txBody>
      </p:sp>
      <p:sp>
        <p:nvSpPr>
          <p:cNvPr id="11" name="Subtitle 8">
            <a:extLst>
              <a:ext uri="{FF2B5EF4-FFF2-40B4-BE49-F238E27FC236}">
                <a16:creationId xmlns:a16="http://schemas.microsoft.com/office/drawing/2014/main" id="{8EDA570D-CAF3-4CE9-8D72-CBC876C28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21" y="3631670"/>
            <a:ext cx="7772400" cy="956810"/>
          </a:xfrm>
        </p:spPr>
        <p:txBody>
          <a:bodyPr/>
          <a:lstStyle/>
          <a:p>
            <a:r>
              <a:rPr lang="en-US" dirty="0"/>
              <a:t>Authors Name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135117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2CB5-C809-F946-AF4A-DFEB07F7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6FE0B-8AC8-D94E-8B07-75610C800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8806-C9BB-7E4C-82FF-985927E27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1CAE2F-3B2A-4808-A17C-B534E6D835B5}"/>
              </a:ext>
            </a:extLst>
          </p:cNvPr>
          <p:cNvGrpSpPr/>
          <p:nvPr/>
        </p:nvGrpSpPr>
        <p:grpSpPr>
          <a:xfrm>
            <a:off x="0" y="155805"/>
            <a:ext cx="8903402" cy="601569"/>
            <a:chOff x="0" y="155805"/>
            <a:chExt cx="8903402" cy="6015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0A90FA-85A7-42FB-A3D3-3A4D14A0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805"/>
              <a:ext cx="1662113" cy="6015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666605-0398-4F13-82CC-8039D644E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9412" y="228776"/>
              <a:ext cx="1433412" cy="4500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108CAC-77BF-48F6-991E-FAC1F561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976" y="234096"/>
              <a:ext cx="1105653" cy="4100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6715D2-5631-4772-89C2-F2DD46C97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7929" y="234096"/>
              <a:ext cx="1265473" cy="410078"/>
            </a:xfrm>
            <a:prstGeom prst="rect">
              <a:avLst/>
            </a:prstGeom>
          </p:spPr>
        </p:pic>
      </p:grpSp>
      <p:pic>
        <p:nvPicPr>
          <p:cNvPr id="10" name="Google Shape;141;p18">
            <a:extLst>
              <a:ext uri="{FF2B5EF4-FFF2-40B4-BE49-F238E27FC236}">
                <a16:creationId xmlns:a16="http://schemas.microsoft.com/office/drawing/2014/main" id="{66A7F65C-903B-4019-B310-06AE016059F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87608" b="2634"/>
          <a:stretch/>
        </p:blipFill>
        <p:spPr>
          <a:xfrm>
            <a:off x="4100569" y="4927888"/>
            <a:ext cx="4990426" cy="27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91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10A481-B553-41EA-A70F-243F763E22EA}"/>
              </a:ext>
            </a:extLst>
          </p:cNvPr>
          <p:cNvGrpSpPr/>
          <p:nvPr/>
        </p:nvGrpSpPr>
        <p:grpSpPr>
          <a:xfrm>
            <a:off x="0" y="155805"/>
            <a:ext cx="8903402" cy="601569"/>
            <a:chOff x="0" y="155805"/>
            <a:chExt cx="8903402" cy="6015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773DAD-22CC-491E-8AAC-C0BE7E33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805"/>
              <a:ext cx="1662113" cy="6015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6FDB69-A0D6-4941-959D-D38041648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9412" y="228776"/>
              <a:ext cx="1433412" cy="4500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B5E604-7AA3-4873-A6F4-5F8287C6D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976" y="234096"/>
              <a:ext cx="1105653" cy="41007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D0D180-9CF0-40C9-A944-7440BF0BE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7929" y="234096"/>
              <a:ext cx="1265473" cy="410078"/>
            </a:xfrm>
            <a:prstGeom prst="rect">
              <a:avLst/>
            </a:prstGeom>
          </p:spPr>
        </p:pic>
      </p:grpSp>
      <p:pic>
        <p:nvPicPr>
          <p:cNvPr id="12" name="Google Shape;141;p18">
            <a:extLst>
              <a:ext uri="{FF2B5EF4-FFF2-40B4-BE49-F238E27FC236}">
                <a16:creationId xmlns:a16="http://schemas.microsoft.com/office/drawing/2014/main" id="{E1880167-3052-4355-A1E4-FA8389D582C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87608" b="2634"/>
          <a:stretch/>
        </p:blipFill>
        <p:spPr>
          <a:xfrm>
            <a:off x="4100569" y="4927888"/>
            <a:ext cx="4990426" cy="2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B4ADDCF-6446-44AA-8438-7A36E40A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3" y="694890"/>
            <a:ext cx="7886700" cy="4150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558CEE9-C559-4AD5-A0AC-8132D30F1C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43" y="1419323"/>
            <a:ext cx="7886700" cy="29575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35281"/>
      </p:ext>
    </p:extLst>
  </p:cSld>
  <p:clrMapOvr>
    <a:masterClrMapping/>
  </p:clrMapOvr>
</p:sld>
</file>

<file path=ppt/theme/theme1.xml><?xml version="1.0" encoding="utf-8"?>
<a:theme xmlns:a="http://schemas.openxmlformats.org/drawingml/2006/main" name="Wedge Bar with Ru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11462</TotalTime>
  <Words>14</Words>
  <Application>Microsoft Office PowerPoint</Application>
  <PresentationFormat>On-screen Show (16:9)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LucidaGrande</vt:lpstr>
      <vt:lpstr>Wingdings</vt:lpstr>
      <vt:lpstr>Wedge Bar with Rule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Rashi Srivastava</cp:lastModifiedBy>
  <cp:revision>127</cp:revision>
  <dcterms:created xsi:type="dcterms:W3CDTF">2016-10-24T19:40:55Z</dcterms:created>
  <dcterms:modified xsi:type="dcterms:W3CDTF">2021-09-07T12:40:46Z</dcterms:modified>
</cp:coreProperties>
</file>