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58" r:id="rId2"/>
    <p:sldMasterId id="2147483660" r:id="rId3"/>
  </p:sldMasterIdLst>
  <p:notesMasterIdLst>
    <p:notesMasterId r:id="rId5"/>
  </p:notesMasterIdLst>
  <p:sldIdLst>
    <p:sldId id="256" r:id="rId4"/>
  </p:sldIdLst>
  <p:sldSz cx="19805650" cy="30605413"/>
  <p:notesSz cx="9926638" cy="14355763"/>
  <p:embeddedFontLst>
    <p:embeddedFont>
      <p:font typeface="Century Gothic" panose="020B0502020202020204" pitchFamily="34" charset="0"/>
      <p:regular r:id="rId6"/>
      <p:bold r:id="rId7"/>
      <p:italic r:id="rId8"/>
      <p:boldItalic r:id="rId9"/>
    </p:embeddedFont>
    <p:embeddedFont>
      <p:font typeface="Corbel" panose="020B0503020204020204" pitchFamily="3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7744">
          <p15:clr>
            <a:srgbClr val="000000"/>
          </p15:clr>
        </p15:guide>
        <p15:guide id="2" pos="6737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794">
          <p15:clr>
            <a:srgbClr val="000000"/>
          </p15:clr>
        </p15:guide>
        <p15:guide id="2" pos="11112">
          <p15:clr>
            <a:srgbClr val="000000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g0WvI+tRXqnRLpCc3w0E8HDBNEE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9" d="100"/>
          <a:sy n="19" d="100"/>
        </p:scale>
        <p:origin x="2630" y="10"/>
      </p:cViewPr>
      <p:guideLst>
        <p:guide orient="horz" pos="7744"/>
        <p:guide pos="673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5794"/>
        <p:guide pos="111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customschemas.google.com/relationships/presentationmetadata" Target="metadata"/><Relationship Id="rId2" Type="http://schemas.openxmlformats.org/officeDocument/2006/relationships/slideMaster" Target="slideMasters/slideMaster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0" Type="http://schemas.openxmlformats.org/officeDocument/2006/relationships/font" Target="fonts/font5.fntdata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-44450" y="14287"/>
            <a:ext cx="4325937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925" tIns="0" rIns="27925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645150" y="14287"/>
            <a:ext cx="4325937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925" tIns="0" rIns="27925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260725" y="1127125"/>
            <a:ext cx="3406775" cy="5267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1325562" y="6845300"/>
            <a:ext cx="7275512" cy="6389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5000" tIns="67500" rIns="135000" bIns="675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-44450" y="13677900"/>
            <a:ext cx="4325937" cy="661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925" tIns="0" rIns="27925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645150" y="13677900"/>
            <a:ext cx="4325937" cy="661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925" tIns="0" rIns="279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None/>
            </a:pPr>
            <a:fld id="{00000000-1234-1234-1234-123412341234}" type="slidenum">
              <a:rPr lang="en-US" sz="1500" b="0" i="1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439144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:notes"/>
          <p:cNvSpPr txBox="1"/>
          <p:nvPr/>
        </p:nvSpPr>
        <p:spPr>
          <a:xfrm>
            <a:off x="5645150" y="13677900"/>
            <a:ext cx="4325937" cy="661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925" tIns="0" rIns="27925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None/>
            </a:pPr>
            <a:fld id="{00000000-1234-1234-1234-123412341234}" type="slidenum">
              <a:rPr lang="en-US" sz="1500" b="0" i="1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/>
          </a:p>
        </p:txBody>
      </p:sp>
      <p:sp>
        <p:nvSpPr>
          <p:cNvPr id="103" name="Google Shape;10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0725" y="1127125"/>
            <a:ext cx="3406775" cy="5267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4" name="Google Shape;104;p1:notes"/>
          <p:cNvSpPr txBox="1">
            <a:spLocks noGrp="1"/>
          </p:cNvSpPr>
          <p:nvPr>
            <p:ph type="body" idx="1"/>
          </p:nvPr>
        </p:nvSpPr>
        <p:spPr>
          <a:xfrm>
            <a:off x="1325562" y="6845300"/>
            <a:ext cx="7275512" cy="6389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5000" tIns="67500" rIns="135000" bIns="67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26841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dt" idx="10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ftr" idx="11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apositiva de título" type="title">
  <p:cSld name="TITLE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>
            <a:spLocks noGrp="1"/>
          </p:cNvSpPr>
          <p:nvPr>
            <p:ph type="ctrTitle"/>
          </p:nvPr>
        </p:nvSpPr>
        <p:spPr>
          <a:xfrm>
            <a:off x="1803141" y="3937807"/>
            <a:ext cx="16191118" cy="13058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b" anchorCtr="0">
            <a:no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400" b="1" cap="none">
                <a:solidFill>
                  <a:schemeClr val="accent1"/>
                </a:solidFill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ubTitle" idx="1"/>
          </p:nvPr>
        </p:nvSpPr>
        <p:spPr>
          <a:xfrm>
            <a:off x="2777099" y="17269146"/>
            <a:ext cx="14243206" cy="6195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2230"/>
              </a:spcBef>
              <a:spcAft>
                <a:spcPts val="0"/>
              </a:spcAft>
              <a:buSzPts val="3200"/>
              <a:buNone/>
              <a:defRPr sz="4000">
                <a:solidFill>
                  <a:schemeClr val="accent1"/>
                </a:solidFill>
              </a:defRPr>
            </a:lvl1pPr>
            <a:lvl2pPr lvl="1" algn="ctr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3200"/>
              <a:buNone/>
              <a:defRPr sz="4000"/>
            </a:lvl2pPr>
            <a:lvl3pPr lvl="2" algn="ctr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3200"/>
              <a:buNone/>
              <a:defRPr sz="4000"/>
            </a:lvl3pPr>
            <a:lvl4pPr lvl="3" algn="ctr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640"/>
              <a:buNone/>
              <a:defRPr sz="3300"/>
            </a:lvl4pPr>
            <a:lvl5pPr lvl="4" algn="ctr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640"/>
              <a:buNone/>
              <a:defRPr sz="3300"/>
            </a:lvl5pPr>
            <a:lvl6pPr lvl="5" algn="ctr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640"/>
              <a:buNone/>
              <a:defRPr sz="3300"/>
            </a:lvl6pPr>
            <a:lvl7pPr lvl="6" algn="ctr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640"/>
              <a:buNone/>
              <a:defRPr sz="3300"/>
            </a:lvl7pPr>
            <a:lvl8pPr lvl="7" algn="ctr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640"/>
              <a:buNone/>
              <a:defRPr sz="3300"/>
            </a:lvl8pPr>
            <a:lvl9pPr lvl="8" algn="ctr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2640"/>
              <a:buNone/>
              <a:defRPr sz="3300"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dt" idx="10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ftr" idx="11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ldNum" idx="12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title"/>
          </p:nvPr>
        </p:nvSpPr>
        <p:spPr>
          <a:xfrm>
            <a:off x="1797364" y="5237350"/>
            <a:ext cx="16191118" cy="13058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b" anchorCtr="0">
            <a:no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400" b="1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5"/>
          <p:cNvSpPr txBox="1">
            <a:spLocks noGrp="1"/>
          </p:cNvSpPr>
          <p:nvPr>
            <p:ph type="body" idx="1"/>
          </p:nvPr>
        </p:nvSpPr>
        <p:spPr>
          <a:xfrm>
            <a:off x="2777743" y="18540509"/>
            <a:ext cx="14245214" cy="60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2238"/>
              </a:spcBef>
              <a:spcAft>
                <a:spcPts val="0"/>
              </a:spcAft>
              <a:buSzPts val="3200"/>
              <a:buNone/>
              <a:defRPr sz="400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2400"/>
              <a:buNone/>
              <a:defRPr sz="3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None/>
              <a:defRPr sz="27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840"/>
              <a:buNone/>
              <a:defRPr sz="2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840"/>
              <a:buNone/>
              <a:defRPr sz="2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840"/>
              <a:buNone/>
              <a:defRPr sz="2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1840"/>
              <a:buNone/>
              <a:defRPr sz="2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1840"/>
              <a:buNone/>
              <a:defRPr sz="2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1840"/>
              <a:buNone/>
              <a:defRPr sz="2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dt" idx="10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ftr" idx="11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sldNum" idx="12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 rot="5400000">
            <a:off x="3989011" y="13585011"/>
            <a:ext cx="24144270" cy="377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 rot="5400000">
            <a:off x="-4180820" y="9438203"/>
            <a:ext cx="24144270" cy="12069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t" anchorCtr="0">
            <a:noAutofit/>
          </a:bodyPr>
          <a:lstStyle>
            <a:lvl1pPr marL="457200" lvl="0" indent="-320040" algn="l">
              <a:lnSpc>
                <a:spcPct val="90000"/>
              </a:lnSpc>
              <a:spcBef>
                <a:spcPts val="2238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20039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440"/>
              <a:buChar char="•"/>
              <a:defRPr/>
            </a:lvl6pPr>
            <a:lvl7pPr marL="3200400" lvl="6" indent="-320039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1440"/>
              <a:buChar char="•"/>
              <a:defRPr/>
            </a:lvl7pPr>
            <a:lvl8pPr marL="3657600" lvl="7" indent="-32004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1440"/>
              <a:buChar char="•"/>
              <a:defRPr/>
            </a:lvl8pPr>
            <a:lvl9pPr marL="4114800" lvl="8" indent="-320040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144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dt" idx="10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ftr" idx="11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1857375" y="2720975"/>
            <a:ext cx="16041687" cy="6053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 rot="5400000">
            <a:off x="863600" y="10174287"/>
            <a:ext cx="18024475" cy="16036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t" anchorCtr="0">
            <a:noAutofit/>
          </a:bodyPr>
          <a:lstStyle>
            <a:lvl1pPr marL="457200" lvl="0" indent="-320040" algn="l">
              <a:lnSpc>
                <a:spcPct val="90000"/>
              </a:lnSpc>
              <a:spcBef>
                <a:spcPts val="2238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20039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440"/>
              <a:buChar char="•"/>
              <a:defRPr/>
            </a:lvl6pPr>
            <a:lvl7pPr marL="3200400" lvl="6" indent="-320039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1440"/>
              <a:buChar char="•"/>
              <a:defRPr/>
            </a:lvl7pPr>
            <a:lvl8pPr marL="3657600" lvl="7" indent="-32004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1440"/>
              <a:buChar char="•"/>
              <a:defRPr/>
            </a:lvl8pPr>
            <a:lvl9pPr marL="4114800" lvl="8" indent="-320040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144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1856781" y="4896866"/>
            <a:ext cx="6139752" cy="7753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700" b="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>
            <a:spLocks noGrp="1"/>
          </p:cNvSpPr>
          <p:nvPr>
            <p:ph type="pic" idx="2"/>
          </p:nvPr>
        </p:nvSpPr>
        <p:spPr>
          <a:xfrm>
            <a:off x="8705276" y="4774445"/>
            <a:ext cx="9222066" cy="20730070"/>
          </a:xfrm>
          <a:prstGeom prst="rect">
            <a:avLst/>
          </a:prstGeom>
          <a:noFill/>
          <a:ln>
            <a:noFill/>
          </a:ln>
        </p:spPr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856781" y="12650237"/>
            <a:ext cx="6139752" cy="12854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784"/>
              </a:spcBef>
              <a:spcAft>
                <a:spcPts val="0"/>
              </a:spcAft>
              <a:buSzPts val="2240"/>
              <a:buNone/>
              <a:defRPr sz="2800"/>
            </a:lvl1pPr>
            <a:lvl2pPr marL="914400" lvl="1" indent="-22860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1600"/>
              <a:buNone/>
              <a:defRPr sz="2000"/>
            </a:lvl2pPr>
            <a:lvl3pPr marL="1371600" lvl="2" indent="-228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360"/>
              <a:buNone/>
              <a:defRPr sz="1700"/>
            </a:lvl3pPr>
            <a:lvl4pPr marL="1828800" lvl="3" indent="-228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200"/>
              <a:buNone/>
              <a:defRPr sz="1500"/>
            </a:lvl4pPr>
            <a:lvl5pPr marL="2286000" lvl="4" indent="-228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200"/>
              <a:buNone/>
              <a:defRPr sz="1500"/>
            </a:lvl5pPr>
            <a:lvl6pPr marL="2743200" lvl="5" indent="-228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200"/>
              <a:buNone/>
              <a:defRPr sz="1500"/>
            </a:lvl6pPr>
            <a:lvl7pPr marL="3200400" lvl="6" indent="-2286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1200"/>
              <a:buNone/>
              <a:defRPr sz="1500"/>
            </a:lvl7pPr>
            <a:lvl8pPr marL="3657600" lvl="7" indent="-2286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1200"/>
              <a:buNone/>
              <a:defRPr sz="1500"/>
            </a:lvl8pPr>
            <a:lvl9pPr marL="4114800" lvl="8" indent="-228600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1200"/>
              <a:buNone/>
              <a:defRPr sz="15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1856781" y="4896866"/>
            <a:ext cx="6139752" cy="7753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700" b="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8943981" y="4896866"/>
            <a:ext cx="8988000" cy="20811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t" anchorCtr="0">
            <a:noAutofit/>
          </a:bodyPr>
          <a:lstStyle>
            <a:lvl1pPr marL="457200" lvl="0" indent="-502919" algn="l">
              <a:lnSpc>
                <a:spcPct val="90000"/>
              </a:lnSpc>
              <a:spcBef>
                <a:spcPts val="2238"/>
              </a:spcBef>
              <a:spcAft>
                <a:spcPts val="0"/>
              </a:spcAft>
              <a:buSzPts val="4320"/>
              <a:buChar char="•"/>
              <a:defRPr sz="5400"/>
            </a:lvl1pPr>
            <a:lvl2pPr marL="914400" lvl="1" indent="-46736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3760"/>
              <a:buChar char="•"/>
              <a:defRPr sz="4700"/>
            </a:lvl2pPr>
            <a:lvl3pPr marL="1371600" lvl="2" indent="-4318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3200"/>
              <a:buChar char="•"/>
              <a:defRPr sz="4000"/>
            </a:lvl3pPr>
            <a:lvl4pPr marL="1828800" lvl="3" indent="-396239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640"/>
              <a:buChar char="•"/>
              <a:defRPr sz="3300"/>
            </a:lvl4pPr>
            <a:lvl5pPr marL="2286000" lvl="4" indent="-396239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640"/>
              <a:buChar char="•"/>
              <a:defRPr sz="3300"/>
            </a:lvl5pPr>
            <a:lvl6pPr marL="2743200" lvl="5" indent="-396239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640"/>
              <a:buChar char="•"/>
              <a:defRPr sz="3300"/>
            </a:lvl6pPr>
            <a:lvl7pPr marL="3200400" lvl="6" indent="-396239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640"/>
              <a:buChar char="•"/>
              <a:defRPr sz="3300"/>
            </a:lvl7pPr>
            <a:lvl8pPr marL="3657600" lvl="7" indent="-39624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640"/>
              <a:buChar char="•"/>
              <a:defRPr sz="3300"/>
            </a:lvl8pPr>
            <a:lvl9pPr marL="4114800" lvl="8" indent="-396240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2640"/>
              <a:buChar char="•"/>
              <a:defRPr sz="33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2"/>
          </p:nvPr>
        </p:nvSpPr>
        <p:spPr>
          <a:xfrm>
            <a:off x="1856781" y="12650237"/>
            <a:ext cx="6139752" cy="13058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784"/>
              </a:spcBef>
              <a:spcAft>
                <a:spcPts val="0"/>
              </a:spcAft>
              <a:buSzPts val="2240"/>
              <a:buNone/>
              <a:defRPr sz="2800"/>
            </a:lvl1pPr>
            <a:lvl2pPr marL="914400" lvl="1" indent="-22860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1600"/>
              <a:buNone/>
              <a:defRPr sz="2000"/>
            </a:lvl2pPr>
            <a:lvl3pPr marL="1371600" lvl="2" indent="-228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360"/>
              <a:buNone/>
              <a:defRPr sz="1700"/>
            </a:lvl3pPr>
            <a:lvl4pPr marL="1828800" lvl="3" indent="-228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200"/>
              <a:buNone/>
              <a:defRPr sz="1500"/>
            </a:lvl4pPr>
            <a:lvl5pPr marL="2286000" lvl="4" indent="-228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200"/>
              <a:buNone/>
              <a:defRPr sz="1500"/>
            </a:lvl5pPr>
            <a:lvl6pPr marL="2743200" lvl="5" indent="-228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200"/>
              <a:buNone/>
              <a:defRPr sz="1500"/>
            </a:lvl6pPr>
            <a:lvl7pPr marL="3200400" lvl="6" indent="-2286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1200"/>
              <a:buNone/>
              <a:defRPr sz="1500"/>
            </a:lvl7pPr>
            <a:lvl8pPr marL="3657600" lvl="7" indent="-2286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1200"/>
              <a:buNone/>
              <a:defRPr sz="1500"/>
            </a:lvl8pPr>
            <a:lvl9pPr marL="4114800" lvl="8" indent="-228600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1200"/>
              <a:buNone/>
              <a:defRPr sz="15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>
            <a:spLocks noGrp="1"/>
          </p:cNvSpPr>
          <p:nvPr>
            <p:ph type="title"/>
          </p:nvPr>
        </p:nvSpPr>
        <p:spPr>
          <a:xfrm>
            <a:off x="1857375" y="2720975"/>
            <a:ext cx="16041687" cy="6053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dt" idx="10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ftr" idx="11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1857375" y="2720975"/>
            <a:ext cx="16041687" cy="6053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1"/>
          </p:nvPr>
        </p:nvSpPr>
        <p:spPr>
          <a:xfrm>
            <a:off x="1856781" y="8932208"/>
            <a:ext cx="7724204" cy="346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4000" b="1"/>
            </a:lvl1pPr>
            <a:lvl2pPr marL="914400" lvl="1" indent="-22860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2640"/>
              <a:buNone/>
              <a:defRPr sz="3300" b="1"/>
            </a:lvl2pPr>
            <a:lvl3pPr marL="1371600" lvl="2" indent="-228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400"/>
              <a:buNone/>
              <a:defRPr sz="3000" b="1"/>
            </a:lvl3pPr>
            <a:lvl4pPr marL="1828800" lvl="3" indent="-228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None/>
              <a:defRPr sz="2700" b="1"/>
            </a:lvl4pPr>
            <a:lvl5pPr marL="2286000" lvl="4" indent="-228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None/>
              <a:defRPr sz="2700" b="1"/>
            </a:lvl5pPr>
            <a:lvl6pPr marL="2743200" lvl="5" indent="-228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None/>
              <a:defRPr sz="2700" b="1"/>
            </a:lvl6pPr>
            <a:lvl7pPr marL="3200400" lvl="6" indent="-2286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160"/>
              <a:buNone/>
              <a:defRPr sz="2700" b="1"/>
            </a:lvl7pPr>
            <a:lvl8pPr marL="3657600" lvl="7" indent="-2286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160"/>
              <a:buNone/>
              <a:defRPr sz="2700" b="1"/>
            </a:lvl8pPr>
            <a:lvl9pPr marL="4114800" lvl="8" indent="-228600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2160"/>
              <a:buNone/>
              <a:defRPr sz="2700" b="1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2"/>
          </p:nvPr>
        </p:nvSpPr>
        <p:spPr>
          <a:xfrm>
            <a:off x="1856781" y="12145250"/>
            <a:ext cx="7724204" cy="15098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t" anchorCtr="0">
            <a:noAutofit/>
          </a:bodyPr>
          <a:lstStyle>
            <a:lvl1pPr marL="457200" lvl="0" indent="-416560" algn="l">
              <a:lnSpc>
                <a:spcPct val="90000"/>
              </a:lnSpc>
              <a:spcBef>
                <a:spcPts val="2238"/>
              </a:spcBef>
              <a:spcAft>
                <a:spcPts val="0"/>
              </a:spcAft>
              <a:buSzPts val="2960"/>
              <a:buChar char="•"/>
              <a:defRPr sz="3700"/>
            </a:lvl1pPr>
            <a:lvl2pPr marL="914400" lvl="1" indent="-39624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2640"/>
              <a:buChar char="•"/>
              <a:defRPr sz="3300"/>
            </a:lvl2pPr>
            <a:lvl3pPr marL="1371600" lvl="2" indent="-3810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400"/>
              <a:buChar char="•"/>
              <a:defRPr sz="3000"/>
            </a:lvl3pPr>
            <a:lvl4pPr marL="1828800" lvl="3" indent="-36576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Char char="•"/>
              <a:defRPr sz="2700"/>
            </a:lvl4pPr>
            <a:lvl5pPr marL="2286000" lvl="4" indent="-36576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Char char="•"/>
              <a:defRPr sz="2700"/>
            </a:lvl5pPr>
            <a:lvl6pPr marL="2743200" lvl="5" indent="-36576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Char char="•"/>
              <a:defRPr sz="2700"/>
            </a:lvl6pPr>
            <a:lvl7pPr marL="3200400" lvl="6" indent="-36576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160"/>
              <a:buChar char="•"/>
              <a:defRPr sz="2700"/>
            </a:lvl7pPr>
            <a:lvl8pPr marL="3657600" lvl="7" indent="-365759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160"/>
              <a:buChar char="•"/>
              <a:defRPr sz="2700"/>
            </a:lvl8pPr>
            <a:lvl9pPr marL="4114800" lvl="8" indent="-365759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2160"/>
              <a:buChar char="•"/>
              <a:defRPr sz="27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3"/>
          </p:nvPr>
        </p:nvSpPr>
        <p:spPr>
          <a:xfrm>
            <a:off x="10184141" y="8921145"/>
            <a:ext cx="7724204" cy="346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4000" b="1"/>
            </a:lvl1pPr>
            <a:lvl2pPr marL="914400" lvl="1" indent="-22860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2640"/>
              <a:buNone/>
              <a:defRPr sz="3300" b="1"/>
            </a:lvl2pPr>
            <a:lvl3pPr marL="1371600" lvl="2" indent="-228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400"/>
              <a:buNone/>
              <a:defRPr sz="3000" b="1"/>
            </a:lvl3pPr>
            <a:lvl4pPr marL="1828800" lvl="3" indent="-228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None/>
              <a:defRPr sz="2700" b="1"/>
            </a:lvl4pPr>
            <a:lvl5pPr marL="2286000" lvl="4" indent="-228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None/>
              <a:defRPr sz="2700" b="1"/>
            </a:lvl5pPr>
            <a:lvl6pPr marL="2743200" lvl="5" indent="-228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None/>
              <a:defRPr sz="2700" b="1"/>
            </a:lvl6pPr>
            <a:lvl7pPr marL="3200400" lvl="6" indent="-2286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160"/>
              <a:buNone/>
              <a:defRPr sz="2700" b="1"/>
            </a:lvl7pPr>
            <a:lvl8pPr marL="3657600" lvl="7" indent="-2286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160"/>
              <a:buNone/>
              <a:defRPr sz="2700" b="1"/>
            </a:lvl8pPr>
            <a:lvl9pPr marL="4114800" lvl="8" indent="-228600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2160"/>
              <a:buNone/>
              <a:defRPr sz="2700" b="1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4"/>
          </p:nvPr>
        </p:nvSpPr>
        <p:spPr>
          <a:xfrm>
            <a:off x="10184141" y="12135606"/>
            <a:ext cx="7724204" cy="15098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t" anchorCtr="0">
            <a:noAutofit/>
          </a:bodyPr>
          <a:lstStyle>
            <a:lvl1pPr marL="457200" lvl="0" indent="-416560" algn="l">
              <a:lnSpc>
                <a:spcPct val="90000"/>
              </a:lnSpc>
              <a:spcBef>
                <a:spcPts val="2238"/>
              </a:spcBef>
              <a:spcAft>
                <a:spcPts val="0"/>
              </a:spcAft>
              <a:buSzPts val="2960"/>
              <a:buChar char="•"/>
              <a:defRPr sz="3700"/>
            </a:lvl1pPr>
            <a:lvl2pPr marL="914400" lvl="1" indent="-39624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2640"/>
              <a:buChar char="•"/>
              <a:defRPr sz="3300"/>
            </a:lvl2pPr>
            <a:lvl3pPr marL="1371600" lvl="2" indent="-3810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400"/>
              <a:buChar char="•"/>
              <a:defRPr sz="3000"/>
            </a:lvl3pPr>
            <a:lvl4pPr marL="1828800" lvl="3" indent="-36576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Char char="•"/>
              <a:defRPr sz="2700"/>
            </a:lvl4pPr>
            <a:lvl5pPr marL="2286000" lvl="4" indent="-36576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Char char="•"/>
              <a:defRPr sz="2700"/>
            </a:lvl5pPr>
            <a:lvl6pPr marL="2743200" lvl="5" indent="-36576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Char char="•"/>
              <a:defRPr sz="2700"/>
            </a:lvl6pPr>
            <a:lvl7pPr marL="3200400" lvl="6" indent="-36576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160"/>
              <a:buChar char="•"/>
              <a:defRPr sz="2700"/>
            </a:lvl7pPr>
            <a:lvl8pPr marL="3657600" lvl="7" indent="-365759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160"/>
              <a:buChar char="•"/>
              <a:defRPr sz="2700"/>
            </a:lvl8pPr>
            <a:lvl9pPr marL="4114800" lvl="8" indent="-365759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2160"/>
              <a:buChar char="•"/>
              <a:defRPr sz="27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dt" idx="10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ftr" idx="11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sldNum" idx="12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1857375" y="2720975"/>
            <a:ext cx="16041687" cy="6053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1856781" y="9181619"/>
            <a:ext cx="7724204" cy="17955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t" anchorCtr="0">
            <a:noAutofit/>
          </a:bodyPr>
          <a:lstStyle>
            <a:lvl1pPr marL="457200" lvl="0" indent="-416560" algn="l">
              <a:lnSpc>
                <a:spcPct val="90000"/>
              </a:lnSpc>
              <a:spcBef>
                <a:spcPts val="2238"/>
              </a:spcBef>
              <a:spcAft>
                <a:spcPts val="0"/>
              </a:spcAft>
              <a:buSzPts val="2960"/>
              <a:buChar char="•"/>
              <a:defRPr sz="3700"/>
            </a:lvl1pPr>
            <a:lvl2pPr marL="914400" lvl="1" indent="-39624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2640"/>
              <a:buChar char="•"/>
              <a:defRPr sz="3300"/>
            </a:lvl2pPr>
            <a:lvl3pPr marL="1371600" lvl="2" indent="-3810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400"/>
              <a:buChar char="•"/>
              <a:defRPr sz="3000"/>
            </a:lvl3pPr>
            <a:lvl4pPr marL="1828800" lvl="3" indent="-36576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Char char="•"/>
              <a:defRPr sz="2700"/>
            </a:lvl4pPr>
            <a:lvl5pPr marL="2286000" lvl="4" indent="-36576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Char char="•"/>
              <a:defRPr sz="2700"/>
            </a:lvl5pPr>
            <a:lvl6pPr marL="2743200" lvl="5" indent="-36576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Char char="•"/>
              <a:defRPr sz="2700"/>
            </a:lvl6pPr>
            <a:lvl7pPr marL="3200400" lvl="6" indent="-36576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160"/>
              <a:buChar char="•"/>
              <a:defRPr sz="2700"/>
            </a:lvl7pPr>
            <a:lvl8pPr marL="3657600" lvl="7" indent="-365759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160"/>
              <a:buChar char="•"/>
              <a:defRPr sz="2700"/>
            </a:lvl8pPr>
            <a:lvl9pPr marL="4114800" lvl="8" indent="-365759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2160"/>
              <a:buChar char="•"/>
              <a:defRPr sz="2700"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2"/>
          </p:nvPr>
        </p:nvSpPr>
        <p:spPr>
          <a:xfrm>
            <a:off x="10181605" y="9181624"/>
            <a:ext cx="7724204" cy="17955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t" anchorCtr="0">
            <a:noAutofit/>
          </a:bodyPr>
          <a:lstStyle>
            <a:lvl1pPr marL="457200" lvl="0" indent="-416560" algn="l">
              <a:lnSpc>
                <a:spcPct val="90000"/>
              </a:lnSpc>
              <a:spcBef>
                <a:spcPts val="2238"/>
              </a:spcBef>
              <a:spcAft>
                <a:spcPts val="0"/>
              </a:spcAft>
              <a:buSzPts val="2960"/>
              <a:buChar char="•"/>
              <a:defRPr sz="3700"/>
            </a:lvl1pPr>
            <a:lvl2pPr marL="914400" lvl="1" indent="-39624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2640"/>
              <a:buChar char="•"/>
              <a:defRPr sz="3300"/>
            </a:lvl2pPr>
            <a:lvl3pPr marL="1371600" lvl="2" indent="-3810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400"/>
              <a:buChar char="•"/>
              <a:defRPr sz="3000"/>
            </a:lvl3pPr>
            <a:lvl4pPr marL="1828800" lvl="3" indent="-36576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Char char="•"/>
              <a:defRPr sz="2700"/>
            </a:lvl4pPr>
            <a:lvl5pPr marL="2286000" lvl="4" indent="-36576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Char char="•"/>
              <a:defRPr sz="2700"/>
            </a:lvl5pPr>
            <a:lvl6pPr marL="2743200" lvl="5" indent="-36576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Char char="•"/>
              <a:defRPr sz="2700"/>
            </a:lvl6pPr>
            <a:lvl7pPr marL="3200400" lvl="6" indent="-36576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160"/>
              <a:buChar char="•"/>
              <a:defRPr sz="2700"/>
            </a:lvl7pPr>
            <a:lvl8pPr marL="3657600" lvl="7" indent="-365759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160"/>
              <a:buChar char="•"/>
              <a:defRPr sz="2700"/>
            </a:lvl8pPr>
            <a:lvl9pPr marL="4114800" lvl="8" indent="-365759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2160"/>
              <a:buChar char="•"/>
              <a:defRPr sz="2700"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dt" idx="10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ftr" idx="11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sldNum" idx="12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title"/>
          </p:nvPr>
        </p:nvSpPr>
        <p:spPr>
          <a:xfrm>
            <a:off x="1857375" y="2720975"/>
            <a:ext cx="16041687" cy="6053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1"/>
          </p:nvPr>
        </p:nvSpPr>
        <p:spPr>
          <a:xfrm>
            <a:off x="1857375" y="9180512"/>
            <a:ext cx="16036925" cy="1802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t" anchorCtr="0">
            <a:noAutofit/>
          </a:bodyPr>
          <a:lstStyle>
            <a:lvl1pPr marL="457200" lvl="0" indent="-452119" algn="l">
              <a:lnSpc>
                <a:spcPct val="90000"/>
              </a:lnSpc>
              <a:spcBef>
                <a:spcPts val="2230"/>
              </a:spcBef>
              <a:spcAft>
                <a:spcPts val="0"/>
              </a:spcAft>
              <a:buSzPts val="3520"/>
              <a:buChar char="•"/>
              <a:defRPr/>
            </a:lvl1pPr>
            <a:lvl2pPr marL="914400" lvl="1" indent="-32004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20039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440"/>
              <a:buChar char="•"/>
              <a:defRPr/>
            </a:lvl6pPr>
            <a:lvl7pPr marL="3200400" lvl="6" indent="-320039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1440"/>
              <a:buChar char="•"/>
              <a:defRPr/>
            </a:lvl7pPr>
            <a:lvl8pPr marL="3657600" lvl="7" indent="-32004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1440"/>
              <a:buChar char="•"/>
              <a:defRPr/>
            </a:lvl8pPr>
            <a:lvl9pPr marL="4114800" lvl="8" indent="-320040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144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dt" idx="10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ftr" idx="11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sldNum" idx="12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96875" y="815975"/>
            <a:ext cx="19011900" cy="2897346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1857375" y="2720975"/>
            <a:ext cx="16041687" cy="6053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body" idx="1"/>
          </p:nvPr>
        </p:nvSpPr>
        <p:spPr>
          <a:xfrm>
            <a:off x="1857375" y="9180512"/>
            <a:ext cx="16036925" cy="1802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t" anchorCtr="0">
            <a:noAutofit/>
          </a:bodyPr>
          <a:lstStyle>
            <a:lvl1pPr marL="457200" marR="0" lvl="0" indent="-452119" algn="l" rtl="0">
              <a:lnSpc>
                <a:spcPct val="90000"/>
              </a:lnSpc>
              <a:spcBef>
                <a:spcPts val="2238"/>
              </a:spcBef>
              <a:spcAft>
                <a:spcPts val="0"/>
              </a:spcAft>
              <a:buClr>
                <a:schemeClr val="accent1"/>
              </a:buClr>
              <a:buSzPts val="3520"/>
              <a:buFont typeface="Corbel"/>
              <a:buChar char="•"/>
              <a:defRPr sz="44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431800" algn="l" rtl="0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orbel"/>
              <a:buChar char="•"/>
              <a:defRPr sz="40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406400" algn="l" rtl="0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orbel"/>
              <a:buChar char="•"/>
              <a:defRPr sz="35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386080" algn="l" rtl="0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sz="31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386079" algn="l" rtl="0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sz="31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386079" algn="l" rtl="0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sz="31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386079" algn="l" rtl="0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sz="31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386079" algn="l" rtl="0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sz="31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386079" algn="l" rtl="0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Clr>
                <a:schemeClr val="accent1"/>
              </a:buClr>
              <a:buSzPts val="2480"/>
              <a:buFont typeface="Corbel"/>
              <a:buChar char="•"/>
              <a:defRPr sz="31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dt" idx="10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ftr" idx="11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/>
          <p:nvPr/>
        </p:nvSpPr>
        <p:spPr>
          <a:xfrm>
            <a:off x="396875" y="815975"/>
            <a:ext cx="19011900" cy="2897346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75" name="Google Shape;75;p12"/>
          <p:cNvCxnSpPr/>
          <p:nvPr/>
        </p:nvCxnSpPr>
        <p:spPr>
          <a:xfrm>
            <a:off x="3214687" y="16662400"/>
            <a:ext cx="13368337" cy="0"/>
          </a:xfrm>
          <a:prstGeom prst="straightConnector1">
            <a:avLst/>
          </a:prstGeom>
          <a:noFill/>
          <a:ln w="10000" cap="flat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76" name="Google Shape;76;p12"/>
          <p:cNvSpPr txBox="1">
            <a:spLocks noGrp="1"/>
          </p:cNvSpPr>
          <p:nvPr>
            <p:ph type="title"/>
          </p:nvPr>
        </p:nvSpPr>
        <p:spPr>
          <a:xfrm>
            <a:off x="1857375" y="2720975"/>
            <a:ext cx="16041687" cy="6053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>
            <a:off x="1857375" y="9180512"/>
            <a:ext cx="16036925" cy="1802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t" anchorCtr="0">
            <a:noAutofit/>
          </a:bodyPr>
          <a:lstStyle>
            <a:lvl1pPr marL="457200" marR="0" lvl="0" indent="-452119" algn="l" rtl="0">
              <a:lnSpc>
                <a:spcPct val="90000"/>
              </a:lnSpc>
              <a:spcBef>
                <a:spcPts val="2238"/>
              </a:spcBef>
              <a:spcAft>
                <a:spcPts val="0"/>
              </a:spcAft>
              <a:buClr>
                <a:schemeClr val="accent1"/>
              </a:buClr>
              <a:buSzPts val="3520"/>
              <a:buFont typeface="Corbel"/>
              <a:buChar char="•"/>
              <a:defRPr sz="44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431800" algn="l" rtl="0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orbel"/>
              <a:buChar char="•"/>
              <a:defRPr sz="40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406400" algn="l" rtl="0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orbel"/>
              <a:buChar char="•"/>
              <a:defRPr sz="35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386080" algn="l" rtl="0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sz="31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386079" algn="l" rtl="0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sz="31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386079" algn="l" rtl="0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sz="31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386079" algn="l" rtl="0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sz="31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386079" algn="l" rtl="0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sz="31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386079" algn="l" rtl="0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Clr>
                <a:schemeClr val="accent1"/>
              </a:buClr>
              <a:buSzPts val="2480"/>
              <a:buFont typeface="Corbel"/>
              <a:buChar char="•"/>
              <a:defRPr sz="31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dt" idx="10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ftr" idx="11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/>
          <p:nvPr/>
        </p:nvSpPr>
        <p:spPr>
          <a:xfrm>
            <a:off x="396875" y="815975"/>
            <a:ext cx="19011900" cy="2897346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89" name="Google Shape;89;p14"/>
          <p:cNvCxnSpPr/>
          <p:nvPr/>
        </p:nvCxnSpPr>
        <p:spPr>
          <a:xfrm>
            <a:off x="3217862" y="17941925"/>
            <a:ext cx="13369925" cy="0"/>
          </a:xfrm>
          <a:prstGeom prst="straightConnector1">
            <a:avLst/>
          </a:prstGeom>
          <a:noFill/>
          <a:ln w="10000" cap="flat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90" name="Google Shape;90;p14"/>
          <p:cNvSpPr txBox="1">
            <a:spLocks noGrp="1"/>
          </p:cNvSpPr>
          <p:nvPr>
            <p:ph type="title"/>
          </p:nvPr>
        </p:nvSpPr>
        <p:spPr>
          <a:xfrm>
            <a:off x="1857375" y="2720975"/>
            <a:ext cx="16041687" cy="6053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1857375" y="9180512"/>
            <a:ext cx="16036925" cy="1802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t" anchorCtr="0">
            <a:noAutofit/>
          </a:bodyPr>
          <a:lstStyle>
            <a:lvl1pPr marL="457200" marR="0" lvl="0" indent="-452119" algn="l" rtl="0">
              <a:lnSpc>
                <a:spcPct val="90000"/>
              </a:lnSpc>
              <a:spcBef>
                <a:spcPts val="2238"/>
              </a:spcBef>
              <a:spcAft>
                <a:spcPts val="0"/>
              </a:spcAft>
              <a:buClr>
                <a:schemeClr val="accent1"/>
              </a:buClr>
              <a:buSzPts val="3520"/>
              <a:buFont typeface="Corbel"/>
              <a:buChar char="•"/>
              <a:defRPr sz="44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431800" algn="l" rtl="0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orbel"/>
              <a:buChar char="•"/>
              <a:defRPr sz="40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406400" algn="l" rtl="0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orbel"/>
              <a:buChar char="•"/>
              <a:defRPr sz="35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386080" algn="l" rtl="0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sz="31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386079" algn="l" rtl="0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sz="31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386079" algn="l" rtl="0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sz="31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386079" algn="l" rtl="0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sz="31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386079" algn="l" rtl="0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sz="31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386079" algn="l" rtl="0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Clr>
                <a:schemeClr val="accent1"/>
              </a:buClr>
              <a:buSzPts val="2480"/>
              <a:buFont typeface="Corbel"/>
              <a:buChar char="•"/>
              <a:defRPr sz="3100" b="0" i="0" u="none" strike="noStrike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dt" idx="10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ftr" idx="11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sldNum" idx="12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25" tIns="30450" rIns="60925" bIns="304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sz="2200" b="0" i="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"/>
          <p:cNvSpPr/>
          <p:nvPr/>
        </p:nvSpPr>
        <p:spPr>
          <a:xfrm>
            <a:off x="1987409" y="1707430"/>
            <a:ext cx="16119758" cy="4070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1575" tIns="30775" rIns="61575" bIns="307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entury Gothic"/>
              <a:buNone/>
            </a:pPr>
            <a:r>
              <a:rPr lang="en-US" sz="66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Full Work Title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334"/>
              </a:spcBef>
              <a:spcAft>
                <a:spcPts val="0"/>
              </a:spcAft>
              <a:buClr>
                <a:srgbClr val="000066"/>
              </a:buClr>
              <a:buSzPts val="3200"/>
              <a:buFont typeface="Century Gothic"/>
              <a:buNone/>
            </a:pPr>
            <a:r>
              <a:rPr lang="en-US" sz="3200" b="1" i="0" u="none" strike="noStrike" cap="none">
                <a:solidFill>
                  <a:srgbClr val="0000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Author’ Full Names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200"/>
              <a:buFont typeface="Century Gothic"/>
              <a:buNone/>
            </a:pPr>
            <a:r>
              <a:rPr lang="en-US" sz="3200" b="0" i="0" u="none" strike="noStrike" cap="none">
                <a:solidFill>
                  <a:srgbClr val="0000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Affiliation Institution / University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200"/>
              <a:buFont typeface="Century Gothic"/>
              <a:buNone/>
            </a:pPr>
            <a:r>
              <a:rPr lang="en-US" sz="3200" b="0" i="0" u="none" strike="noStrike" cap="none">
                <a:solidFill>
                  <a:srgbClr val="0000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corresponding emails and contact information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sz="3200" b="0" i="0" u="none" strike="noStrike" cap="none">
              <a:solidFill>
                <a:srgbClr val="00006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200"/>
              <a:buFont typeface="Century Gothic"/>
              <a:buNone/>
            </a:pPr>
            <a:r>
              <a:rPr lang="en-US" sz="3200" b="0" i="1" u="none" strike="noStrike" cap="none">
                <a:solidFill>
                  <a:srgbClr val="0000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(you may include any images in any of the required sections below and reorganized the distribution as required)</a:t>
            </a:r>
            <a:endParaRPr/>
          </a:p>
        </p:txBody>
      </p:sp>
      <p:sp>
        <p:nvSpPr>
          <p:cNvPr id="107" name="Google Shape;107;p1"/>
          <p:cNvSpPr txBox="1"/>
          <p:nvPr/>
        </p:nvSpPr>
        <p:spPr>
          <a:xfrm>
            <a:off x="757237" y="17535525"/>
            <a:ext cx="8640762" cy="788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1575" tIns="30775" rIns="61575" bIns="307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600"/>
              <a:buFont typeface="Century Gothic"/>
              <a:buNone/>
            </a:pPr>
            <a:r>
              <a:rPr lang="en-US" sz="3600" b="1" i="0" u="none">
                <a:solidFill>
                  <a:srgbClr val="0000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Materials and Methods</a:t>
            </a:r>
            <a:endParaRPr/>
          </a:p>
        </p:txBody>
      </p:sp>
      <p:sp>
        <p:nvSpPr>
          <p:cNvPr id="108" name="Google Shape;108;p1"/>
          <p:cNvSpPr txBox="1"/>
          <p:nvPr/>
        </p:nvSpPr>
        <p:spPr>
          <a:xfrm>
            <a:off x="11631612" y="6157912"/>
            <a:ext cx="7416800" cy="43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1575" tIns="30775" rIns="61575" bIns="307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600"/>
              <a:buFont typeface="Century Gothic"/>
              <a:buNone/>
            </a:pPr>
            <a:r>
              <a:rPr lang="en-US" sz="3600" b="1" i="0" u="none">
                <a:solidFill>
                  <a:srgbClr val="0000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Results and Discussion</a:t>
            </a:r>
            <a:endParaRPr/>
          </a:p>
        </p:txBody>
      </p:sp>
      <p:sp>
        <p:nvSpPr>
          <p:cNvPr id="109" name="Google Shape;109;p1"/>
          <p:cNvSpPr txBox="1"/>
          <p:nvPr/>
        </p:nvSpPr>
        <p:spPr>
          <a:xfrm>
            <a:off x="10047287" y="17575212"/>
            <a:ext cx="8856662" cy="696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1575" tIns="30775" rIns="61575" bIns="307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600"/>
              <a:buFont typeface="Century Gothic"/>
              <a:buNone/>
            </a:pPr>
            <a:r>
              <a:rPr lang="en-US" sz="3600" b="1" i="0" u="none">
                <a:solidFill>
                  <a:srgbClr val="0000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Conclusions / Next Steps </a:t>
            </a:r>
            <a:endParaRPr/>
          </a:p>
        </p:txBody>
      </p:sp>
      <p:sp>
        <p:nvSpPr>
          <p:cNvPr id="110" name="Google Shape;110;p1"/>
          <p:cNvSpPr txBox="1"/>
          <p:nvPr/>
        </p:nvSpPr>
        <p:spPr>
          <a:xfrm>
            <a:off x="2028825" y="5924550"/>
            <a:ext cx="4806950" cy="788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1575" tIns="30775" rIns="61575" bIns="307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600"/>
              <a:buFont typeface="Century Gothic"/>
              <a:buNone/>
            </a:pPr>
            <a:r>
              <a:rPr lang="en-US" sz="3600" b="1" i="0" u="none">
                <a:solidFill>
                  <a:srgbClr val="0000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Introduction</a:t>
            </a:r>
            <a:endParaRPr/>
          </a:p>
        </p:txBody>
      </p:sp>
      <p:sp>
        <p:nvSpPr>
          <p:cNvPr id="111" name="Google Shape;111;p1"/>
          <p:cNvSpPr txBox="1"/>
          <p:nvPr/>
        </p:nvSpPr>
        <p:spPr>
          <a:xfrm>
            <a:off x="757237" y="6950075"/>
            <a:ext cx="9145587" cy="10002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(Write your text and include your images if required, here)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</p:txBody>
      </p:sp>
      <p:sp>
        <p:nvSpPr>
          <p:cNvPr id="112" name="Google Shape;112;p1"/>
          <p:cNvSpPr txBox="1"/>
          <p:nvPr/>
        </p:nvSpPr>
        <p:spPr>
          <a:xfrm>
            <a:off x="614362" y="18543587"/>
            <a:ext cx="9217025" cy="10356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(Write your text and include your images if required, here)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</a:pPr>
            <a:endParaRPr sz="2300" b="0" i="0" u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 b="0" i="0" u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10047287" y="7094537"/>
            <a:ext cx="9144000" cy="10002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(Write your text and include your images if required, here)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</p:txBody>
      </p:sp>
      <p:sp>
        <p:nvSpPr>
          <p:cNvPr id="114" name="Google Shape;114;p1"/>
          <p:cNvSpPr txBox="1"/>
          <p:nvPr/>
        </p:nvSpPr>
        <p:spPr>
          <a:xfrm>
            <a:off x="10047287" y="18543587"/>
            <a:ext cx="9144000" cy="10002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(Write your text and include your images if required, here)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lang="en-US" sz="2300" b="0" i="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</p:txBody>
      </p:sp>
      <p:sp>
        <p:nvSpPr>
          <p:cNvPr id="115" name="Google Shape;115;p1"/>
          <p:cNvSpPr txBox="1"/>
          <p:nvPr/>
        </p:nvSpPr>
        <p:spPr>
          <a:xfrm>
            <a:off x="2270125" y="28770262"/>
            <a:ext cx="14833600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200"/>
              <a:buFont typeface="Century Gothic"/>
              <a:buNone/>
            </a:pPr>
            <a:r>
              <a:rPr lang="en-US" sz="3200" b="1" i="0" u="none" dirty="0" smtClean="0">
                <a:solidFill>
                  <a:srgbClr val="0000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2024 </a:t>
            </a:r>
            <a:r>
              <a:rPr lang="en-US" sz="3200" b="1" i="0" u="none" dirty="0">
                <a:solidFill>
                  <a:srgbClr val="0000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IEEE Latin American Electron Devices Conference (LAEDC)</a:t>
            </a:r>
            <a:endParaRPr dirty="0"/>
          </a:p>
        </p:txBody>
      </p:sp>
      <p:pic>
        <p:nvPicPr>
          <p:cNvPr id="116" name="Google Shape;11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0262" y="28419425"/>
            <a:ext cx="2119312" cy="1190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381412" y="28419425"/>
            <a:ext cx="2593975" cy="1006475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"/>
          <p:cNvSpPr/>
          <p:nvPr/>
        </p:nvSpPr>
        <p:spPr>
          <a:xfrm>
            <a:off x="13344550" y="137250"/>
            <a:ext cx="6432300" cy="1190700"/>
          </a:xfrm>
          <a:prstGeom prst="rect">
            <a:avLst/>
          </a:prstGeom>
          <a:solidFill>
            <a:srgbClr val="00006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244072" y="146724"/>
            <a:ext cx="4382924" cy="11588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DF5327"/>
      </a:accent1>
      <a:accent2>
        <a:srgbClr val="A6B7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38383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ase">
  <a:themeElements>
    <a:clrScheme name="Base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DF5327"/>
      </a:accent1>
      <a:accent2>
        <a:srgbClr val="A6B7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38383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ase">
  <a:themeElements>
    <a:clrScheme name="Base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DF5327"/>
      </a:accent1>
      <a:accent2>
        <a:srgbClr val="A6B7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38383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Personalizado</PresentationFormat>
  <Paragraphs>44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Century Gothic</vt:lpstr>
      <vt:lpstr>Times New Roman</vt:lpstr>
      <vt:lpstr>Corbel</vt:lpstr>
      <vt:lpstr>Base</vt:lpstr>
      <vt:lpstr>1_Base</vt:lpstr>
      <vt:lpstr>2_Base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IWA</dc:creator>
  <cp:lastModifiedBy>Cuenta Microsoft</cp:lastModifiedBy>
  <cp:revision>1</cp:revision>
  <dcterms:created xsi:type="dcterms:W3CDTF">1998-03-23T12:07:48Z</dcterms:created>
  <dcterms:modified xsi:type="dcterms:W3CDTF">2024-03-13T11:55:38Z</dcterms:modified>
</cp:coreProperties>
</file>