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490" r:id="rId5"/>
    <p:sldId id="256" r:id="rId6"/>
    <p:sldId id="489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y Sebastian" initials="T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A10"/>
    <a:srgbClr val="00A4E8"/>
    <a:srgbClr val="E96B10"/>
    <a:srgbClr val="0F4D2A"/>
    <a:srgbClr val="FFC726"/>
    <a:srgbClr val="C10435"/>
    <a:srgbClr val="005883"/>
    <a:srgbClr val="D49100"/>
    <a:srgbClr val="62BD19"/>
    <a:srgbClr val="892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F83AC-56B2-4929-A2F9-9E9304139475}" v="3" dt="2022-08-04T05:54:26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F1088-3B51-48B8-93C3-CF000509F13E}" type="datetimeFigureOut">
              <a:rPr lang="el-GR" smtClean="0"/>
              <a:pPr/>
              <a:t>6/11/2023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E3D6-432E-472B-ACAE-651D78BD03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75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8893745" y="6520259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8893745" y="6489059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95808-E411-4889-BF13-8272B6777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0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75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7361"/>
            <a:ext cx="1763688" cy="117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893745" y="6512053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93745" y="6498813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8013"/>
            <a:ext cx="17621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CE3B10F-751C-30FC-D67D-0C4CC1C3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893745" y="6504134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568D0B-D010-CBC7-DAB4-37BA45B4FEDA}"/>
              </a:ext>
            </a:extLst>
          </p:cNvPr>
          <p:cNvGrpSpPr/>
          <p:nvPr userDrawn="1"/>
        </p:nvGrpSpPr>
        <p:grpSpPr>
          <a:xfrm>
            <a:off x="301457" y="6032499"/>
            <a:ext cx="8613083" cy="732757"/>
            <a:chOff x="301457" y="6032499"/>
            <a:chExt cx="8613083" cy="732757"/>
          </a:xfrm>
        </p:grpSpPr>
        <p:pic>
          <p:nvPicPr>
            <p:cNvPr id="1029" name="Picture 6" descr="ieee_blue_R0G102B161-lg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274" y="6267449"/>
              <a:ext cx="125226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C1A7AFA-804E-9E82-D971-F9FAB0FBB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8969" y="6144721"/>
              <a:ext cx="960577" cy="567397"/>
            </a:xfrm>
            <a:prstGeom prst="rect">
              <a:avLst/>
            </a:prstGeom>
          </p:spPr>
        </p:pic>
        <p:pic>
          <p:nvPicPr>
            <p:cNvPr id="5" name="Picture 4" descr="A black and orange logo&#10;&#10;Description automatically generated">
              <a:extLst>
                <a:ext uri="{FF2B5EF4-FFF2-40B4-BE49-F238E27FC236}">
                  <a16:creationId xmlns:a16="http://schemas.microsoft.com/office/drawing/2014/main" id="{F6871218-E55D-C3AF-C3CB-8D03A6EA9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745" y="6234274"/>
              <a:ext cx="1575612" cy="466401"/>
            </a:xfrm>
            <a:prstGeom prst="rect">
              <a:avLst/>
            </a:prstGeom>
          </p:spPr>
        </p:pic>
        <p:pic>
          <p:nvPicPr>
            <p:cNvPr id="6" name="Picture 5" descr="A logo for a science company&#10;&#10;Description automatically generated">
              <a:extLst>
                <a:ext uri="{FF2B5EF4-FFF2-40B4-BE49-F238E27FC236}">
                  <a16:creationId xmlns:a16="http://schemas.microsoft.com/office/drawing/2014/main" id="{4A932B79-1CC8-F443-717D-1DD965E85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731" y="6329442"/>
              <a:ext cx="1014867" cy="303132"/>
            </a:xfrm>
            <a:prstGeom prst="rect">
              <a:avLst/>
            </a:prstGeom>
          </p:spPr>
        </p:pic>
        <p:pic>
          <p:nvPicPr>
            <p:cNvPr id="7" name="Picture 6" descr="A logo for a company&#10;&#10;Description automatically generated">
              <a:extLst>
                <a:ext uri="{FF2B5EF4-FFF2-40B4-BE49-F238E27FC236}">
                  <a16:creationId xmlns:a16="http://schemas.microsoft.com/office/drawing/2014/main" id="{371292E8-1B43-C6A7-FFC4-346B379698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54783" y="6189989"/>
              <a:ext cx="738021" cy="456617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A6F575-3D5E-0769-986C-39B960673A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1457" y="6032499"/>
              <a:ext cx="742152" cy="732757"/>
            </a:xfrm>
            <a:prstGeom prst="rect">
              <a:avLst/>
            </a:prstGeom>
            <a:no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8DB83C-4609-29BE-EB3B-C9D9ED28A0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016" y="6044234"/>
              <a:ext cx="811322" cy="667884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9" r:id="rId1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7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Presenter’s name</a:t>
            </a:r>
            <a:br>
              <a:rPr lang="en-US" dirty="0"/>
            </a:br>
            <a:r>
              <a:rPr lang="en-US" sz="2400" dirty="0"/>
              <a:t>Title and Affiliation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Presenter’s Bio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D9FF3-DD74-4057-B20F-AB1FEC496B7A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494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1116" y="3212976"/>
            <a:ext cx="7909316" cy="765053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Title of your Paper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AD9FF3-DD74-4057-B20F-AB1FEC496B7A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267744" y="4581128"/>
            <a:ext cx="4536504" cy="120032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Author and Co-Authors (Include Affiliation and email)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558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Proposed Approach</a:t>
            </a:r>
          </a:p>
          <a:p>
            <a:r>
              <a:rPr lang="en-US" dirty="0"/>
              <a:t>Development of the Proposed Approach</a:t>
            </a:r>
          </a:p>
          <a:p>
            <a:r>
              <a:rPr lang="en-US" dirty="0"/>
              <a:t>Validation of the Proposed Approach/Case Study</a:t>
            </a:r>
          </a:p>
          <a:p>
            <a:r>
              <a:rPr lang="en-US" dirty="0"/>
              <a:t>Conclusion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D9FF3-DD74-4057-B20F-AB1FEC496B7A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7861352"/>
      </p:ext>
    </p:extLst>
  </p:cSld>
  <p:clrMapOvr>
    <a:masterClrMapping/>
  </p:clrMapOvr>
</p:sld>
</file>

<file path=ppt/theme/theme1.xml><?xml version="1.0" encoding="utf-8"?>
<a:theme xmlns:a="http://schemas.openxmlformats.org/drawingml/2006/main" name="ΙΕΕΕ 2013-2014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E0A8E1468BCA47A100D82565B9B289" ma:contentTypeVersion="15" ma:contentTypeDescription="Create a new document." ma:contentTypeScope="" ma:versionID="cb5e351a7a5be83bf562e3cedc2a4358">
  <xsd:schema xmlns:xsd="http://www.w3.org/2001/XMLSchema" xmlns:xs="http://www.w3.org/2001/XMLSchema" xmlns:p="http://schemas.microsoft.com/office/2006/metadata/properties" xmlns:ns3="fd9db9e6-de95-42ef-a10a-7eb252cdc8a7" xmlns:ns4="a836485c-f940-4c38-9b31-394052db0751" targetNamespace="http://schemas.microsoft.com/office/2006/metadata/properties" ma:root="true" ma:fieldsID="f73868d7c33389864127896d5a5be540" ns3:_="" ns4:_="">
    <xsd:import namespace="fd9db9e6-de95-42ef-a10a-7eb252cdc8a7"/>
    <xsd:import namespace="a836485c-f940-4c38-9b31-394052db07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db9e6-de95-42ef-a10a-7eb252cdc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6485c-f940-4c38-9b31-394052db075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d9db9e6-de95-42ef-a10a-7eb252cdc8a7" xsi:nil="true"/>
  </documentManagement>
</p:properties>
</file>

<file path=customXml/itemProps1.xml><?xml version="1.0" encoding="utf-8"?>
<ds:datastoreItem xmlns:ds="http://schemas.openxmlformats.org/officeDocument/2006/customXml" ds:itemID="{9D3AE5B8-4F27-4C65-9AE5-1496C5C0C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9db9e6-de95-42ef-a10a-7eb252cdc8a7"/>
    <ds:schemaRef ds:uri="a836485c-f940-4c38-9b31-394052db07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546F88-5582-4931-A4D9-19F1EF691F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A1B0F4-4C44-4587-A92F-159BD35163C7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fd9db9e6-de95-42ef-a10a-7eb252cdc8a7"/>
    <ds:schemaRef ds:uri="http://schemas.microsoft.com/office/infopath/2007/PartnerControls"/>
    <ds:schemaRef ds:uri="a836485c-f940-4c38-9b31-394052db075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ΙΕΕΕ 2013-2014</Template>
  <TotalTime>31139</TotalTime>
  <Words>50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Lucida Grande</vt:lpstr>
      <vt:lpstr>Verdana</vt:lpstr>
      <vt:lpstr>Wingdings</vt:lpstr>
      <vt:lpstr>ΙΕΕΕ 2013-2014</vt:lpstr>
      <vt:lpstr>Presenter’s name Title and Affiliation</vt:lpstr>
      <vt:lpstr> Title of your Paper</vt:lpstr>
      <vt:lpstr>Table of Contents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IEEE Industry Applications Society</dc:title>
  <dc:creator>Christine</dc:creator>
  <cp:lastModifiedBy>Marjo Niemela</cp:lastModifiedBy>
  <cp:revision>295</cp:revision>
  <dcterms:created xsi:type="dcterms:W3CDTF">2014-01-06T11:23:49Z</dcterms:created>
  <dcterms:modified xsi:type="dcterms:W3CDTF">2023-11-06T07:02:44Z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0x01010052E0A8E1468BCA47A100D82565B9B289</vt:lpwstr>
  </property>
</Properties>
</file>