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5"/>
  </p:notesMasterIdLst>
  <p:sldIdLst>
    <p:sldId id="256" r:id="rId2"/>
    <p:sldId id="257" r:id="rId3"/>
    <p:sldId id="258" r:id="rId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39" d="100"/>
          <a:sy n="139" d="100"/>
        </p:scale>
        <p:origin x="726" y="10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1380b9dc280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1380b9dc280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1380b9dc280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1380b9dc280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pic>
        <p:nvPicPr>
          <p:cNvPr id="11" name="Google Shape;11;p2" descr="A picture containing electronics&#10;&#10;Description automatically generated"/>
          <p:cNvPicPr preferRelativeResize="0"/>
          <p:nvPr/>
        </p:nvPicPr>
        <p:blipFill rotWithShape="1">
          <a:blip r:embed="rId2">
            <a:alphaModFix/>
          </a:blip>
          <a:srcRect/>
          <a:stretch/>
        </p:blipFill>
        <p:spPr>
          <a:xfrm>
            <a:off x="0" y="-2"/>
            <a:ext cx="9144000" cy="5143500"/>
          </a:xfrm>
          <a:prstGeom prst="rect">
            <a:avLst/>
          </a:prstGeom>
          <a:noFill/>
          <a:ln>
            <a:noFill/>
          </a:ln>
        </p:spPr>
      </p:pic>
      <p:pic>
        <p:nvPicPr>
          <p:cNvPr id="12" name="Google Shape;12;p2"/>
          <p:cNvPicPr preferRelativeResize="0"/>
          <p:nvPr/>
        </p:nvPicPr>
        <p:blipFill>
          <a:blip r:embed="rId3">
            <a:alphaModFix/>
          </a:blip>
          <a:stretch>
            <a:fillRect/>
          </a:stretch>
        </p:blipFill>
        <p:spPr>
          <a:xfrm>
            <a:off x="-1" y="4638973"/>
            <a:ext cx="9144003" cy="504527"/>
          </a:xfrm>
          <a:prstGeom prst="rect">
            <a:avLst/>
          </a:prstGeom>
          <a:noFill/>
          <a:ln>
            <a:noFill/>
          </a:ln>
        </p:spPr>
      </p:pic>
      <p:pic>
        <p:nvPicPr>
          <p:cNvPr id="13" name="Google Shape;13;p2"/>
          <p:cNvPicPr preferRelativeResize="0"/>
          <p:nvPr/>
        </p:nvPicPr>
        <p:blipFill>
          <a:blip r:embed="rId3">
            <a:alphaModFix/>
          </a:blip>
          <a:stretch>
            <a:fillRect/>
          </a:stretch>
        </p:blipFill>
        <p:spPr>
          <a:xfrm rot="10800000">
            <a:off x="-1" y="-2"/>
            <a:ext cx="9144003" cy="504527"/>
          </a:xfrm>
          <a:prstGeom prst="rect">
            <a:avLst/>
          </a:prstGeom>
          <a:noFill/>
          <a:ln>
            <a:noFill/>
          </a:ln>
        </p:spPr>
      </p:pic>
      <p:pic>
        <p:nvPicPr>
          <p:cNvPr id="14" name="Google Shape;14;p2"/>
          <p:cNvPicPr preferRelativeResize="0"/>
          <p:nvPr/>
        </p:nvPicPr>
        <p:blipFill rotWithShape="1">
          <a:blip r:embed="rId4">
            <a:alphaModFix/>
          </a:blip>
          <a:srcRect/>
          <a:stretch/>
        </p:blipFill>
        <p:spPr>
          <a:xfrm>
            <a:off x="8089694" y="4502874"/>
            <a:ext cx="851310" cy="248583"/>
          </a:xfrm>
          <a:prstGeom prst="rect">
            <a:avLst/>
          </a:prstGeom>
          <a:noFill/>
          <a:ln>
            <a:noFill/>
          </a:ln>
        </p:spPr>
      </p:pic>
      <p:pic>
        <p:nvPicPr>
          <p:cNvPr id="15" name="Google Shape;15;p2"/>
          <p:cNvPicPr preferRelativeResize="0"/>
          <p:nvPr/>
        </p:nvPicPr>
        <p:blipFill>
          <a:blip r:embed="rId5">
            <a:alphaModFix/>
          </a:blip>
          <a:stretch>
            <a:fillRect/>
          </a:stretch>
        </p:blipFill>
        <p:spPr>
          <a:xfrm>
            <a:off x="642700" y="339175"/>
            <a:ext cx="3599999" cy="900000"/>
          </a:xfrm>
          <a:prstGeom prst="rect">
            <a:avLst/>
          </a:prstGeom>
          <a:noFill/>
          <a:ln>
            <a:noFill/>
          </a:ln>
        </p:spPr>
      </p:pic>
      <p:sp>
        <p:nvSpPr>
          <p:cNvPr id="16" name="Google Shape;16;p2"/>
          <p:cNvSpPr txBox="1"/>
          <p:nvPr/>
        </p:nvSpPr>
        <p:spPr>
          <a:xfrm>
            <a:off x="2287050" y="4473264"/>
            <a:ext cx="4569900" cy="307800"/>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s" b="1">
                <a:solidFill>
                  <a:srgbClr val="017277"/>
                </a:solidFill>
              </a:rPr>
              <a:t>San Juan, Argentina – 7 al 9 de septiembre 2022</a:t>
            </a:r>
            <a:endParaRPr b="1">
              <a:solidFill>
                <a:srgbClr val="017277"/>
              </a:solidFill>
            </a:endParaRPr>
          </a:p>
        </p:txBody>
      </p:sp>
    </p:spTree>
  </p:cSld>
  <p:clrMapOvr>
    <a:masterClrMapping/>
  </p:clrMapOvr>
  <p:extLst>
    <p:ext uri="{DCECCB84-F9BA-43D5-87BE-67443E8EF086}">
      <p15:sldGuideLst xmlns:p15="http://schemas.microsoft.com/office/powerpoint/2012/main">
        <p15:guide id="1" orient="horz" pos="2836">
          <p15:clr>
            <a:srgbClr val="FA7B17"/>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3"/>
        <p:cNvGrpSpPr/>
        <p:nvPr/>
      </p:nvGrpSpPr>
      <p:grpSpPr>
        <a:xfrm>
          <a:off x="0" y="0"/>
          <a:ext cx="0" cy="0"/>
          <a:chOff x="0" y="0"/>
          <a:chExt cx="0" cy="0"/>
        </a:xfrm>
      </p:grpSpPr>
      <p:sp>
        <p:nvSpPr>
          <p:cNvPr id="54" name="Google Shape;54;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5" name="Google Shape;55;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56" name="Google Shape;56;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sp>
        <p:nvSpPr>
          <p:cNvPr id="58" name="Google Shape;58;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pic>
        <p:nvPicPr>
          <p:cNvPr id="18" name="Google Shape;18;p3"/>
          <p:cNvPicPr preferRelativeResize="0"/>
          <p:nvPr/>
        </p:nvPicPr>
        <p:blipFill>
          <a:blip r:embed="rId2">
            <a:alphaModFix/>
          </a:blip>
          <a:stretch>
            <a:fillRect/>
          </a:stretch>
        </p:blipFill>
        <p:spPr>
          <a:xfrm>
            <a:off x="-1" y="4638973"/>
            <a:ext cx="9144003" cy="504527"/>
          </a:xfrm>
          <a:prstGeom prst="rect">
            <a:avLst/>
          </a:prstGeom>
          <a:noFill/>
          <a:ln>
            <a:noFill/>
          </a:ln>
        </p:spPr>
      </p:pic>
      <p:pic>
        <p:nvPicPr>
          <p:cNvPr id="19" name="Google Shape;19;p3"/>
          <p:cNvPicPr preferRelativeResize="0"/>
          <p:nvPr/>
        </p:nvPicPr>
        <p:blipFill>
          <a:blip r:embed="rId2">
            <a:alphaModFix/>
          </a:blip>
          <a:stretch>
            <a:fillRect/>
          </a:stretch>
        </p:blipFill>
        <p:spPr>
          <a:xfrm rot="10800000">
            <a:off x="-1" y="-2"/>
            <a:ext cx="9144003" cy="504527"/>
          </a:xfrm>
          <a:prstGeom prst="rect">
            <a:avLst/>
          </a:prstGeom>
          <a:noFill/>
          <a:ln>
            <a:noFill/>
          </a:ln>
        </p:spPr>
      </p:pic>
      <p:pic>
        <p:nvPicPr>
          <p:cNvPr id="20" name="Google Shape;20;p3"/>
          <p:cNvPicPr preferRelativeResize="0"/>
          <p:nvPr/>
        </p:nvPicPr>
        <p:blipFill rotWithShape="1">
          <a:blip r:embed="rId3">
            <a:alphaModFix/>
          </a:blip>
          <a:srcRect/>
          <a:stretch/>
        </p:blipFill>
        <p:spPr>
          <a:xfrm>
            <a:off x="8089694" y="4502874"/>
            <a:ext cx="851310" cy="248583"/>
          </a:xfrm>
          <a:prstGeom prst="rect">
            <a:avLst/>
          </a:prstGeom>
          <a:noFill/>
          <a:ln>
            <a:noFill/>
          </a:ln>
        </p:spPr>
      </p:pic>
      <p:pic>
        <p:nvPicPr>
          <p:cNvPr id="21" name="Google Shape;21;p3"/>
          <p:cNvPicPr preferRelativeResize="0"/>
          <p:nvPr/>
        </p:nvPicPr>
        <p:blipFill rotWithShape="1">
          <a:blip r:embed="rId4">
            <a:alphaModFix/>
          </a:blip>
          <a:srcRect r="75597"/>
          <a:stretch/>
        </p:blipFill>
        <p:spPr>
          <a:xfrm>
            <a:off x="316409" y="4253977"/>
            <a:ext cx="527108" cy="54000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pic>
        <p:nvPicPr>
          <p:cNvPr id="23" name="Google Shape;23;p4"/>
          <p:cNvPicPr preferRelativeResize="0"/>
          <p:nvPr/>
        </p:nvPicPr>
        <p:blipFill>
          <a:blip r:embed="rId2">
            <a:alphaModFix/>
          </a:blip>
          <a:stretch>
            <a:fillRect/>
          </a:stretch>
        </p:blipFill>
        <p:spPr>
          <a:xfrm>
            <a:off x="-1" y="4638973"/>
            <a:ext cx="9144003" cy="504527"/>
          </a:xfrm>
          <a:prstGeom prst="rect">
            <a:avLst/>
          </a:prstGeom>
          <a:noFill/>
          <a:ln>
            <a:noFill/>
          </a:ln>
        </p:spPr>
      </p:pic>
      <p:pic>
        <p:nvPicPr>
          <p:cNvPr id="24" name="Google Shape;24;p4"/>
          <p:cNvPicPr preferRelativeResize="0"/>
          <p:nvPr/>
        </p:nvPicPr>
        <p:blipFill>
          <a:blip r:embed="rId2">
            <a:alphaModFix/>
          </a:blip>
          <a:stretch>
            <a:fillRect/>
          </a:stretch>
        </p:blipFill>
        <p:spPr>
          <a:xfrm rot="10800000">
            <a:off x="-1" y="-2"/>
            <a:ext cx="9144003" cy="504527"/>
          </a:xfrm>
          <a:prstGeom prst="rect">
            <a:avLst/>
          </a:prstGeom>
          <a:noFill/>
          <a:ln>
            <a:noFill/>
          </a:ln>
        </p:spPr>
      </p:pic>
      <p:grpSp>
        <p:nvGrpSpPr>
          <p:cNvPr id="25" name="Google Shape;25;p4"/>
          <p:cNvGrpSpPr/>
          <p:nvPr/>
        </p:nvGrpSpPr>
        <p:grpSpPr>
          <a:xfrm>
            <a:off x="2278870" y="4215368"/>
            <a:ext cx="4586261" cy="468000"/>
            <a:chOff x="1368550" y="4062975"/>
            <a:chExt cx="5644629" cy="576000"/>
          </a:xfrm>
        </p:grpSpPr>
        <p:pic>
          <p:nvPicPr>
            <p:cNvPr id="26" name="Google Shape;26;p4"/>
            <p:cNvPicPr preferRelativeResize="0"/>
            <p:nvPr/>
          </p:nvPicPr>
          <p:blipFill rotWithShape="1">
            <a:blip r:embed="rId3">
              <a:alphaModFix/>
            </a:blip>
            <a:srcRect/>
            <a:stretch/>
          </p:blipFill>
          <p:spPr>
            <a:xfrm>
              <a:off x="5778739" y="4170968"/>
              <a:ext cx="1234440" cy="360000"/>
            </a:xfrm>
            <a:prstGeom prst="rect">
              <a:avLst/>
            </a:prstGeom>
            <a:noFill/>
            <a:ln>
              <a:noFill/>
            </a:ln>
          </p:spPr>
        </p:pic>
        <p:pic>
          <p:nvPicPr>
            <p:cNvPr id="27" name="Google Shape;27;p4"/>
            <p:cNvPicPr preferRelativeResize="0"/>
            <p:nvPr/>
          </p:nvPicPr>
          <p:blipFill rotWithShape="1">
            <a:blip r:embed="rId4">
              <a:alphaModFix/>
            </a:blip>
            <a:srcRect r="24806"/>
            <a:stretch/>
          </p:blipFill>
          <p:spPr>
            <a:xfrm>
              <a:off x="1368550" y="4062975"/>
              <a:ext cx="4330998" cy="576000"/>
            </a:xfrm>
            <a:prstGeom prst="rect">
              <a:avLst/>
            </a:prstGeom>
            <a:noFill/>
            <a:ln>
              <a:noFill/>
            </a:ln>
          </p:spPr>
        </p:pic>
      </p:grpSp>
      <p:pic>
        <p:nvPicPr>
          <p:cNvPr id="28" name="Google Shape;28;p4"/>
          <p:cNvPicPr preferRelativeResize="0"/>
          <p:nvPr/>
        </p:nvPicPr>
        <p:blipFill>
          <a:blip r:embed="rId5">
            <a:alphaModFix/>
          </a:blip>
          <a:stretch>
            <a:fillRect/>
          </a:stretch>
        </p:blipFill>
        <p:spPr>
          <a:xfrm>
            <a:off x="2988000" y="339175"/>
            <a:ext cx="3168000" cy="79200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1" name="Google Shape;31;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2" name="Google Shape;32;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3" name="Google Shape;33;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4"/>
        <p:cNvGrpSpPr/>
        <p:nvPr/>
      </p:nvGrpSpPr>
      <p:grpSpPr>
        <a:xfrm>
          <a:off x="0" y="0"/>
          <a:ext cx="0" cy="0"/>
          <a:chOff x="0" y="0"/>
          <a:chExt cx="0" cy="0"/>
        </a:xfrm>
      </p:grpSpPr>
      <p:sp>
        <p:nvSpPr>
          <p:cNvPr id="35" name="Google Shape;35;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6" name="Google Shape;36;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7"/>
        <p:cNvGrpSpPr/>
        <p:nvPr/>
      </p:nvGrpSpPr>
      <p:grpSpPr>
        <a:xfrm>
          <a:off x="0" y="0"/>
          <a:ext cx="0" cy="0"/>
          <a:chOff x="0" y="0"/>
          <a:chExt cx="0" cy="0"/>
        </a:xfrm>
      </p:grpSpPr>
      <p:sp>
        <p:nvSpPr>
          <p:cNvPr id="38" name="Google Shape;38;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9" name="Google Shape;39;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0" name="Google Shape;40;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1"/>
        <p:cNvGrpSpPr/>
        <p:nvPr/>
      </p:nvGrpSpPr>
      <p:grpSpPr>
        <a:xfrm>
          <a:off x="0" y="0"/>
          <a:ext cx="0" cy="0"/>
          <a:chOff x="0" y="0"/>
          <a:chExt cx="0" cy="0"/>
        </a:xfrm>
      </p:grpSpPr>
      <p:sp>
        <p:nvSpPr>
          <p:cNvPr id="42" name="Google Shape;42;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43" name="Google Shape;43;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4"/>
        <p:cNvGrpSpPr/>
        <p:nvPr/>
      </p:nvGrpSpPr>
      <p:grpSpPr>
        <a:xfrm>
          <a:off x="0" y="0"/>
          <a:ext cx="0" cy="0"/>
          <a:chOff x="0" y="0"/>
          <a:chExt cx="0" cy="0"/>
        </a:xfrm>
      </p:grpSpPr>
      <p:sp>
        <p:nvSpPr>
          <p:cNvPr id="45" name="Google Shape;45;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7" name="Google Shape;47;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8" name="Google Shape;48;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9" name="Google Shape;49;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0"/>
        <p:cNvGrpSpPr/>
        <p:nvPr/>
      </p:nvGrpSpPr>
      <p:grpSpPr>
        <a:xfrm>
          <a:off x="0" y="0"/>
          <a:ext cx="0" cy="0"/>
          <a:chOff x="0" y="0"/>
          <a:chExt cx="0" cy="0"/>
        </a:xfrm>
      </p:grpSpPr>
      <p:sp>
        <p:nvSpPr>
          <p:cNvPr id="51" name="Google Shape;51;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52" name="Google Shape;52;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s"/>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3"/>
          <p:cNvSpPr txBox="1"/>
          <p:nvPr/>
        </p:nvSpPr>
        <p:spPr>
          <a:xfrm>
            <a:off x="574677" y="1634728"/>
            <a:ext cx="7668778" cy="707856"/>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3400"/>
              <a:buFont typeface="Arial"/>
              <a:buNone/>
            </a:pPr>
            <a:r>
              <a:rPr lang="es" sz="3400" b="1" i="0" u="none" strike="noStrike" cap="none" dirty="0">
                <a:solidFill>
                  <a:srgbClr val="134F5C"/>
                </a:solidFill>
                <a:latin typeface="Arial"/>
                <a:ea typeface="Arial"/>
                <a:cs typeface="Arial"/>
                <a:sym typeface="Arial"/>
              </a:rPr>
              <a:t>Nro-Titulo de trabajo – Paper title</a:t>
            </a:r>
            <a:endParaRPr sz="3400" b="1" i="0" u="none" strike="noStrike" cap="none" dirty="0">
              <a:solidFill>
                <a:srgbClr val="134F5C"/>
              </a:solidFill>
              <a:latin typeface="Arial"/>
              <a:ea typeface="Arial"/>
              <a:cs typeface="Arial"/>
              <a:sym typeface="Arial"/>
            </a:endParaRPr>
          </a:p>
        </p:txBody>
      </p:sp>
      <p:sp>
        <p:nvSpPr>
          <p:cNvPr id="64" name="Google Shape;64;p13"/>
          <p:cNvSpPr txBox="1"/>
          <p:nvPr/>
        </p:nvSpPr>
        <p:spPr>
          <a:xfrm>
            <a:off x="630383" y="2475429"/>
            <a:ext cx="8395854" cy="569356"/>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3000"/>
              <a:buFont typeface="Arial"/>
              <a:buNone/>
            </a:pPr>
            <a:r>
              <a:rPr lang="es" sz="2500" b="0" i="0" u="none" strike="noStrike" cap="none" dirty="0">
                <a:solidFill>
                  <a:srgbClr val="134F5C"/>
                </a:solidFill>
                <a:latin typeface="Arial"/>
                <a:ea typeface="Arial"/>
                <a:cs typeface="Arial"/>
                <a:sym typeface="Arial"/>
              </a:rPr>
              <a:t>Autores y Afiliaciones – Authors and Afilliations  </a:t>
            </a:r>
          </a:p>
        </p:txBody>
      </p:sp>
      <p:sp>
        <p:nvSpPr>
          <p:cNvPr id="5" name="CuadroTexto 4">
            <a:extLst>
              <a:ext uri="{FF2B5EF4-FFF2-40B4-BE49-F238E27FC236}">
                <a16:creationId xmlns:a16="http://schemas.microsoft.com/office/drawing/2014/main" id="{C33FCB69-A769-417A-903A-1F5150AA0655}"/>
              </a:ext>
            </a:extLst>
          </p:cNvPr>
          <p:cNvSpPr txBox="1"/>
          <p:nvPr/>
        </p:nvSpPr>
        <p:spPr>
          <a:xfrm>
            <a:off x="630383" y="3177630"/>
            <a:ext cx="4572000" cy="307777"/>
          </a:xfrm>
          <a:prstGeom prst="rect">
            <a:avLst/>
          </a:prstGeom>
          <a:noFill/>
        </p:spPr>
        <p:txBody>
          <a:bodyPr wrap="square">
            <a:spAutoFit/>
          </a:bodyPr>
          <a:lstStyle/>
          <a:p>
            <a:pPr>
              <a:buSzPts val="3000"/>
            </a:pPr>
            <a:r>
              <a:rPr lang="es-ES" sz="1400" b="0" i="0" u="none" strike="noStrike" cap="none" dirty="0">
                <a:solidFill>
                  <a:srgbClr val="134F5C"/>
                </a:solidFill>
                <a:latin typeface="Arial"/>
                <a:ea typeface="Arial"/>
                <a:cs typeface="Arial"/>
                <a:sym typeface="Arial"/>
              </a:rPr>
              <a:t>Correo presentador – </a:t>
            </a:r>
            <a:r>
              <a:rPr lang="es-ES" dirty="0" err="1">
                <a:solidFill>
                  <a:srgbClr val="134F5C"/>
                </a:solidFill>
              </a:rPr>
              <a:t>A</a:t>
            </a:r>
            <a:r>
              <a:rPr lang="es-ES" sz="1400" b="0" i="0" u="none" strike="noStrike" cap="none" dirty="0" err="1">
                <a:solidFill>
                  <a:srgbClr val="134F5C"/>
                </a:solidFill>
                <a:latin typeface="Arial"/>
                <a:ea typeface="Arial"/>
                <a:cs typeface="Arial"/>
                <a:sym typeface="Arial"/>
              </a:rPr>
              <a:t>uthor</a:t>
            </a:r>
            <a:r>
              <a:rPr lang="es-ES" sz="1400" b="0" i="0" u="none" strike="noStrike" cap="none" dirty="0">
                <a:solidFill>
                  <a:srgbClr val="134F5C"/>
                </a:solidFill>
                <a:latin typeface="Arial"/>
                <a:ea typeface="Arial"/>
                <a:cs typeface="Arial"/>
                <a:sym typeface="Arial"/>
              </a:rPr>
              <a:t> e-mail</a:t>
            </a:r>
          </a:p>
        </p:txBody>
      </p:sp>
      <p:sp>
        <p:nvSpPr>
          <p:cNvPr id="7" name="Marcador de número de diapositiva 2">
            <a:extLst>
              <a:ext uri="{FF2B5EF4-FFF2-40B4-BE49-F238E27FC236}">
                <a16:creationId xmlns:a16="http://schemas.microsoft.com/office/drawing/2014/main" id="{69CDF171-4E93-43B6-B1F5-9CF1EEC787D9}"/>
              </a:ext>
            </a:extLst>
          </p:cNvPr>
          <p:cNvSpPr txBox="1">
            <a:spLocks/>
          </p:cNvSpPr>
          <p:nvPr/>
        </p:nvSpPr>
        <p:spPr>
          <a:xfrm>
            <a:off x="0" y="4877962"/>
            <a:ext cx="274350" cy="265538"/>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fld id="{00000000-1234-1234-1234-123412341234}" type="slidenum">
              <a:rPr lang="es-ES" smtClean="0">
                <a:solidFill>
                  <a:schemeClr val="bg1"/>
                </a:solidFill>
              </a:rPr>
              <a:pPr algn="r"/>
              <a:t>1</a:t>
            </a:fld>
            <a:endParaRPr lang="es-ES"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4"/>
          <p:cNvSpPr txBox="1"/>
          <p:nvPr/>
        </p:nvSpPr>
        <p:spPr>
          <a:xfrm>
            <a:off x="631954" y="1622411"/>
            <a:ext cx="7994595" cy="2523738"/>
          </a:xfrm>
          <a:prstGeom prst="rect">
            <a:avLst/>
          </a:prstGeom>
          <a:noFill/>
          <a:ln>
            <a:noFill/>
          </a:ln>
        </p:spPr>
        <p:txBody>
          <a:bodyPr spcFirstLastPara="1" wrap="square" lIns="91425" tIns="91425" rIns="91425" bIns="91425" anchor="t" anchorCtr="0">
            <a:spAutoFit/>
          </a:bodyPr>
          <a:lstStyle/>
          <a:p>
            <a:pPr marL="0" lvl="0" indent="0" algn="just" rtl="0">
              <a:spcBef>
                <a:spcPts val="0"/>
              </a:spcBef>
              <a:spcAft>
                <a:spcPts val="0"/>
              </a:spcAft>
              <a:buClr>
                <a:srgbClr val="000000"/>
              </a:buClr>
              <a:buSzPts val="1800"/>
              <a:buFont typeface="Arial"/>
              <a:buNone/>
            </a:pPr>
            <a:r>
              <a:rPr lang="es" sz="1800" dirty="0">
                <a:solidFill>
                  <a:srgbClr val="434343"/>
                </a:solidFill>
                <a:highlight>
                  <a:srgbClr val="FFFFFF"/>
                </a:highlight>
              </a:rPr>
              <a:t>Lorem Ipsum es simplemente el texto de relleno de las imprentas y archivos de texto. Lorem Ipsum ha sido el texto de relleno estándar de las industrias desde el año 1500, cuando un impresor (N. del T. persona que se dedica a la imprenta) desconocido usó una galería de textos y los mezcló de tal manera que logró hacer un libro de textos especimen. No sólo sobrevivió 500 años, sino que tambien ingresó como texto de relleno en documentos electrónicos, quedando esencialmente igual al original.</a:t>
            </a:r>
            <a:endParaRPr sz="2400" dirty="0">
              <a:solidFill>
                <a:srgbClr val="434343"/>
              </a:solidFill>
            </a:endParaRPr>
          </a:p>
          <a:p>
            <a:pPr marL="0" marR="0" lvl="0" indent="0" algn="just" rtl="0">
              <a:spcBef>
                <a:spcPts val="0"/>
              </a:spcBef>
              <a:spcAft>
                <a:spcPts val="0"/>
              </a:spcAft>
              <a:buClr>
                <a:srgbClr val="434343"/>
              </a:buClr>
              <a:buSzPts val="1800"/>
              <a:buFont typeface="Calibri"/>
              <a:buNone/>
            </a:pPr>
            <a:endParaRPr sz="2600" b="1" dirty="0">
              <a:solidFill>
                <a:srgbClr val="134F5C"/>
              </a:solidFill>
              <a:latin typeface="Calibri"/>
              <a:ea typeface="Calibri"/>
              <a:cs typeface="Calibri"/>
              <a:sym typeface="Calibri"/>
            </a:endParaRPr>
          </a:p>
        </p:txBody>
      </p:sp>
      <p:sp>
        <p:nvSpPr>
          <p:cNvPr id="70" name="Google Shape;70;p14"/>
          <p:cNvSpPr txBox="1"/>
          <p:nvPr/>
        </p:nvSpPr>
        <p:spPr>
          <a:xfrm>
            <a:off x="631954" y="230983"/>
            <a:ext cx="5427600" cy="523200"/>
          </a:xfrm>
          <a:prstGeom prst="rect">
            <a:avLst/>
          </a:prstGeom>
          <a:noFill/>
          <a:ln>
            <a:noFill/>
          </a:ln>
        </p:spPr>
        <p:txBody>
          <a:bodyPr spcFirstLastPara="1" wrap="square" lIns="91425" tIns="91425" rIns="91425" bIns="91425" anchor="t" anchorCtr="0">
            <a:spAutoFit/>
          </a:bodyPr>
          <a:lstStyle/>
          <a:p>
            <a:pPr marL="0" lvl="0" indent="0" rtl="0">
              <a:spcBef>
                <a:spcPts val="0"/>
              </a:spcBef>
              <a:spcAft>
                <a:spcPts val="0"/>
              </a:spcAft>
              <a:buNone/>
            </a:pPr>
            <a:r>
              <a:rPr lang="es-ES" sz="2200" b="1" dirty="0">
                <a:solidFill>
                  <a:srgbClr val="134F5C"/>
                </a:solidFill>
              </a:rPr>
              <a:t>Título de diapositiva</a:t>
            </a:r>
            <a:endParaRPr lang="es-ES" dirty="0"/>
          </a:p>
        </p:txBody>
      </p:sp>
      <p:sp>
        <p:nvSpPr>
          <p:cNvPr id="4" name="Marcador de número de diapositiva 2">
            <a:extLst>
              <a:ext uri="{FF2B5EF4-FFF2-40B4-BE49-F238E27FC236}">
                <a16:creationId xmlns:a16="http://schemas.microsoft.com/office/drawing/2014/main" id="{22A6A132-9D4E-40A5-8759-A230C9535ED4}"/>
              </a:ext>
            </a:extLst>
          </p:cNvPr>
          <p:cNvSpPr txBox="1">
            <a:spLocks/>
          </p:cNvSpPr>
          <p:nvPr/>
        </p:nvSpPr>
        <p:spPr>
          <a:xfrm>
            <a:off x="0" y="4877962"/>
            <a:ext cx="274350" cy="265538"/>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fld id="{00000000-1234-1234-1234-123412341234}" type="slidenum">
              <a:rPr lang="es-ES" smtClean="0">
                <a:solidFill>
                  <a:schemeClr val="bg1"/>
                </a:solidFill>
              </a:rPr>
              <a:pPr algn="r"/>
              <a:t>2</a:t>
            </a:fld>
            <a:endParaRPr lang="es-ES"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5"/>
          <p:cNvSpPr txBox="1"/>
          <p:nvPr/>
        </p:nvSpPr>
        <p:spPr>
          <a:xfrm>
            <a:off x="1651174" y="1851023"/>
            <a:ext cx="6246600" cy="1693200"/>
          </a:xfrm>
          <a:prstGeom prst="rect">
            <a:avLst/>
          </a:prstGeom>
          <a:noFill/>
          <a:ln>
            <a:noFill/>
          </a:ln>
        </p:spPr>
        <p:txBody>
          <a:bodyPr spcFirstLastPara="1" wrap="square" lIns="91425" tIns="91425" rIns="91425" bIns="91425" anchor="t" anchorCtr="0">
            <a:spAutoFit/>
          </a:bodyPr>
          <a:lstStyle/>
          <a:p>
            <a:pPr marL="0" marR="0" lvl="0" indent="0" algn="ctr" rtl="0">
              <a:spcBef>
                <a:spcPts val="0"/>
              </a:spcBef>
              <a:spcAft>
                <a:spcPts val="0"/>
              </a:spcAft>
              <a:buClr>
                <a:srgbClr val="134F5C"/>
              </a:buClr>
              <a:buSzPts val="2600"/>
              <a:buFont typeface="Calibri"/>
              <a:buNone/>
            </a:pPr>
            <a:r>
              <a:rPr lang="es-ES" sz="2600" b="1" dirty="0">
                <a:solidFill>
                  <a:srgbClr val="134F5C"/>
                </a:solidFill>
                <a:latin typeface="Calibri"/>
                <a:ea typeface="Calibri"/>
                <a:cs typeface="Calibri"/>
                <a:sym typeface="Calibri"/>
              </a:rPr>
              <a:t>Agradecimientos</a:t>
            </a:r>
          </a:p>
          <a:p>
            <a:pPr marL="0" marR="0" lvl="0" indent="0" algn="l" rtl="0">
              <a:spcBef>
                <a:spcPts val="0"/>
              </a:spcBef>
              <a:spcAft>
                <a:spcPts val="0"/>
              </a:spcAft>
              <a:buClr>
                <a:srgbClr val="000000"/>
              </a:buClr>
              <a:buSzPts val="1800"/>
              <a:buFont typeface="Calibri"/>
              <a:buNone/>
            </a:pPr>
            <a:endParaRPr sz="1800" dirty="0">
              <a:solidFill>
                <a:srgbClr val="134F5C"/>
              </a:solidFill>
              <a:latin typeface="Calibri"/>
              <a:ea typeface="Calibri"/>
              <a:cs typeface="Calibri"/>
              <a:sym typeface="Calibri"/>
            </a:endParaRPr>
          </a:p>
          <a:p>
            <a:pPr marL="0" marR="0" lvl="0" indent="0" algn="l" rtl="0">
              <a:spcBef>
                <a:spcPts val="0"/>
              </a:spcBef>
              <a:spcAft>
                <a:spcPts val="0"/>
              </a:spcAft>
              <a:buClr>
                <a:srgbClr val="434343"/>
              </a:buClr>
              <a:buSzPts val="1800"/>
              <a:buFont typeface="Calibri"/>
              <a:buNone/>
            </a:pPr>
            <a:r>
              <a:rPr lang="es" sz="1800" dirty="0">
                <a:solidFill>
                  <a:srgbClr val="434343"/>
                </a:solidFill>
                <a:highlight>
                  <a:srgbClr val="FFFFFF"/>
                </a:highlight>
                <a:latin typeface="Calibri"/>
                <a:ea typeface="Calibri"/>
                <a:cs typeface="Calibri"/>
                <a:sym typeface="Calibri"/>
              </a:rPr>
              <a:t>Lorem Ipsum es simplemente el texto de relleno de las imprentas y archivos de texto. Lorem Ipsum ha sido el texto de relleno estándar de las industrias desde el año 1500.</a:t>
            </a:r>
            <a:endParaRPr sz="2000" dirty="0">
              <a:solidFill>
                <a:srgbClr val="434343"/>
              </a:solidFill>
              <a:latin typeface="Calibri"/>
              <a:ea typeface="Calibri"/>
              <a:cs typeface="Calibri"/>
              <a:sym typeface="Calibri"/>
            </a:endParaRPr>
          </a:p>
        </p:txBody>
      </p:sp>
      <p:sp>
        <p:nvSpPr>
          <p:cNvPr id="3" name="Marcador de número de diapositiva 2">
            <a:extLst>
              <a:ext uri="{FF2B5EF4-FFF2-40B4-BE49-F238E27FC236}">
                <a16:creationId xmlns:a16="http://schemas.microsoft.com/office/drawing/2014/main" id="{5970EC58-42F7-4B55-BD1A-26D6A05B8931}"/>
              </a:ext>
            </a:extLst>
          </p:cNvPr>
          <p:cNvSpPr txBox="1">
            <a:spLocks/>
          </p:cNvSpPr>
          <p:nvPr/>
        </p:nvSpPr>
        <p:spPr>
          <a:xfrm>
            <a:off x="0" y="4877962"/>
            <a:ext cx="274350" cy="265538"/>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fld id="{00000000-1234-1234-1234-123412341234}" type="slidenum">
              <a:rPr lang="es-ES" smtClean="0">
                <a:solidFill>
                  <a:schemeClr val="bg1"/>
                </a:solidFill>
              </a:rPr>
              <a:pPr algn="r"/>
              <a:t>3</a:t>
            </a:fld>
            <a:endParaRPr lang="es-ES" dirty="0">
              <a:solidFill>
                <a:schemeClr val="bg1"/>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153</Words>
  <Application>Microsoft Office PowerPoint</Application>
  <PresentationFormat>Presentación en pantalla (16:9)</PresentationFormat>
  <Paragraphs>11</Paragraphs>
  <Slides>3</Slides>
  <Notes>3</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vt:i4>
      </vt:variant>
    </vt:vector>
  </HeadingPairs>
  <TitlesOfParts>
    <vt:vector size="6" baseType="lpstr">
      <vt:lpstr>Arial</vt:lpstr>
      <vt:lpstr>Calibri</vt:lpstr>
      <vt:lpstr>Simple Light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Usuario de Windows</cp:lastModifiedBy>
  <cp:revision>3</cp:revision>
  <dcterms:modified xsi:type="dcterms:W3CDTF">2022-08-22T16:56:46Z</dcterms:modified>
</cp:coreProperties>
</file>