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9" r:id="rId3"/>
    <p:sldId id="271" r:id="rId4"/>
    <p:sldId id="289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5" r:id="rId14"/>
    <p:sldId id="286" r:id="rId15"/>
    <p:sldId id="287" r:id="rId16"/>
    <p:sldId id="288" r:id="rId17"/>
    <p:sldId id="281" r:id="rId18"/>
    <p:sldId id="282" r:id="rId19"/>
    <p:sldId id="284" r:id="rId20"/>
    <p:sldId id="272" r:id="rId21"/>
    <p:sldId id="283" r:id="rId22"/>
  </p:sldIdLst>
  <p:sldSz cx="12192000" cy="6858000"/>
  <p:notesSz cx="7315200" cy="96012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48E938-06E3-4FB4-BD16-44B020393BD7}">
  <a:tblStyle styleId="{1948E938-06E3-4FB4-BD16-44B020393BD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Google Shape;3;n">
            <a:extLst>
              <a:ext uri="{FF2B5EF4-FFF2-40B4-BE49-F238E27FC236}">
                <a16:creationId xmlns:a16="http://schemas.microsoft.com/office/drawing/2014/main" id="{0C9E6586-CB14-20E4-EEC2-674E81A921AB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1" name="Google Shape;4;n">
            <a:extLst>
              <a:ext uri="{FF2B5EF4-FFF2-40B4-BE49-F238E27FC236}">
                <a16:creationId xmlns:a16="http://schemas.microsoft.com/office/drawing/2014/main" id="{5E9F147B-7B01-1B2D-4CB3-5BBC2E4DBFF3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Google Shape;5;n">
            <a:extLst>
              <a:ext uri="{FF2B5EF4-FFF2-40B4-BE49-F238E27FC236}">
                <a16:creationId xmlns:a16="http://schemas.microsoft.com/office/drawing/2014/main" id="{FDFF1D27-B9AE-955B-F0F2-9FEB50B1A569}"/>
              </a:ext>
            </a:extLst>
          </p:cNvPr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777875" y="1200150"/>
            <a:ext cx="5759450" cy="3240088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Google Shape;6;n">
            <a:extLst>
              <a:ext uri="{FF2B5EF4-FFF2-40B4-BE49-F238E27FC236}">
                <a16:creationId xmlns:a16="http://schemas.microsoft.com/office/drawing/2014/main" id="{3C06A519-00C1-C1A6-2D48-6560B2AA687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1838" y="4621213"/>
            <a:ext cx="5851525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50" tIns="48325" rIns="96650" bIns="483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2294" name="Google Shape;7;n">
            <a:extLst>
              <a:ext uri="{FF2B5EF4-FFF2-40B4-BE49-F238E27FC236}">
                <a16:creationId xmlns:a16="http://schemas.microsoft.com/office/drawing/2014/main" id="{AA1023E8-E516-7A6E-6D37-4AC90D15A78A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295" name="Google Shape;8;n">
            <a:extLst>
              <a:ext uri="{FF2B5EF4-FFF2-40B4-BE49-F238E27FC236}">
                <a16:creationId xmlns:a16="http://schemas.microsoft.com/office/drawing/2014/main" id="{8F50E876-540D-3280-035D-ED809E719C69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4143375" y="9120188"/>
            <a:ext cx="3170238" cy="481012"/>
          </a:xfrm>
          <a:prstGeom prst="rect">
            <a:avLst/>
          </a:prstGeom>
          <a:noFill/>
          <a:ln>
            <a:noFill/>
          </a:ln>
        </p:spPr>
        <p:txBody>
          <a:bodyPr vert="horz" wrap="square" lIns="96650" tIns="48325" rIns="96650" bIns="483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3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4A1E6030-7F72-45C2-8930-25ECF63A2C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100;p1:notes">
            <a:extLst>
              <a:ext uri="{FF2B5EF4-FFF2-40B4-BE49-F238E27FC236}">
                <a16:creationId xmlns:a16="http://schemas.microsoft.com/office/drawing/2014/main" id="{47E533B2-7082-7AE0-55B9-E67B83D5044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315" name="Google Shape;101;p1:notes">
            <a:extLst>
              <a:ext uri="{FF2B5EF4-FFF2-40B4-BE49-F238E27FC236}">
                <a16:creationId xmlns:a16="http://schemas.microsoft.com/office/drawing/2014/main" id="{4C7AB6A1-69BF-340A-B60B-4F0EFF4F786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82;p11:notes">
            <a:extLst>
              <a:ext uri="{FF2B5EF4-FFF2-40B4-BE49-F238E27FC236}">
                <a16:creationId xmlns:a16="http://schemas.microsoft.com/office/drawing/2014/main" id="{2B0C892E-C41D-3863-05D3-2A8A8ECFA5A8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363" name="Google Shape;183;p11:notes">
            <a:extLst>
              <a:ext uri="{FF2B5EF4-FFF2-40B4-BE49-F238E27FC236}">
                <a16:creationId xmlns:a16="http://schemas.microsoft.com/office/drawing/2014/main" id="{828CD244-4CC3-DDBA-8082-1470647316C0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82;p11:notes">
            <a:extLst>
              <a:ext uri="{FF2B5EF4-FFF2-40B4-BE49-F238E27FC236}">
                <a16:creationId xmlns:a16="http://schemas.microsoft.com/office/drawing/2014/main" id="{8CE141E1-E9FD-3A3C-F982-F728DA2C2C0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411" name="Google Shape;183;p11:notes">
            <a:extLst>
              <a:ext uri="{FF2B5EF4-FFF2-40B4-BE49-F238E27FC236}">
                <a16:creationId xmlns:a16="http://schemas.microsoft.com/office/drawing/2014/main" id="{93CF4684-AFF8-AAF5-3895-8EBCF85AAE8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182;p11:notes">
            <a:extLst>
              <a:ext uri="{FF2B5EF4-FFF2-40B4-BE49-F238E27FC236}">
                <a16:creationId xmlns:a16="http://schemas.microsoft.com/office/drawing/2014/main" id="{425D59F4-E6A8-4FA4-D555-F620B9BFA2B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20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459" name="Google Shape;183;p11:notes">
            <a:extLst>
              <a:ext uri="{FF2B5EF4-FFF2-40B4-BE49-F238E27FC236}">
                <a16:creationId xmlns:a16="http://schemas.microsoft.com/office/drawing/2014/main" id="{69411901-3D65-FDC9-502F-2A1FC07A420F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5;p13" descr="Shape&#10;&#10;Description automatically generated with low confidence">
            <a:extLst>
              <a:ext uri="{FF2B5EF4-FFF2-40B4-BE49-F238E27FC236}">
                <a16:creationId xmlns:a16="http://schemas.microsoft.com/office/drawing/2014/main" id="{CD2AF1E6-C045-2DD4-A9BE-0F6628A1C64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17;p13" descr="Logo, icon&#10;&#10;Description automatically generated">
            <a:extLst>
              <a:ext uri="{FF2B5EF4-FFF2-40B4-BE49-F238E27FC236}">
                <a16:creationId xmlns:a16="http://schemas.microsoft.com/office/drawing/2014/main" id="{BE5642D0-62B3-5EF6-2322-25FAB018902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65125"/>
            <a:ext cx="15271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19;p13" descr="Logo&#10;&#10;Description automatically generated">
            <a:extLst>
              <a:ext uri="{FF2B5EF4-FFF2-40B4-BE49-F238E27FC236}">
                <a16:creationId xmlns:a16="http://schemas.microsoft.com/office/drawing/2014/main" id="{5B36720F-B012-2AFB-1C7A-AAC68199E3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700213"/>
            <a:ext cx="496887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20;p13">
            <a:extLst>
              <a:ext uri="{FF2B5EF4-FFF2-40B4-BE49-F238E27FC236}">
                <a16:creationId xmlns:a16="http://schemas.microsoft.com/office/drawing/2014/main" id="{DDB60427-ADA4-16F5-EECF-344FC10C5E7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4288" y="3987800"/>
            <a:ext cx="2003425" cy="0"/>
          </a:xfrm>
          <a:prstGeom prst="straightConnector1">
            <a:avLst/>
          </a:prstGeom>
          <a:noFill/>
          <a:ln w="38100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Google Shape;18;p13"/>
          <p:cNvSpPr txBox="1">
            <a:spLocks noGrp="1"/>
          </p:cNvSpPr>
          <p:nvPr>
            <p:ph type="subTitle" idx="1"/>
          </p:nvPr>
        </p:nvSpPr>
        <p:spPr>
          <a:xfrm>
            <a:off x="1524000" y="4191535"/>
            <a:ext cx="9144000" cy="62161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 sz="18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" name="Google Shape;16;p13">
            <a:extLst>
              <a:ext uri="{FF2B5EF4-FFF2-40B4-BE49-F238E27FC236}">
                <a16:creationId xmlns:a16="http://schemas.microsoft.com/office/drawing/2014/main" id="{5AE67A8E-90A3-98B5-1983-AA34D64168F1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296400" y="63023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C8DE7-7689-4036-BDB8-EB11F79E4D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25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Google Shape;13;p12">
            <a:extLst>
              <a:ext uri="{FF2B5EF4-FFF2-40B4-BE49-F238E27FC236}">
                <a16:creationId xmlns:a16="http://schemas.microsoft.com/office/drawing/2014/main" id="{F9C1EA73-7938-C7DE-FE29-7D211976D04D}"/>
              </a:ext>
            </a:extLst>
          </p:cNvPr>
          <p:cNvSpPr txBox="1">
            <a:spLocks noGrp="1" noChangeArrowheads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CB751-A54F-4D5E-A430-884A36E5A3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75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1;p15">
            <a:extLst>
              <a:ext uri="{FF2B5EF4-FFF2-40B4-BE49-F238E27FC236}">
                <a16:creationId xmlns:a16="http://schemas.microsoft.com/office/drawing/2014/main" id="{34F4422B-0C42-6339-FB0B-11616E78D33F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2;p15" descr="Logo, icon&#10;&#10;Description automatically generated">
            <a:extLst>
              <a:ext uri="{FF2B5EF4-FFF2-40B4-BE49-F238E27FC236}">
                <a16:creationId xmlns:a16="http://schemas.microsoft.com/office/drawing/2014/main" id="{7A89599D-CBA8-D628-014B-EB97B84BECF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33;p15" descr="Logo&#10;&#10;Description automatically generated">
            <a:extLst>
              <a:ext uri="{FF2B5EF4-FFF2-40B4-BE49-F238E27FC236}">
                <a16:creationId xmlns:a16="http://schemas.microsoft.com/office/drawing/2014/main" id="{E0BE4802-D8B3-596E-E379-6D1A141D104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34;p15">
            <a:extLst>
              <a:ext uri="{FF2B5EF4-FFF2-40B4-BE49-F238E27FC236}">
                <a16:creationId xmlns:a16="http://schemas.microsoft.com/office/drawing/2014/main" id="{68FB19AC-71D5-49C0-3737-9984AEF19EA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38;p15">
            <a:extLst>
              <a:ext uri="{FF2B5EF4-FFF2-40B4-BE49-F238E27FC236}">
                <a16:creationId xmlns:a16="http://schemas.microsoft.com/office/drawing/2014/main" id="{C801E523-3A65-199D-EF52-0BA3E8A6495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50" y="1268413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10">
            <a:extLst>
              <a:ext uri="{FF2B5EF4-FFF2-40B4-BE49-F238E27FC236}">
                <a16:creationId xmlns:a16="http://schemas.microsoft.com/office/drawing/2014/main" id="{C6F97036-45E3-FF40-9BA3-C93A03C1F6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Google Shape;35;p15"/>
          <p:cNvSpPr txBox="1">
            <a:spLocks noGrp="1"/>
          </p:cNvSpPr>
          <p:nvPr>
            <p:ph type="title"/>
          </p:nvPr>
        </p:nvSpPr>
        <p:spPr>
          <a:xfrm>
            <a:off x="391886" y="188853"/>
            <a:ext cx="10961914" cy="88787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1"/>
          </p:nvPr>
        </p:nvSpPr>
        <p:spPr>
          <a:xfrm>
            <a:off x="391886" y="1479017"/>
            <a:ext cx="11408228" cy="411066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" name="Google Shape;37;p15">
            <a:extLst>
              <a:ext uri="{FF2B5EF4-FFF2-40B4-BE49-F238E27FC236}">
                <a16:creationId xmlns:a16="http://schemas.microsoft.com/office/drawing/2014/main" id="{75CC63B2-16A4-AE9A-C017-DB1E5F1FA61A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198D4-DF5E-4113-B9D6-F4A180070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38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40;p16" descr="Shape&#10;&#10;Description automatically generated with low confidence">
            <a:extLst>
              <a:ext uri="{FF2B5EF4-FFF2-40B4-BE49-F238E27FC236}">
                <a16:creationId xmlns:a16="http://schemas.microsoft.com/office/drawing/2014/main" id="{3672E432-DC24-6526-0241-88DFC1B0743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oogle Shape;42;p16" descr="Logo, icon&#10;&#10;Description automatically generated">
            <a:extLst>
              <a:ext uri="{FF2B5EF4-FFF2-40B4-BE49-F238E27FC236}">
                <a16:creationId xmlns:a16="http://schemas.microsoft.com/office/drawing/2014/main" id="{EBAFCABB-2BD2-325E-90C3-A8292495539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365125"/>
            <a:ext cx="152717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44;p16" descr="Logo&#10;&#10;Description automatically generated">
            <a:extLst>
              <a:ext uri="{FF2B5EF4-FFF2-40B4-BE49-F238E27FC236}">
                <a16:creationId xmlns:a16="http://schemas.microsoft.com/office/drawing/2014/main" id="{DB2A0945-2241-1F96-5658-73440D26FD5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700213"/>
            <a:ext cx="496887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45;p16">
            <a:extLst>
              <a:ext uri="{FF2B5EF4-FFF2-40B4-BE49-F238E27FC236}">
                <a16:creationId xmlns:a16="http://schemas.microsoft.com/office/drawing/2014/main" id="{6894C84A-3A5F-CE28-8943-F0BAF1B7E29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4288" y="3987800"/>
            <a:ext cx="2003425" cy="0"/>
          </a:xfrm>
          <a:prstGeom prst="straightConnector1">
            <a:avLst/>
          </a:prstGeom>
          <a:noFill/>
          <a:ln w="38100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Google Shape;43;p16"/>
          <p:cNvSpPr txBox="1">
            <a:spLocks noGrp="1"/>
          </p:cNvSpPr>
          <p:nvPr>
            <p:ph type="subTitle" idx="1"/>
          </p:nvPr>
        </p:nvSpPr>
        <p:spPr>
          <a:xfrm>
            <a:off x="1524000" y="4191535"/>
            <a:ext cx="9144000" cy="621619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 sz="18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" name="Google Shape;41;p16">
            <a:extLst>
              <a:ext uri="{FF2B5EF4-FFF2-40B4-BE49-F238E27FC236}">
                <a16:creationId xmlns:a16="http://schemas.microsoft.com/office/drawing/2014/main" id="{4C4DFFB7-9F5B-C3AC-2304-3828205D901A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296400" y="63023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A9E9D-891B-48C7-9BF6-FDE591A3FE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65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7;p17">
            <a:extLst>
              <a:ext uri="{FF2B5EF4-FFF2-40B4-BE49-F238E27FC236}">
                <a16:creationId xmlns:a16="http://schemas.microsoft.com/office/drawing/2014/main" id="{47896F04-BD78-5732-86B8-A1A615BD15D0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48;p17" descr="Logo, icon&#10;&#10;Description automatically generated">
            <a:extLst>
              <a:ext uri="{FF2B5EF4-FFF2-40B4-BE49-F238E27FC236}">
                <a16:creationId xmlns:a16="http://schemas.microsoft.com/office/drawing/2014/main" id="{8215F223-7976-F481-0746-31B0734BF3F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49;p17" descr="Logo&#10;&#10;Description automatically generated">
            <a:extLst>
              <a:ext uri="{FF2B5EF4-FFF2-40B4-BE49-F238E27FC236}">
                <a16:creationId xmlns:a16="http://schemas.microsoft.com/office/drawing/2014/main" id="{7762C5C6-E684-1227-AF71-9A2F8F59921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50;p17">
            <a:extLst>
              <a:ext uri="{FF2B5EF4-FFF2-40B4-BE49-F238E27FC236}">
                <a16:creationId xmlns:a16="http://schemas.microsoft.com/office/drawing/2014/main" id="{110A7255-1E65-C221-71BC-3B85105DEE2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Google Shape;53;p17">
            <a:extLst>
              <a:ext uri="{FF2B5EF4-FFF2-40B4-BE49-F238E27FC236}">
                <a16:creationId xmlns:a16="http://schemas.microsoft.com/office/drawing/2014/main" id="{0FAC4452-DEA1-61B7-12D7-79EBA8B10D6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14350" y="1268413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Google Shape;54;p17" descr="Shape, circle&#10;&#10;Description automatically generated">
            <a:extLst>
              <a:ext uri="{FF2B5EF4-FFF2-40B4-BE49-F238E27FC236}">
                <a16:creationId xmlns:a16="http://schemas.microsoft.com/office/drawing/2014/main" id="{A8B7AC89-A5A5-052B-3001-584D1189976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50" y="950913"/>
            <a:ext cx="41275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16ED685D-B5B2-BF48-0241-19D44C824B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Google Shape;51;p17"/>
          <p:cNvSpPr txBox="1">
            <a:spLocks noGrp="1"/>
          </p:cNvSpPr>
          <p:nvPr>
            <p:ph type="title"/>
          </p:nvPr>
        </p:nvSpPr>
        <p:spPr>
          <a:xfrm>
            <a:off x="391886" y="188853"/>
            <a:ext cx="10961914" cy="88787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3200"/>
              <a:buFont typeface="Open Sans"/>
              <a:buNone/>
              <a:defRPr sz="3200" b="1">
                <a:solidFill>
                  <a:srgbClr val="00629B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391886" y="1479017"/>
            <a:ext cx="6840764" cy="4138011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>
                <a:solidFill>
                  <a:srgbClr val="3A383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>
            <a:spLocks noGrp="1"/>
          </p:cNvSpPr>
          <p:nvPr>
            <p:ph type="pic" idx="2"/>
          </p:nvPr>
        </p:nvSpPr>
        <p:spPr>
          <a:xfrm>
            <a:off x="7428654" y="1634067"/>
            <a:ext cx="3143794" cy="313266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9" name="Google Shape;56;p17">
            <a:extLst>
              <a:ext uri="{FF2B5EF4-FFF2-40B4-BE49-F238E27FC236}">
                <a16:creationId xmlns:a16="http://schemas.microsoft.com/office/drawing/2014/main" id="{D91AA5D9-3466-0EAD-C2F6-3E395466EFD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29CD-0509-497D-8EB3-171D1239AC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36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8;p18" descr="Shape&#10;&#10;Description automatically generated with low confidence">
            <a:extLst>
              <a:ext uri="{FF2B5EF4-FFF2-40B4-BE49-F238E27FC236}">
                <a16:creationId xmlns:a16="http://schemas.microsoft.com/office/drawing/2014/main" id="{3A231941-DE2C-A365-ABB8-84127B39245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Google Shape;62;p18">
            <a:extLst>
              <a:ext uri="{FF2B5EF4-FFF2-40B4-BE49-F238E27FC236}">
                <a16:creationId xmlns:a16="http://schemas.microsoft.com/office/drawing/2014/main" id="{72D0544E-27EF-A103-27F0-49D93E0592C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730750" y="3749675"/>
            <a:ext cx="1519238" cy="0"/>
          </a:xfrm>
          <a:prstGeom prst="straightConnector1">
            <a:avLst/>
          </a:prstGeom>
          <a:noFill/>
          <a:ln w="53975">
            <a:solidFill>
              <a:srgbClr val="772583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18605" y="1544275"/>
            <a:ext cx="9344297" cy="2078491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4000"/>
              <a:buFont typeface="Open Sans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818605" y="3918903"/>
            <a:ext cx="9344297" cy="15001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>
                <a:solidFill>
                  <a:srgbClr val="3A383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" name="Google Shape;61;p18">
            <a:extLst>
              <a:ext uri="{FF2B5EF4-FFF2-40B4-BE49-F238E27FC236}">
                <a16:creationId xmlns:a16="http://schemas.microsoft.com/office/drawing/2014/main" id="{1B2510A6-B5DF-3497-F70B-405375F22E48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30020-E4C3-4028-8E58-F7FEC4F7CE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9">
            <a:extLst>
              <a:ext uri="{FF2B5EF4-FFF2-40B4-BE49-F238E27FC236}">
                <a16:creationId xmlns:a16="http://schemas.microsoft.com/office/drawing/2014/main" id="{B162D587-0B0F-D2A7-E998-6EE9B63374BC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68;p19" descr="Logo, icon&#10;&#10;Description automatically generated">
            <a:extLst>
              <a:ext uri="{FF2B5EF4-FFF2-40B4-BE49-F238E27FC236}">
                <a16:creationId xmlns:a16="http://schemas.microsoft.com/office/drawing/2014/main" id="{037DE261-32CB-93BA-7F59-29BEAB93F27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69;p19" descr="Logo&#10;&#10;Description automatically generated">
            <a:extLst>
              <a:ext uri="{FF2B5EF4-FFF2-40B4-BE49-F238E27FC236}">
                <a16:creationId xmlns:a16="http://schemas.microsoft.com/office/drawing/2014/main" id="{F2A91BF6-EB6C-5E54-41AC-D9DBA707D32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70;p19">
            <a:extLst>
              <a:ext uri="{FF2B5EF4-FFF2-40B4-BE49-F238E27FC236}">
                <a16:creationId xmlns:a16="http://schemas.microsoft.com/office/drawing/2014/main" id="{176BFFF0-7213-A9FF-4B41-3272797343A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F60A5939-2750-64BF-5C5F-A830091F09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372530" y="0"/>
            <a:ext cx="10515600" cy="95689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body" idx="1"/>
          </p:nvPr>
        </p:nvSpPr>
        <p:spPr>
          <a:xfrm>
            <a:off x="372530" y="10945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2"/>
          </p:nvPr>
        </p:nvSpPr>
        <p:spPr>
          <a:xfrm>
            <a:off x="5706530" y="109453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71;p19">
            <a:extLst>
              <a:ext uri="{FF2B5EF4-FFF2-40B4-BE49-F238E27FC236}">
                <a16:creationId xmlns:a16="http://schemas.microsoft.com/office/drawing/2014/main" id="{F9BC0953-34F6-AA33-FE68-3DC04F062D77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B642E-C3BE-4243-A1B9-56BCFE53D4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05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8;p20">
            <a:extLst>
              <a:ext uri="{FF2B5EF4-FFF2-40B4-BE49-F238E27FC236}">
                <a16:creationId xmlns:a16="http://schemas.microsoft.com/office/drawing/2014/main" id="{69E6F80E-1E54-C09E-6288-F297CB8300CE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79;p20" descr="Logo, icon&#10;&#10;Description automatically generated">
            <a:extLst>
              <a:ext uri="{FF2B5EF4-FFF2-40B4-BE49-F238E27FC236}">
                <a16:creationId xmlns:a16="http://schemas.microsoft.com/office/drawing/2014/main" id="{A2F4DDA0-9CD0-3081-B86A-74D2BD26544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80;p20" descr="Logo&#10;&#10;Description automatically generated">
            <a:extLst>
              <a:ext uri="{FF2B5EF4-FFF2-40B4-BE49-F238E27FC236}">
                <a16:creationId xmlns:a16="http://schemas.microsoft.com/office/drawing/2014/main" id="{F037F863-7F5F-C057-0152-8CDA634CDBE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81;p20">
            <a:extLst>
              <a:ext uri="{FF2B5EF4-FFF2-40B4-BE49-F238E27FC236}">
                <a16:creationId xmlns:a16="http://schemas.microsoft.com/office/drawing/2014/main" id="{19623272-FEE7-49A7-C60A-D22D0D60EC3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7B458238-4F06-A24E-6E7D-D37889AEC3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407231" y="0"/>
            <a:ext cx="10515600" cy="1012826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>
            <a:off x="407231" y="102558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2"/>
          </p:nvPr>
        </p:nvSpPr>
        <p:spPr>
          <a:xfrm>
            <a:off x="407231" y="184949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3"/>
          </p:nvPr>
        </p:nvSpPr>
        <p:spPr>
          <a:xfrm>
            <a:off x="5739643" y="1025582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4"/>
          </p:nvPr>
        </p:nvSpPr>
        <p:spPr>
          <a:xfrm>
            <a:off x="5739643" y="184949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82;p20">
            <a:extLst>
              <a:ext uri="{FF2B5EF4-FFF2-40B4-BE49-F238E27FC236}">
                <a16:creationId xmlns:a16="http://schemas.microsoft.com/office/drawing/2014/main" id="{C6599FFA-C064-E9FC-E719-53422CD6C626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C5866-29D2-4417-A8B4-C7DB48E4D7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94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5;p21">
            <a:extLst>
              <a:ext uri="{FF2B5EF4-FFF2-40B4-BE49-F238E27FC236}">
                <a16:creationId xmlns:a16="http://schemas.microsoft.com/office/drawing/2014/main" id="{949BD00F-AD5A-153B-379E-1A3C410152F1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86;p21" descr="Logo, icon&#10;&#10;Description automatically generated">
            <a:extLst>
              <a:ext uri="{FF2B5EF4-FFF2-40B4-BE49-F238E27FC236}">
                <a16:creationId xmlns:a16="http://schemas.microsoft.com/office/drawing/2014/main" id="{A8592AAC-2909-C8EC-E198-61B08347217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87;p21" descr="Logo&#10;&#10;Description automatically generated">
            <a:extLst>
              <a:ext uri="{FF2B5EF4-FFF2-40B4-BE49-F238E27FC236}">
                <a16:creationId xmlns:a16="http://schemas.microsoft.com/office/drawing/2014/main" id="{E0FB980E-82B7-961C-2E27-187C02824A5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88;p21">
            <a:extLst>
              <a:ext uri="{FF2B5EF4-FFF2-40B4-BE49-F238E27FC236}">
                <a16:creationId xmlns:a16="http://schemas.microsoft.com/office/drawing/2014/main" id="{9F84EC67-8139-5638-F824-EB9C345459A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D439987A-8F0C-67FB-3058-70FA37D954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391886" y="0"/>
            <a:ext cx="10515600" cy="95689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29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" name="Google Shape;89;p21">
            <a:extLst>
              <a:ext uri="{FF2B5EF4-FFF2-40B4-BE49-F238E27FC236}">
                <a16:creationId xmlns:a16="http://schemas.microsoft.com/office/drawing/2014/main" id="{2F5EBC02-E474-1F8A-CE1E-46CC69523C63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7164-ECC0-4AD3-8194-AB6B312BE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86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1;p22">
            <a:extLst>
              <a:ext uri="{FF2B5EF4-FFF2-40B4-BE49-F238E27FC236}">
                <a16:creationId xmlns:a16="http://schemas.microsoft.com/office/drawing/2014/main" id="{56C0C449-C6AB-5BC7-E77A-6E5F55418D69}"/>
              </a:ext>
            </a:extLst>
          </p:cNvPr>
          <p:cNvSpPr/>
          <p:nvPr/>
        </p:nvSpPr>
        <p:spPr>
          <a:xfrm>
            <a:off x="2603863" y="5617029"/>
            <a:ext cx="9588137" cy="1240971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70000">
                <a:srgbClr val="FFFFFF">
                  <a:alpha val="24705"/>
                </a:srgbClr>
              </a:gs>
              <a:gs pos="100000">
                <a:srgbClr val="FFFFFF">
                  <a:alpha val="24705"/>
                </a:srgbClr>
              </a:gs>
            </a:gsLst>
            <a:lin ang="0" scaled="0"/>
          </a:gradFill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sz="1800" ker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92;p22" descr="Logo, icon&#10;&#10;Description automatically generated">
            <a:extLst>
              <a:ext uri="{FF2B5EF4-FFF2-40B4-BE49-F238E27FC236}">
                <a16:creationId xmlns:a16="http://schemas.microsoft.com/office/drawing/2014/main" id="{3EB6ACBB-8302-AA39-0E6E-99A644D8ADF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25" y="5959475"/>
            <a:ext cx="128746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oogle Shape;93;p22" descr="Logo&#10;&#10;Description automatically generated">
            <a:extLst>
              <a:ext uri="{FF2B5EF4-FFF2-40B4-BE49-F238E27FC236}">
                <a16:creationId xmlns:a16="http://schemas.microsoft.com/office/drawing/2014/main" id="{216B947D-15C8-3224-8A1A-0C01B6B00AE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711825"/>
            <a:ext cx="214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oogle Shape;94;p22">
            <a:extLst>
              <a:ext uri="{FF2B5EF4-FFF2-40B4-BE49-F238E27FC236}">
                <a16:creationId xmlns:a16="http://schemas.microsoft.com/office/drawing/2014/main" id="{DC169FFB-998D-1129-AB7F-547C70B9C52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163175" y="5856288"/>
            <a:ext cx="0" cy="708025"/>
          </a:xfrm>
          <a:prstGeom prst="straightConnector1">
            <a:avLst/>
          </a:prstGeom>
          <a:noFill/>
          <a:ln w="19050">
            <a:solidFill>
              <a:srgbClr val="BFBFBF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9">
            <a:extLst>
              <a:ext uri="{FF2B5EF4-FFF2-40B4-BE49-F238E27FC236}">
                <a16:creationId xmlns:a16="http://schemas.microsoft.com/office/drawing/2014/main" id="{3FBE98DF-8A72-7F54-58B4-1A58D2407E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025" y="5741988"/>
            <a:ext cx="21621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95;p22">
            <a:extLst>
              <a:ext uri="{FF2B5EF4-FFF2-40B4-BE49-F238E27FC236}">
                <a16:creationId xmlns:a16="http://schemas.microsoft.com/office/drawing/2014/main" id="{C07B5B6B-9F78-E626-316E-5B86B926D63E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>
          <a:xfrm>
            <a:off x="9448800" y="6492875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461B3-34CF-48D1-BAB7-03F9D28EAA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27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12" descr="Shape, circle&#10;&#10;Description automatically generated">
            <a:extLst>
              <a:ext uri="{FF2B5EF4-FFF2-40B4-BE49-F238E27FC236}">
                <a16:creationId xmlns:a16="http://schemas.microsoft.com/office/drawing/2014/main" id="{126AC181-FDE9-2E37-D9B1-393F92091AE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Google Shape;11;p12">
            <a:extLst>
              <a:ext uri="{FF2B5EF4-FFF2-40B4-BE49-F238E27FC236}">
                <a16:creationId xmlns:a16="http://schemas.microsoft.com/office/drawing/2014/main" id="{B3B7CE68-D4C8-7EDF-2056-886557F0DA2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12;p12">
            <a:extLst>
              <a:ext uri="{FF2B5EF4-FFF2-40B4-BE49-F238E27FC236}">
                <a16:creationId xmlns:a16="http://schemas.microsoft.com/office/drawing/2014/main" id="{982EF306-21A1-A334-3B5B-210259AD794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9" name="Google Shape;13;p12">
            <a:extLst>
              <a:ext uri="{FF2B5EF4-FFF2-40B4-BE49-F238E27FC236}">
                <a16:creationId xmlns:a16="http://schemas.microsoft.com/office/drawing/2014/main" id="{857CA685-823B-63CF-57AF-D3E2C77111D9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448800" y="64849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00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FC89B6E9-C20A-472F-A554-56D063447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5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llabratec.ieee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/Users/dgreen/Dropbox/2Areas/IEEE-R3/2023-08-11%20-%20R3%20Meeting%20at%20Sections%20Congress/Starting%20up%20Collabratec%20on%20iPhone.mp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ieee.org/ieee-collabratec-info-pages/ieee-collabratec-main?authuser=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103;p1">
            <a:extLst>
              <a:ext uri="{FF2B5EF4-FFF2-40B4-BE49-F238E27FC236}">
                <a16:creationId xmlns:a16="http://schemas.microsoft.com/office/drawing/2014/main" id="{F09FFAC1-83B3-37C0-7D3B-65DBA3244BAA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>
          <a:xfrm>
            <a:off x="1524000" y="4117975"/>
            <a:ext cx="9144000" cy="6223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800">
                <a:latin typeface="Open Sans" panose="020F0502020204030204" pitchFamily="34" charset="0"/>
                <a:cs typeface="Arial" panose="020B0604020202020204" pitchFamily="34" charset="0"/>
                <a:sym typeface="Open Sans" panose="020F0502020204030204" pitchFamily="34" charset="0"/>
              </a:rPr>
              <a:t>Collabratec</a:t>
            </a:r>
          </a:p>
        </p:txBody>
      </p:sp>
      <p:pic>
        <p:nvPicPr>
          <p:cNvPr id="12291" name="Picture 4">
            <a:extLst>
              <a:ext uri="{FF2B5EF4-FFF2-40B4-BE49-F238E27FC236}">
                <a16:creationId xmlns:a16="http://schemas.microsoft.com/office/drawing/2014/main" id="{340624D3-73EF-1A4B-8661-46ACB24F7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713" y="4968875"/>
            <a:ext cx="2160587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Box 2">
            <a:extLst>
              <a:ext uri="{FF2B5EF4-FFF2-40B4-BE49-F238E27FC236}">
                <a16:creationId xmlns:a16="http://schemas.microsoft.com/office/drawing/2014/main" id="{38CF5F60-D101-6627-46F9-E751A56F6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338" y="6073775"/>
            <a:ext cx="1619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/>
              <a:t>Dave Green</a:t>
            </a:r>
            <a:br>
              <a:rPr lang="en-US" altLang="en-US"/>
            </a:br>
            <a:r>
              <a:rPr lang="en-US" altLang="en-US"/>
              <a:t>d.green@ieee.org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12151D9D-CCF3-94F4-4606-BC4FDE90228C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F2366-2F6F-E754-39FD-0C2EE5597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113" y="1479550"/>
            <a:ext cx="3917950" cy="4110038"/>
          </a:xfrm>
        </p:spPr>
        <p:txBody>
          <a:bodyPr/>
          <a:lstStyle/>
          <a:p>
            <a:pPr marL="228600" indent="0">
              <a:defRPr/>
            </a:pPr>
            <a:r>
              <a:rPr lang="en-US" b="1" dirty="0"/>
              <a:t>Stream</a:t>
            </a:r>
          </a:p>
          <a:p>
            <a:pPr marL="571500" indent="-342900">
              <a:buFont typeface="Arial" panose="020B0604020202020204" pitchFamily="34" charset="0"/>
              <a:buChar char="•"/>
              <a:defRPr/>
            </a:pPr>
            <a:r>
              <a:rPr lang="en-US" b="1" dirty="0"/>
              <a:t>Posts and replies</a:t>
            </a:r>
          </a:p>
          <a:p>
            <a:pPr marL="571500" indent="-342900">
              <a:buFont typeface="Arial" panose="020B0604020202020204" pitchFamily="34" charset="0"/>
              <a:buChar char="•"/>
              <a:defRPr/>
            </a:pPr>
            <a:r>
              <a:rPr lang="en-US" b="1" dirty="0"/>
              <a:t>Joins</a:t>
            </a:r>
          </a:p>
          <a:p>
            <a:pPr marL="571500" indent="-342900">
              <a:buFont typeface="Arial" panose="020B0604020202020204" pitchFamily="34" charset="0"/>
              <a:buChar char="•"/>
              <a:defRPr/>
            </a:pPr>
            <a:r>
              <a:rPr lang="en-US" b="1" dirty="0"/>
              <a:t>File operations (optionally)</a:t>
            </a:r>
          </a:p>
          <a:p>
            <a:pPr marL="571500" indent="-342900">
              <a:buFont typeface="Arial" panose="020B0604020202020204" pitchFamily="34" charset="0"/>
              <a:buChar char="•"/>
              <a:defRPr/>
            </a:pPr>
            <a:endParaRPr lang="en-US" b="1" dirty="0"/>
          </a:p>
          <a:p>
            <a:pPr marL="228600" indent="0">
              <a:defRPr/>
            </a:pPr>
            <a:r>
              <a:rPr lang="en-US" b="1" dirty="0"/>
              <a:t>Use Announcement &amp; Post Promotion to put things at top of the stream</a:t>
            </a: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F4097A6F-E2C8-2061-B97C-2BFA6B7CDDA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8A631BA3-F701-449D-B5A9-AB67B1C4A7BE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10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5605" name="Picture 5">
            <a:extLst>
              <a:ext uri="{FF2B5EF4-FFF2-40B4-BE49-F238E27FC236}">
                <a16:creationId xmlns:a16="http://schemas.microsoft.com/office/drawing/2014/main" id="{E49E9C87-EB63-2BC1-EFC5-97271B157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0"/>
            <a:ext cx="7772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2F7BA308-B6FF-D433-E259-7770E438DC0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Files</a:t>
            </a:r>
          </a:p>
        </p:txBody>
      </p:sp>
      <p:sp>
        <p:nvSpPr>
          <p:cNvPr id="26627" name="Text Placeholder 2">
            <a:extLst>
              <a:ext uri="{FF2B5EF4-FFF2-40B4-BE49-F238E27FC236}">
                <a16:creationId xmlns:a16="http://schemas.microsoft.com/office/drawing/2014/main" id="{C4E8C54C-92CC-BC13-B7EB-BAFE61AA1DD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3917950" cy="4110038"/>
          </a:xfrm>
        </p:spPr>
        <p:txBody>
          <a:bodyPr/>
          <a:lstStyle/>
          <a:p>
            <a:pPr marL="228600" indent="0">
              <a:spcAft>
                <a:spcPct val="0"/>
              </a:spcAft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AE640C24-26FF-786A-6F34-6D733F502F9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350B482-F645-409F-B25C-2919AC734832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11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6629" name="Picture 5">
            <a:extLst>
              <a:ext uri="{FF2B5EF4-FFF2-40B4-BE49-F238E27FC236}">
                <a16:creationId xmlns:a16="http://schemas.microsoft.com/office/drawing/2014/main" id="{C8E3FC3B-5CF3-C11E-25C2-52D2522E3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0"/>
            <a:ext cx="7772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>
            <a:extLst>
              <a:ext uri="{FF2B5EF4-FFF2-40B4-BE49-F238E27FC236}">
                <a16:creationId xmlns:a16="http://schemas.microsoft.com/office/drawing/2014/main" id="{C24993EE-F389-6E01-194F-85E038224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0"/>
            <a:ext cx="7772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354938DD-0D49-9889-67C5-3580FA30EB96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Files</a:t>
            </a:r>
          </a:p>
        </p:txBody>
      </p:sp>
      <p:sp>
        <p:nvSpPr>
          <p:cNvPr id="27651" name="Text Placeholder 2">
            <a:extLst>
              <a:ext uri="{FF2B5EF4-FFF2-40B4-BE49-F238E27FC236}">
                <a16:creationId xmlns:a16="http://schemas.microsoft.com/office/drawing/2014/main" id="{2571C741-E392-2A9F-28EE-0F8BBBC1668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3917950" cy="4110038"/>
          </a:xfrm>
        </p:spPr>
        <p:txBody>
          <a:bodyPr/>
          <a:lstStyle/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Tree Structure</a:t>
            </a:r>
          </a:p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Folder selected directory</a:t>
            </a:r>
          </a:p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Limited Access Folder</a:t>
            </a:r>
          </a:p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</a:p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Actions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03115144-14AB-A525-EF7A-46506045D74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FE91084A-0366-4AFA-8442-07F98362DB6F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12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7653" name="Picture 5">
            <a:extLst>
              <a:ext uri="{FF2B5EF4-FFF2-40B4-BE49-F238E27FC236}">
                <a16:creationId xmlns:a16="http://schemas.microsoft.com/office/drawing/2014/main" id="{0E2E52E2-6D09-90F0-68E1-81F057197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0"/>
            <a:ext cx="7772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>
            <a:extLst>
              <a:ext uri="{FF2B5EF4-FFF2-40B4-BE49-F238E27FC236}">
                <a16:creationId xmlns:a16="http://schemas.microsoft.com/office/drawing/2014/main" id="{16D7462B-0C5C-3EF4-C295-2D4BE63D6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0"/>
            <a:ext cx="7772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74F5DD91-3E98-929F-C22B-2A79050FCDAE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File Actions</a:t>
            </a:r>
          </a:p>
        </p:txBody>
      </p:sp>
      <p:sp>
        <p:nvSpPr>
          <p:cNvPr id="28675" name="Text Placeholder 2">
            <a:extLst>
              <a:ext uri="{FF2B5EF4-FFF2-40B4-BE49-F238E27FC236}">
                <a16:creationId xmlns:a16="http://schemas.microsoft.com/office/drawing/2014/main" id="{F37964BF-EC46-E6AF-38A9-93DCFD67BF8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3917950" cy="4110038"/>
          </a:xfrm>
        </p:spPr>
        <p:txBody>
          <a:bodyPr/>
          <a:lstStyle/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Move to another folder</a:t>
            </a:r>
          </a:p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URL to file</a:t>
            </a:r>
          </a:p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Duplicate the file</a:t>
            </a:r>
          </a:p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Download the file</a:t>
            </a:r>
          </a:p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Delete the file</a:t>
            </a:r>
          </a:p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Add file to personal library</a:t>
            </a:r>
          </a:p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Set to Read-Only</a:t>
            </a:r>
          </a:p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Show directory for file</a:t>
            </a:r>
          </a:p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File by clicking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C6B7AD68-132D-B66A-470A-1FAA6A5A8AB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7DD64852-3862-4CF3-9441-E9626FE22D0A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13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id="{01B57D4E-8789-68E6-B6B7-F8375F0A0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0"/>
            <a:ext cx="7772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">
            <a:extLst>
              <a:ext uri="{FF2B5EF4-FFF2-40B4-BE49-F238E27FC236}">
                <a16:creationId xmlns:a16="http://schemas.microsoft.com/office/drawing/2014/main" id="{E21BDD18-C0C6-28EB-6B11-D2CED9A4F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0"/>
            <a:ext cx="7772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6F582582-93F0-2B39-4C56-F071C807A06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File Open (clicked)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3D4D7-DA77-644F-2089-A49B2326F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113" y="1489075"/>
            <a:ext cx="3917950" cy="4111625"/>
          </a:xfrm>
        </p:spPr>
        <p:txBody>
          <a:bodyPr>
            <a:normAutofit fontScale="92500" lnSpcReduction="10000"/>
          </a:bodyPr>
          <a:lstStyle/>
          <a:p>
            <a:pPr marL="685800" indent="-457200">
              <a:buFont typeface="+mj-lt"/>
              <a:buAutoNum type="arabicPeriod"/>
              <a:defRPr/>
            </a:pPr>
            <a:r>
              <a:rPr lang="en-US" b="1" dirty="0"/>
              <a:t>Read only rendering of file</a:t>
            </a:r>
          </a:p>
          <a:p>
            <a:pPr marL="685800" indent="-457200">
              <a:buFont typeface="+mj-lt"/>
              <a:buAutoNum type="arabicPeriod"/>
              <a:defRPr/>
            </a:pPr>
            <a:r>
              <a:rPr lang="en-US" b="1" dirty="0"/>
              <a:t>Show folder for directory</a:t>
            </a:r>
          </a:p>
          <a:p>
            <a:pPr marL="685800" indent="-457200">
              <a:buFont typeface="+mj-lt"/>
              <a:buAutoNum type="arabicPeriod"/>
              <a:defRPr/>
            </a:pPr>
            <a:r>
              <a:rPr lang="en-US" b="1" dirty="0"/>
              <a:t>Add note, tags</a:t>
            </a:r>
          </a:p>
          <a:p>
            <a:pPr marL="685800" indent="-457200">
              <a:buFont typeface="+mj-lt"/>
              <a:buAutoNum type="arabicPeriod"/>
              <a:defRPr/>
            </a:pPr>
            <a:r>
              <a:rPr lang="en-US" b="1" dirty="0"/>
              <a:t>Pubs action</a:t>
            </a:r>
          </a:p>
          <a:p>
            <a:pPr marL="685800" indent="-457200">
              <a:buFont typeface="+mj-lt"/>
              <a:buAutoNum type="arabicPeriod"/>
              <a:defRPr/>
            </a:pPr>
            <a:r>
              <a:rPr lang="en-US" b="1" dirty="0"/>
              <a:t>Print</a:t>
            </a:r>
          </a:p>
          <a:p>
            <a:pPr marL="685800" indent="-457200">
              <a:buFont typeface="+mj-lt"/>
              <a:buAutoNum type="arabicPeriod"/>
              <a:defRPr/>
            </a:pPr>
            <a:r>
              <a:rPr lang="en-US" b="1" dirty="0"/>
              <a:t>Download</a:t>
            </a:r>
          </a:p>
          <a:p>
            <a:pPr marL="685800" indent="-457200">
              <a:buFont typeface="+mj-lt"/>
              <a:buAutoNum type="arabicPeriod"/>
              <a:defRPr/>
            </a:pPr>
            <a:r>
              <a:rPr lang="en-US" b="1" dirty="0"/>
              <a:t>Article info (authors, etc.)</a:t>
            </a:r>
          </a:p>
          <a:p>
            <a:pPr marL="685800" indent="-457200">
              <a:buFont typeface="+mj-lt"/>
              <a:buAutoNum type="arabicPeriod"/>
              <a:defRPr/>
            </a:pPr>
            <a:r>
              <a:rPr lang="en-US" b="1" dirty="0"/>
              <a:t>Add to personal library</a:t>
            </a:r>
          </a:p>
          <a:p>
            <a:pPr marL="685800" indent="-457200">
              <a:buFont typeface="+mj-lt"/>
              <a:buAutoNum type="arabicPeriod"/>
              <a:defRPr/>
            </a:pPr>
            <a:r>
              <a:rPr lang="en-US" b="1" dirty="0"/>
              <a:t>Edit file data (including file name)</a:t>
            </a:r>
          </a:p>
          <a:p>
            <a:pPr marL="685800" indent="-457200">
              <a:buFont typeface="+mj-lt"/>
              <a:buAutoNum type="arabicPeriod"/>
              <a:defRPr/>
            </a:pPr>
            <a:r>
              <a:rPr lang="en-US" b="1" dirty="0">
                <a:solidFill>
                  <a:srgbClr val="00B050"/>
                </a:solidFill>
              </a:rPr>
              <a:t>(really) Open the file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2428CEB9-760D-4182-893C-600CBFE3A7F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C752019-7BFD-43EA-B74E-2193EABCBDCD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14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5A91A253-1850-CA97-895B-24200A27E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0"/>
            <a:ext cx="7772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4">
            <a:extLst>
              <a:ext uri="{FF2B5EF4-FFF2-40B4-BE49-F238E27FC236}">
                <a16:creationId xmlns:a16="http://schemas.microsoft.com/office/drawing/2014/main" id="{F55AD5F1-E083-04ED-ED02-2ADF4D19A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0"/>
            <a:ext cx="7772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8B53D0CD-ED56-30D9-A6BB-A88AB2EB1D4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File open - Account</a:t>
            </a:r>
          </a:p>
        </p:txBody>
      </p:sp>
      <p:sp>
        <p:nvSpPr>
          <p:cNvPr id="30723" name="Text Placeholder 2">
            <a:extLst>
              <a:ext uri="{FF2B5EF4-FFF2-40B4-BE49-F238E27FC236}">
                <a16:creationId xmlns:a16="http://schemas.microsoft.com/office/drawing/2014/main" id="{A43B25D8-34DE-7C9B-EE07-3DE135F745C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3917950" cy="4110038"/>
          </a:xfrm>
        </p:spPr>
        <p:txBody>
          <a:bodyPr/>
          <a:lstStyle/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If more than one Google account known, select the right one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C22B8DF8-0700-1EEC-67B0-25590C4787F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56600F50-640F-4D2D-A1DB-4401F9321DE1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15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0725" name="Picture 5">
            <a:extLst>
              <a:ext uri="{FF2B5EF4-FFF2-40B4-BE49-F238E27FC236}">
                <a16:creationId xmlns:a16="http://schemas.microsoft.com/office/drawing/2014/main" id="{358DF971-B9E0-5F30-54F7-DAF8CA6B6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0"/>
            <a:ext cx="7772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>
            <a:extLst>
              <a:ext uri="{FF2B5EF4-FFF2-40B4-BE49-F238E27FC236}">
                <a16:creationId xmlns:a16="http://schemas.microsoft.com/office/drawing/2014/main" id="{DCA8D26F-4FAE-2A65-5367-9B37D8D0E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0"/>
            <a:ext cx="7772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6">
            <a:extLst>
              <a:ext uri="{FF2B5EF4-FFF2-40B4-BE49-F238E27FC236}">
                <a16:creationId xmlns:a16="http://schemas.microsoft.com/office/drawing/2014/main" id="{5CFD3EF5-C0F2-1914-2589-49A5BA416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0"/>
            <a:ext cx="7772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64D201EA-5FB3-8D2F-48FC-DFE71DECE32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File open for edit</a:t>
            </a:r>
          </a:p>
        </p:txBody>
      </p:sp>
      <p:sp>
        <p:nvSpPr>
          <p:cNvPr id="31747" name="Text Placeholder 2">
            <a:extLst>
              <a:ext uri="{FF2B5EF4-FFF2-40B4-BE49-F238E27FC236}">
                <a16:creationId xmlns:a16="http://schemas.microsoft.com/office/drawing/2014/main" id="{4820CC54-09E7-74CD-16B0-692552E1985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3917950" cy="4110038"/>
          </a:xfrm>
        </p:spPr>
        <p:txBody>
          <a:bodyPr/>
          <a:lstStyle/>
          <a:p>
            <a:pPr marL="228600" indent="0">
              <a:spcAft>
                <a:spcPct val="0"/>
              </a:spcAft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Collaborative file editing using Google Docs, Sheets, and Slides.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7543E45F-A72B-7E22-A1E8-6E38E939D26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801918FA-1A0E-4226-86AB-A2F294E9174F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16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1749" name="Picture 5">
            <a:extLst>
              <a:ext uri="{FF2B5EF4-FFF2-40B4-BE49-F238E27FC236}">
                <a16:creationId xmlns:a16="http://schemas.microsoft.com/office/drawing/2014/main" id="{A4BBD0E4-BD41-0A41-3AFE-B37828A22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0"/>
            <a:ext cx="7772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">
            <a:extLst>
              <a:ext uri="{FF2B5EF4-FFF2-40B4-BE49-F238E27FC236}">
                <a16:creationId xmlns:a16="http://schemas.microsoft.com/office/drawing/2014/main" id="{A23E485F-31AF-9E6A-F818-67BF4A195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0"/>
            <a:ext cx="7772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6">
            <a:extLst>
              <a:ext uri="{FF2B5EF4-FFF2-40B4-BE49-F238E27FC236}">
                <a16:creationId xmlns:a16="http://schemas.microsoft.com/office/drawing/2014/main" id="{A856561B-0037-D90D-137B-D066E4D7C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0"/>
            <a:ext cx="7772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7">
            <a:extLst>
              <a:ext uri="{FF2B5EF4-FFF2-40B4-BE49-F238E27FC236}">
                <a16:creationId xmlns:a16="http://schemas.microsoft.com/office/drawing/2014/main" id="{37C225A4-0C5B-710C-53C3-5FB02845C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0"/>
            <a:ext cx="7772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4379644A-96D2-9B31-465E-22352093D274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Participants</a:t>
            </a:r>
          </a:p>
        </p:txBody>
      </p:sp>
      <p:sp>
        <p:nvSpPr>
          <p:cNvPr id="32771" name="Text Placeholder 2">
            <a:extLst>
              <a:ext uri="{FF2B5EF4-FFF2-40B4-BE49-F238E27FC236}">
                <a16:creationId xmlns:a16="http://schemas.microsoft.com/office/drawing/2014/main" id="{2E907230-03FD-B146-7FBD-0E138D3CD41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3917950" cy="4110038"/>
          </a:xfrm>
        </p:spPr>
        <p:txBody>
          <a:bodyPr/>
          <a:lstStyle/>
          <a:p>
            <a:pPr marL="228600" indent="0">
              <a:spcAft>
                <a:spcPct val="0"/>
              </a:spcAft>
            </a:pP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DC76F49C-3524-A5F2-6029-E1419C9D044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8FF81FBB-0AC8-4A79-ABF4-4ECC225253F6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17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2773" name="Picture 5">
            <a:extLst>
              <a:ext uri="{FF2B5EF4-FFF2-40B4-BE49-F238E27FC236}">
                <a16:creationId xmlns:a16="http://schemas.microsoft.com/office/drawing/2014/main" id="{B8B71113-30A0-ECF1-BB06-3350C6099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0"/>
            <a:ext cx="7772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4">
            <a:extLst>
              <a:ext uri="{FF2B5EF4-FFF2-40B4-BE49-F238E27FC236}">
                <a16:creationId xmlns:a16="http://schemas.microsoft.com/office/drawing/2014/main" id="{CCB362B4-472F-CB2F-78EC-7A27E8D5B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0"/>
            <a:ext cx="7772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9235D93E-7784-95E6-05A7-0A4563BD799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Participants</a:t>
            </a:r>
          </a:p>
        </p:txBody>
      </p:sp>
      <p:sp>
        <p:nvSpPr>
          <p:cNvPr id="33795" name="Text Placeholder 2">
            <a:extLst>
              <a:ext uri="{FF2B5EF4-FFF2-40B4-BE49-F238E27FC236}">
                <a16:creationId xmlns:a16="http://schemas.microsoft.com/office/drawing/2014/main" id="{A365018C-ABE8-B7E3-1B53-A538EA286ED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3917950" cy="4110038"/>
          </a:xfrm>
        </p:spPr>
        <p:txBody>
          <a:bodyPr/>
          <a:lstStyle/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A Co-owner</a:t>
            </a:r>
          </a:p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A Moderator</a:t>
            </a:r>
          </a:p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A member</a:t>
            </a:r>
          </a:p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Add/remove to your personal network</a:t>
            </a:r>
          </a:p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Send a message</a:t>
            </a:r>
          </a:p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Adjust role (if owner or co-owner)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7A6F9207-8677-15B7-6EDE-8CFCF843797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C217B788-2EE7-426A-B17C-6AEBB9A6D03F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18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64865CF7-8356-A645-5F9E-A5AF0832F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0"/>
            <a:ext cx="7772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>
            <a:extLst>
              <a:ext uri="{FF2B5EF4-FFF2-40B4-BE49-F238E27FC236}">
                <a16:creationId xmlns:a16="http://schemas.microsoft.com/office/drawing/2014/main" id="{CDF299ED-93DB-AAFE-E9B7-67552C957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0"/>
            <a:ext cx="7772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6">
            <a:extLst>
              <a:ext uri="{FF2B5EF4-FFF2-40B4-BE49-F238E27FC236}">
                <a16:creationId xmlns:a16="http://schemas.microsoft.com/office/drawing/2014/main" id="{8B8DC04A-0DF1-C497-DC5F-6BAD62E84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0"/>
            <a:ext cx="7772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090E71FA-D38B-0BC9-3AB8-F69D868BC83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Some of the New Collabratec Features in 2023</a:t>
            </a:r>
          </a:p>
        </p:txBody>
      </p:sp>
      <p:sp>
        <p:nvSpPr>
          <p:cNvPr id="34819" name="Text Placeholder 2">
            <a:extLst>
              <a:ext uri="{FF2B5EF4-FFF2-40B4-BE49-F238E27FC236}">
                <a16:creationId xmlns:a16="http://schemas.microsoft.com/office/drawing/2014/main" id="{C084F1BE-0F16-C834-1ACC-8110A024154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0961687" cy="4110038"/>
          </a:xfrm>
        </p:spPr>
        <p:txBody>
          <a:bodyPr/>
          <a:lstStyle/>
          <a:p>
            <a:pPr marL="228600" indent="0">
              <a:spcAft>
                <a:spcPct val="0"/>
              </a:spcAft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Help finding directory of a file that you have the link for</a:t>
            </a:r>
          </a:p>
          <a:p>
            <a:pPr marL="228600" indent="0">
              <a:spcAft>
                <a:spcPct val="0"/>
              </a:spcAft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New access control:  Restricted in addition to Read Only ((check))</a:t>
            </a:r>
          </a:p>
          <a:p>
            <a:pPr marL="228600" indent="0">
              <a:spcAft>
                <a:spcPct val="0"/>
              </a:spcAft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OU Workspaces – includes archival life cycle support</a:t>
            </a:r>
          </a:p>
          <a:p>
            <a:pPr marL="228600" indent="0">
              <a:spcAft>
                <a:spcPct val="0"/>
              </a:spcAft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Default store – Google</a:t>
            </a:r>
          </a:p>
          <a:p>
            <a:pPr marL="228600" indent="0">
              <a:spcAft>
                <a:spcPct val="0"/>
              </a:spcAft>
            </a:pP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0">
              <a:spcAft>
                <a:spcPct val="0"/>
              </a:spcAft>
            </a:pP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0">
              <a:spcAft>
                <a:spcPct val="0"/>
              </a:spcAft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Coming</a:t>
            </a:r>
          </a:p>
          <a:p>
            <a:pPr marL="228600" indent="0">
              <a:spcAft>
                <a:spcPct val="0"/>
              </a:spcAft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	UI Refresh</a:t>
            </a: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4846D0F0-41E5-5E79-14B9-96594D09219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521D9DA2-5A1F-4A52-8FC6-FD4369B468BA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19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186;p11">
            <a:extLst>
              <a:ext uri="{FF2B5EF4-FFF2-40B4-BE49-F238E27FC236}">
                <a16:creationId xmlns:a16="http://schemas.microsoft.com/office/drawing/2014/main" id="{26EB37F1-6BE3-3966-AA53-B1F2B44F3531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IEEE Collabratec</a:t>
            </a:r>
          </a:p>
        </p:txBody>
      </p:sp>
      <p:sp>
        <p:nvSpPr>
          <p:cNvPr id="14339" name="Google Shape;187;p11">
            <a:extLst>
              <a:ext uri="{FF2B5EF4-FFF2-40B4-BE49-F238E27FC236}">
                <a16:creationId xmlns:a16="http://schemas.microsoft.com/office/drawing/2014/main" id="{E353B522-3D87-0888-59AF-B505B2153BC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C6E5D05-0850-4BBC-82E0-1A0DEEB384C3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2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A7D5F946-2EDD-9C0E-39C6-D0C80207CAD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4032250" cy="4826000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ct val="0"/>
              </a:spcAft>
              <a:defRPr/>
            </a:pPr>
            <a:r>
              <a:rPr lang="en-US" altLang="en-US" sz="1800" b="1" dirty="0"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IEEE Collabratec</a:t>
            </a:r>
            <a:r>
              <a:rPr lang="en-US" altLang="en-US" sz="1800" dirty="0"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is an integrated online community platform where technology professionals, especially engineers, </a:t>
            </a:r>
            <a:r>
              <a:rPr lang="en-US" altLang="en-US" sz="1800" b="1" dirty="0"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can discover, connect and collaborate  ---    all in one central hub.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en-US" altLang="en-US" sz="1800" b="1" dirty="0"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IEEE developed &amp; operated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en-US" altLang="en-US" sz="1800" b="1" dirty="0"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Mobile Friendly Web Site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en-US" altLang="en-US" sz="1800" b="1" dirty="0"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IEEE Web Account credentials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en-US" altLang="en-US" sz="1800" b="1" dirty="0"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 company/country blocks due to third parties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en-US" altLang="en-US" sz="1800" b="1" dirty="0"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Project began in 2013, announced at SC2014.</a:t>
            </a:r>
          </a:p>
          <a:p>
            <a:pPr eaLnBrk="1" hangingPunct="1">
              <a:spcAft>
                <a:spcPct val="0"/>
              </a:spcAft>
              <a:defRPr/>
            </a:pPr>
            <a:r>
              <a:rPr lang="en-US" altLang="en-US" sz="1800" b="1" dirty="0">
                <a:solidFill>
                  <a:srgbClr val="44444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Incremental Improvements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ct val="0"/>
              </a:spcAft>
              <a:defRPr/>
            </a:pP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  <a:hlinkClick r:id="rId3"/>
              </a:rPr>
              <a:t>https://collabratec.ieee.org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</p:txBody>
      </p:sp>
      <p:pic>
        <p:nvPicPr>
          <p:cNvPr id="14341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A75B2530-BBD1-43DA-23B6-8C0D42546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-188913"/>
            <a:ext cx="7299325" cy="608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B1181809-CF49-0A6B-797D-A8E442518797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Mobile Friendly Web App</a:t>
            </a:r>
          </a:p>
        </p:txBody>
      </p:sp>
      <p:sp>
        <p:nvSpPr>
          <p:cNvPr id="35843" name="Text Placeholder 2">
            <a:extLst>
              <a:ext uri="{FF2B5EF4-FFF2-40B4-BE49-F238E27FC236}">
                <a16:creationId xmlns:a16="http://schemas.microsoft.com/office/drawing/2014/main" id="{CEE1F0DA-4AA7-118A-15A1-2B1AB4D6746D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4095750" cy="4110038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Add to Home Page</a:t>
            </a:r>
          </a:p>
          <a:p>
            <a:pPr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Move it where you want in your structure </a:t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(like an IEEE collection)</a:t>
            </a:r>
          </a:p>
          <a:p>
            <a:pPr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Find it, start it and go from there.</a:t>
            </a:r>
          </a:p>
          <a:p>
            <a:pPr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Select the favorites</a:t>
            </a:r>
          </a:p>
          <a:p>
            <a:pPr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Choose your workspace </a:t>
            </a:r>
            <a:b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(IEEE MOVE Radio Club)</a:t>
            </a:r>
          </a:p>
          <a:p>
            <a:pPr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Look at the stream</a:t>
            </a:r>
          </a:p>
          <a:p>
            <a:pPr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Look at the files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6F4E70FF-C490-822A-C8D6-23F1560D641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9146C9D3-ABEA-4C75-8E20-C74C2DF05253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20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5" name="Starting up Collabratec on iPhone.mp4">
            <a:hlinkClick r:id="" action="ppaction://media"/>
            <a:extLst>
              <a:ext uri="{FF2B5EF4-FFF2-40B4-BE49-F238E27FC236}">
                <a16:creationId xmlns:a16="http://schemas.microsoft.com/office/drawing/2014/main" id="{547E66BE-9851-B9C1-B988-1EBCC94B622C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263"/>
            <a:ext cx="2305050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650B141A-C9B4-0082-E723-71967D7E4D0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For more information</a:t>
            </a:r>
          </a:p>
        </p:txBody>
      </p:sp>
      <p:sp>
        <p:nvSpPr>
          <p:cNvPr id="36867" name="Text Placeholder 2">
            <a:extLst>
              <a:ext uri="{FF2B5EF4-FFF2-40B4-BE49-F238E27FC236}">
                <a16:creationId xmlns:a16="http://schemas.microsoft.com/office/drawing/2014/main" id="{68F6B10F-AD2B-3811-9530-AA871EA3A74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10961687" cy="4110038"/>
          </a:xfrm>
        </p:spPr>
        <p:txBody>
          <a:bodyPr/>
          <a:lstStyle/>
          <a:p>
            <a:pPr marL="228600" indent="0">
              <a:spcAft>
                <a:spcPct val="0"/>
              </a:spcAft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Ignite Session: IEEE Collabratec - Uniting the IEEE Community Globally</a:t>
            </a:r>
          </a:p>
          <a:p>
            <a:pPr marL="228600" indent="0">
              <a:spcAft>
                <a:spcPct val="0"/>
              </a:spcAft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Speaker Name : Cybele Ghanem</a:t>
            </a:r>
          </a:p>
          <a:p>
            <a:pPr marL="228600" indent="0">
              <a:spcAft>
                <a:spcPct val="0"/>
              </a:spcAft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Saturday | 12:00 - 12:50 | Ignite Stage Exhibit Hall</a:t>
            </a:r>
          </a:p>
          <a:p>
            <a:pPr marL="228600" indent="0">
              <a:spcAft>
                <a:spcPct val="0"/>
              </a:spcAft>
            </a:pP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0">
              <a:spcAft>
                <a:spcPct val="0"/>
              </a:spcAft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Help Site:</a:t>
            </a:r>
          </a:p>
          <a:p>
            <a:pPr marL="228600" indent="0">
              <a:spcAft>
                <a:spcPct val="0"/>
              </a:spcAft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https://sites.google.com/ieee.org/ieee-collabratec-info-pages/ieee-collabratec-main?authuser=0</a:t>
            </a: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2205B5DA-9C90-FA76-313B-1B7F623233E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B146CF69-DF18-4BA2-B7BC-B1A38E018D09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21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86;p11">
            <a:extLst>
              <a:ext uri="{FF2B5EF4-FFF2-40B4-BE49-F238E27FC236}">
                <a16:creationId xmlns:a16="http://schemas.microsoft.com/office/drawing/2014/main" id="{9AA580F1-2B8E-B386-1970-07322843CE9A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Major Modes</a:t>
            </a:r>
          </a:p>
        </p:txBody>
      </p:sp>
      <p:sp>
        <p:nvSpPr>
          <p:cNvPr id="16387" name="Google Shape;187;p11">
            <a:extLst>
              <a:ext uri="{FF2B5EF4-FFF2-40B4-BE49-F238E27FC236}">
                <a16:creationId xmlns:a16="http://schemas.microsoft.com/office/drawing/2014/main" id="{1519185E-1094-2479-C3D5-2ED5FEB1148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3F5EED2D-86F7-48A9-8139-A1356CE80809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3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699" name="Text Placeholder 2">
            <a:extLst>
              <a:ext uri="{FF2B5EF4-FFF2-40B4-BE49-F238E27FC236}">
                <a16:creationId xmlns:a16="http://schemas.microsoft.com/office/drawing/2014/main" id="{AA9BD86F-A0A5-76D6-7BF2-533A3DF559A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4032250" cy="4110038"/>
          </a:xfrm>
        </p:spPr>
        <p:txBody>
          <a:bodyPr>
            <a:normAutofit lnSpcReduction="10000"/>
          </a:bodyPr>
          <a:lstStyle/>
          <a:p>
            <a:pPr marL="685800" indent="-457200" eaLnBrk="1" hangingPunct="1"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Stream with Network</a:t>
            </a:r>
          </a:p>
          <a:p>
            <a:pPr marL="685800" indent="-457200" eaLnBrk="1" hangingPunct="1"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Communities</a:t>
            </a:r>
          </a:p>
          <a:p>
            <a:pPr marL="685800" indent="-457200" eaLnBrk="1" hangingPunct="1"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Workspaces (Individual &amp; Group)</a:t>
            </a:r>
          </a:p>
          <a:p>
            <a:pPr marL="685800" indent="-457200" eaLnBrk="1" hangingPunct="1"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Mentoring</a:t>
            </a:r>
          </a:p>
          <a:p>
            <a:pPr marL="685800" indent="-457200" eaLnBrk="1" hangingPunct="1"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Opportunities</a:t>
            </a:r>
          </a:p>
          <a:p>
            <a:pPr marL="685800" indent="-457200" eaLnBrk="1" hangingPunct="1"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Member Directory</a:t>
            </a:r>
          </a:p>
          <a:p>
            <a:pPr marL="685800" indent="-457200" eaLnBrk="1" hangingPunct="1"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Linkage to Other IEEE Services</a:t>
            </a:r>
          </a:p>
          <a:p>
            <a:pPr marL="685800" indent="-457200" eaLnBrk="1" hangingPunct="1">
              <a:spcAft>
                <a:spcPct val="0"/>
              </a:spcAft>
              <a:buFont typeface="+mj-lt"/>
              <a:buAutoNum type="arabicPeriod"/>
              <a:defRPr/>
            </a:pP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685800" indent="-457200" eaLnBrk="1" hangingPunct="1"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User Guide</a:t>
            </a:r>
          </a:p>
        </p:txBody>
      </p:sp>
      <p:pic>
        <p:nvPicPr>
          <p:cNvPr id="16389" name="Picture 2">
            <a:extLst>
              <a:ext uri="{FF2B5EF4-FFF2-40B4-BE49-F238E27FC236}">
                <a16:creationId xmlns:a16="http://schemas.microsoft.com/office/drawing/2014/main" id="{D82EA3C3-1068-1550-BBB3-2FEC580A0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-188913"/>
            <a:ext cx="7299325" cy="608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186;p11">
            <a:extLst>
              <a:ext uri="{FF2B5EF4-FFF2-40B4-BE49-F238E27FC236}">
                <a16:creationId xmlns:a16="http://schemas.microsoft.com/office/drawing/2014/main" id="{DC8A87AE-7340-D553-9D1F-5D0A010B6D7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Sample Communities</a:t>
            </a:r>
          </a:p>
        </p:txBody>
      </p:sp>
      <p:sp>
        <p:nvSpPr>
          <p:cNvPr id="18435" name="Google Shape;187;p11">
            <a:extLst>
              <a:ext uri="{FF2B5EF4-FFF2-40B4-BE49-F238E27FC236}">
                <a16:creationId xmlns:a16="http://schemas.microsoft.com/office/drawing/2014/main" id="{444C0578-147F-E582-037E-3E4B594F470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9355138" y="6421438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37EB84A3-96E4-4C7C-BC97-C01B6B2484E2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4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9699" name="Text Placeholder 2">
            <a:extLst>
              <a:ext uri="{FF2B5EF4-FFF2-40B4-BE49-F238E27FC236}">
                <a16:creationId xmlns:a16="http://schemas.microsoft.com/office/drawing/2014/main" id="{721BA352-F726-2BD6-0D9A-E7E529B506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4032250" cy="4110038"/>
          </a:xfrm>
        </p:spPr>
        <p:txBody>
          <a:bodyPr>
            <a:normAutofit lnSpcReduction="10000"/>
          </a:bodyPr>
          <a:lstStyle/>
          <a:p>
            <a:pPr marL="228600" indent="0" eaLnBrk="1" hangingPunct="1">
              <a:spcAft>
                <a:spcPct val="0"/>
              </a:spcAft>
              <a:defRPr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Artificial Intelligence</a:t>
            </a:r>
          </a:p>
          <a:p>
            <a:pPr marL="228600" indent="0" eaLnBrk="1" hangingPunct="1">
              <a:spcAft>
                <a:spcPct val="0"/>
              </a:spcAft>
              <a:defRPr/>
            </a:pP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Cyberethics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indent="0" eaLnBrk="1" hangingPunct="1">
              <a:spcAft>
                <a:spcPct val="0"/>
              </a:spcAft>
              <a:defRPr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IEEE Entrepreneurship Exchange</a:t>
            </a:r>
          </a:p>
          <a:p>
            <a:pPr marL="228600" indent="0" eaLnBrk="1" hangingPunct="1">
              <a:spcAft>
                <a:spcPct val="0"/>
              </a:spcAft>
              <a:defRPr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5G</a:t>
            </a:r>
          </a:p>
          <a:p>
            <a:pPr marL="228600" indent="0" eaLnBrk="1" hangingPunct="1">
              <a:spcAft>
                <a:spcPct val="0"/>
              </a:spcAft>
              <a:defRPr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Smart Cities</a:t>
            </a:r>
          </a:p>
          <a:p>
            <a:pPr marL="228600" indent="0" eaLnBrk="1" hangingPunct="1">
              <a:spcAft>
                <a:spcPct val="0"/>
              </a:spcAft>
              <a:defRPr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MOVE Community Outreach Inside Scoop</a:t>
            </a:r>
          </a:p>
          <a:p>
            <a:pPr marL="228600" indent="0" eaLnBrk="1" hangingPunct="1">
              <a:spcAft>
                <a:spcPct val="0"/>
              </a:spcAft>
              <a:defRPr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IEEE </a:t>
            </a:r>
            <a:r>
              <a:rPr lang="en-US" altLang="en-US" b="1" dirty="0" err="1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AuthorLab</a:t>
            </a: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marL="228600" indent="0" eaLnBrk="1" hangingPunct="1">
              <a:spcAft>
                <a:spcPct val="0"/>
              </a:spcAft>
              <a:defRPr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IEEE Collabratec Users Forum</a:t>
            </a:r>
          </a:p>
          <a:p>
            <a:pPr marL="228600" indent="0" eaLnBrk="1" hangingPunct="1">
              <a:spcAft>
                <a:spcPct val="0"/>
              </a:spcAft>
              <a:defRPr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Women in Leadership</a:t>
            </a:r>
          </a:p>
          <a:p>
            <a:pPr marL="228600" indent="0" eaLnBrk="1" hangingPunct="1">
              <a:spcAft>
                <a:spcPct val="0"/>
              </a:spcAft>
              <a:defRPr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IEEE Puzzlers</a:t>
            </a:r>
          </a:p>
          <a:p>
            <a:pPr marL="228600" indent="0" eaLnBrk="1" hangingPunct="1">
              <a:spcAft>
                <a:spcPct val="0"/>
              </a:spcAft>
              <a:defRPr/>
            </a:pPr>
            <a:endParaRPr lang="en-US" altLang="en-US" b="1" dirty="0"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437" name="TextBox 1">
            <a:extLst>
              <a:ext uri="{FF2B5EF4-FFF2-40B4-BE49-F238E27FC236}">
                <a16:creationId xmlns:a16="http://schemas.microsoft.com/office/drawing/2014/main" id="{CD7138CD-A263-C8A3-1541-3E43CCB56B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2563" y="1479550"/>
            <a:ext cx="4033837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SzPts val="2000"/>
            </a:pPr>
            <a:r>
              <a:rPr lang="en-US" altLang="en-US" sz="2000" b="1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 Change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SzPts val="2000"/>
            </a:pPr>
            <a:r>
              <a:rPr lang="en-US" altLang="en-US" sz="2000" b="1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Cloud Computing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SzPts val="2000"/>
            </a:pPr>
            <a:r>
              <a:rPr lang="en-US" altLang="en-US" sz="2000" b="1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 Foundation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SzPts val="2000"/>
            </a:pPr>
            <a:r>
              <a:rPr lang="en-US" altLang="en-US" sz="2000" b="1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 Membership Forum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SzPts val="2000"/>
            </a:pPr>
            <a:r>
              <a:rPr lang="en-US" altLang="en-US" sz="2000" b="1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 Membership Development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SzPts val="2000"/>
            </a:pPr>
            <a:r>
              <a:rPr lang="en-US" altLang="en-US" sz="2000" b="1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 Sustainability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SzPts val="2000"/>
            </a:pPr>
            <a:r>
              <a:rPr lang="en-US" altLang="en-US" sz="2000" b="1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 Internet of Things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SzPts val="2000"/>
            </a:pPr>
            <a:r>
              <a:rPr lang="en-US" altLang="en-US" sz="2000" b="1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vTools User Community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SzPts val="2000"/>
            </a:pPr>
            <a:r>
              <a:rPr lang="en-US" altLang="en-US" sz="2000" b="1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Eta Kappa Nu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3A3838"/>
              </a:buClr>
              <a:buSzPts val="2000"/>
            </a:pPr>
            <a:r>
              <a:rPr lang="en-US" altLang="en-US" sz="2000" b="1">
                <a:solidFill>
                  <a:srgbClr val="3A383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Proceedings of the IEEE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C98FD-D5BC-B7F3-7633-03072C758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Focus on </a:t>
            </a:r>
            <a:br>
              <a:rPr lang="en-US" dirty="0"/>
            </a:br>
            <a:r>
              <a:rPr lang="en-US" dirty="0"/>
              <a:t>Workspaces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C7029-753D-00C2-8546-A4FEAC0CF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113" y="1479550"/>
            <a:ext cx="3917950" cy="411003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b="1" dirty="0"/>
              <a:t>Individuals or </a:t>
            </a:r>
          </a:p>
          <a:p>
            <a:pPr>
              <a:defRPr/>
            </a:pPr>
            <a:r>
              <a:rPr lang="en-US" b="1" dirty="0"/>
              <a:t>Groups</a:t>
            </a:r>
          </a:p>
          <a:p>
            <a:pPr>
              <a:defRPr/>
            </a:pPr>
            <a:r>
              <a:rPr lang="en-US" b="1" dirty="0"/>
              <a:t>	Sections</a:t>
            </a:r>
          </a:p>
          <a:p>
            <a:pPr>
              <a:defRPr/>
            </a:pPr>
            <a:r>
              <a:rPr lang="en-US" b="1" dirty="0"/>
              <a:t>	Chapters</a:t>
            </a:r>
          </a:p>
          <a:p>
            <a:pPr>
              <a:defRPr/>
            </a:pPr>
            <a:r>
              <a:rPr lang="en-US" b="1" dirty="0"/>
              <a:t>	Committees</a:t>
            </a:r>
          </a:p>
          <a:p>
            <a:pPr>
              <a:defRPr/>
            </a:pPr>
            <a:r>
              <a:rPr lang="en-US" b="1" dirty="0"/>
              <a:t>	Working Groups</a:t>
            </a:r>
          </a:p>
          <a:p>
            <a:pPr>
              <a:defRPr/>
            </a:pPr>
            <a:r>
              <a:rPr lang="en-US" b="1" dirty="0"/>
              <a:t>Article Publication</a:t>
            </a:r>
          </a:p>
          <a:p>
            <a:pPr>
              <a:defRPr/>
            </a:pPr>
            <a:endParaRPr lang="en-US" b="1" dirty="0"/>
          </a:p>
          <a:p>
            <a:pPr>
              <a:defRPr/>
            </a:pPr>
            <a:r>
              <a:rPr lang="en-US" b="1" dirty="0"/>
              <a:t>Various Invite Models</a:t>
            </a:r>
          </a:p>
          <a:p>
            <a:pPr>
              <a:defRPr/>
            </a:pPr>
            <a:r>
              <a:rPr lang="en-US" b="1" dirty="0"/>
              <a:t>Soft Limits</a:t>
            </a:r>
          </a:p>
          <a:p>
            <a:pPr>
              <a:defRPr/>
            </a:pPr>
            <a:r>
              <a:rPr lang="en-US" b="1" dirty="0"/>
              <a:t>Special version for formal OUs that will auto-populate some members</a:t>
            </a: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FDA95AEF-F94F-671D-FB60-67C0723981C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0602CC92-50AD-4284-8019-2095A0DF8B98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5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0485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4024F250-4A95-D0B9-2D5C-027403C6C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0"/>
            <a:ext cx="7772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6">
            <a:extLst>
              <a:ext uri="{FF2B5EF4-FFF2-40B4-BE49-F238E27FC236}">
                <a16:creationId xmlns:a16="http://schemas.microsoft.com/office/drawing/2014/main" id="{516E9BA9-DE53-AC01-B6FD-8962E889C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050" y="5492750"/>
            <a:ext cx="69627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altLang="en-US"/>
              <a:t>https://sites.google.com/ieee.org/ieee-collabratec-info-pages/workspaces?authuser=0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C615F-0B28-0F39-F592-1057CB7CE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Defining a</a:t>
            </a:r>
            <a:br>
              <a:rPr lang="en-US" dirty="0"/>
            </a:br>
            <a:r>
              <a:rPr lang="en-US" dirty="0"/>
              <a:t>Workspace</a:t>
            </a:r>
          </a:p>
        </p:txBody>
      </p:sp>
      <p:sp>
        <p:nvSpPr>
          <p:cNvPr id="21507" name="Text Placeholder 2">
            <a:extLst>
              <a:ext uri="{FF2B5EF4-FFF2-40B4-BE49-F238E27FC236}">
                <a16:creationId xmlns:a16="http://schemas.microsoft.com/office/drawing/2014/main" id="{53C82B74-A228-CE20-8F70-341C5F092F2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3917950" cy="4110038"/>
          </a:xfrm>
        </p:spPr>
        <p:txBody>
          <a:bodyPr/>
          <a:lstStyle/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Name &amp; Graphic</a:t>
            </a:r>
          </a:p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Can be a personal favorite</a:t>
            </a:r>
          </a:p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Owned by a user</a:t>
            </a:r>
          </a:p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Can be linked to related Communities and Workspaces</a:t>
            </a:r>
          </a:p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EB5AD6DE-531E-C5C8-6D08-986DE50B088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DE57DDA7-EF32-4085-B6C5-48E5A4E2DAB2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6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49F9CDCB-A50A-5929-F666-BAA5D2323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0"/>
            <a:ext cx="7772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009E3078-3121-1261-75F2-997DE8D0389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Workspace Control</a:t>
            </a:r>
          </a:p>
        </p:txBody>
      </p:sp>
      <p:sp>
        <p:nvSpPr>
          <p:cNvPr id="22531" name="Text Placeholder 2">
            <a:extLst>
              <a:ext uri="{FF2B5EF4-FFF2-40B4-BE49-F238E27FC236}">
                <a16:creationId xmlns:a16="http://schemas.microsoft.com/office/drawing/2014/main" id="{89E79076-9A30-4EF0-7F3D-739F107CDE9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3917950" cy="4110038"/>
          </a:xfrm>
        </p:spPr>
        <p:txBody>
          <a:bodyPr/>
          <a:lstStyle/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Invite participants (by name, email, URL).  E-mail/URL invites can be to non-Collabratec users</a:t>
            </a:r>
          </a:p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Send messages (in CT)</a:t>
            </a:r>
          </a:p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Get notifications for this Workspace</a:t>
            </a:r>
          </a:p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Shared file editing (if set up for Google)</a:t>
            </a:r>
          </a:p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0937DC03-D437-5AB5-16D3-C0C917A6780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4F77E07B-B3F8-4A16-B826-95B6253DEBBC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7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B7E4B4BE-6DBC-B51B-40DA-B582815A3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0"/>
            <a:ext cx="7772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04663BA7-0E5B-C78F-AAFA-63FB2CDA51A5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Manage Workspace</a:t>
            </a:r>
          </a:p>
        </p:txBody>
      </p:sp>
      <p:sp>
        <p:nvSpPr>
          <p:cNvPr id="23555" name="Text Placeholder 2">
            <a:extLst>
              <a:ext uri="{FF2B5EF4-FFF2-40B4-BE49-F238E27FC236}">
                <a16:creationId xmlns:a16="http://schemas.microsoft.com/office/drawing/2014/main" id="{F43E914F-F56B-4396-C37F-666BACD7B34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392113" y="1479550"/>
            <a:ext cx="3917950" cy="4110038"/>
          </a:xfrm>
        </p:spPr>
        <p:txBody>
          <a:bodyPr/>
          <a:lstStyle/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r>
              <a:rPr lang="en-US" altLang="en-US" b="1">
                <a:latin typeface="Arial" panose="020B0604020202020204" pitchFamily="34" charset="0"/>
                <a:cs typeface="Arial" panose="020B0604020202020204" pitchFamily="34" charset="0"/>
              </a:rPr>
              <a:t>Edit Workspace Info</a:t>
            </a:r>
          </a:p>
          <a:p>
            <a:pPr marL="685800" indent="-457200">
              <a:spcAft>
                <a:spcPct val="0"/>
              </a:spcAft>
              <a:buFont typeface="Arial" panose="020B0604020202020204" pitchFamily="34" charset="0"/>
              <a:buAutoNum type="arabicPeriod"/>
            </a:pPr>
            <a:endParaRPr lang="en-US" alt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0D41D878-E30A-3985-1828-E7575771B25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17459EBC-E02F-4D18-835A-14E813019B7E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8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11413CD8-638B-A445-B1C8-D833A7ADC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0"/>
            <a:ext cx="7772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AD665267-4F0C-179A-EECD-334B0D182C0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392113" y="188913"/>
            <a:ext cx="10961687" cy="887412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  <a:buFont typeface="Open Sans" panose="020B0606030504020204" pitchFamily="34" charset="0"/>
              <a:buNone/>
            </a:pPr>
            <a:r>
              <a:rPr lang="en-US" altLang="en-US">
                <a:latin typeface="Open Sans" panose="020B0606030504020204" pitchFamily="34" charset="0"/>
                <a:cs typeface="Open Sans" panose="020B0606030504020204" pitchFamily="34" charset="0"/>
                <a:sym typeface="Open Sans" panose="020B0606030504020204" pitchFamily="34" charset="0"/>
              </a:rPr>
              <a:t>Manage Workspace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F223A-359D-A97E-0A00-7A027A236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113" y="1479550"/>
            <a:ext cx="3917950" cy="4110038"/>
          </a:xfrm>
        </p:spPr>
        <p:txBody>
          <a:bodyPr/>
          <a:lstStyle/>
          <a:p>
            <a:pPr marL="228600" indent="0">
              <a:defRPr/>
            </a:pPr>
            <a:r>
              <a:rPr lang="en-US" b="1" dirty="0"/>
              <a:t>Change</a:t>
            </a:r>
            <a:br>
              <a:rPr lang="en-US" b="1" dirty="0"/>
            </a:br>
            <a:endParaRPr lang="en-US" b="1" dirty="0"/>
          </a:p>
          <a:p>
            <a:pPr marL="685800" indent="-457200">
              <a:buFont typeface="+mj-lt"/>
              <a:buAutoNum type="arabicPeriod"/>
              <a:defRPr/>
            </a:pPr>
            <a:r>
              <a:rPr lang="en-US" b="1" dirty="0"/>
              <a:t>Name</a:t>
            </a:r>
          </a:p>
          <a:p>
            <a:pPr marL="685800" indent="-457200">
              <a:buFont typeface="+mj-lt"/>
              <a:buAutoNum type="arabicPeriod"/>
              <a:defRPr/>
            </a:pPr>
            <a:r>
              <a:rPr lang="en-US" b="1" dirty="0"/>
              <a:t>Description</a:t>
            </a:r>
          </a:p>
          <a:p>
            <a:pPr marL="685800" indent="-457200">
              <a:buFont typeface="+mj-lt"/>
              <a:buAutoNum type="arabicPeriod"/>
              <a:defRPr/>
            </a:pPr>
            <a:r>
              <a:rPr lang="en-US" b="1" dirty="0"/>
              <a:t>Join Model</a:t>
            </a:r>
          </a:p>
          <a:p>
            <a:pPr marL="685800" indent="-457200">
              <a:buFont typeface="+mj-lt"/>
              <a:buAutoNum type="arabicPeriod"/>
              <a:defRPr/>
            </a:pPr>
            <a:r>
              <a:rPr lang="en-US" b="1" dirty="0"/>
              <a:t>Visibility</a:t>
            </a:r>
          </a:p>
          <a:p>
            <a:pPr marL="685800" indent="-457200">
              <a:buFont typeface="+mj-lt"/>
              <a:buAutoNum type="arabicPeriod"/>
              <a:defRPr/>
            </a:pPr>
            <a:r>
              <a:rPr lang="en-US" b="1" dirty="0"/>
              <a:t>Workspace Image</a:t>
            </a:r>
          </a:p>
          <a:p>
            <a:pPr marL="685800" indent="-457200">
              <a:buFont typeface="+mj-lt"/>
              <a:buAutoNum type="arabicPeriod"/>
              <a:defRPr/>
            </a:pPr>
            <a:r>
              <a:rPr lang="en-US" b="1" dirty="0"/>
              <a:t>Storage (stay with Google!)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26D2DFA2-290F-4FDE-6C40-7305C552834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fld id="{5AC9A0CE-4A20-4306-A886-988284894CEB}" type="slidenum">
              <a:rPr lang="en-US" altLang="en-US" sz="1000" smtClean="0">
                <a:solidFill>
                  <a:srgbClr val="00629B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pPr/>
              <a:t>9</a:t>
            </a:fld>
            <a:endParaRPr lang="en-US" altLang="en-US" sz="1000">
              <a:solidFill>
                <a:srgbClr val="00629B"/>
              </a:solidFill>
              <a:latin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4581" name="Picture 5">
            <a:extLst>
              <a:ext uri="{FF2B5EF4-FFF2-40B4-BE49-F238E27FC236}">
                <a16:creationId xmlns:a16="http://schemas.microsoft.com/office/drawing/2014/main" id="{4932BC05-AA2F-4907-12EA-D3D7BA71D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0"/>
            <a:ext cx="77724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649</Words>
  <Application>Microsoft Office PowerPoint</Application>
  <PresentationFormat>Widescreen</PresentationFormat>
  <Paragraphs>167</Paragraphs>
  <Slides>21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Open Sans</vt:lpstr>
      <vt:lpstr>Office Theme</vt:lpstr>
      <vt:lpstr>PowerPoint Presentation</vt:lpstr>
      <vt:lpstr>IEEE Collabratec</vt:lpstr>
      <vt:lpstr>Major Modes</vt:lpstr>
      <vt:lpstr>Sample Communities</vt:lpstr>
      <vt:lpstr>Focus on  Workspaces</vt:lpstr>
      <vt:lpstr>Defining a Workspace</vt:lpstr>
      <vt:lpstr>Workspace Control</vt:lpstr>
      <vt:lpstr>Manage Workspace</vt:lpstr>
      <vt:lpstr>Manage Workspace</vt:lpstr>
      <vt:lpstr>Activities</vt:lpstr>
      <vt:lpstr>Files</vt:lpstr>
      <vt:lpstr>Files</vt:lpstr>
      <vt:lpstr>File Actions</vt:lpstr>
      <vt:lpstr>File Open (clicked)</vt:lpstr>
      <vt:lpstr>File open - Account</vt:lpstr>
      <vt:lpstr>File open for edit</vt:lpstr>
      <vt:lpstr>Participants</vt:lpstr>
      <vt:lpstr>Participants</vt:lpstr>
      <vt:lpstr>Some of the New Collabratec Features in 2023</vt:lpstr>
      <vt:lpstr>Mobile Friendly Web App</vt:lpstr>
      <vt:lpstr>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 Leszczynski</dc:creator>
  <cp:lastModifiedBy>Donohoe, Pat</cp:lastModifiedBy>
  <cp:revision>22</cp:revision>
  <dcterms:created xsi:type="dcterms:W3CDTF">2022-10-04T13:41:59Z</dcterms:created>
  <dcterms:modified xsi:type="dcterms:W3CDTF">2023-08-09T00:56:02Z</dcterms:modified>
</cp:coreProperties>
</file>