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9" r:id="rId3"/>
    <p:sldId id="270" r:id="rId4"/>
    <p:sldId id="271" r:id="rId5"/>
    <p:sldId id="272" r:id="rId6"/>
    <p:sldId id="273" r:id="rId7"/>
  </p:sldIdLst>
  <p:sldSz cx="12192000" cy="6858000"/>
  <p:notesSz cx="7315200" cy="96012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Open Sans" panose="020B060603050402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948E938-06E3-4FB4-BD16-44B020393BD7}">
  <a:tblStyle styleId="{1948E938-06E3-4FB4-BD16-44B020393BD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1E8"/>
          </a:solidFill>
        </a:fill>
      </a:tcStyle>
    </a:wholeTbl>
    <a:band1H>
      <a:tcTxStyle/>
      <a:tcStyle>
        <a:tcBdr/>
        <a:fill>
          <a:solidFill>
            <a:srgbClr val="D4E2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4E2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3;n">
            <a:extLst>
              <a:ext uri="{FF2B5EF4-FFF2-40B4-BE49-F238E27FC236}">
                <a16:creationId xmlns:a16="http://schemas.microsoft.com/office/drawing/2014/main" id="{9EC4AEAD-22B1-5A5C-39A8-1C0E10764AD4}"/>
              </a:ext>
            </a:extLst>
          </p:cNvPr>
          <p:cNvSpPr txBox="1">
            <a:spLocks noGrp="1" noChangeArrowheads="1"/>
          </p:cNvSpPr>
          <p:nvPr>
            <p:ph type="hdr" idx="2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3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1" name="Google Shape;4;n">
            <a:extLst>
              <a:ext uri="{FF2B5EF4-FFF2-40B4-BE49-F238E27FC236}">
                <a16:creationId xmlns:a16="http://schemas.microsoft.com/office/drawing/2014/main" id="{CC1E956D-EE66-2524-A6E4-E6949E0C7611}"/>
              </a:ext>
            </a:extLst>
          </p:cNvPr>
          <p:cNvSpPr txBox="1">
            <a:spLocks noGrp="1" noChangeArrowheads="1"/>
          </p:cNvSpPr>
          <p:nvPr>
            <p:ph type="dt" idx="10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>
            <a:noFill/>
          </a:ln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3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8" name="Google Shape;5;n">
            <a:extLst>
              <a:ext uri="{FF2B5EF4-FFF2-40B4-BE49-F238E27FC236}">
                <a16:creationId xmlns:a16="http://schemas.microsoft.com/office/drawing/2014/main" id="{41BFDC5E-6B9E-AE93-5AB2-88DEB42F9753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777875" y="1200150"/>
            <a:ext cx="5759450" cy="3240088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Google Shape;6;n">
            <a:extLst>
              <a:ext uri="{FF2B5EF4-FFF2-40B4-BE49-F238E27FC236}">
                <a16:creationId xmlns:a16="http://schemas.microsoft.com/office/drawing/2014/main" id="{E235C852-D18B-0C88-643E-5F86DBB5F3C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621213"/>
            <a:ext cx="5851525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2294" name="Google Shape;7;n">
            <a:extLst>
              <a:ext uri="{FF2B5EF4-FFF2-40B4-BE49-F238E27FC236}">
                <a16:creationId xmlns:a16="http://schemas.microsoft.com/office/drawing/2014/main" id="{22FA983C-D0AB-CE28-8A02-7198A1D8C515}"/>
              </a:ext>
            </a:extLst>
          </p:cNvPr>
          <p:cNvSpPr txBox="1">
            <a:spLocks noGrp="1" noChangeArrowheads="1"/>
          </p:cNvSpPr>
          <p:nvPr>
            <p:ph type="ftr" idx="11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</p:spPr>
        <p:txBody>
          <a:bodyPr vert="horz" wrap="square" lIns="96650" tIns="48325" rIns="96650" bIns="48325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3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5" name="Google Shape;8;n">
            <a:extLst>
              <a:ext uri="{FF2B5EF4-FFF2-40B4-BE49-F238E27FC236}">
                <a16:creationId xmlns:a16="http://schemas.microsoft.com/office/drawing/2014/main" id="{0DA830ED-BE3C-1AE2-A437-D3C1CD56901C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4143375" y="9120188"/>
            <a:ext cx="3170238" cy="481012"/>
          </a:xfrm>
          <a:prstGeom prst="rect">
            <a:avLst/>
          </a:prstGeom>
          <a:noFill/>
          <a:ln>
            <a:noFill/>
          </a:ln>
        </p:spPr>
        <p:txBody>
          <a:bodyPr vert="horz" wrap="square" lIns="96650" tIns="48325" rIns="96650" bIns="483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3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B77FDD96-C094-466A-AEC8-1E7D399B62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100;p1:notes">
            <a:extLst>
              <a:ext uri="{FF2B5EF4-FFF2-40B4-BE49-F238E27FC236}">
                <a16:creationId xmlns:a16="http://schemas.microsoft.com/office/drawing/2014/main" id="{97A759E2-E900-DCB4-CCD9-1322C4429DB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315" name="Google Shape;101;p1:notes">
            <a:extLst>
              <a:ext uri="{FF2B5EF4-FFF2-40B4-BE49-F238E27FC236}">
                <a16:creationId xmlns:a16="http://schemas.microsoft.com/office/drawing/2014/main" id="{24F50014-159F-CD35-EE78-17620CC8FC9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82;p11:notes">
            <a:extLst>
              <a:ext uri="{FF2B5EF4-FFF2-40B4-BE49-F238E27FC236}">
                <a16:creationId xmlns:a16="http://schemas.microsoft.com/office/drawing/2014/main" id="{A2618B8D-4863-65E4-6122-473C64CC40A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5363" name="Google Shape;183;p11:notes">
            <a:extLst>
              <a:ext uri="{FF2B5EF4-FFF2-40B4-BE49-F238E27FC236}">
                <a16:creationId xmlns:a16="http://schemas.microsoft.com/office/drawing/2014/main" id="{11432EA8-B6F0-9266-DEA5-B76A4848842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5;p13" descr="Shape&#10;&#10;Description automatically generated with low confidence">
            <a:extLst>
              <a:ext uri="{FF2B5EF4-FFF2-40B4-BE49-F238E27FC236}">
                <a16:creationId xmlns:a16="http://schemas.microsoft.com/office/drawing/2014/main" id="{0E1A00A1-A64F-4487-1B2D-90C7EF006AE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oogle Shape;17;p13" descr="Logo, icon&#10;&#10;Description automatically generated">
            <a:extLst>
              <a:ext uri="{FF2B5EF4-FFF2-40B4-BE49-F238E27FC236}">
                <a16:creationId xmlns:a16="http://schemas.microsoft.com/office/drawing/2014/main" id="{16FDE907-5FBA-04AB-78CC-B1AA28ED284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365125"/>
            <a:ext cx="152717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19;p13" descr="Logo&#10;&#10;Description automatically generated">
            <a:extLst>
              <a:ext uri="{FF2B5EF4-FFF2-40B4-BE49-F238E27FC236}">
                <a16:creationId xmlns:a16="http://schemas.microsoft.com/office/drawing/2014/main" id="{6C342772-8852-815B-E2C2-4D7F1FD1258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1700213"/>
            <a:ext cx="4968875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20;p13">
            <a:extLst>
              <a:ext uri="{FF2B5EF4-FFF2-40B4-BE49-F238E27FC236}">
                <a16:creationId xmlns:a16="http://schemas.microsoft.com/office/drawing/2014/main" id="{BD93AB44-B3C0-A11D-87D7-4934EE6C683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94288" y="3987800"/>
            <a:ext cx="2003425" cy="0"/>
          </a:xfrm>
          <a:prstGeom prst="straightConnector1">
            <a:avLst/>
          </a:prstGeom>
          <a:noFill/>
          <a:ln w="38100">
            <a:solidFill>
              <a:srgbClr val="77258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Google Shape;18;p13"/>
          <p:cNvSpPr txBox="1">
            <a:spLocks noGrp="1"/>
          </p:cNvSpPr>
          <p:nvPr>
            <p:ph type="subTitle" idx="1"/>
          </p:nvPr>
        </p:nvSpPr>
        <p:spPr>
          <a:xfrm>
            <a:off x="1524000" y="4191535"/>
            <a:ext cx="9144000" cy="621619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 sz="1800" b="1">
                <a:solidFill>
                  <a:srgbClr val="00629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" name="Google Shape;16;p13">
            <a:extLst>
              <a:ext uri="{FF2B5EF4-FFF2-40B4-BE49-F238E27FC236}">
                <a16:creationId xmlns:a16="http://schemas.microsoft.com/office/drawing/2014/main" id="{320D7E4D-F74C-EE95-06F2-AEBDE172425C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296400" y="63023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4C5C6-9094-4544-9C01-C01F375F4C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2679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" name="Google Shape;13;p12">
            <a:extLst>
              <a:ext uri="{FF2B5EF4-FFF2-40B4-BE49-F238E27FC236}">
                <a16:creationId xmlns:a16="http://schemas.microsoft.com/office/drawing/2014/main" id="{02659D52-A6C9-180B-58CA-F9A4DA42CB2E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2B332-A29A-4C1F-B15A-E67D0047FD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999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1;p15">
            <a:extLst>
              <a:ext uri="{FF2B5EF4-FFF2-40B4-BE49-F238E27FC236}">
                <a16:creationId xmlns:a16="http://schemas.microsoft.com/office/drawing/2014/main" id="{DD6CC3C1-8EDA-82E8-C24F-CA2A8111826F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32;p15" descr="Logo, icon&#10;&#10;Description automatically generated">
            <a:extLst>
              <a:ext uri="{FF2B5EF4-FFF2-40B4-BE49-F238E27FC236}">
                <a16:creationId xmlns:a16="http://schemas.microsoft.com/office/drawing/2014/main" id="{D12B7417-EC1F-D631-CD57-BD1ABBFC14F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33;p15" descr="Logo&#10;&#10;Description automatically generated">
            <a:extLst>
              <a:ext uri="{FF2B5EF4-FFF2-40B4-BE49-F238E27FC236}">
                <a16:creationId xmlns:a16="http://schemas.microsoft.com/office/drawing/2014/main" id="{CD5E94C3-B266-5673-9903-C209C5AD3E1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34;p15">
            <a:extLst>
              <a:ext uri="{FF2B5EF4-FFF2-40B4-BE49-F238E27FC236}">
                <a16:creationId xmlns:a16="http://schemas.microsoft.com/office/drawing/2014/main" id="{0D70ACD9-F296-8089-BAEF-29E77022D3B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Google Shape;38;p15">
            <a:extLst>
              <a:ext uri="{FF2B5EF4-FFF2-40B4-BE49-F238E27FC236}">
                <a16:creationId xmlns:a16="http://schemas.microsoft.com/office/drawing/2014/main" id="{1A5A0C94-0041-CD8C-5CB3-FA452159365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4350" y="1268413"/>
            <a:ext cx="1519238" cy="0"/>
          </a:xfrm>
          <a:prstGeom prst="straightConnector1">
            <a:avLst/>
          </a:prstGeom>
          <a:noFill/>
          <a:ln w="53975">
            <a:solidFill>
              <a:srgbClr val="77258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10">
            <a:extLst>
              <a:ext uri="{FF2B5EF4-FFF2-40B4-BE49-F238E27FC236}">
                <a16:creationId xmlns:a16="http://schemas.microsoft.com/office/drawing/2014/main" id="{081EB5A7-89A8-3852-DDFD-F9074FDB85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Google Shape;35;p15"/>
          <p:cNvSpPr txBox="1">
            <a:spLocks noGrp="1"/>
          </p:cNvSpPr>
          <p:nvPr>
            <p:ph type="title"/>
          </p:nvPr>
        </p:nvSpPr>
        <p:spPr>
          <a:xfrm>
            <a:off x="391886" y="188853"/>
            <a:ext cx="10961914" cy="88787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3200"/>
              <a:buFont typeface="Open Sans"/>
              <a:buNone/>
              <a:defRPr sz="3200" b="1">
                <a:solidFill>
                  <a:srgbClr val="00629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1"/>
          </p:nvPr>
        </p:nvSpPr>
        <p:spPr>
          <a:xfrm>
            <a:off x="391886" y="1479017"/>
            <a:ext cx="11408228" cy="411066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" name="Google Shape;37;p15">
            <a:extLst>
              <a:ext uri="{FF2B5EF4-FFF2-40B4-BE49-F238E27FC236}">
                <a16:creationId xmlns:a16="http://schemas.microsoft.com/office/drawing/2014/main" id="{7C665BDF-8549-E203-C664-172DFB241C13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7F7CE-96C5-4109-BA17-4745E26CB7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2211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0;p16" descr="Shape&#10;&#10;Description automatically generated with low confidence">
            <a:extLst>
              <a:ext uri="{FF2B5EF4-FFF2-40B4-BE49-F238E27FC236}">
                <a16:creationId xmlns:a16="http://schemas.microsoft.com/office/drawing/2014/main" id="{F0FB497C-9D57-7B3F-38D8-8477A67EBB9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oogle Shape;42;p16" descr="Logo, icon&#10;&#10;Description automatically generated">
            <a:extLst>
              <a:ext uri="{FF2B5EF4-FFF2-40B4-BE49-F238E27FC236}">
                <a16:creationId xmlns:a16="http://schemas.microsoft.com/office/drawing/2014/main" id="{DE97B07F-2959-ED8E-2FE2-5C470BB2150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365125"/>
            <a:ext cx="152717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44;p16" descr="Logo&#10;&#10;Description automatically generated">
            <a:extLst>
              <a:ext uri="{FF2B5EF4-FFF2-40B4-BE49-F238E27FC236}">
                <a16:creationId xmlns:a16="http://schemas.microsoft.com/office/drawing/2014/main" id="{FC78D354-9C63-9CE8-35AB-3A6149AF810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1700213"/>
            <a:ext cx="4968875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45;p16">
            <a:extLst>
              <a:ext uri="{FF2B5EF4-FFF2-40B4-BE49-F238E27FC236}">
                <a16:creationId xmlns:a16="http://schemas.microsoft.com/office/drawing/2014/main" id="{A53AE902-92D4-1DB0-099C-1E8ED61E196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94288" y="3987800"/>
            <a:ext cx="2003425" cy="0"/>
          </a:xfrm>
          <a:prstGeom prst="straightConnector1">
            <a:avLst/>
          </a:prstGeom>
          <a:noFill/>
          <a:ln w="38100">
            <a:solidFill>
              <a:srgbClr val="77258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Google Shape;43;p16"/>
          <p:cNvSpPr txBox="1">
            <a:spLocks noGrp="1"/>
          </p:cNvSpPr>
          <p:nvPr>
            <p:ph type="subTitle" idx="1"/>
          </p:nvPr>
        </p:nvSpPr>
        <p:spPr>
          <a:xfrm>
            <a:off x="1524000" y="4191535"/>
            <a:ext cx="9144000" cy="621619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 sz="1800" b="1">
                <a:solidFill>
                  <a:srgbClr val="00629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" name="Google Shape;41;p16">
            <a:extLst>
              <a:ext uri="{FF2B5EF4-FFF2-40B4-BE49-F238E27FC236}">
                <a16:creationId xmlns:a16="http://schemas.microsoft.com/office/drawing/2014/main" id="{29CCD7B0-3DFA-19DC-A59B-78A1A5049830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296400" y="63023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F95E7-CF84-41EC-81CE-661108C23D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187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7;p17">
            <a:extLst>
              <a:ext uri="{FF2B5EF4-FFF2-40B4-BE49-F238E27FC236}">
                <a16:creationId xmlns:a16="http://schemas.microsoft.com/office/drawing/2014/main" id="{CAD8E2C1-068F-E955-D081-D78CB22B7472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48;p17" descr="Logo, icon&#10;&#10;Description automatically generated">
            <a:extLst>
              <a:ext uri="{FF2B5EF4-FFF2-40B4-BE49-F238E27FC236}">
                <a16:creationId xmlns:a16="http://schemas.microsoft.com/office/drawing/2014/main" id="{F6B4D3FE-74F7-BF31-103E-918FE107B74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49;p17" descr="Logo&#10;&#10;Description automatically generated">
            <a:extLst>
              <a:ext uri="{FF2B5EF4-FFF2-40B4-BE49-F238E27FC236}">
                <a16:creationId xmlns:a16="http://schemas.microsoft.com/office/drawing/2014/main" id="{5AB89A11-7B75-619A-FD0D-5E96063EB12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50;p17">
            <a:extLst>
              <a:ext uri="{FF2B5EF4-FFF2-40B4-BE49-F238E27FC236}">
                <a16:creationId xmlns:a16="http://schemas.microsoft.com/office/drawing/2014/main" id="{B350E844-7F39-73B5-77EB-284E33A3A51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Google Shape;53;p17">
            <a:extLst>
              <a:ext uri="{FF2B5EF4-FFF2-40B4-BE49-F238E27FC236}">
                <a16:creationId xmlns:a16="http://schemas.microsoft.com/office/drawing/2014/main" id="{3E4BC8FF-28BB-3410-D918-8E6ED4FC0CF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4350" y="1268413"/>
            <a:ext cx="1519238" cy="0"/>
          </a:xfrm>
          <a:prstGeom prst="straightConnector1">
            <a:avLst/>
          </a:prstGeom>
          <a:noFill/>
          <a:ln w="53975">
            <a:solidFill>
              <a:srgbClr val="77258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Google Shape;54;p17" descr="Shape, circle&#10;&#10;Description automatically generated">
            <a:extLst>
              <a:ext uri="{FF2B5EF4-FFF2-40B4-BE49-F238E27FC236}">
                <a16:creationId xmlns:a16="http://schemas.microsoft.com/office/drawing/2014/main" id="{F5D8B1BB-41FD-5F20-55D2-1B06D62CC87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50" y="950913"/>
            <a:ext cx="412750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D1053AA4-CDB9-5052-8E9A-89B0DB77F0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Google Shape;51;p17"/>
          <p:cNvSpPr txBox="1">
            <a:spLocks noGrp="1"/>
          </p:cNvSpPr>
          <p:nvPr>
            <p:ph type="title"/>
          </p:nvPr>
        </p:nvSpPr>
        <p:spPr>
          <a:xfrm>
            <a:off x="391886" y="188853"/>
            <a:ext cx="10961914" cy="88787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3200"/>
              <a:buFont typeface="Open Sans"/>
              <a:buNone/>
              <a:defRPr sz="3200" b="1">
                <a:solidFill>
                  <a:srgbClr val="00629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body" idx="1"/>
          </p:nvPr>
        </p:nvSpPr>
        <p:spPr>
          <a:xfrm>
            <a:off x="391886" y="1479017"/>
            <a:ext cx="6840764" cy="4138011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7"/>
          <p:cNvSpPr>
            <a:spLocks noGrp="1"/>
          </p:cNvSpPr>
          <p:nvPr>
            <p:ph type="pic" idx="2"/>
          </p:nvPr>
        </p:nvSpPr>
        <p:spPr>
          <a:xfrm>
            <a:off x="7428654" y="1634067"/>
            <a:ext cx="3143794" cy="313266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" name="Google Shape;56;p17">
            <a:extLst>
              <a:ext uri="{FF2B5EF4-FFF2-40B4-BE49-F238E27FC236}">
                <a16:creationId xmlns:a16="http://schemas.microsoft.com/office/drawing/2014/main" id="{16F50CD8-F975-842E-708B-CF3BF54A254C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9F5A7-89B8-44D6-A57D-CE0AA75F32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5581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8;p18" descr="Shape&#10;&#10;Description automatically generated with low confidence">
            <a:extLst>
              <a:ext uri="{FF2B5EF4-FFF2-40B4-BE49-F238E27FC236}">
                <a16:creationId xmlns:a16="http://schemas.microsoft.com/office/drawing/2014/main" id="{5363658B-A5E3-9805-5790-2A1EAD52A87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Google Shape;62;p18">
            <a:extLst>
              <a:ext uri="{FF2B5EF4-FFF2-40B4-BE49-F238E27FC236}">
                <a16:creationId xmlns:a16="http://schemas.microsoft.com/office/drawing/2014/main" id="{88381BB1-A09F-58D2-43A6-61896D95FD8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30750" y="3749675"/>
            <a:ext cx="1519238" cy="0"/>
          </a:xfrm>
          <a:prstGeom prst="straightConnector1">
            <a:avLst/>
          </a:prstGeom>
          <a:noFill/>
          <a:ln w="53975">
            <a:solidFill>
              <a:srgbClr val="77258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Google Shape;59;p18"/>
          <p:cNvSpPr txBox="1">
            <a:spLocks noGrp="1"/>
          </p:cNvSpPr>
          <p:nvPr>
            <p:ph type="title"/>
          </p:nvPr>
        </p:nvSpPr>
        <p:spPr>
          <a:xfrm>
            <a:off x="818605" y="1544275"/>
            <a:ext cx="9344297" cy="2078491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4000"/>
              <a:buFont typeface="Open Sans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body" idx="1"/>
          </p:nvPr>
        </p:nvSpPr>
        <p:spPr>
          <a:xfrm>
            <a:off x="818605" y="3918903"/>
            <a:ext cx="9344297" cy="1500187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>
                <a:solidFill>
                  <a:srgbClr val="3A383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" name="Google Shape;61;p18">
            <a:extLst>
              <a:ext uri="{FF2B5EF4-FFF2-40B4-BE49-F238E27FC236}">
                <a16:creationId xmlns:a16="http://schemas.microsoft.com/office/drawing/2014/main" id="{6817DCF9-15F3-C1FF-4950-CC79E8FBD67B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DA4F9-737B-4506-BFE8-9C2FBDD3A6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4457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7;p19">
            <a:extLst>
              <a:ext uri="{FF2B5EF4-FFF2-40B4-BE49-F238E27FC236}">
                <a16:creationId xmlns:a16="http://schemas.microsoft.com/office/drawing/2014/main" id="{E2C885A2-D93A-BDBF-9C42-2D034CDD762C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68;p19" descr="Logo, icon&#10;&#10;Description automatically generated">
            <a:extLst>
              <a:ext uri="{FF2B5EF4-FFF2-40B4-BE49-F238E27FC236}">
                <a16:creationId xmlns:a16="http://schemas.microsoft.com/office/drawing/2014/main" id="{9786F932-4101-DFBC-C29D-90BAE85AAF4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69;p19" descr="Logo&#10;&#10;Description automatically generated">
            <a:extLst>
              <a:ext uri="{FF2B5EF4-FFF2-40B4-BE49-F238E27FC236}">
                <a16:creationId xmlns:a16="http://schemas.microsoft.com/office/drawing/2014/main" id="{AE0F55F6-667E-F402-355B-0737CD38AC8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70;p19">
            <a:extLst>
              <a:ext uri="{FF2B5EF4-FFF2-40B4-BE49-F238E27FC236}">
                <a16:creationId xmlns:a16="http://schemas.microsoft.com/office/drawing/2014/main" id="{46D8C96F-89F8-88F3-261F-F37542E8A1B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9">
            <a:extLst>
              <a:ext uri="{FF2B5EF4-FFF2-40B4-BE49-F238E27FC236}">
                <a16:creationId xmlns:a16="http://schemas.microsoft.com/office/drawing/2014/main" id="{FA00E58E-E360-9B39-8EA2-3B63B31AF6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Google Shape;64;p19"/>
          <p:cNvSpPr txBox="1">
            <a:spLocks noGrp="1"/>
          </p:cNvSpPr>
          <p:nvPr>
            <p:ph type="title"/>
          </p:nvPr>
        </p:nvSpPr>
        <p:spPr>
          <a:xfrm>
            <a:off x="372530" y="0"/>
            <a:ext cx="10515600" cy="95689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body" idx="1"/>
          </p:nvPr>
        </p:nvSpPr>
        <p:spPr>
          <a:xfrm>
            <a:off x="372530" y="1094531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body" idx="2"/>
          </p:nvPr>
        </p:nvSpPr>
        <p:spPr>
          <a:xfrm>
            <a:off x="5706530" y="1094531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" name="Google Shape;71;p19">
            <a:extLst>
              <a:ext uri="{FF2B5EF4-FFF2-40B4-BE49-F238E27FC236}">
                <a16:creationId xmlns:a16="http://schemas.microsoft.com/office/drawing/2014/main" id="{B9B3E3BA-C42A-730E-D617-68C4C6C8B3C3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82191-36BC-4DE6-AE7B-2E931AB2A9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3841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8;p20">
            <a:extLst>
              <a:ext uri="{FF2B5EF4-FFF2-40B4-BE49-F238E27FC236}">
                <a16:creationId xmlns:a16="http://schemas.microsoft.com/office/drawing/2014/main" id="{8D3A0BB4-A094-9321-5FF1-7B6A273F31C9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79;p20" descr="Logo, icon&#10;&#10;Description automatically generated">
            <a:extLst>
              <a:ext uri="{FF2B5EF4-FFF2-40B4-BE49-F238E27FC236}">
                <a16:creationId xmlns:a16="http://schemas.microsoft.com/office/drawing/2014/main" id="{3C236625-9E27-811D-040A-3D5CE709869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80;p20" descr="Logo&#10;&#10;Description automatically generated">
            <a:extLst>
              <a:ext uri="{FF2B5EF4-FFF2-40B4-BE49-F238E27FC236}">
                <a16:creationId xmlns:a16="http://schemas.microsoft.com/office/drawing/2014/main" id="{DFAD37D1-86D1-6AEF-8261-C7206A4C9C7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81;p20">
            <a:extLst>
              <a:ext uri="{FF2B5EF4-FFF2-40B4-BE49-F238E27FC236}">
                <a16:creationId xmlns:a16="http://schemas.microsoft.com/office/drawing/2014/main" id="{D201B85F-9329-8231-EDA2-DE99E724C40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9">
            <a:extLst>
              <a:ext uri="{FF2B5EF4-FFF2-40B4-BE49-F238E27FC236}">
                <a16:creationId xmlns:a16="http://schemas.microsoft.com/office/drawing/2014/main" id="{ECA1129F-444B-3F3F-8CCC-225D9900D9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Google Shape;73;p20"/>
          <p:cNvSpPr txBox="1">
            <a:spLocks noGrp="1"/>
          </p:cNvSpPr>
          <p:nvPr>
            <p:ph type="title"/>
          </p:nvPr>
        </p:nvSpPr>
        <p:spPr>
          <a:xfrm>
            <a:off x="407231" y="0"/>
            <a:ext cx="10515600" cy="1012826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1"/>
          </p:nvPr>
        </p:nvSpPr>
        <p:spPr>
          <a:xfrm>
            <a:off x="407231" y="1025582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body" idx="2"/>
          </p:nvPr>
        </p:nvSpPr>
        <p:spPr>
          <a:xfrm>
            <a:off x="407231" y="1849494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3"/>
          </p:nvPr>
        </p:nvSpPr>
        <p:spPr>
          <a:xfrm>
            <a:off x="5739643" y="1025582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body" idx="4"/>
          </p:nvPr>
        </p:nvSpPr>
        <p:spPr>
          <a:xfrm>
            <a:off x="5739643" y="1849494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" name="Google Shape;82;p20">
            <a:extLst>
              <a:ext uri="{FF2B5EF4-FFF2-40B4-BE49-F238E27FC236}">
                <a16:creationId xmlns:a16="http://schemas.microsoft.com/office/drawing/2014/main" id="{A58C42BF-251A-0893-5F4C-3A3662D1BE96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E3556-D277-4B3C-A59B-33DF4B153D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0250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;p21">
            <a:extLst>
              <a:ext uri="{FF2B5EF4-FFF2-40B4-BE49-F238E27FC236}">
                <a16:creationId xmlns:a16="http://schemas.microsoft.com/office/drawing/2014/main" id="{B6DCE745-F9D4-DE93-35FB-0CF74DF49A8E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86;p21" descr="Logo, icon&#10;&#10;Description automatically generated">
            <a:extLst>
              <a:ext uri="{FF2B5EF4-FFF2-40B4-BE49-F238E27FC236}">
                <a16:creationId xmlns:a16="http://schemas.microsoft.com/office/drawing/2014/main" id="{357CA2C0-13EA-AC5C-77B6-80C16397E6C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87;p21" descr="Logo&#10;&#10;Description automatically generated">
            <a:extLst>
              <a:ext uri="{FF2B5EF4-FFF2-40B4-BE49-F238E27FC236}">
                <a16:creationId xmlns:a16="http://schemas.microsoft.com/office/drawing/2014/main" id="{5D317EAF-A754-E869-9299-9A0214D50A9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88;p21">
            <a:extLst>
              <a:ext uri="{FF2B5EF4-FFF2-40B4-BE49-F238E27FC236}">
                <a16:creationId xmlns:a16="http://schemas.microsoft.com/office/drawing/2014/main" id="{75DF5F4C-C919-BC6B-C268-58555A12E28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9">
            <a:extLst>
              <a:ext uri="{FF2B5EF4-FFF2-40B4-BE49-F238E27FC236}">
                <a16:creationId xmlns:a16="http://schemas.microsoft.com/office/drawing/2014/main" id="{674B807C-C77C-04DD-EE0E-DD754F5BED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Google Shape;84;p21"/>
          <p:cNvSpPr txBox="1">
            <a:spLocks noGrp="1"/>
          </p:cNvSpPr>
          <p:nvPr>
            <p:ph type="title"/>
          </p:nvPr>
        </p:nvSpPr>
        <p:spPr>
          <a:xfrm>
            <a:off x="391886" y="0"/>
            <a:ext cx="10515600" cy="95689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" name="Google Shape;89;p21">
            <a:extLst>
              <a:ext uri="{FF2B5EF4-FFF2-40B4-BE49-F238E27FC236}">
                <a16:creationId xmlns:a16="http://schemas.microsoft.com/office/drawing/2014/main" id="{4ECB9ECB-6669-A49A-3163-A47A4070D0FA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F6CB4-BDF1-4E9B-B257-E8A2CB9AC2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6130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1;p22">
            <a:extLst>
              <a:ext uri="{FF2B5EF4-FFF2-40B4-BE49-F238E27FC236}">
                <a16:creationId xmlns:a16="http://schemas.microsoft.com/office/drawing/2014/main" id="{1F5B88E6-3673-51D7-28D9-CFA4EE5C0251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92;p22" descr="Logo, icon&#10;&#10;Description automatically generated">
            <a:extLst>
              <a:ext uri="{FF2B5EF4-FFF2-40B4-BE49-F238E27FC236}">
                <a16:creationId xmlns:a16="http://schemas.microsoft.com/office/drawing/2014/main" id="{401D94CA-F54C-FBAA-BC59-865042F5A69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93;p22" descr="Logo&#10;&#10;Description automatically generated">
            <a:extLst>
              <a:ext uri="{FF2B5EF4-FFF2-40B4-BE49-F238E27FC236}">
                <a16:creationId xmlns:a16="http://schemas.microsoft.com/office/drawing/2014/main" id="{3A65248D-096A-5568-0CB5-32F97590AB6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94;p22">
            <a:extLst>
              <a:ext uri="{FF2B5EF4-FFF2-40B4-BE49-F238E27FC236}">
                <a16:creationId xmlns:a16="http://schemas.microsoft.com/office/drawing/2014/main" id="{E69D4394-EA72-23AA-FEC0-EB9974A2D79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9">
            <a:extLst>
              <a:ext uri="{FF2B5EF4-FFF2-40B4-BE49-F238E27FC236}">
                <a16:creationId xmlns:a16="http://schemas.microsoft.com/office/drawing/2014/main" id="{EC746BDA-36DE-EBBE-E987-C35F8BAB2E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Google Shape;95;p22">
            <a:extLst>
              <a:ext uri="{FF2B5EF4-FFF2-40B4-BE49-F238E27FC236}">
                <a16:creationId xmlns:a16="http://schemas.microsoft.com/office/drawing/2014/main" id="{2F381E33-9FE4-FA34-481B-5A0943DF277B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FF328-DFB4-4C31-91C7-745F7C3511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740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oogle Shape;10;p12" descr="Shape, circle&#10;&#10;Description automatically generated">
            <a:extLst>
              <a:ext uri="{FF2B5EF4-FFF2-40B4-BE49-F238E27FC236}">
                <a16:creationId xmlns:a16="http://schemas.microsoft.com/office/drawing/2014/main" id="{18E3E63C-B81A-118C-3C19-8D7554D815B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Google Shape;11;p12">
            <a:extLst>
              <a:ext uri="{FF2B5EF4-FFF2-40B4-BE49-F238E27FC236}">
                <a16:creationId xmlns:a16="http://schemas.microsoft.com/office/drawing/2014/main" id="{B1B0496A-DCE1-6B4C-FDA0-B3878D021FB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12;p12">
            <a:extLst>
              <a:ext uri="{FF2B5EF4-FFF2-40B4-BE49-F238E27FC236}">
                <a16:creationId xmlns:a16="http://schemas.microsoft.com/office/drawing/2014/main" id="{F04245BD-F51D-2B23-3AC0-A7E5F874CBB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9" name="Google Shape;13;p12">
            <a:extLst>
              <a:ext uri="{FF2B5EF4-FFF2-40B4-BE49-F238E27FC236}">
                <a16:creationId xmlns:a16="http://schemas.microsoft.com/office/drawing/2014/main" id="{D80B038D-709B-6479-53FB-5F0269A6F087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9448800" y="64849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00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B5D57EB8-F451-4215-B055-E6B58CFBD9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4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GoogleApps@ieee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103;p1">
            <a:extLst>
              <a:ext uri="{FF2B5EF4-FFF2-40B4-BE49-F238E27FC236}">
                <a16:creationId xmlns:a16="http://schemas.microsoft.com/office/drawing/2014/main" id="{14FE42AF-CA09-D72B-8432-177A0E1CBF5F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>
          <a:xfrm>
            <a:off x="0" y="4043363"/>
            <a:ext cx="10142538" cy="6223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Google Storage Update and Suggestions</a:t>
            </a:r>
          </a:p>
        </p:txBody>
      </p:sp>
      <p:pic>
        <p:nvPicPr>
          <p:cNvPr id="12291" name="Picture 4">
            <a:extLst>
              <a:ext uri="{FF2B5EF4-FFF2-40B4-BE49-F238E27FC236}">
                <a16:creationId xmlns:a16="http://schemas.microsoft.com/office/drawing/2014/main" id="{85C8EC2E-1700-53EF-A0FC-05717C0D9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4968875"/>
            <a:ext cx="2160587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1">
            <a:extLst>
              <a:ext uri="{FF2B5EF4-FFF2-40B4-BE49-F238E27FC236}">
                <a16:creationId xmlns:a16="http://schemas.microsoft.com/office/drawing/2014/main" id="{46C15C61-7325-1A3C-C9D5-8CF2E5CF4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5686425"/>
            <a:ext cx="1619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/>
              <a:t>Dave Green</a:t>
            </a:r>
          </a:p>
          <a:p>
            <a:r>
              <a:rPr lang="en-US" altLang="en-US"/>
              <a:t>d.green@ieee.org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186;p11">
            <a:extLst>
              <a:ext uri="{FF2B5EF4-FFF2-40B4-BE49-F238E27FC236}">
                <a16:creationId xmlns:a16="http://schemas.microsoft.com/office/drawing/2014/main" id="{B463EDFC-62D7-5337-7299-C8CC5E1845F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92113" y="188913"/>
            <a:ext cx="10961687" cy="88741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pen Sans" panose="020B0606030504020204" pitchFamily="34" charset="0"/>
              <a:buNone/>
            </a:pPr>
            <a:r>
              <a:rPr lang="en-US" altLang="en-US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  <a:hlinkClick r:id="rId3"/>
              </a:rPr>
              <a:t>GoogleApps@ieee.org</a:t>
            </a:r>
            <a:r>
              <a:rPr lang="en-US" altLang="en-US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 and changes</a:t>
            </a:r>
          </a:p>
        </p:txBody>
      </p:sp>
      <p:sp>
        <p:nvSpPr>
          <p:cNvPr id="14339" name="Google Shape;187;p11">
            <a:extLst>
              <a:ext uri="{FF2B5EF4-FFF2-40B4-BE49-F238E27FC236}">
                <a16:creationId xmlns:a16="http://schemas.microsoft.com/office/drawing/2014/main" id="{60481BA0-41D2-7C06-BAF8-0E9BACFEA6B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55138" y="642143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2B67F701-526C-46FC-86A7-FE6EC8574B7B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2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388" name="Text Placeholder 2">
            <a:extLst>
              <a:ext uri="{FF2B5EF4-FFF2-40B4-BE49-F238E27FC236}">
                <a16:creationId xmlns:a16="http://schemas.microsoft.com/office/drawing/2014/main" id="{757103E6-443C-EC22-1BF6-AB8CF65406C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392113" y="1479550"/>
            <a:ext cx="11407775" cy="4110038"/>
          </a:xfrm>
        </p:spPr>
        <p:txBody>
          <a:bodyPr/>
          <a:lstStyle/>
          <a:p>
            <a:pPr marL="228600" indent="0" eaLnBrk="1" hangingPunct="1">
              <a:spcAft>
                <a:spcPct val="0"/>
              </a:spcAft>
              <a:defRPr/>
            </a:pP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2013-2014 Development greatly expanding what was known as IEEE Email Alias Service</a:t>
            </a:r>
          </a:p>
          <a:p>
            <a:pPr marL="228600" indent="0" eaLnBrk="1" hangingPunct="1">
              <a:spcAft>
                <a:spcPct val="0"/>
              </a:spcAft>
              <a:defRPr/>
            </a:pP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Formed the basis for common credentialing of IEEE members in many apps and services</a:t>
            </a:r>
          </a:p>
          <a:p>
            <a:pPr marL="228600" indent="0" eaLnBrk="1" hangingPunct="1">
              <a:spcAft>
                <a:spcPct val="0"/>
              </a:spcAft>
              <a:defRPr/>
            </a:pP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Usage by many members</a:t>
            </a:r>
          </a:p>
          <a:p>
            <a:pPr marL="228600" indent="0" eaLnBrk="1" hangingPunct="1">
              <a:spcAft>
                <a:spcPct val="0"/>
              </a:spcAft>
              <a:defRPr/>
            </a:pP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30 August 2023 (moved from 31 July) Google has chosen to redo its NFP agreements moving from 30 GB storage cap to 5 GB (originally 2 GB) and slightly changed the relationship between those accounts and IEEE staff accounts.</a:t>
            </a:r>
          </a:p>
          <a:p>
            <a:pPr eaLnBrk="1" hangingPunct="1">
              <a:spcAft>
                <a:spcPct val="0"/>
              </a:spcAft>
              <a:defRPr/>
            </a:pP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Members who had chosen to pay for more storage before some time in 2022 get to keep their deal for more storage as long as they continue to pay.</a:t>
            </a:r>
          </a:p>
          <a:p>
            <a:pPr eaLnBrk="1" hangingPunct="1">
              <a:spcAft>
                <a:spcPct val="0"/>
              </a:spcAft>
              <a:defRPr/>
            </a:pPr>
            <a:endParaRPr lang="en-US" altLang="en-US" b="1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CA027FBB-469E-5F08-853E-9DA2ED29C1A5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92113" y="188913"/>
            <a:ext cx="10961687" cy="887412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Font typeface="Open Sans" panose="020B0606030504020204" pitchFamily="34" charset="0"/>
              <a:buNone/>
            </a:pPr>
            <a:r>
              <a:rPr lang="en-US" altLang="en-US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Google Storage</a:t>
            </a:r>
          </a:p>
        </p:txBody>
      </p:sp>
      <p:sp>
        <p:nvSpPr>
          <p:cNvPr id="16387" name="Text Placeholder 2">
            <a:extLst>
              <a:ext uri="{FF2B5EF4-FFF2-40B4-BE49-F238E27FC236}">
                <a16:creationId xmlns:a16="http://schemas.microsoft.com/office/drawing/2014/main" id="{B55C80DA-BFE3-D128-499C-F9EEF5E75AC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392113" y="1479550"/>
            <a:ext cx="11407775" cy="4110038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If over the limit, can’t add files, photos, send or receive email but no existing data deletion</a:t>
            </a:r>
          </a:p>
          <a:p>
            <a:pPr>
              <a:spcAft>
                <a:spcPct val="0"/>
              </a:spcAft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Used for multiple services</a:t>
            </a:r>
          </a:p>
          <a:p>
            <a:pPr>
              <a:spcAft>
                <a:spcPct val="0"/>
              </a:spcAft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	Files</a:t>
            </a:r>
          </a:p>
          <a:p>
            <a:pPr>
              <a:spcAft>
                <a:spcPct val="0"/>
              </a:spcAft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	Email</a:t>
            </a:r>
          </a:p>
          <a:p>
            <a:pPr>
              <a:spcAft>
                <a:spcPct val="0"/>
              </a:spcAft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	Photos</a:t>
            </a:r>
          </a:p>
          <a:p>
            <a:pPr>
              <a:spcAft>
                <a:spcPct val="0"/>
              </a:spcAft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The document owner (generally the creator) accounts for file storage regardless of the directory structure it is in.</a:t>
            </a:r>
            <a:b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Due to this, grouping files under one user’s account is difficult to do.</a:t>
            </a: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040B6476-B711-375C-C02C-52533D756CB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E240603D-7C23-461C-8483-F41F1A5A6236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3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340C302D-0EC7-C5D5-84CE-F1A99BDE3873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92113" y="188913"/>
            <a:ext cx="10961687" cy="887412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Font typeface="Open Sans" panose="020B0606030504020204" pitchFamily="34" charset="0"/>
              <a:buNone/>
            </a:pPr>
            <a:r>
              <a:rPr lang="en-US" altLang="en-US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Options</a:t>
            </a:r>
          </a:p>
        </p:txBody>
      </p:sp>
      <p:sp>
        <p:nvSpPr>
          <p:cNvPr id="17411" name="Text Placeholder 2">
            <a:extLst>
              <a:ext uri="{FF2B5EF4-FFF2-40B4-BE49-F238E27FC236}">
                <a16:creationId xmlns:a16="http://schemas.microsoft.com/office/drawing/2014/main" id="{ADEAA5F5-1179-2407-80D9-28FAD8A6781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392113" y="1479550"/>
            <a:ext cx="11407775" cy="4340225"/>
          </a:xfrm>
        </p:spPr>
        <p:txBody>
          <a:bodyPr/>
          <a:lstStyle/>
          <a:p>
            <a:pPr marL="685800" indent="-457200"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New payment option</a:t>
            </a:r>
          </a:p>
          <a:p>
            <a:pPr marL="1143000" lvl="1" indent="-457200">
              <a:spcAft>
                <a:spcPct val="0"/>
              </a:spcAft>
            </a:pPr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More space for $48 in year 1 billed to the member</a:t>
            </a:r>
          </a:p>
          <a:p>
            <a:pPr marL="1143000" lvl="1" indent="-457200">
              <a:spcAft>
                <a:spcPct val="0"/>
              </a:spcAft>
            </a:pPr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Increased cost in year 2</a:t>
            </a:r>
          </a:p>
          <a:p>
            <a:pPr marL="1143000" lvl="1" indent="-457200">
              <a:spcAft>
                <a:spcPct val="0"/>
              </a:spcAft>
            </a:pPr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Possible increased cost in year 3</a:t>
            </a:r>
          </a:p>
          <a:p>
            <a:pPr marL="1143000" lvl="1" indent="-457200">
              <a:spcAft>
                <a:spcPct val="0"/>
              </a:spcAft>
            </a:pPr>
            <a:r>
              <a:rPr lang="en-US" altLang="en-US" sz="1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Advice:  Treat as ”Bandaid” 🩹 to get more time to migrate to longer-term solution.</a:t>
            </a:r>
          </a:p>
          <a:p>
            <a:pPr marL="1143000" lvl="1" indent="-457200">
              <a:spcAft>
                <a:spcPct val="0"/>
              </a:spcAft>
              <a:buFont typeface="Arial" panose="020B0604020202020204" pitchFamily="34" charset="0"/>
              <a:buAutoNum type="arabicPeriod"/>
            </a:pPr>
            <a:endParaRPr lang="en-US" altLang="en-US" sz="1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457200"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Reduce Google Usage</a:t>
            </a:r>
          </a:p>
          <a:p>
            <a:pPr marL="1143000" lvl="1" indent="-457200">
              <a:spcAft>
                <a:spcPct val="0"/>
              </a:spcAft>
            </a:pPr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Email – see IEEE Article (see URL below)</a:t>
            </a:r>
          </a:p>
          <a:p>
            <a:pPr marL="1143000" lvl="1" indent="-457200">
              <a:spcAft>
                <a:spcPct val="0"/>
              </a:spcAft>
            </a:pPr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Photos – see IEEE Article (see URL below)</a:t>
            </a:r>
          </a:p>
          <a:p>
            <a:pPr marL="1143000" lvl="1" indent="-457200">
              <a:spcAft>
                <a:spcPct val="0"/>
              </a:spcAft>
            </a:pPr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Files</a:t>
            </a:r>
          </a:p>
          <a:p>
            <a:pPr marL="1143000" lvl="1" indent="-457200">
              <a:spcAft>
                <a:spcPct val="0"/>
              </a:spcAft>
            </a:pPr>
            <a:endParaRPr lang="en-US" altLang="en-US" sz="1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457200">
              <a:spcAft>
                <a:spcPct val="0"/>
              </a:spcAft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https://sites.google.com/ieee.org/member-reduce-storage-help/home</a:t>
            </a: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DCDEE40D-9357-222D-8B55-F7C14235C38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2AA77A51-CE85-41EB-AF09-C42E1514D69A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4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E0FF4E7B-2630-5CCA-918D-B06C99396DF7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92113" y="188913"/>
            <a:ext cx="10961687" cy="887412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Font typeface="Open Sans" panose="020B0606030504020204" pitchFamily="34" charset="0"/>
              <a:buNone/>
            </a:pPr>
            <a:r>
              <a:rPr lang="en-US" altLang="en-US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Dealing with Files (especially shared files)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7B422-AF0B-CE3A-05CD-080989316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113" y="1479550"/>
            <a:ext cx="11407775" cy="4110038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b="1" dirty="0"/>
              <a:t>Can download all files in a .zip file</a:t>
            </a:r>
          </a:p>
          <a:p>
            <a:pPr>
              <a:defRPr/>
            </a:pPr>
            <a:r>
              <a:rPr lang="en-US" b="1" dirty="0"/>
              <a:t>Can use </a:t>
            </a:r>
            <a:r>
              <a:rPr lang="en-US" b="1" dirty="0" err="1"/>
              <a:t>google.com</a:t>
            </a:r>
            <a:r>
              <a:rPr lang="en-US" b="1" dirty="0"/>
              <a:t>/takeout to download everything in Google</a:t>
            </a:r>
          </a:p>
          <a:p>
            <a:pPr>
              <a:defRPr/>
            </a:pPr>
            <a:r>
              <a:rPr lang="en-US" b="1" dirty="0"/>
              <a:t>Delete what does not be online</a:t>
            </a:r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/>
              <a:t>Share strategies</a:t>
            </a:r>
          </a:p>
          <a:p>
            <a:pPr>
              <a:defRPr/>
            </a:pPr>
            <a:r>
              <a:rPr lang="en-US" b="1" dirty="0"/>
              <a:t>	Upload to Collabratec Workspace (more detail about Workspaces in Collabratec Talk)</a:t>
            </a:r>
          </a:p>
          <a:p>
            <a:pPr>
              <a:defRPr/>
            </a:pPr>
            <a:r>
              <a:rPr lang="en-US" b="1" dirty="0"/>
              <a:t>		</a:t>
            </a:r>
            <a:r>
              <a:rPr lang="en-US" b="1" dirty="0">
                <a:solidFill>
                  <a:srgbClr val="00B050"/>
                </a:solidFill>
              </a:rPr>
              <a:t>Request enabling Bulk Upload from Google and move directly from Google Cloud before </a:t>
            </a:r>
          </a:p>
          <a:p>
            <a:pPr>
              <a:defRPr/>
            </a:pPr>
            <a:r>
              <a:rPr lang="en-US" b="1" dirty="0">
                <a:solidFill>
                  <a:srgbClr val="00B050"/>
                </a:solidFill>
              </a:rPr>
              <a:t>		deletions</a:t>
            </a:r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/>
              <a:t>	Move to personal Google</a:t>
            </a:r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/>
              <a:t>	Other cloud storage solutions (Box, Dropbox, Sync)</a:t>
            </a:r>
          </a:p>
          <a:p>
            <a:pPr>
              <a:defRPr/>
            </a:pPr>
            <a:endParaRPr lang="en-US" b="1" dirty="0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21921FA7-9F28-2E7E-D1CB-927488F98DB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58036C29-09FD-48C4-A44F-4D9D86A7FE2E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5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1265630C-174E-E569-9FCC-01B576EED87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92113" y="188913"/>
            <a:ext cx="10961687" cy="887412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Font typeface="Open Sans" panose="020B0606030504020204" pitchFamily="34" charset="0"/>
              <a:buNone/>
            </a:pPr>
            <a:r>
              <a:rPr lang="en-US" altLang="en-US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Summary</a:t>
            </a:r>
          </a:p>
        </p:txBody>
      </p:sp>
      <p:sp>
        <p:nvSpPr>
          <p:cNvPr id="19459" name="Text Placeholder 2">
            <a:extLst>
              <a:ext uri="{FF2B5EF4-FFF2-40B4-BE49-F238E27FC236}">
                <a16:creationId xmlns:a16="http://schemas.microsoft.com/office/drawing/2014/main" id="{7852D57E-8C0F-5E93-4BD3-D187B1CE5AF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392113" y="1479550"/>
            <a:ext cx="11407775" cy="4110038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If your usage is over 5 GB, create and act on a plan</a:t>
            </a:r>
          </a:p>
          <a:p>
            <a:pPr>
              <a:spcAft>
                <a:spcPct val="0"/>
              </a:spcAft>
            </a:pPr>
            <a:endParaRPr lang="en-US" alt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ct val="0"/>
              </a:spcAft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	Pay for more if an approach exists</a:t>
            </a:r>
          </a:p>
          <a:p>
            <a:pPr>
              <a:spcAft>
                <a:spcPct val="0"/>
              </a:spcAft>
            </a:pPr>
            <a:endParaRPr lang="en-US" alt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ct val="0"/>
              </a:spcAft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	Move some of your files to another service (</a:t>
            </a:r>
            <a:r>
              <a:rPr lang="en-US" alt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 Collabratec Workspaces for sharing – no limit, workspace holds the files not a user</a:t>
            </a: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Aft>
                <a:spcPct val="0"/>
              </a:spcAft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pPr>
              <a:spcAft>
                <a:spcPct val="0"/>
              </a:spcAft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	Reduce your Google storage usage below 5 GB to allow email to continue operating</a:t>
            </a: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2F9137F0-D8E3-0730-692C-1CB0B27BF69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5BC14404-54AF-4579-AFB4-F035121CE361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6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437</Words>
  <Application>Microsoft Office PowerPoint</Application>
  <PresentationFormat>Widescreen</PresentationFormat>
  <Paragraphs>55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Open Sans</vt:lpstr>
      <vt:lpstr>Office Theme</vt:lpstr>
      <vt:lpstr>PowerPoint Presentation</vt:lpstr>
      <vt:lpstr>GoogleApps@ieee.org and changes</vt:lpstr>
      <vt:lpstr>Google Storage</vt:lpstr>
      <vt:lpstr>Options</vt:lpstr>
      <vt:lpstr>Dealing with Files (especially shared files)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Leszczynski</dc:creator>
  <cp:lastModifiedBy>Donohoe, Pat</cp:lastModifiedBy>
  <cp:revision>11</cp:revision>
  <dcterms:created xsi:type="dcterms:W3CDTF">2022-10-04T13:41:59Z</dcterms:created>
  <dcterms:modified xsi:type="dcterms:W3CDTF">2023-08-09T00:53:38Z</dcterms:modified>
</cp:coreProperties>
</file>