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7"/>
  </p:notesMasterIdLst>
  <p:sldIdLst>
    <p:sldId id="256" r:id="rId2"/>
    <p:sldId id="267" r:id="rId3"/>
    <p:sldId id="269" r:id="rId4"/>
    <p:sldId id="270" r:id="rId5"/>
    <p:sldId id="272" r:id="rId6"/>
    <p:sldId id="271" r:id="rId7"/>
    <p:sldId id="274" r:id="rId8"/>
    <p:sldId id="273" r:id="rId9"/>
    <p:sldId id="275" r:id="rId10"/>
    <p:sldId id="276" r:id="rId11"/>
    <p:sldId id="277" r:id="rId12"/>
    <p:sldId id="278" r:id="rId13"/>
    <p:sldId id="279" r:id="rId14"/>
    <p:sldId id="280" r:id="rId15"/>
    <p:sldId id="281" r:id="rId16"/>
  </p:sldIdLst>
  <p:sldSz cx="12192000" cy="6858000"/>
  <p:notesSz cx="7315200" cy="9601200"/>
  <p:embeddedFontLst>
    <p:embeddedFont>
      <p:font typeface="Calibri" panose="020F0502020204030204" pitchFamily="34" charset="0"/>
      <p:regular r:id="rId18"/>
      <p:bold r:id="rId19"/>
      <p:italic r:id="rId20"/>
      <p:boldItalic r:id="rId21"/>
    </p:embeddedFont>
    <p:embeddedFont>
      <p:font typeface="Open Sans" panose="020B0606030504020204" pitchFamily="34" charset="0"/>
      <p:regular r:id="rId22"/>
      <p:bold r:id="rId23"/>
      <p:italic r:id="rId24"/>
      <p:boldItalic r:id="rId25"/>
    </p:embeddedFont>
  </p:embeddedFontLst>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48E938-06E3-4FB4-BD16-44B020393BD7}">
  <a:tblStyle styleId="{1948E938-06E3-4FB4-BD16-44B020393BD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296"/>
  </p:normalViewPr>
  <p:slideViewPr>
    <p:cSldViewPr snapToGrid="0">
      <p:cViewPr varScale="1">
        <p:scale>
          <a:sx n="107" d="100"/>
          <a:sy n="107"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amseel%20Syed\Downloads\Chapters%20by%20Sec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amseel%20Syed\Downloads\Chapter%20Opportunities%20by%20Society.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Chapter Count by Section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cat>
            <c:strRef>
              <c:f>'Sheet 1'!$A$1:$A$35</c:f>
              <c:strCache>
                <c:ptCount val="35"/>
                <c:pt idx="0">
                  <c:v>Atlanta Section</c:v>
                </c:pt>
                <c:pt idx="1">
                  <c:v>Eastern North Carolina Section</c:v>
                </c:pt>
                <c:pt idx="2">
                  <c:v>Miami Section</c:v>
                </c:pt>
                <c:pt idx="3">
                  <c:v>Orlando Section</c:v>
                </c:pt>
                <c:pt idx="4">
                  <c:v>Florida West Coast Section</c:v>
                </c:pt>
                <c:pt idx="5">
                  <c:v>Alabama Section</c:v>
                </c:pt>
                <c:pt idx="6">
                  <c:v>Charlotte Section</c:v>
                </c:pt>
                <c:pt idx="7">
                  <c:v>Melbourne Section</c:v>
                </c:pt>
                <c:pt idx="8">
                  <c:v>Central Virginia Section</c:v>
                </c:pt>
                <c:pt idx="9">
                  <c:v>Huntsville Section</c:v>
                </c:pt>
                <c:pt idx="10">
                  <c:v>Gainesville Section</c:v>
                </c:pt>
                <c:pt idx="11">
                  <c:v>Central Tennessee Section</c:v>
                </c:pt>
                <c:pt idx="12">
                  <c:v>East Tennessee Section</c:v>
                </c:pt>
                <c:pt idx="13">
                  <c:v>Memphis Section</c:v>
                </c:pt>
                <c:pt idx="14">
                  <c:v>Piedmont Section</c:v>
                </c:pt>
                <c:pt idx="15">
                  <c:v>Richmond Section</c:v>
                </c:pt>
                <c:pt idx="16">
                  <c:v>Central North Carolina Section</c:v>
                </c:pt>
                <c:pt idx="17">
                  <c:v>Hampton Roads Section</c:v>
                </c:pt>
                <c:pt idx="18">
                  <c:v>Jacksonville Section</c:v>
                </c:pt>
                <c:pt idx="19">
                  <c:v>Mississippi Section</c:v>
                </c:pt>
                <c:pt idx="20">
                  <c:v>Palm Beach Section</c:v>
                </c:pt>
                <c:pt idx="21">
                  <c:v>Virginia Mountain Section</c:v>
                </c:pt>
                <c:pt idx="22">
                  <c:v>Broward Section</c:v>
                </c:pt>
                <c:pt idx="23">
                  <c:v>Columbia Section</c:v>
                </c:pt>
                <c:pt idx="24">
                  <c:v>Jamaica Section</c:v>
                </c:pt>
                <c:pt idx="25">
                  <c:v>Lexington Section</c:v>
                </c:pt>
                <c:pt idx="26">
                  <c:v>Chattanooga Section</c:v>
                </c:pt>
                <c:pt idx="27">
                  <c:v>Daytona Section</c:v>
                </c:pt>
                <c:pt idx="28">
                  <c:v>Louisville Section</c:v>
                </c:pt>
                <c:pt idx="29">
                  <c:v>Western North Carolina Section</c:v>
                </c:pt>
                <c:pt idx="30">
                  <c:v>Coastal South Carolina Section</c:v>
                </c:pt>
                <c:pt idx="31">
                  <c:v>Northwest Florida Section</c:v>
                </c:pt>
                <c:pt idx="32">
                  <c:v>Tallahassee Area Section</c:v>
                </c:pt>
                <c:pt idx="33">
                  <c:v>Tri Cities Section</c:v>
                </c:pt>
                <c:pt idx="34">
                  <c:v>Winston-Salem Section</c:v>
                </c:pt>
              </c:strCache>
            </c:strRef>
          </c:cat>
          <c:val>
            <c:numRef>
              <c:f>'Sheet 1'!$B$1:$B$35</c:f>
              <c:numCache>
                <c:formatCode>General</c:formatCode>
                <c:ptCount val="35"/>
                <c:pt idx="0">
                  <c:v>23</c:v>
                </c:pt>
                <c:pt idx="1">
                  <c:v>15</c:v>
                </c:pt>
                <c:pt idx="2">
                  <c:v>14</c:v>
                </c:pt>
                <c:pt idx="3">
                  <c:v>12</c:v>
                </c:pt>
                <c:pt idx="4">
                  <c:v>10</c:v>
                </c:pt>
                <c:pt idx="5">
                  <c:v>9</c:v>
                </c:pt>
                <c:pt idx="6">
                  <c:v>8</c:v>
                </c:pt>
                <c:pt idx="7">
                  <c:v>8</c:v>
                </c:pt>
                <c:pt idx="8">
                  <c:v>7</c:v>
                </c:pt>
                <c:pt idx="9">
                  <c:v>7</c:v>
                </c:pt>
                <c:pt idx="10">
                  <c:v>6</c:v>
                </c:pt>
                <c:pt idx="11">
                  <c:v>5</c:v>
                </c:pt>
                <c:pt idx="12">
                  <c:v>5</c:v>
                </c:pt>
                <c:pt idx="13">
                  <c:v>5</c:v>
                </c:pt>
                <c:pt idx="14">
                  <c:v>5</c:v>
                </c:pt>
                <c:pt idx="15">
                  <c:v>5</c:v>
                </c:pt>
                <c:pt idx="16">
                  <c:v>4</c:v>
                </c:pt>
                <c:pt idx="17">
                  <c:v>4</c:v>
                </c:pt>
                <c:pt idx="18">
                  <c:v>4</c:v>
                </c:pt>
                <c:pt idx="19">
                  <c:v>4</c:v>
                </c:pt>
                <c:pt idx="20">
                  <c:v>4</c:v>
                </c:pt>
                <c:pt idx="21">
                  <c:v>4</c:v>
                </c:pt>
                <c:pt idx="22">
                  <c:v>3</c:v>
                </c:pt>
                <c:pt idx="23">
                  <c:v>3</c:v>
                </c:pt>
                <c:pt idx="24">
                  <c:v>3</c:v>
                </c:pt>
                <c:pt idx="25">
                  <c:v>3</c:v>
                </c:pt>
                <c:pt idx="26">
                  <c:v>2</c:v>
                </c:pt>
                <c:pt idx="27">
                  <c:v>2</c:v>
                </c:pt>
                <c:pt idx="28">
                  <c:v>2</c:v>
                </c:pt>
                <c:pt idx="29">
                  <c:v>2</c:v>
                </c:pt>
                <c:pt idx="30">
                  <c:v>1</c:v>
                </c:pt>
                <c:pt idx="31">
                  <c:v>1</c:v>
                </c:pt>
                <c:pt idx="32">
                  <c:v>1</c:v>
                </c:pt>
                <c:pt idx="33">
                  <c:v>1</c:v>
                </c:pt>
                <c:pt idx="34">
                  <c:v>1</c:v>
                </c:pt>
              </c:numCache>
            </c:numRef>
          </c:val>
          <c:extLst>
            <c:ext xmlns:c16="http://schemas.microsoft.com/office/drawing/2014/chart" uri="{C3380CC4-5D6E-409C-BE32-E72D297353CC}">
              <c16:uniqueId val="{00000000-CBA2-48B8-9380-D7E43E157F2F}"/>
            </c:ext>
          </c:extLst>
        </c:ser>
        <c:dLbls>
          <c:showLegendKey val="0"/>
          <c:showVal val="0"/>
          <c:showCatName val="0"/>
          <c:showSerName val="0"/>
          <c:showPercent val="0"/>
          <c:showBubbleSize val="0"/>
        </c:dLbls>
        <c:gapWidth val="150"/>
        <c:shape val="box"/>
        <c:axId val="939716560"/>
        <c:axId val="939707440"/>
        <c:axId val="0"/>
      </c:bar3DChart>
      <c:catAx>
        <c:axId val="9397165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9707440"/>
        <c:crosses val="autoZero"/>
        <c:auto val="1"/>
        <c:lblAlgn val="ctr"/>
        <c:lblOffset val="100"/>
        <c:noMultiLvlLbl val="0"/>
      </c:catAx>
      <c:valAx>
        <c:axId val="939707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9716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Potential for</a:t>
            </a:r>
            <a:r>
              <a:rPr lang="en-US" baseline="0"/>
              <a:t> New Chapters in R3</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 1'!$A$1:$A$33</c:f>
              <c:strCache>
                <c:ptCount val="33"/>
                <c:pt idx="0">
                  <c:v>IEEE Control Systems Society</c:v>
                </c:pt>
                <c:pt idx="1">
                  <c:v>IEEE Robotics and Automation Society</c:v>
                </c:pt>
                <c:pt idx="2">
                  <c:v>IEEE Computer Society</c:v>
                </c:pt>
                <c:pt idx="3">
                  <c:v>IEEE Power Electronics Society</c:v>
                </c:pt>
                <c:pt idx="4">
                  <c:v>IEEE Industry Applications Society</c:v>
                </c:pt>
                <c:pt idx="5">
                  <c:v>IEEE Computational Intelligence Society</c:v>
                </c:pt>
                <c:pt idx="6">
                  <c:v>IEEE Power &amp; Energy Society</c:v>
                </c:pt>
                <c:pt idx="7">
                  <c:v>IEEE Industrial Electronics Society</c:v>
                </c:pt>
                <c:pt idx="8">
                  <c:v>IEEE Engineering in Medicine and Biology Society</c:v>
                </c:pt>
                <c:pt idx="9">
                  <c:v>IEEE Aerospace and Electronic Systems Society</c:v>
                </c:pt>
                <c:pt idx="10">
                  <c:v>IEEE Circuits and Systems Society</c:v>
                </c:pt>
                <c:pt idx="11">
                  <c:v>IEEE Signal Processing Society</c:v>
                </c:pt>
                <c:pt idx="12">
                  <c:v>IEEE Antennas and Propagation Society</c:v>
                </c:pt>
                <c:pt idx="13">
                  <c:v>IEEE Communications Society</c:v>
                </c:pt>
                <c:pt idx="14">
                  <c:v>IEEE Electron Devices Society</c:v>
                </c:pt>
                <c:pt idx="15">
                  <c:v>IEEE Instrumentation and Measurement Society</c:v>
                </c:pt>
                <c:pt idx="16">
                  <c:v>IEEE Solid-State Circuits Society</c:v>
                </c:pt>
                <c:pt idx="17">
                  <c:v>IEEE Systems, Man, and Cybernetics Society</c:v>
                </c:pt>
                <c:pt idx="18">
                  <c:v>IEEE Intelligent Transportation Systems Society</c:v>
                </c:pt>
                <c:pt idx="19">
                  <c:v>IEEE Nuclear and Plasma Sciences Society</c:v>
                </c:pt>
                <c:pt idx="20">
                  <c:v>IEEE Information Theory Society</c:v>
                </c:pt>
                <c:pt idx="21">
                  <c:v>IEEE Photonics Society</c:v>
                </c:pt>
                <c:pt idx="22">
                  <c:v>IEEE Vehicular Technology Society</c:v>
                </c:pt>
                <c:pt idx="23">
                  <c:v>IEEE Ultrasonics,Ferroelectrics,&amp;Frequency Control</c:v>
                </c:pt>
                <c:pt idx="24">
                  <c:v>IEEE Microwave Theory and Technology Society</c:v>
                </c:pt>
                <c:pt idx="25">
                  <c:v>IEEE Dielectrics and Electrical Insulation Society</c:v>
                </c:pt>
                <c:pt idx="26">
                  <c:v>IEEE Education Society</c:v>
                </c:pt>
                <c:pt idx="27">
                  <c:v>IEEE Geoscience and Remote Sensing Society</c:v>
                </c:pt>
                <c:pt idx="28">
                  <c:v>IEEE Consumer Technology Society</c:v>
                </c:pt>
                <c:pt idx="29">
                  <c:v>IEEE Reliability Society</c:v>
                </c:pt>
                <c:pt idx="30">
                  <c:v>IEEE Electronics Packaging Society</c:v>
                </c:pt>
                <c:pt idx="31">
                  <c:v>IEEE Broadcast Technology Society</c:v>
                </c:pt>
                <c:pt idx="32">
                  <c:v>IEEE Society on Social Implications of Technology</c:v>
                </c:pt>
              </c:strCache>
            </c:strRef>
          </c:cat>
          <c:val>
            <c:numRef>
              <c:f>'Sheet 1'!$B$1:$B$33</c:f>
              <c:numCache>
                <c:formatCode>General</c:formatCode>
                <c:ptCount val="33"/>
                <c:pt idx="0">
                  <c:v>12</c:v>
                </c:pt>
                <c:pt idx="1">
                  <c:v>8</c:v>
                </c:pt>
                <c:pt idx="2">
                  <c:v>17</c:v>
                </c:pt>
                <c:pt idx="3">
                  <c:v>9</c:v>
                </c:pt>
                <c:pt idx="4">
                  <c:v>9</c:v>
                </c:pt>
                <c:pt idx="5">
                  <c:v>6</c:v>
                </c:pt>
                <c:pt idx="6">
                  <c:v>12</c:v>
                </c:pt>
                <c:pt idx="7">
                  <c:v>5</c:v>
                </c:pt>
                <c:pt idx="8">
                  <c:v>5</c:v>
                </c:pt>
                <c:pt idx="9">
                  <c:v>4</c:v>
                </c:pt>
                <c:pt idx="10">
                  <c:v>6</c:v>
                </c:pt>
                <c:pt idx="11">
                  <c:v>7</c:v>
                </c:pt>
                <c:pt idx="12">
                  <c:v>4</c:v>
                </c:pt>
                <c:pt idx="13">
                  <c:v>11</c:v>
                </c:pt>
                <c:pt idx="14">
                  <c:v>4</c:v>
                </c:pt>
                <c:pt idx="15">
                  <c:v>1</c:v>
                </c:pt>
                <c:pt idx="16">
                  <c:v>4</c:v>
                </c:pt>
                <c:pt idx="17">
                  <c:v>3</c:v>
                </c:pt>
                <c:pt idx="18">
                  <c:v>2</c:v>
                </c:pt>
                <c:pt idx="19">
                  <c:v>6</c:v>
                </c:pt>
                <c:pt idx="20">
                  <c:v>2</c:v>
                </c:pt>
                <c:pt idx="21">
                  <c:v>1</c:v>
                </c:pt>
                <c:pt idx="22">
                  <c:v>5</c:v>
                </c:pt>
                <c:pt idx="23">
                  <c:v>3</c:v>
                </c:pt>
                <c:pt idx="24">
                  <c:v>5</c:v>
                </c:pt>
                <c:pt idx="25">
                  <c:v>2</c:v>
                </c:pt>
                <c:pt idx="26">
                  <c:v>2</c:v>
                </c:pt>
                <c:pt idx="27">
                  <c:v>2</c:v>
                </c:pt>
                <c:pt idx="28">
                  <c:v>1</c:v>
                </c:pt>
                <c:pt idx="29">
                  <c:v>1</c:v>
                </c:pt>
                <c:pt idx="30">
                  <c:v>2</c:v>
                </c:pt>
                <c:pt idx="31">
                  <c:v>2</c:v>
                </c:pt>
                <c:pt idx="32">
                  <c:v>1</c:v>
                </c:pt>
              </c:numCache>
            </c:numRef>
          </c:val>
          <c:extLst>
            <c:ext xmlns:c16="http://schemas.microsoft.com/office/drawing/2014/chart" uri="{C3380CC4-5D6E-409C-BE32-E72D297353CC}">
              <c16:uniqueId val="{00000000-0263-46F6-9323-347432E63F06}"/>
            </c:ext>
          </c:extLst>
        </c:ser>
        <c:dLbls>
          <c:showLegendKey val="0"/>
          <c:showVal val="0"/>
          <c:showCatName val="0"/>
          <c:showSerName val="0"/>
          <c:showPercent val="0"/>
          <c:showBubbleSize val="0"/>
        </c:dLbls>
        <c:gapWidth val="219"/>
        <c:overlap val="-27"/>
        <c:axId val="737633872"/>
        <c:axId val="737642032"/>
      </c:barChart>
      <c:catAx>
        <c:axId val="73763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7642032"/>
        <c:crosses val="autoZero"/>
        <c:auto val="1"/>
        <c:lblAlgn val="ctr"/>
        <c:lblOffset val="100"/>
        <c:noMultiLvlLbl val="0"/>
      </c:catAx>
      <c:valAx>
        <c:axId val="737642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7633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Google Shape;3;n">
            <a:extLst>
              <a:ext uri="{FF2B5EF4-FFF2-40B4-BE49-F238E27FC236}">
                <a16:creationId xmlns:a16="http://schemas.microsoft.com/office/drawing/2014/main" id="{E77C9E55-6CFA-75B8-23FE-30C895E47BD4}"/>
              </a:ext>
            </a:extLst>
          </p:cNvPr>
          <p:cNvSpPr txBox="1">
            <a:spLocks noGrp="1" noChangeArrowheads="1"/>
          </p:cNvSpPr>
          <p:nvPr>
            <p:ph type="hdr" idx="2"/>
          </p:nvPr>
        </p:nvSpPr>
        <p:spPr bwMode="auto">
          <a:xfrm>
            <a:off x="0" y="0"/>
            <a:ext cx="3170238" cy="481013"/>
          </a:xfrm>
          <a:prstGeom prst="rect">
            <a:avLst/>
          </a:prstGeom>
          <a:noFill/>
          <a:ln>
            <a:noFill/>
          </a:ln>
        </p:spPr>
        <p:txBody>
          <a:bodyPr vert="horz" wrap="square" lIns="96650" tIns="48325" rIns="96650" bIns="48325" numCol="1" anchor="t" anchorCtr="0" compatLnSpc="1">
            <a:prstTxWarp prst="textNoShape">
              <a:avLst/>
            </a:prstTxWarp>
          </a:bodyPr>
          <a:lstStyle>
            <a:lvl1pPr eaLnBrk="1" hangingPunct="1">
              <a:buClr>
                <a:srgbClr val="000000"/>
              </a:buClr>
              <a:buSzPts val="1400"/>
              <a:buFont typeface="Arial" panose="020B0604020202020204" pitchFamily="34" charset="0"/>
              <a:buNone/>
              <a:defRPr sz="1300">
                <a:latin typeface="Calibri" panose="020F0502020204030204" pitchFamily="34" charset="0"/>
                <a:cs typeface="Calibri" panose="020F0502020204030204" pitchFamily="34" charset="0"/>
                <a:sym typeface="Calibri" panose="020F0502020204030204" pitchFamily="34" charset="0"/>
              </a:defRPr>
            </a:lvl1pPr>
          </a:lstStyle>
          <a:p>
            <a:pPr>
              <a:defRPr/>
            </a:pPr>
            <a:endParaRPr lang="en-US" altLang="en-US"/>
          </a:p>
        </p:txBody>
      </p:sp>
      <p:sp>
        <p:nvSpPr>
          <p:cNvPr id="12291" name="Google Shape;4;n">
            <a:extLst>
              <a:ext uri="{FF2B5EF4-FFF2-40B4-BE49-F238E27FC236}">
                <a16:creationId xmlns:a16="http://schemas.microsoft.com/office/drawing/2014/main" id="{0A30AEA3-40E7-64B9-6B4F-35DF91E50A40}"/>
              </a:ext>
            </a:extLst>
          </p:cNvPr>
          <p:cNvSpPr txBox="1">
            <a:spLocks noGrp="1" noChangeArrowheads="1"/>
          </p:cNvSpPr>
          <p:nvPr>
            <p:ph type="dt" idx="10"/>
          </p:nvPr>
        </p:nvSpPr>
        <p:spPr bwMode="auto">
          <a:xfrm>
            <a:off x="4143375" y="0"/>
            <a:ext cx="3170238" cy="481013"/>
          </a:xfrm>
          <a:prstGeom prst="rect">
            <a:avLst/>
          </a:prstGeom>
          <a:noFill/>
          <a:ln>
            <a:noFill/>
          </a:ln>
        </p:spPr>
        <p:txBody>
          <a:bodyPr vert="horz" wrap="square" lIns="96650" tIns="48325" rIns="96650" bIns="48325" numCol="1" anchor="t" anchorCtr="0" compatLnSpc="1">
            <a:prstTxWarp prst="textNoShape">
              <a:avLst/>
            </a:prstTxWarp>
          </a:bodyPr>
          <a:lstStyle>
            <a:lvl1pPr algn="r" eaLnBrk="1" hangingPunct="1">
              <a:buClr>
                <a:srgbClr val="000000"/>
              </a:buClr>
              <a:buSzPts val="1400"/>
              <a:buFont typeface="Arial" panose="020B0604020202020204" pitchFamily="34" charset="0"/>
              <a:buNone/>
              <a:defRPr sz="1300">
                <a:latin typeface="Calibri" panose="020F0502020204030204" pitchFamily="34" charset="0"/>
                <a:cs typeface="Calibri" panose="020F0502020204030204" pitchFamily="34" charset="0"/>
                <a:sym typeface="Calibri" panose="020F0502020204030204" pitchFamily="34" charset="0"/>
              </a:defRPr>
            </a:lvl1pPr>
          </a:lstStyle>
          <a:p>
            <a:pPr>
              <a:defRPr/>
            </a:pPr>
            <a:endParaRPr lang="en-US" altLang="en-US"/>
          </a:p>
        </p:txBody>
      </p:sp>
      <p:sp>
        <p:nvSpPr>
          <p:cNvPr id="12292" name="Google Shape;5;n">
            <a:extLst>
              <a:ext uri="{FF2B5EF4-FFF2-40B4-BE49-F238E27FC236}">
                <a16:creationId xmlns:a16="http://schemas.microsoft.com/office/drawing/2014/main" id="{5CA28576-C84D-1583-2E64-6F9BC2B6E844}"/>
              </a:ext>
            </a:extLst>
          </p:cNvPr>
          <p:cNvSpPr>
            <a:spLocks noGrp="1" noRot="1" noChangeAspect="1"/>
          </p:cNvSpPr>
          <p:nvPr>
            <p:ph type="sldImg" idx="3"/>
          </p:nvPr>
        </p:nvSpPr>
        <p:spPr bwMode="auto">
          <a:xfrm>
            <a:off x="777875" y="1200150"/>
            <a:ext cx="5759450" cy="3240088"/>
          </a:xfrm>
          <a:custGeom>
            <a:avLst/>
            <a:gdLst>
              <a:gd name="T0" fmla="*/ 0 w 120000"/>
              <a:gd name="T1" fmla="*/ 0 h 120000"/>
              <a:gd name="T2" fmla="*/ 276427203 w 120000"/>
              <a:gd name="T3" fmla="*/ 0 h 120000"/>
              <a:gd name="T4" fmla="*/ 276427203 w 120000"/>
              <a:gd name="T5" fmla="*/ 87484752 h 120000"/>
              <a:gd name="T6" fmla="*/ 0 w 120000"/>
              <a:gd name="T7" fmla="*/ 87484752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2293" name="Google Shape;6;n">
            <a:extLst>
              <a:ext uri="{FF2B5EF4-FFF2-40B4-BE49-F238E27FC236}">
                <a16:creationId xmlns:a16="http://schemas.microsoft.com/office/drawing/2014/main" id="{8DB4E2AA-30A8-D9DB-0593-AC079C41E19A}"/>
              </a:ext>
            </a:extLst>
          </p:cNvPr>
          <p:cNvSpPr txBox="1">
            <a:spLocks noGrp="1" noChangeArrowheads="1"/>
          </p:cNvSpPr>
          <p:nvPr>
            <p:ph type="body" idx="1"/>
          </p:nvPr>
        </p:nvSpPr>
        <p:spPr bwMode="auto">
          <a:xfrm>
            <a:off x="731838" y="4621213"/>
            <a:ext cx="5851525"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0" tIns="48325" rIns="96650" bIns="48325" numCol="1" anchor="t" anchorCtr="0" compatLnSpc="1">
            <a:prstTxWarp prst="textNoShape">
              <a:avLst/>
            </a:prstTxWarp>
          </a:bodyPr>
          <a:lstStyle/>
          <a:p>
            <a:pPr lvl="0"/>
            <a:endParaRPr lang="en-US" altLang="en-US">
              <a:sym typeface="Arial" panose="020B0604020202020204" pitchFamily="34" charset="0"/>
            </a:endParaRPr>
          </a:p>
        </p:txBody>
      </p:sp>
      <p:sp>
        <p:nvSpPr>
          <p:cNvPr id="12294" name="Google Shape;7;n">
            <a:extLst>
              <a:ext uri="{FF2B5EF4-FFF2-40B4-BE49-F238E27FC236}">
                <a16:creationId xmlns:a16="http://schemas.microsoft.com/office/drawing/2014/main" id="{D70CFFCD-132A-0416-AED0-C7247A623EE2}"/>
              </a:ext>
            </a:extLst>
          </p:cNvPr>
          <p:cNvSpPr txBox="1">
            <a:spLocks noGrp="1" noChangeArrowheads="1"/>
          </p:cNvSpPr>
          <p:nvPr>
            <p:ph type="ftr" idx="11"/>
          </p:nvPr>
        </p:nvSpPr>
        <p:spPr bwMode="auto">
          <a:xfrm>
            <a:off x="0" y="9120188"/>
            <a:ext cx="3170238" cy="481012"/>
          </a:xfrm>
          <a:prstGeom prst="rect">
            <a:avLst/>
          </a:prstGeom>
          <a:noFill/>
          <a:ln>
            <a:noFill/>
          </a:ln>
        </p:spPr>
        <p:txBody>
          <a:bodyPr vert="horz" wrap="square" lIns="96650" tIns="48325" rIns="96650" bIns="48325" numCol="1" anchor="b" anchorCtr="0" compatLnSpc="1">
            <a:prstTxWarp prst="textNoShape">
              <a:avLst/>
            </a:prstTxWarp>
          </a:bodyPr>
          <a:lstStyle>
            <a:lvl1pPr eaLnBrk="1" hangingPunct="1">
              <a:buClr>
                <a:srgbClr val="000000"/>
              </a:buClr>
              <a:buSzPts val="1400"/>
              <a:buFont typeface="Arial" panose="020B0604020202020204" pitchFamily="34" charset="0"/>
              <a:buNone/>
              <a:defRPr sz="1300">
                <a:latin typeface="Calibri" panose="020F0502020204030204" pitchFamily="34" charset="0"/>
                <a:cs typeface="Calibri" panose="020F0502020204030204" pitchFamily="34" charset="0"/>
                <a:sym typeface="Calibri" panose="020F0502020204030204" pitchFamily="34" charset="0"/>
              </a:defRPr>
            </a:lvl1pPr>
          </a:lstStyle>
          <a:p>
            <a:pPr>
              <a:defRPr/>
            </a:pPr>
            <a:endParaRPr lang="en-US" altLang="en-US"/>
          </a:p>
        </p:txBody>
      </p:sp>
      <p:sp>
        <p:nvSpPr>
          <p:cNvPr id="12295" name="Google Shape;8;n">
            <a:extLst>
              <a:ext uri="{FF2B5EF4-FFF2-40B4-BE49-F238E27FC236}">
                <a16:creationId xmlns:a16="http://schemas.microsoft.com/office/drawing/2014/main" id="{A443ED33-68D6-C2D1-7570-3A8ADBC0E6CB}"/>
              </a:ext>
            </a:extLst>
          </p:cNvPr>
          <p:cNvSpPr txBox="1">
            <a:spLocks noGrp="1" noChangeArrowheads="1"/>
          </p:cNvSpPr>
          <p:nvPr>
            <p:ph type="sldNum" idx="12"/>
          </p:nvPr>
        </p:nvSpPr>
        <p:spPr bwMode="auto">
          <a:xfrm>
            <a:off x="4143375" y="9120188"/>
            <a:ext cx="3170238" cy="481012"/>
          </a:xfrm>
          <a:prstGeom prst="rect">
            <a:avLst/>
          </a:prstGeom>
          <a:noFill/>
          <a:ln>
            <a:noFill/>
          </a:ln>
        </p:spPr>
        <p:txBody>
          <a:bodyPr vert="horz" wrap="square" lIns="96650" tIns="48325" rIns="96650" bIns="48325" numCol="1" anchor="b" anchorCtr="0" compatLnSpc="1">
            <a:prstTxWarp prst="textNoShape">
              <a:avLst/>
            </a:prstTxWarp>
          </a:bodyPr>
          <a:lstStyle>
            <a:lvl1pPr algn="r" eaLnBrk="1" hangingPunct="1">
              <a:buClr>
                <a:srgbClr val="000000"/>
              </a:buClr>
              <a:buFont typeface="Arial" panose="020B0604020202020204" pitchFamily="34" charset="0"/>
              <a:buNone/>
              <a:defRPr sz="1300">
                <a:latin typeface="Calibri" panose="020F0502020204030204" pitchFamily="34" charset="0"/>
                <a:cs typeface="Calibri" panose="020F0502020204030204" pitchFamily="34" charset="0"/>
                <a:sym typeface="Calibri" panose="020F0502020204030204" pitchFamily="34" charset="0"/>
              </a:defRPr>
            </a:lvl1pPr>
          </a:lstStyle>
          <a:p>
            <a:pPr>
              <a:defRPr/>
            </a:pPr>
            <a:fld id="{1A7CC6A0-2B81-FC46-BC5A-EC21F00B3656}" type="slidenum">
              <a:rPr lang="en-US" altLang="en-US"/>
              <a:pPr>
                <a:defRPr/>
              </a:pPr>
              <a:t>‹#›</a:t>
            </a:fld>
            <a:endParaRPr lang="en-US" altLang="en-US"/>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100;p1:notes">
            <a:extLst>
              <a:ext uri="{FF2B5EF4-FFF2-40B4-BE49-F238E27FC236}">
                <a16:creationId xmlns:a16="http://schemas.microsoft.com/office/drawing/2014/main" id="{7AC1C31A-DC93-13CF-69E6-409E90E5E5B5}"/>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14339" name="Google Shape;101;p1:notes">
            <a:extLst>
              <a:ext uri="{FF2B5EF4-FFF2-40B4-BE49-F238E27FC236}">
                <a16:creationId xmlns:a16="http://schemas.microsoft.com/office/drawing/2014/main" id="{5BEE5AD7-581A-0203-2946-9A28C8F2D77A}"/>
              </a:ext>
            </a:extLst>
          </p:cNvPr>
          <p:cNvSpPr>
            <a:spLocks noGrp="1" noRot="1" noChangeAspect="1" noTextEdit="1"/>
          </p:cNvSpPr>
          <p:nvPr>
            <p:ph type="sldImg" idx="2"/>
          </p:nvPr>
        </p:nvSpPr>
        <p:spPr>
          <a:noFill/>
          <a:ln>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182;p11:notes">
            <a:extLst>
              <a:ext uri="{FF2B5EF4-FFF2-40B4-BE49-F238E27FC236}">
                <a16:creationId xmlns:a16="http://schemas.microsoft.com/office/drawing/2014/main" id="{FFF34F59-E396-5139-8B7C-8606F2CF4220}"/>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17411" name="Google Shape;183;p11:notes">
            <a:extLst>
              <a:ext uri="{FF2B5EF4-FFF2-40B4-BE49-F238E27FC236}">
                <a16:creationId xmlns:a16="http://schemas.microsoft.com/office/drawing/2014/main" id="{98608F0C-C77A-8938-9300-BC4B1B1815D0}"/>
              </a:ext>
            </a:extLst>
          </p:cNvPr>
          <p:cNvSpPr>
            <a:spLocks noGrp="1" noRot="1" noChangeAspect="1" noTextEdit="1"/>
          </p:cNvSpPr>
          <p:nvPr>
            <p:ph type="sldImg" idx="2"/>
          </p:nvPr>
        </p:nvSpPr>
        <p:spPr>
          <a:noFill/>
          <a:ln>
            <a:headEnd/>
            <a:tailEnd/>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pic>
        <p:nvPicPr>
          <p:cNvPr id="2" name="Google Shape;15;p13" descr="Shape&#10;&#10;Description automatically generated with low confidence">
            <a:extLst>
              <a:ext uri="{FF2B5EF4-FFF2-40B4-BE49-F238E27FC236}">
                <a16:creationId xmlns:a16="http://schemas.microsoft.com/office/drawing/2014/main" id="{F5ED8DF7-7231-2F76-563F-7F9CCC6E6D4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oogle Shape;17;p13" descr="Logo, icon&#10;&#10;Description automatically generated">
            <a:extLst>
              <a:ext uri="{FF2B5EF4-FFF2-40B4-BE49-F238E27FC236}">
                <a16:creationId xmlns:a16="http://schemas.microsoft.com/office/drawing/2014/main" id="{1014B94E-FA32-6AFE-268C-076C5EC38FA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365125"/>
            <a:ext cx="15271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oogle Shape;19;p13" descr="Logo&#10;&#10;Description automatically generated">
            <a:extLst>
              <a:ext uri="{FF2B5EF4-FFF2-40B4-BE49-F238E27FC236}">
                <a16:creationId xmlns:a16="http://schemas.microsoft.com/office/drawing/2014/main" id="{2248D833-9AA3-43F0-E6E6-5A2C7454DB83}"/>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5725" y="1700213"/>
            <a:ext cx="4968875"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oogle Shape;20;p13">
            <a:extLst>
              <a:ext uri="{FF2B5EF4-FFF2-40B4-BE49-F238E27FC236}">
                <a16:creationId xmlns:a16="http://schemas.microsoft.com/office/drawing/2014/main" id="{B49AA44A-BB5E-D570-B65E-64D0E5B10D92}"/>
              </a:ext>
            </a:extLst>
          </p:cNvPr>
          <p:cNvCxnSpPr>
            <a:cxnSpLocks noChangeShapeType="1"/>
          </p:cNvCxnSpPr>
          <p:nvPr/>
        </p:nvCxnSpPr>
        <p:spPr bwMode="auto">
          <a:xfrm>
            <a:off x="5094288" y="3987800"/>
            <a:ext cx="2003425" cy="0"/>
          </a:xfrm>
          <a:prstGeom prst="straightConnector1">
            <a:avLst/>
          </a:prstGeom>
          <a:noFill/>
          <a:ln w="38100">
            <a:solidFill>
              <a:srgbClr val="772583"/>
            </a:solidFill>
            <a:miter lim="800000"/>
            <a:headEnd type="none" w="sm" len="sm"/>
            <a:tailEnd type="none" w="sm" len="sm"/>
          </a:ln>
          <a:extLst>
            <a:ext uri="{909E8E84-426E-40DD-AFC4-6F175D3DCCD1}">
              <a14:hiddenFill xmlns:a14="http://schemas.microsoft.com/office/drawing/2010/main">
                <a:noFill/>
              </a14:hiddenFill>
            </a:ext>
          </a:extLst>
        </p:spPr>
      </p:cxnSp>
      <p:sp>
        <p:nvSpPr>
          <p:cNvPr id="18" name="Google Shape;18;p13"/>
          <p:cNvSpPr txBox="1">
            <a:spLocks noGrp="1"/>
          </p:cNvSpPr>
          <p:nvPr>
            <p:ph type="subTitle" idx="1"/>
          </p:nvPr>
        </p:nvSpPr>
        <p:spPr>
          <a:xfrm>
            <a:off x="1524000" y="4191535"/>
            <a:ext cx="9144000" cy="621619"/>
          </a:xfrm>
          <a:prstGeom prst="rect">
            <a:avLst/>
          </a:prstGeom>
          <a:noFill/>
          <a:ln>
            <a:noFill/>
          </a:ln>
        </p:spPr>
        <p:txBody>
          <a:bodyPr spcFirstLastPara="1">
            <a:normAutofit/>
          </a:bodyPr>
          <a:lstStyle>
            <a:lvl1pPr lvl="0" algn="ctr">
              <a:lnSpc>
                <a:spcPct val="90000"/>
              </a:lnSpc>
              <a:spcBef>
                <a:spcPts val="1000"/>
              </a:spcBef>
              <a:spcAft>
                <a:spcPts val="0"/>
              </a:spcAft>
              <a:buClr>
                <a:srgbClr val="00629B"/>
              </a:buClr>
              <a:buSzPts val="1800"/>
              <a:buNone/>
              <a:defRPr sz="1800" b="1">
                <a:solidFill>
                  <a:srgbClr val="00629B"/>
                </a:solidFill>
                <a:latin typeface="Open Sans"/>
                <a:ea typeface="Open Sans"/>
                <a:cs typeface="Open Sans"/>
                <a:sym typeface="Open Sans"/>
              </a:defRPr>
            </a:lvl1pPr>
            <a:lvl2pPr lvl="1" algn="ctr">
              <a:lnSpc>
                <a:spcPct val="90000"/>
              </a:lnSpc>
              <a:spcBef>
                <a:spcPts val="500"/>
              </a:spcBef>
              <a:spcAft>
                <a:spcPts val="0"/>
              </a:spcAft>
              <a:buClr>
                <a:srgbClr val="3A3838"/>
              </a:buClr>
              <a:buSzPts val="2000"/>
              <a:buNone/>
              <a:defRPr sz="2000"/>
            </a:lvl2pPr>
            <a:lvl3pPr lvl="2" algn="ctr">
              <a:lnSpc>
                <a:spcPct val="90000"/>
              </a:lnSpc>
              <a:spcBef>
                <a:spcPts val="500"/>
              </a:spcBef>
              <a:spcAft>
                <a:spcPts val="0"/>
              </a:spcAft>
              <a:buClr>
                <a:srgbClr val="3A3838"/>
              </a:buClr>
              <a:buSzPts val="1800"/>
              <a:buNone/>
              <a:defRPr sz="1800"/>
            </a:lvl3pPr>
            <a:lvl4pPr lvl="3" algn="ctr">
              <a:lnSpc>
                <a:spcPct val="90000"/>
              </a:lnSpc>
              <a:spcBef>
                <a:spcPts val="500"/>
              </a:spcBef>
              <a:spcAft>
                <a:spcPts val="0"/>
              </a:spcAft>
              <a:buClr>
                <a:srgbClr val="3A3838"/>
              </a:buClr>
              <a:buSzPts val="1600"/>
              <a:buNone/>
              <a:defRPr sz="1600"/>
            </a:lvl4pPr>
            <a:lvl5pPr lvl="4" algn="ctr">
              <a:lnSpc>
                <a:spcPct val="90000"/>
              </a:lnSpc>
              <a:spcBef>
                <a:spcPts val="500"/>
              </a:spcBef>
              <a:spcAft>
                <a:spcPts val="0"/>
              </a:spcAft>
              <a:buClr>
                <a:srgbClr val="3A383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 name="Google Shape;16;p13">
            <a:extLst>
              <a:ext uri="{FF2B5EF4-FFF2-40B4-BE49-F238E27FC236}">
                <a16:creationId xmlns:a16="http://schemas.microsoft.com/office/drawing/2014/main" id="{95149D6E-F7FE-184F-D7EF-BEA5CF495C10}"/>
              </a:ext>
            </a:extLst>
          </p:cNvPr>
          <p:cNvSpPr txBox="1">
            <a:spLocks noGrp="1" noChangeArrowheads="1"/>
          </p:cNvSpPr>
          <p:nvPr>
            <p:ph type="sldNum" idx="10"/>
          </p:nvPr>
        </p:nvSpPr>
        <p:spPr>
          <a:xfrm>
            <a:off x="9296400" y="6302375"/>
            <a:ext cx="2743200" cy="365125"/>
          </a:xfrm>
        </p:spPr>
        <p:txBody>
          <a:bodyPr/>
          <a:lstStyle>
            <a:lvl1pPr>
              <a:defRPr/>
            </a:lvl1pPr>
          </a:lstStyle>
          <a:p>
            <a:pPr>
              <a:defRPr/>
            </a:pPr>
            <a:fld id="{C74ACB39-6D6A-F148-B19B-1F6609495A55}" type="slidenum">
              <a:rPr lang="en-US" altLang="en-US"/>
              <a:pPr>
                <a:defRPr/>
              </a:pPr>
              <a:t>‹#›</a:t>
            </a:fld>
            <a:endParaRPr lang="en-US" altLang="en-US"/>
          </a:p>
        </p:txBody>
      </p:sp>
    </p:spTree>
    <p:extLst>
      <p:ext uri="{BB962C8B-B14F-4D97-AF65-F5344CB8AC3E}">
        <p14:creationId xmlns:p14="http://schemas.microsoft.com/office/powerpoint/2010/main" val="83603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2" name="Google Shape;91;p22">
            <a:extLst>
              <a:ext uri="{FF2B5EF4-FFF2-40B4-BE49-F238E27FC236}">
                <a16:creationId xmlns:a16="http://schemas.microsoft.com/office/drawing/2014/main" id="{5AC63634-5E9D-18A9-662E-323E8A1C0B3B}"/>
              </a:ext>
            </a:extLst>
          </p:cNvPr>
          <p:cNvSpPr/>
          <p:nvPr/>
        </p:nvSpPr>
        <p:spPr>
          <a:xfrm>
            <a:off x="2603863" y="5617029"/>
            <a:ext cx="9588137" cy="1240971"/>
          </a:xfrm>
          <a:prstGeom prst="rect">
            <a:avLst/>
          </a:prstGeom>
          <a:gradFill>
            <a:gsLst>
              <a:gs pos="0">
                <a:srgbClr val="FFFFFF">
                  <a:alpha val="0"/>
                </a:srgbClr>
              </a:gs>
              <a:gs pos="70000">
                <a:srgbClr val="FFFFFF">
                  <a:alpha val="24705"/>
                </a:srgbClr>
              </a:gs>
              <a:gs pos="100000">
                <a:srgbClr val="FFFFFF">
                  <a:alpha val="24705"/>
                </a:srgbClr>
              </a:gs>
            </a:gsLst>
            <a:lin ang="0" scaled="0"/>
          </a:gra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1800" kern="0">
              <a:solidFill>
                <a:schemeClr val="lt1"/>
              </a:solidFill>
              <a:latin typeface="Calibri"/>
              <a:ea typeface="Calibri"/>
              <a:cs typeface="Calibri"/>
              <a:sym typeface="Calibri"/>
            </a:endParaRPr>
          </a:p>
        </p:txBody>
      </p:sp>
      <p:pic>
        <p:nvPicPr>
          <p:cNvPr id="3" name="Google Shape;92;p22" descr="Logo, icon&#10;&#10;Description automatically generated">
            <a:extLst>
              <a:ext uri="{FF2B5EF4-FFF2-40B4-BE49-F238E27FC236}">
                <a16:creationId xmlns:a16="http://schemas.microsoft.com/office/drawing/2014/main" id="{1E876A3A-F12D-1FAC-4FF9-5DD16242A770}"/>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2425" y="5959475"/>
            <a:ext cx="128746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oogle Shape;93;p22" descr="Logo&#10;&#10;Description automatically generated">
            <a:extLst>
              <a:ext uri="{FF2B5EF4-FFF2-40B4-BE49-F238E27FC236}">
                <a16:creationId xmlns:a16="http://schemas.microsoft.com/office/drawing/2014/main" id="{01B78D08-1D81-09B1-A420-24CD5336C9C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711825"/>
            <a:ext cx="21478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oogle Shape;94;p22">
            <a:extLst>
              <a:ext uri="{FF2B5EF4-FFF2-40B4-BE49-F238E27FC236}">
                <a16:creationId xmlns:a16="http://schemas.microsoft.com/office/drawing/2014/main" id="{137F9F5B-B533-3FE5-D2BD-240A38D9FA47}"/>
              </a:ext>
            </a:extLst>
          </p:cNvPr>
          <p:cNvCxnSpPr>
            <a:cxnSpLocks noChangeShapeType="1"/>
          </p:cNvCxnSpPr>
          <p:nvPr/>
        </p:nvCxnSpPr>
        <p:spPr bwMode="auto">
          <a:xfrm>
            <a:off x="10163175" y="5856288"/>
            <a:ext cx="0" cy="708025"/>
          </a:xfrm>
          <a:prstGeom prst="straightConnector1">
            <a:avLst/>
          </a:prstGeom>
          <a:noFill/>
          <a:ln w="19050">
            <a:solidFill>
              <a:srgbClr val="BFBFBF"/>
            </a:solidFill>
            <a:miter lim="800000"/>
            <a:headEnd type="none" w="sm" len="sm"/>
            <a:tailEnd type="none" w="sm" len="sm"/>
          </a:ln>
          <a:extLst>
            <a:ext uri="{909E8E84-426E-40DD-AFC4-6F175D3DCCD1}">
              <a14:hiddenFill xmlns:a14="http://schemas.microsoft.com/office/drawing/2010/main">
                <a:noFill/>
              </a14:hiddenFill>
            </a:ext>
          </a:extLst>
        </p:spPr>
      </p:cxnSp>
      <p:pic>
        <p:nvPicPr>
          <p:cNvPr id="6" name="Picture 9">
            <a:extLst>
              <a:ext uri="{FF2B5EF4-FFF2-40B4-BE49-F238E27FC236}">
                <a16:creationId xmlns:a16="http://schemas.microsoft.com/office/drawing/2014/main" id="{E7EA6608-09A5-1395-655F-79F4FA4877A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80025" y="5741988"/>
            <a:ext cx="21621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95;p22">
            <a:extLst>
              <a:ext uri="{FF2B5EF4-FFF2-40B4-BE49-F238E27FC236}">
                <a16:creationId xmlns:a16="http://schemas.microsoft.com/office/drawing/2014/main" id="{280A767D-3FA0-E4CA-5573-3E4B4B2E66D9}"/>
              </a:ext>
            </a:extLst>
          </p:cNvPr>
          <p:cNvSpPr txBox="1">
            <a:spLocks noGrp="1" noChangeArrowheads="1"/>
          </p:cNvSpPr>
          <p:nvPr>
            <p:ph type="sldNum" idx="10"/>
          </p:nvPr>
        </p:nvSpPr>
        <p:spPr>
          <a:xfrm>
            <a:off x="9448800" y="6492875"/>
            <a:ext cx="2743200" cy="365125"/>
          </a:xfrm>
        </p:spPr>
        <p:txBody>
          <a:bodyPr/>
          <a:lstStyle>
            <a:lvl1pPr>
              <a:defRPr/>
            </a:lvl1pPr>
          </a:lstStyle>
          <a:p>
            <a:pPr>
              <a:defRPr/>
            </a:pPr>
            <a:fld id="{6C999430-3669-A84A-A90F-697E256E30E7}" type="slidenum">
              <a:rPr lang="en-US" altLang="en-US"/>
              <a:pPr>
                <a:defRPr/>
              </a:pPr>
              <a:t>‹#›</a:t>
            </a:fld>
            <a:endParaRPr lang="en-US" altLang="en-US"/>
          </a:p>
        </p:txBody>
      </p:sp>
    </p:spTree>
    <p:extLst>
      <p:ext uri="{BB962C8B-B14F-4D97-AF65-F5344CB8AC3E}">
        <p14:creationId xmlns:p14="http://schemas.microsoft.com/office/powerpoint/2010/main" val="1654338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6"/>
        <p:cNvGrpSpPr/>
        <p:nvPr/>
      </p:nvGrpSpPr>
      <p:grpSpPr>
        <a:xfrm>
          <a:off x="0" y="0"/>
          <a:ext cx="0" cy="0"/>
          <a:chOff x="0" y="0"/>
          <a:chExt cx="0" cy="0"/>
        </a:xfrm>
      </p:grpSpPr>
      <p:sp>
        <p:nvSpPr>
          <p:cNvPr id="97" name="Google Shape;97;p23"/>
          <p:cNvSpPr txBox="1">
            <a:spLocks noGrp="1"/>
          </p:cNvSpPr>
          <p:nvPr>
            <p:ph type="title"/>
          </p:nvPr>
        </p:nvSpPr>
        <p:spPr>
          <a:xfrm>
            <a:off x="838200" y="365125"/>
            <a:ext cx="10515600" cy="1325563"/>
          </a:xfrm>
          <a:prstGeom prst="rect">
            <a:avLst/>
          </a:prstGeom>
          <a:noFill/>
          <a:ln>
            <a:noFill/>
          </a:ln>
        </p:spPr>
        <p:txBody>
          <a:bodyPr spcFirstLastPara="1">
            <a:normAutofit/>
          </a:bodyPr>
          <a:lstStyle>
            <a:lvl1pPr lvl="0" algn="l">
              <a:lnSpc>
                <a:spcPct val="90000"/>
              </a:lnSpc>
              <a:spcBef>
                <a:spcPts val="0"/>
              </a:spcBef>
              <a:spcAft>
                <a:spcPts val="0"/>
              </a:spcAft>
              <a:buClr>
                <a:srgbClr val="00629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 name="Google Shape;13;p12">
            <a:extLst>
              <a:ext uri="{FF2B5EF4-FFF2-40B4-BE49-F238E27FC236}">
                <a16:creationId xmlns:a16="http://schemas.microsoft.com/office/drawing/2014/main" id="{54151AD6-6218-3BBB-15CF-9026B7FEBE11}"/>
              </a:ext>
            </a:extLst>
          </p:cNvPr>
          <p:cNvSpPr txBox="1">
            <a:spLocks noGrp="1" noChangeArrowheads="1"/>
          </p:cNvSpPr>
          <p:nvPr>
            <p:ph type="sldNum" idx="13"/>
          </p:nvPr>
        </p:nvSpPr>
        <p:spPr>
          <a:ln/>
        </p:spPr>
        <p:txBody>
          <a:bodyPr/>
          <a:lstStyle>
            <a:lvl1pPr>
              <a:defRPr/>
            </a:lvl1pPr>
          </a:lstStyle>
          <a:p>
            <a:pPr>
              <a:defRPr/>
            </a:pPr>
            <a:fld id="{785A31A6-1C4B-5047-BD4B-7CA3ED22D9E2}" type="slidenum">
              <a:rPr lang="en-US" altLang="en-US"/>
              <a:pPr>
                <a:defRPr/>
              </a:pPr>
              <a:t>‹#›</a:t>
            </a:fld>
            <a:endParaRPr lang="en-US" altLang="en-US"/>
          </a:p>
        </p:txBody>
      </p:sp>
    </p:spTree>
    <p:extLst>
      <p:ext uri="{BB962C8B-B14F-4D97-AF65-F5344CB8AC3E}">
        <p14:creationId xmlns:p14="http://schemas.microsoft.com/office/powerpoint/2010/main" val="880682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
        <p:cNvGrpSpPr/>
        <p:nvPr/>
      </p:nvGrpSpPr>
      <p:grpSpPr>
        <a:xfrm>
          <a:off x="0" y="0"/>
          <a:ext cx="0" cy="0"/>
          <a:chOff x="0" y="0"/>
          <a:chExt cx="0" cy="0"/>
        </a:xfrm>
      </p:grpSpPr>
      <p:sp>
        <p:nvSpPr>
          <p:cNvPr id="2" name="Google Shape;25;p14">
            <a:extLst>
              <a:ext uri="{FF2B5EF4-FFF2-40B4-BE49-F238E27FC236}">
                <a16:creationId xmlns:a16="http://schemas.microsoft.com/office/drawing/2014/main" id="{587B6820-5B9B-32AA-8A6D-6E80DA945E7A}"/>
              </a:ext>
            </a:extLst>
          </p:cNvPr>
          <p:cNvSpPr/>
          <p:nvPr/>
        </p:nvSpPr>
        <p:spPr>
          <a:xfrm>
            <a:off x="2603863" y="5617029"/>
            <a:ext cx="9588137" cy="1240971"/>
          </a:xfrm>
          <a:prstGeom prst="rect">
            <a:avLst/>
          </a:prstGeom>
          <a:gradFill>
            <a:gsLst>
              <a:gs pos="0">
                <a:srgbClr val="FFFFFF">
                  <a:alpha val="0"/>
                </a:srgbClr>
              </a:gs>
              <a:gs pos="70000">
                <a:srgbClr val="FFFFFF">
                  <a:alpha val="24705"/>
                </a:srgbClr>
              </a:gs>
              <a:gs pos="100000">
                <a:srgbClr val="FFFFFF">
                  <a:alpha val="24705"/>
                </a:srgbClr>
              </a:gs>
            </a:gsLst>
            <a:lin ang="0" scaled="0"/>
          </a:gra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1800" kern="0">
              <a:solidFill>
                <a:schemeClr val="lt1"/>
              </a:solidFill>
              <a:latin typeface="Calibri"/>
              <a:ea typeface="Calibri"/>
              <a:cs typeface="Calibri"/>
              <a:sym typeface="Calibri"/>
            </a:endParaRPr>
          </a:p>
        </p:txBody>
      </p:sp>
      <p:pic>
        <p:nvPicPr>
          <p:cNvPr id="3" name="Google Shape;26;p14" descr="Logo, icon&#10;&#10;Description automatically generated">
            <a:extLst>
              <a:ext uri="{FF2B5EF4-FFF2-40B4-BE49-F238E27FC236}">
                <a16:creationId xmlns:a16="http://schemas.microsoft.com/office/drawing/2014/main" id="{A53E0E79-9765-388F-172B-EC7CB8B651C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2425" y="5959475"/>
            <a:ext cx="128746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oogle Shape;27;p14" descr="Logo&#10;&#10;Description automatically generated">
            <a:extLst>
              <a:ext uri="{FF2B5EF4-FFF2-40B4-BE49-F238E27FC236}">
                <a16:creationId xmlns:a16="http://schemas.microsoft.com/office/drawing/2014/main" id="{EEA8AC38-4329-AC59-6B8F-F4EE7142651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711825"/>
            <a:ext cx="21478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oogle Shape;28;p14">
            <a:extLst>
              <a:ext uri="{FF2B5EF4-FFF2-40B4-BE49-F238E27FC236}">
                <a16:creationId xmlns:a16="http://schemas.microsoft.com/office/drawing/2014/main" id="{2E6CBF84-E7A8-4751-BF8A-876C84E96076}"/>
              </a:ext>
            </a:extLst>
          </p:cNvPr>
          <p:cNvCxnSpPr>
            <a:cxnSpLocks noChangeShapeType="1"/>
          </p:cNvCxnSpPr>
          <p:nvPr/>
        </p:nvCxnSpPr>
        <p:spPr bwMode="auto">
          <a:xfrm>
            <a:off x="10163175" y="5856288"/>
            <a:ext cx="0" cy="708025"/>
          </a:xfrm>
          <a:prstGeom prst="straightConnector1">
            <a:avLst/>
          </a:prstGeom>
          <a:noFill/>
          <a:ln w="19050">
            <a:solidFill>
              <a:srgbClr val="BFBFBF"/>
            </a:solidFill>
            <a:miter lim="800000"/>
            <a:headEnd type="none" w="sm" len="sm"/>
            <a:tailEnd type="none" w="sm" len="sm"/>
          </a:ln>
          <a:extLst>
            <a:ext uri="{909E8E84-426E-40DD-AFC4-6F175D3DCCD1}">
              <a14:hiddenFill xmlns:a14="http://schemas.microsoft.com/office/drawing/2010/main">
                <a:noFill/>
              </a14:hiddenFill>
            </a:ext>
          </a:extLst>
        </p:spPr>
      </p:cxnSp>
      <p:pic>
        <p:nvPicPr>
          <p:cNvPr id="6" name="Picture 9">
            <a:extLst>
              <a:ext uri="{FF2B5EF4-FFF2-40B4-BE49-F238E27FC236}">
                <a16:creationId xmlns:a16="http://schemas.microsoft.com/office/drawing/2014/main" id="{11835F45-21ED-036E-5F8C-95D142FCB81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80025" y="5741988"/>
            <a:ext cx="21621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Google Shape;22;p14"/>
          <p:cNvSpPr txBox="1">
            <a:spLocks noGrp="1"/>
          </p:cNvSpPr>
          <p:nvPr>
            <p:ph type="title"/>
          </p:nvPr>
        </p:nvSpPr>
        <p:spPr>
          <a:xfrm>
            <a:off x="839788" y="457200"/>
            <a:ext cx="3932237" cy="1600200"/>
          </a:xfrm>
          <a:prstGeom prst="rect">
            <a:avLst/>
          </a:prstGeom>
          <a:noFill/>
          <a:ln>
            <a:noFill/>
          </a:ln>
        </p:spPr>
        <p:txBody>
          <a:bodyPr spcFirstLastPara="1" anchor="b">
            <a:normAutofit/>
          </a:bodyPr>
          <a:lstStyle>
            <a:lvl1pPr lvl="0" algn="l">
              <a:lnSpc>
                <a:spcPct val="90000"/>
              </a:lnSpc>
              <a:spcBef>
                <a:spcPts val="0"/>
              </a:spcBef>
              <a:spcAft>
                <a:spcPts val="0"/>
              </a:spcAft>
              <a:buClr>
                <a:srgbClr val="00629B"/>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5183188" y="987425"/>
            <a:ext cx="6172200" cy="4873625"/>
          </a:xfrm>
          <a:prstGeom prst="rect">
            <a:avLst/>
          </a:prstGeom>
          <a:noFill/>
          <a:ln>
            <a:noFill/>
          </a:ln>
        </p:spPr>
        <p:txBody>
          <a:bodyPr spcFirstLastPara="1">
            <a:normAutofit/>
          </a:bodyPr>
          <a:lstStyle>
            <a:lvl1pPr marL="457200" lvl="0" indent="-431800" algn="l">
              <a:lnSpc>
                <a:spcPct val="90000"/>
              </a:lnSpc>
              <a:spcBef>
                <a:spcPts val="1000"/>
              </a:spcBef>
              <a:spcAft>
                <a:spcPts val="0"/>
              </a:spcAft>
              <a:buClr>
                <a:srgbClr val="3A3838"/>
              </a:buClr>
              <a:buSzPts val="3200"/>
              <a:buChar char="•"/>
              <a:defRPr sz="3200"/>
            </a:lvl1pPr>
            <a:lvl2pPr marL="914400" lvl="1" indent="-406400" algn="l">
              <a:lnSpc>
                <a:spcPct val="90000"/>
              </a:lnSpc>
              <a:spcBef>
                <a:spcPts val="500"/>
              </a:spcBef>
              <a:spcAft>
                <a:spcPts val="0"/>
              </a:spcAft>
              <a:buClr>
                <a:srgbClr val="3A3838"/>
              </a:buClr>
              <a:buSzPts val="2800"/>
              <a:buChar char="•"/>
              <a:defRPr sz="2800"/>
            </a:lvl2pPr>
            <a:lvl3pPr marL="1371600" lvl="2" indent="-381000" algn="l">
              <a:lnSpc>
                <a:spcPct val="90000"/>
              </a:lnSpc>
              <a:spcBef>
                <a:spcPts val="500"/>
              </a:spcBef>
              <a:spcAft>
                <a:spcPts val="0"/>
              </a:spcAft>
              <a:buClr>
                <a:srgbClr val="3A3838"/>
              </a:buClr>
              <a:buSzPts val="2400"/>
              <a:buChar char="•"/>
              <a:defRPr sz="2400"/>
            </a:lvl3pPr>
            <a:lvl4pPr marL="1828800" lvl="3" indent="-355600" algn="l">
              <a:lnSpc>
                <a:spcPct val="90000"/>
              </a:lnSpc>
              <a:spcBef>
                <a:spcPts val="500"/>
              </a:spcBef>
              <a:spcAft>
                <a:spcPts val="0"/>
              </a:spcAft>
              <a:buClr>
                <a:srgbClr val="3A3838"/>
              </a:buClr>
              <a:buSzPts val="2000"/>
              <a:buChar char="•"/>
              <a:defRPr sz="2000"/>
            </a:lvl4pPr>
            <a:lvl5pPr marL="2286000" lvl="4" indent="-355600" algn="l">
              <a:lnSpc>
                <a:spcPct val="90000"/>
              </a:lnSpc>
              <a:spcBef>
                <a:spcPts val="500"/>
              </a:spcBef>
              <a:spcAft>
                <a:spcPts val="0"/>
              </a:spcAft>
              <a:buClr>
                <a:srgbClr val="3A3838"/>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4" name="Google Shape;24;p14"/>
          <p:cNvSpPr txBox="1">
            <a:spLocks noGrp="1"/>
          </p:cNvSpPr>
          <p:nvPr>
            <p:ph type="body" idx="2"/>
          </p:nvPr>
        </p:nvSpPr>
        <p:spPr>
          <a:xfrm>
            <a:off x="839788" y="2057400"/>
            <a:ext cx="3932237" cy="3811588"/>
          </a:xfrm>
          <a:prstGeom prst="rect">
            <a:avLst/>
          </a:prstGeom>
          <a:noFill/>
          <a:ln>
            <a:noFill/>
          </a:ln>
        </p:spPr>
        <p:txBody>
          <a:bodyPr spcFirstLastPara="1">
            <a:normAutofit/>
          </a:bodyPr>
          <a:lstStyle>
            <a:lvl1pPr marL="457200" lvl="0" indent="-228600" algn="l">
              <a:lnSpc>
                <a:spcPct val="90000"/>
              </a:lnSpc>
              <a:spcBef>
                <a:spcPts val="1000"/>
              </a:spcBef>
              <a:spcAft>
                <a:spcPts val="0"/>
              </a:spcAft>
              <a:buClr>
                <a:srgbClr val="3A3838"/>
              </a:buClr>
              <a:buSzPts val="1600"/>
              <a:buNone/>
              <a:defRPr sz="1600"/>
            </a:lvl1pPr>
            <a:lvl2pPr marL="914400" lvl="1" indent="-228600" algn="l">
              <a:lnSpc>
                <a:spcPct val="90000"/>
              </a:lnSpc>
              <a:spcBef>
                <a:spcPts val="500"/>
              </a:spcBef>
              <a:spcAft>
                <a:spcPts val="0"/>
              </a:spcAft>
              <a:buClr>
                <a:srgbClr val="3A3838"/>
              </a:buClr>
              <a:buSzPts val="1400"/>
              <a:buNone/>
              <a:defRPr sz="1400"/>
            </a:lvl2pPr>
            <a:lvl3pPr marL="1371600" lvl="2" indent="-228600" algn="l">
              <a:lnSpc>
                <a:spcPct val="90000"/>
              </a:lnSpc>
              <a:spcBef>
                <a:spcPts val="500"/>
              </a:spcBef>
              <a:spcAft>
                <a:spcPts val="0"/>
              </a:spcAft>
              <a:buClr>
                <a:srgbClr val="3A3838"/>
              </a:buClr>
              <a:buSzPts val="1200"/>
              <a:buNone/>
              <a:defRPr sz="1200"/>
            </a:lvl3pPr>
            <a:lvl4pPr marL="1828800" lvl="3" indent="-228600" algn="l">
              <a:lnSpc>
                <a:spcPct val="90000"/>
              </a:lnSpc>
              <a:spcBef>
                <a:spcPts val="500"/>
              </a:spcBef>
              <a:spcAft>
                <a:spcPts val="0"/>
              </a:spcAft>
              <a:buClr>
                <a:srgbClr val="3A3838"/>
              </a:buClr>
              <a:buSzPts val="1000"/>
              <a:buNone/>
              <a:defRPr sz="1000"/>
            </a:lvl4pPr>
            <a:lvl5pPr marL="2286000" lvl="4" indent="-228600" algn="l">
              <a:lnSpc>
                <a:spcPct val="90000"/>
              </a:lnSpc>
              <a:spcBef>
                <a:spcPts val="500"/>
              </a:spcBef>
              <a:spcAft>
                <a:spcPts val="0"/>
              </a:spcAft>
              <a:buClr>
                <a:srgbClr val="3A3838"/>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 name="Google Shape;29;p14">
            <a:extLst>
              <a:ext uri="{FF2B5EF4-FFF2-40B4-BE49-F238E27FC236}">
                <a16:creationId xmlns:a16="http://schemas.microsoft.com/office/drawing/2014/main" id="{ED91E6E7-8F5C-DD2D-7E3F-D5FBFE7091E2}"/>
              </a:ext>
            </a:extLst>
          </p:cNvPr>
          <p:cNvSpPr txBox="1">
            <a:spLocks noGrp="1" noChangeArrowheads="1"/>
          </p:cNvSpPr>
          <p:nvPr>
            <p:ph type="sldNum" idx="10"/>
          </p:nvPr>
        </p:nvSpPr>
        <p:spPr>
          <a:xfrm>
            <a:off x="9448800" y="6492875"/>
            <a:ext cx="2743200" cy="365125"/>
          </a:xfrm>
        </p:spPr>
        <p:txBody>
          <a:bodyPr/>
          <a:lstStyle>
            <a:lvl1pPr>
              <a:defRPr/>
            </a:lvl1pPr>
          </a:lstStyle>
          <a:p>
            <a:pPr>
              <a:defRPr/>
            </a:pPr>
            <a:fld id="{93A04EC5-E455-074D-B4E0-2A0309E387BB}" type="slidenum">
              <a:rPr lang="en-US" altLang="en-US"/>
              <a:pPr>
                <a:defRPr/>
              </a:pPr>
              <a:t>‹#›</a:t>
            </a:fld>
            <a:endParaRPr lang="en-US" altLang="en-US"/>
          </a:p>
        </p:txBody>
      </p:sp>
    </p:spTree>
    <p:extLst>
      <p:ext uri="{BB962C8B-B14F-4D97-AF65-F5344CB8AC3E}">
        <p14:creationId xmlns:p14="http://schemas.microsoft.com/office/powerpoint/2010/main" val="4264013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2" name="Google Shape;31;p15">
            <a:extLst>
              <a:ext uri="{FF2B5EF4-FFF2-40B4-BE49-F238E27FC236}">
                <a16:creationId xmlns:a16="http://schemas.microsoft.com/office/drawing/2014/main" id="{88A33309-4723-89C4-DE8D-54089BAF8B0D}"/>
              </a:ext>
            </a:extLst>
          </p:cNvPr>
          <p:cNvSpPr/>
          <p:nvPr/>
        </p:nvSpPr>
        <p:spPr>
          <a:xfrm>
            <a:off x="2603863" y="5617029"/>
            <a:ext cx="9588137" cy="1240971"/>
          </a:xfrm>
          <a:prstGeom prst="rect">
            <a:avLst/>
          </a:prstGeom>
          <a:gradFill>
            <a:gsLst>
              <a:gs pos="0">
                <a:srgbClr val="FFFFFF">
                  <a:alpha val="0"/>
                </a:srgbClr>
              </a:gs>
              <a:gs pos="70000">
                <a:srgbClr val="FFFFFF">
                  <a:alpha val="24705"/>
                </a:srgbClr>
              </a:gs>
              <a:gs pos="100000">
                <a:srgbClr val="FFFFFF">
                  <a:alpha val="24705"/>
                </a:srgbClr>
              </a:gs>
            </a:gsLst>
            <a:lin ang="0" scaled="0"/>
          </a:gra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1800" kern="0">
              <a:solidFill>
                <a:schemeClr val="lt1"/>
              </a:solidFill>
              <a:latin typeface="Calibri"/>
              <a:ea typeface="Calibri"/>
              <a:cs typeface="Calibri"/>
              <a:sym typeface="Calibri"/>
            </a:endParaRPr>
          </a:p>
        </p:txBody>
      </p:sp>
      <p:pic>
        <p:nvPicPr>
          <p:cNvPr id="3" name="Google Shape;32;p15" descr="Logo, icon&#10;&#10;Description automatically generated">
            <a:extLst>
              <a:ext uri="{FF2B5EF4-FFF2-40B4-BE49-F238E27FC236}">
                <a16:creationId xmlns:a16="http://schemas.microsoft.com/office/drawing/2014/main" id="{E4CF393E-34EE-0562-2694-7782E5A640E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2425" y="5959475"/>
            <a:ext cx="128746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oogle Shape;33;p15" descr="Logo&#10;&#10;Description automatically generated">
            <a:extLst>
              <a:ext uri="{FF2B5EF4-FFF2-40B4-BE49-F238E27FC236}">
                <a16:creationId xmlns:a16="http://schemas.microsoft.com/office/drawing/2014/main" id="{B0727FBA-17C9-1A58-A7C2-A6DFC21886F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711825"/>
            <a:ext cx="21478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oogle Shape;34;p15">
            <a:extLst>
              <a:ext uri="{FF2B5EF4-FFF2-40B4-BE49-F238E27FC236}">
                <a16:creationId xmlns:a16="http://schemas.microsoft.com/office/drawing/2014/main" id="{D0F42327-FC45-B51F-791C-CEB1EB53C429}"/>
              </a:ext>
            </a:extLst>
          </p:cNvPr>
          <p:cNvCxnSpPr>
            <a:cxnSpLocks noChangeShapeType="1"/>
          </p:cNvCxnSpPr>
          <p:nvPr/>
        </p:nvCxnSpPr>
        <p:spPr bwMode="auto">
          <a:xfrm>
            <a:off x="10163175" y="5856288"/>
            <a:ext cx="0" cy="708025"/>
          </a:xfrm>
          <a:prstGeom prst="straightConnector1">
            <a:avLst/>
          </a:prstGeom>
          <a:noFill/>
          <a:ln w="19050">
            <a:solidFill>
              <a:srgbClr val="BFBFBF"/>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6" name="Google Shape;38;p15">
            <a:extLst>
              <a:ext uri="{FF2B5EF4-FFF2-40B4-BE49-F238E27FC236}">
                <a16:creationId xmlns:a16="http://schemas.microsoft.com/office/drawing/2014/main" id="{2DE1814E-48DD-8FA0-B1E1-56B75A38A741}"/>
              </a:ext>
            </a:extLst>
          </p:cNvPr>
          <p:cNvCxnSpPr>
            <a:cxnSpLocks noChangeShapeType="1"/>
          </p:cNvCxnSpPr>
          <p:nvPr/>
        </p:nvCxnSpPr>
        <p:spPr bwMode="auto">
          <a:xfrm>
            <a:off x="514350" y="1268413"/>
            <a:ext cx="1519238" cy="0"/>
          </a:xfrm>
          <a:prstGeom prst="straightConnector1">
            <a:avLst/>
          </a:prstGeom>
          <a:noFill/>
          <a:ln w="53975">
            <a:solidFill>
              <a:srgbClr val="772583"/>
            </a:solidFill>
            <a:miter lim="800000"/>
            <a:headEnd type="none" w="sm" len="sm"/>
            <a:tailEnd type="none" w="sm" len="sm"/>
          </a:ln>
          <a:extLst>
            <a:ext uri="{909E8E84-426E-40DD-AFC4-6F175D3DCCD1}">
              <a14:hiddenFill xmlns:a14="http://schemas.microsoft.com/office/drawing/2010/main">
                <a:noFill/>
              </a14:hiddenFill>
            </a:ext>
          </a:extLst>
        </p:spPr>
      </p:cxnSp>
      <p:pic>
        <p:nvPicPr>
          <p:cNvPr id="7" name="Picture 10">
            <a:extLst>
              <a:ext uri="{FF2B5EF4-FFF2-40B4-BE49-F238E27FC236}">
                <a16:creationId xmlns:a16="http://schemas.microsoft.com/office/drawing/2014/main" id="{91AA1D71-9E67-69E2-1814-8EB0E5771E0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80025" y="5741988"/>
            <a:ext cx="21621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Google Shape;35;p15"/>
          <p:cNvSpPr txBox="1">
            <a:spLocks noGrp="1"/>
          </p:cNvSpPr>
          <p:nvPr>
            <p:ph type="title"/>
          </p:nvPr>
        </p:nvSpPr>
        <p:spPr>
          <a:xfrm>
            <a:off x="391886" y="188853"/>
            <a:ext cx="10961914" cy="887877"/>
          </a:xfrm>
          <a:prstGeom prst="rect">
            <a:avLst/>
          </a:prstGeom>
          <a:noFill/>
          <a:ln>
            <a:noFill/>
          </a:ln>
        </p:spPr>
        <p:txBody>
          <a:bodyPr spcFirstLastPara="1" anchor="b">
            <a:normAutofit/>
          </a:bodyPr>
          <a:lstStyle>
            <a:lvl1pPr lvl="0" algn="l">
              <a:lnSpc>
                <a:spcPct val="90000"/>
              </a:lnSpc>
              <a:spcBef>
                <a:spcPts val="0"/>
              </a:spcBef>
              <a:spcAft>
                <a:spcPts val="0"/>
              </a:spcAft>
              <a:buClr>
                <a:srgbClr val="00629B"/>
              </a:buClr>
              <a:buSzPts val="3200"/>
              <a:buFont typeface="Open Sans"/>
              <a:buNone/>
              <a:defRPr sz="3200" b="1">
                <a:solidFill>
                  <a:srgbClr val="00629B"/>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5"/>
          <p:cNvSpPr txBox="1">
            <a:spLocks noGrp="1"/>
          </p:cNvSpPr>
          <p:nvPr>
            <p:ph type="body" idx="1"/>
          </p:nvPr>
        </p:nvSpPr>
        <p:spPr>
          <a:xfrm>
            <a:off x="391886" y="1479017"/>
            <a:ext cx="11408228" cy="4110660"/>
          </a:xfrm>
          <a:prstGeom prst="rect">
            <a:avLst/>
          </a:prstGeom>
          <a:noFill/>
          <a:ln>
            <a:noFill/>
          </a:ln>
        </p:spPr>
        <p:txBody>
          <a:bodyPr spcFirstLastPara="1">
            <a:normAutofit/>
          </a:bodyPr>
          <a:lstStyle>
            <a:lvl1pPr marL="457200" lvl="0" indent="-228600" algn="l">
              <a:lnSpc>
                <a:spcPct val="90000"/>
              </a:lnSpc>
              <a:spcBef>
                <a:spcPts val="1000"/>
              </a:spcBef>
              <a:spcAft>
                <a:spcPts val="0"/>
              </a:spcAft>
              <a:buClr>
                <a:srgbClr val="3A3838"/>
              </a:buClr>
              <a:buSzPts val="2000"/>
              <a:buNone/>
              <a:defRPr sz="2000">
                <a:solidFill>
                  <a:srgbClr val="3A3838"/>
                </a:solidFill>
              </a:defRPr>
            </a:lvl1pPr>
            <a:lvl2pPr marL="914400" lvl="1" indent="-342900" algn="l">
              <a:lnSpc>
                <a:spcPct val="90000"/>
              </a:lnSpc>
              <a:spcBef>
                <a:spcPts val="500"/>
              </a:spcBef>
              <a:spcAft>
                <a:spcPts val="0"/>
              </a:spcAft>
              <a:buClr>
                <a:srgbClr val="3A3838"/>
              </a:buClr>
              <a:buSzPts val="1800"/>
              <a:buChar char="•"/>
              <a:defRPr/>
            </a:lvl2pPr>
            <a:lvl3pPr marL="1371600" lvl="2" indent="-228600" algn="l">
              <a:lnSpc>
                <a:spcPct val="90000"/>
              </a:lnSpc>
              <a:spcBef>
                <a:spcPts val="500"/>
              </a:spcBef>
              <a:spcAft>
                <a:spcPts val="0"/>
              </a:spcAft>
              <a:buClr>
                <a:srgbClr val="3A3838"/>
              </a:buClr>
              <a:buSzPts val="2000"/>
              <a:buNone/>
              <a:defRPr sz="2000">
                <a:solidFill>
                  <a:srgbClr val="3A3838"/>
                </a:solidFill>
              </a:defRPr>
            </a:lvl3pPr>
            <a:lvl4pPr marL="1828800" lvl="3" indent="-228600" algn="l">
              <a:lnSpc>
                <a:spcPct val="90000"/>
              </a:lnSpc>
              <a:spcBef>
                <a:spcPts val="500"/>
              </a:spcBef>
              <a:spcAft>
                <a:spcPts val="0"/>
              </a:spcAft>
              <a:buClr>
                <a:srgbClr val="3A3838"/>
              </a:buClr>
              <a:buSzPts val="2000"/>
              <a:buNone/>
              <a:defRPr sz="2000">
                <a:solidFill>
                  <a:srgbClr val="3A3838"/>
                </a:solidFill>
              </a:defRPr>
            </a:lvl4pPr>
            <a:lvl5pPr marL="2286000" lvl="4" indent="-228600" algn="l">
              <a:lnSpc>
                <a:spcPct val="90000"/>
              </a:lnSpc>
              <a:spcBef>
                <a:spcPts val="500"/>
              </a:spcBef>
              <a:spcAft>
                <a:spcPts val="0"/>
              </a:spcAft>
              <a:buClr>
                <a:srgbClr val="3A3838"/>
              </a:buClr>
              <a:buSzPts val="2000"/>
              <a:buNone/>
              <a:defRPr sz="2000">
                <a:solidFill>
                  <a:srgbClr val="3A383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 name="Google Shape;37;p15">
            <a:extLst>
              <a:ext uri="{FF2B5EF4-FFF2-40B4-BE49-F238E27FC236}">
                <a16:creationId xmlns:a16="http://schemas.microsoft.com/office/drawing/2014/main" id="{CE5ECDA2-8B9C-60DA-33FD-347B1852877E}"/>
              </a:ext>
            </a:extLst>
          </p:cNvPr>
          <p:cNvSpPr txBox="1">
            <a:spLocks noGrp="1" noChangeArrowheads="1"/>
          </p:cNvSpPr>
          <p:nvPr>
            <p:ph type="sldNum" idx="10"/>
          </p:nvPr>
        </p:nvSpPr>
        <p:spPr>
          <a:xfrm>
            <a:off x="9448800" y="6492875"/>
            <a:ext cx="2743200" cy="365125"/>
          </a:xfrm>
        </p:spPr>
        <p:txBody>
          <a:bodyPr/>
          <a:lstStyle>
            <a:lvl1pPr>
              <a:defRPr/>
            </a:lvl1pPr>
          </a:lstStyle>
          <a:p>
            <a:pPr>
              <a:defRPr/>
            </a:pPr>
            <a:fld id="{986C97B4-05A1-7840-83F9-68F7B4062C8E}" type="slidenum">
              <a:rPr lang="en-US" altLang="en-US"/>
              <a:pPr>
                <a:defRPr/>
              </a:pPr>
              <a:t>‹#›</a:t>
            </a:fld>
            <a:endParaRPr lang="en-US" altLang="en-US"/>
          </a:p>
        </p:txBody>
      </p:sp>
    </p:spTree>
    <p:extLst>
      <p:ext uri="{BB962C8B-B14F-4D97-AF65-F5344CB8AC3E}">
        <p14:creationId xmlns:p14="http://schemas.microsoft.com/office/powerpoint/2010/main" val="4254877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9"/>
        <p:cNvGrpSpPr/>
        <p:nvPr/>
      </p:nvGrpSpPr>
      <p:grpSpPr>
        <a:xfrm>
          <a:off x="0" y="0"/>
          <a:ext cx="0" cy="0"/>
          <a:chOff x="0" y="0"/>
          <a:chExt cx="0" cy="0"/>
        </a:xfrm>
      </p:grpSpPr>
      <p:pic>
        <p:nvPicPr>
          <p:cNvPr id="2" name="Google Shape;40;p16" descr="Shape&#10;&#10;Description automatically generated with low confidence">
            <a:extLst>
              <a:ext uri="{FF2B5EF4-FFF2-40B4-BE49-F238E27FC236}">
                <a16:creationId xmlns:a16="http://schemas.microsoft.com/office/drawing/2014/main" id="{3BA0C544-45EB-6F91-957E-4CFCCDAC83E4}"/>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oogle Shape;42;p16" descr="Logo, icon&#10;&#10;Description automatically generated">
            <a:extLst>
              <a:ext uri="{FF2B5EF4-FFF2-40B4-BE49-F238E27FC236}">
                <a16:creationId xmlns:a16="http://schemas.microsoft.com/office/drawing/2014/main" id="{4BB06EBA-F8AF-5CD7-4C43-E011DF9553B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365125"/>
            <a:ext cx="15271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oogle Shape;44;p16" descr="Logo&#10;&#10;Description automatically generated">
            <a:extLst>
              <a:ext uri="{FF2B5EF4-FFF2-40B4-BE49-F238E27FC236}">
                <a16:creationId xmlns:a16="http://schemas.microsoft.com/office/drawing/2014/main" id="{1E82E696-FDDC-EA89-51C0-8898AE5A4259}"/>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5725" y="1700213"/>
            <a:ext cx="4968875"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oogle Shape;45;p16">
            <a:extLst>
              <a:ext uri="{FF2B5EF4-FFF2-40B4-BE49-F238E27FC236}">
                <a16:creationId xmlns:a16="http://schemas.microsoft.com/office/drawing/2014/main" id="{3DD32DE0-B702-1B72-8DB4-0C6FE7EEF44F}"/>
              </a:ext>
            </a:extLst>
          </p:cNvPr>
          <p:cNvCxnSpPr>
            <a:cxnSpLocks noChangeShapeType="1"/>
          </p:cNvCxnSpPr>
          <p:nvPr/>
        </p:nvCxnSpPr>
        <p:spPr bwMode="auto">
          <a:xfrm>
            <a:off x="5094288" y="3987800"/>
            <a:ext cx="2003425" cy="0"/>
          </a:xfrm>
          <a:prstGeom prst="straightConnector1">
            <a:avLst/>
          </a:prstGeom>
          <a:noFill/>
          <a:ln w="38100">
            <a:solidFill>
              <a:srgbClr val="772583"/>
            </a:solidFill>
            <a:miter lim="800000"/>
            <a:headEnd type="none" w="sm" len="sm"/>
            <a:tailEnd type="none" w="sm" len="sm"/>
          </a:ln>
          <a:extLst>
            <a:ext uri="{909E8E84-426E-40DD-AFC4-6F175D3DCCD1}">
              <a14:hiddenFill xmlns:a14="http://schemas.microsoft.com/office/drawing/2010/main">
                <a:noFill/>
              </a14:hiddenFill>
            </a:ext>
          </a:extLst>
        </p:spPr>
      </p:cxnSp>
      <p:sp>
        <p:nvSpPr>
          <p:cNvPr id="43" name="Google Shape;43;p16"/>
          <p:cNvSpPr txBox="1">
            <a:spLocks noGrp="1"/>
          </p:cNvSpPr>
          <p:nvPr>
            <p:ph type="subTitle" idx="1"/>
          </p:nvPr>
        </p:nvSpPr>
        <p:spPr>
          <a:xfrm>
            <a:off x="1524000" y="4191535"/>
            <a:ext cx="9144000" cy="621619"/>
          </a:xfrm>
          <a:prstGeom prst="rect">
            <a:avLst/>
          </a:prstGeom>
          <a:noFill/>
          <a:ln>
            <a:noFill/>
          </a:ln>
        </p:spPr>
        <p:txBody>
          <a:bodyPr spcFirstLastPara="1">
            <a:normAutofit/>
          </a:bodyPr>
          <a:lstStyle>
            <a:lvl1pPr lvl="0" algn="ctr">
              <a:lnSpc>
                <a:spcPct val="90000"/>
              </a:lnSpc>
              <a:spcBef>
                <a:spcPts val="1000"/>
              </a:spcBef>
              <a:spcAft>
                <a:spcPts val="0"/>
              </a:spcAft>
              <a:buClr>
                <a:srgbClr val="00629B"/>
              </a:buClr>
              <a:buSzPts val="1800"/>
              <a:buNone/>
              <a:defRPr sz="1800" b="1">
                <a:solidFill>
                  <a:srgbClr val="00629B"/>
                </a:solidFill>
                <a:latin typeface="Open Sans"/>
                <a:ea typeface="Open Sans"/>
                <a:cs typeface="Open Sans"/>
                <a:sym typeface="Open Sans"/>
              </a:defRPr>
            </a:lvl1pPr>
            <a:lvl2pPr lvl="1" algn="ctr">
              <a:lnSpc>
                <a:spcPct val="90000"/>
              </a:lnSpc>
              <a:spcBef>
                <a:spcPts val="500"/>
              </a:spcBef>
              <a:spcAft>
                <a:spcPts val="0"/>
              </a:spcAft>
              <a:buClr>
                <a:srgbClr val="3A3838"/>
              </a:buClr>
              <a:buSzPts val="2000"/>
              <a:buNone/>
              <a:defRPr sz="2000"/>
            </a:lvl2pPr>
            <a:lvl3pPr lvl="2" algn="ctr">
              <a:lnSpc>
                <a:spcPct val="90000"/>
              </a:lnSpc>
              <a:spcBef>
                <a:spcPts val="500"/>
              </a:spcBef>
              <a:spcAft>
                <a:spcPts val="0"/>
              </a:spcAft>
              <a:buClr>
                <a:srgbClr val="3A3838"/>
              </a:buClr>
              <a:buSzPts val="1800"/>
              <a:buNone/>
              <a:defRPr sz="1800"/>
            </a:lvl3pPr>
            <a:lvl4pPr lvl="3" algn="ctr">
              <a:lnSpc>
                <a:spcPct val="90000"/>
              </a:lnSpc>
              <a:spcBef>
                <a:spcPts val="500"/>
              </a:spcBef>
              <a:spcAft>
                <a:spcPts val="0"/>
              </a:spcAft>
              <a:buClr>
                <a:srgbClr val="3A3838"/>
              </a:buClr>
              <a:buSzPts val="1600"/>
              <a:buNone/>
              <a:defRPr sz="1600"/>
            </a:lvl4pPr>
            <a:lvl5pPr lvl="4" algn="ctr">
              <a:lnSpc>
                <a:spcPct val="90000"/>
              </a:lnSpc>
              <a:spcBef>
                <a:spcPts val="500"/>
              </a:spcBef>
              <a:spcAft>
                <a:spcPts val="0"/>
              </a:spcAft>
              <a:buClr>
                <a:srgbClr val="3A383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 name="Google Shape;41;p16">
            <a:extLst>
              <a:ext uri="{FF2B5EF4-FFF2-40B4-BE49-F238E27FC236}">
                <a16:creationId xmlns:a16="http://schemas.microsoft.com/office/drawing/2014/main" id="{0D919BE8-D20F-9C0F-CEB9-93BD00DE1E0B}"/>
              </a:ext>
            </a:extLst>
          </p:cNvPr>
          <p:cNvSpPr txBox="1">
            <a:spLocks noGrp="1" noChangeArrowheads="1"/>
          </p:cNvSpPr>
          <p:nvPr>
            <p:ph type="sldNum" idx="10"/>
          </p:nvPr>
        </p:nvSpPr>
        <p:spPr>
          <a:xfrm>
            <a:off x="9296400" y="6302375"/>
            <a:ext cx="2743200" cy="365125"/>
          </a:xfrm>
        </p:spPr>
        <p:txBody>
          <a:bodyPr/>
          <a:lstStyle>
            <a:lvl1pPr>
              <a:defRPr/>
            </a:lvl1pPr>
          </a:lstStyle>
          <a:p>
            <a:pPr>
              <a:defRPr/>
            </a:pPr>
            <a:fld id="{E0D0FB3F-F460-2B49-B418-B532E839DB80}" type="slidenum">
              <a:rPr lang="en-US" altLang="en-US"/>
              <a:pPr>
                <a:defRPr/>
              </a:pPr>
              <a:t>‹#›</a:t>
            </a:fld>
            <a:endParaRPr lang="en-US" altLang="en-US"/>
          </a:p>
        </p:txBody>
      </p:sp>
    </p:spTree>
    <p:extLst>
      <p:ext uri="{BB962C8B-B14F-4D97-AF65-F5344CB8AC3E}">
        <p14:creationId xmlns:p14="http://schemas.microsoft.com/office/powerpoint/2010/main" val="3963714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6"/>
        <p:cNvGrpSpPr/>
        <p:nvPr/>
      </p:nvGrpSpPr>
      <p:grpSpPr>
        <a:xfrm>
          <a:off x="0" y="0"/>
          <a:ext cx="0" cy="0"/>
          <a:chOff x="0" y="0"/>
          <a:chExt cx="0" cy="0"/>
        </a:xfrm>
      </p:grpSpPr>
      <p:sp>
        <p:nvSpPr>
          <p:cNvPr id="2" name="Google Shape;47;p17">
            <a:extLst>
              <a:ext uri="{FF2B5EF4-FFF2-40B4-BE49-F238E27FC236}">
                <a16:creationId xmlns:a16="http://schemas.microsoft.com/office/drawing/2014/main" id="{30215A02-9799-C4D5-5193-E7F1A7F55FA8}"/>
              </a:ext>
            </a:extLst>
          </p:cNvPr>
          <p:cNvSpPr/>
          <p:nvPr/>
        </p:nvSpPr>
        <p:spPr>
          <a:xfrm>
            <a:off x="2603863" y="5617029"/>
            <a:ext cx="9588137" cy="1240971"/>
          </a:xfrm>
          <a:prstGeom prst="rect">
            <a:avLst/>
          </a:prstGeom>
          <a:gradFill>
            <a:gsLst>
              <a:gs pos="0">
                <a:srgbClr val="FFFFFF">
                  <a:alpha val="0"/>
                </a:srgbClr>
              </a:gs>
              <a:gs pos="70000">
                <a:srgbClr val="FFFFFF">
                  <a:alpha val="24705"/>
                </a:srgbClr>
              </a:gs>
              <a:gs pos="100000">
                <a:srgbClr val="FFFFFF">
                  <a:alpha val="24705"/>
                </a:srgbClr>
              </a:gs>
            </a:gsLst>
            <a:lin ang="0" scaled="0"/>
          </a:gra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1800" kern="0">
              <a:solidFill>
                <a:schemeClr val="lt1"/>
              </a:solidFill>
              <a:latin typeface="Calibri"/>
              <a:ea typeface="Calibri"/>
              <a:cs typeface="Calibri"/>
              <a:sym typeface="Calibri"/>
            </a:endParaRPr>
          </a:p>
        </p:txBody>
      </p:sp>
      <p:pic>
        <p:nvPicPr>
          <p:cNvPr id="3" name="Google Shape;48;p17" descr="Logo, icon&#10;&#10;Description automatically generated">
            <a:extLst>
              <a:ext uri="{FF2B5EF4-FFF2-40B4-BE49-F238E27FC236}">
                <a16:creationId xmlns:a16="http://schemas.microsoft.com/office/drawing/2014/main" id="{3718F32D-AD7A-D6BC-EB74-4B2745E3957F}"/>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2425" y="5959475"/>
            <a:ext cx="128746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oogle Shape;49;p17" descr="Logo&#10;&#10;Description automatically generated">
            <a:extLst>
              <a:ext uri="{FF2B5EF4-FFF2-40B4-BE49-F238E27FC236}">
                <a16:creationId xmlns:a16="http://schemas.microsoft.com/office/drawing/2014/main" id="{4C4C4E0D-D182-72C5-40BD-B5960973E52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711825"/>
            <a:ext cx="21478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oogle Shape;50;p17">
            <a:extLst>
              <a:ext uri="{FF2B5EF4-FFF2-40B4-BE49-F238E27FC236}">
                <a16:creationId xmlns:a16="http://schemas.microsoft.com/office/drawing/2014/main" id="{50EDB682-9935-BAA7-254E-D552483DC1AF}"/>
              </a:ext>
            </a:extLst>
          </p:cNvPr>
          <p:cNvCxnSpPr>
            <a:cxnSpLocks noChangeShapeType="1"/>
          </p:cNvCxnSpPr>
          <p:nvPr/>
        </p:nvCxnSpPr>
        <p:spPr bwMode="auto">
          <a:xfrm>
            <a:off x="10163175" y="5856288"/>
            <a:ext cx="0" cy="708025"/>
          </a:xfrm>
          <a:prstGeom prst="straightConnector1">
            <a:avLst/>
          </a:prstGeom>
          <a:noFill/>
          <a:ln w="19050">
            <a:solidFill>
              <a:srgbClr val="BFBFBF"/>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6" name="Google Shape;53;p17">
            <a:extLst>
              <a:ext uri="{FF2B5EF4-FFF2-40B4-BE49-F238E27FC236}">
                <a16:creationId xmlns:a16="http://schemas.microsoft.com/office/drawing/2014/main" id="{2153FCC0-36DE-4C7D-520A-0FCAF2704243}"/>
              </a:ext>
            </a:extLst>
          </p:cNvPr>
          <p:cNvCxnSpPr>
            <a:cxnSpLocks noChangeShapeType="1"/>
          </p:cNvCxnSpPr>
          <p:nvPr/>
        </p:nvCxnSpPr>
        <p:spPr bwMode="auto">
          <a:xfrm>
            <a:off x="514350" y="1268413"/>
            <a:ext cx="1519238" cy="0"/>
          </a:xfrm>
          <a:prstGeom prst="straightConnector1">
            <a:avLst/>
          </a:prstGeom>
          <a:noFill/>
          <a:ln w="53975">
            <a:solidFill>
              <a:srgbClr val="772583"/>
            </a:solidFill>
            <a:miter lim="800000"/>
            <a:headEnd type="none" w="sm" len="sm"/>
            <a:tailEnd type="none" w="sm" len="sm"/>
          </a:ln>
          <a:extLst>
            <a:ext uri="{909E8E84-426E-40DD-AFC4-6F175D3DCCD1}">
              <a14:hiddenFill xmlns:a14="http://schemas.microsoft.com/office/drawing/2010/main">
                <a:noFill/>
              </a14:hiddenFill>
            </a:ext>
          </a:extLst>
        </p:spPr>
      </p:cxnSp>
      <p:pic>
        <p:nvPicPr>
          <p:cNvPr id="7" name="Google Shape;54;p17" descr="Shape, circle&#10;&#10;Description automatically generated">
            <a:extLst>
              <a:ext uri="{FF2B5EF4-FFF2-40B4-BE49-F238E27FC236}">
                <a16:creationId xmlns:a16="http://schemas.microsoft.com/office/drawing/2014/main" id="{C5578CD3-72DF-D3B8-2904-003336C74E8C}"/>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2650" y="950913"/>
            <a:ext cx="41275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a:extLst>
              <a:ext uri="{FF2B5EF4-FFF2-40B4-BE49-F238E27FC236}">
                <a16:creationId xmlns:a16="http://schemas.microsoft.com/office/drawing/2014/main" id="{C02B934D-C89F-2F1A-ED5D-91492AB3E57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80025" y="5741988"/>
            <a:ext cx="21621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Google Shape;51;p17"/>
          <p:cNvSpPr txBox="1">
            <a:spLocks noGrp="1"/>
          </p:cNvSpPr>
          <p:nvPr>
            <p:ph type="title"/>
          </p:nvPr>
        </p:nvSpPr>
        <p:spPr>
          <a:xfrm>
            <a:off x="391886" y="188853"/>
            <a:ext cx="10961914" cy="887877"/>
          </a:xfrm>
          <a:prstGeom prst="rect">
            <a:avLst/>
          </a:prstGeom>
          <a:noFill/>
          <a:ln>
            <a:noFill/>
          </a:ln>
        </p:spPr>
        <p:txBody>
          <a:bodyPr spcFirstLastPara="1" anchor="b">
            <a:normAutofit/>
          </a:bodyPr>
          <a:lstStyle>
            <a:lvl1pPr lvl="0" algn="l">
              <a:lnSpc>
                <a:spcPct val="90000"/>
              </a:lnSpc>
              <a:spcBef>
                <a:spcPts val="0"/>
              </a:spcBef>
              <a:spcAft>
                <a:spcPts val="0"/>
              </a:spcAft>
              <a:buClr>
                <a:srgbClr val="00629B"/>
              </a:buClr>
              <a:buSzPts val="3200"/>
              <a:buFont typeface="Open Sans"/>
              <a:buNone/>
              <a:defRPr sz="3200" b="1">
                <a:solidFill>
                  <a:srgbClr val="00629B"/>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7"/>
          <p:cNvSpPr txBox="1">
            <a:spLocks noGrp="1"/>
          </p:cNvSpPr>
          <p:nvPr>
            <p:ph type="body" idx="1"/>
          </p:nvPr>
        </p:nvSpPr>
        <p:spPr>
          <a:xfrm>
            <a:off x="391886" y="1479017"/>
            <a:ext cx="6840764" cy="4138011"/>
          </a:xfrm>
          <a:prstGeom prst="rect">
            <a:avLst/>
          </a:prstGeom>
          <a:noFill/>
          <a:ln>
            <a:noFill/>
          </a:ln>
        </p:spPr>
        <p:txBody>
          <a:bodyPr spcFirstLastPara="1">
            <a:normAutofit/>
          </a:bodyPr>
          <a:lstStyle>
            <a:lvl1pPr marL="457200" lvl="0" indent="-228600" algn="l">
              <a:lnSpc>
                <a:spcPct val="90000"/>
              </a:lnSpc>
              <a:spcBef>
                <a:spcPts val="1000"/>
              </a:spcBef>
              <a:spcAft>
                <a:spcPts val="0"/>
              </a:spcAft>
              <a:buClr>
                <a:srgbClr val="3A3838"/>
              </a:buClr>
              <a:buSzPts val="2000"/>
              <a:buNone/>
              <a:defRPr sz="2000">
                <a:solidFill>
                  <a:srgbClr val="3A3838"/>
                </a:solidFill>
              </a:defRPr>
            </a:lvl1pPr>
            <a:lvl2pPr marL="914400" lvl="1" indent="-342900" algn="l">
              <a:lnSpc>
                <a:spcPct val="90000"/>
              </a:lnSpc>
              <a:spcBef>
                <a:spcPts val="500"/>
              </a:spcBef>
              <a:spcAft>
                <a:spcPts val="0"/>
              </a:spcAft>
              <a:buClr>
                <a:srgbClr val="3A3838"/>
              </a:buClr>
              <a:buSzPts val="1800"/>
              <a:buChar char="•"/>
              <a:defRPr/>
            </a:lvl2pPr>
            <a:lvl3pPr marL="1371600" lvl="2" indent="-228600" algn="l">
              <a:lnSpc>
                <a:spcPct val="90000"/>
              </a:lnSpc>
              <a:spcBef>
                <a:spcPts val="500"/>
              </a:spcBef>
              <a:spcAft>
                <a:spcPts val="0"/>
              </a:spcAft>
              <a:buClr>
                <a:srgbClr val="3A3838"/>
              </a:buClr>
              <a:buSzPts val="2000"/>
              <a:buNone/>
              <a:defRPr sz="2000">
                <a:solidFill>
                  <a:srgbClr val="3A3838"/>
                </a:solidFill>
              </a:defRPr>
            </a:lvl3pPr>
            <a:lvl4pPr marL="1828800" lvl="3" indent="-228600" algn="l">
              <a:lnSpc>
                <a:spcPct val="90000"/>
              </a:lnSpc>
              <a:spcBef>
                <a:spcPts val="500"/>
              </a:spcBef>
              <a:spcAft>
                <a:spcPts val="0"/>
              </a:spcAft>
              <a:buClr>
                <a:srgbClr val="3A3838"/>
              </a:buClr>
              <a:buSzPts val="2000"/>
              <a:buNone/>
              <a:defRPr sz="2000">
                <a:solidFill>
                  <a:srgbClr val="3A3838"/>
                </a:solidFill>
              </a:defRPr>
            </a:lvl4pPr>
            <a:lvl5pPr marL="2286000" lvl="4" indent="-228600" algn="l">
              <a:lnSpc>
                <a:spcPct val="90000"/>
              </a:lnSpc>
              <a:spcBef>
                <a:spcPts val="500"/>
              </a:spcBef>
              <a:spcAft>
                <a:spcPts val="0"/>
              </a:spcAft>
              <a:buClr>
                <a:srgbClr val="3A3838"/>
              </a:buClr>
              <a:buSzPts val="2000"/>
              <a:buNone/>
              <a:defRPr sz="2000">
                <a:solidFill>
                  <a:srgbClr val="3A383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7"/>
          <p:cNvSpPr>
            <a:spLocks noGrp="1"/>
          </p:cNvSpPr>
          <p:nvPr>
            <p:ph type="pic" idx="2"/>
          </p:nvPr>
        </p:nvSpPr>
        <p:spPr>
          <a:xfrm>
            <a:off x="7428654" y="1634067"/>
            <a:ext cx="3143794" cy="3132666"/>
          </a:xfrm>
          <a:prstGeom prst="ellipse">
            <a:avLst/>
          </a:prstGeom>
          <a:solidFill>
            <a:srgbClr val="F2F2F2"/>
          </a:solidFill>
          <a:ln>
            <a:noFill/>
          </a:ln>
        </p:spPr>
      </p:sp>
      <p:sp>
        <p:nvSpPr>
          <p:cNvPr id="9" name="Google Shape;56;p17">
            <a:extLst>
              <a:ext uri="{FF2B5EF4-FFF2-40B4-BE49-F238E27FC236}">
                <a16:creationId xmlns:a16="http://schemas.microsoft.com/office/drawing/2014/main" id="{DED499C0-0301-76C6-DB42-DFE9CE23DB48}"/>
              </a:ext>
            </a:extLst>
          </p:cNvPr>
          <p:cNvSpPr txBox="1">
            <a:spLocks noGrp="1" noChangeArrowheads="1"/>
          </p:cNvSpPr>
          <p:nvPr>
            <p:ph type="sldNum" idx="10"/>
          </p:nvPr>
        </p:nvSpPr>
        <p:spPr>
          <a:xfrm>
            <a:off x="9448800" y="6492875"/>
            <a:ext cx="2743200" cy="365125"/>
          </a:xfrm>
        </p:spPr>
        <p:txBody>
          <a:bodyPr/>
          <a:lstStyle>
            <a:lvl1pPr>
              <a:defRPr/>
            </a:lvl1pPr>
          </a:lstStyle>
          <a:p>
            <a:pPr>
              <a:defRPr/>
            </a:pPr>
            <a:fld id="{30C44883-AD0E-614D-A897-04319034B4B5}" type="slidenum">
              <a:rPr lang="en-US" altLang="en-US"/>
              <a:pPr>
                <a:defRPr/>
              </a:pPr>
              <a:t>‹#›</a:t>
            </a:fld>
            <a:endParaRPr lang="en-US" altLang="en-US"/>
          </a:p>
        </p:txBody>
      </p:sp>
    </p:spTree>
    <p:extLst>
      <p:ext uri="{BB962C8B-B14F-4D97-AF65-F5344CB8AC3E}">
        <p14:creationId xmlns:p14="http://schemas.microsoft.com/office/powerpoint/2010/main" val="369803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pic>
        <p:nvPicPr>
          <p:cNvPr id="2" name="Google Shape;58;p18" descr="Shape&#10;&#10;Description automatically generated with low confidence">
            <a:extLst>
              <a:ext uri="{FF2B5EF4-FFF2-40B4-BE49-F238E27FC236}">
                <a16:creationId xmlns:a16="http://schemas.microsoft.com/office/drawing/2014/main" id="{A5279290-79A0-7901-DD2C-D3F9D813B40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Google Shape;62;p18">
            <a:extLst>
              <a:ext uri="{FF2B5EF4-FFF2-40B4-BE49-F238E27FC236}">
                <a16:creationId xmlns:a16="http://schemas.microsoft.com/office/drawing/2014/main" id="{4D6AEC8D-FE10-69C9-D822-1D30ED9C643B}"/>
              </a:ext>
            </a:extLst>
          </p:cNvPr>
          <p:cNvCxnSpPr>
            <a:cxnSpLocks noChangeShapeType="1"/>
          </p:cNvCxnSpPr>
          <p:nvPr/>
        </p:nvCxnSpPr>
        <p:spPr bwMode="auto">
          <a:xfrm>
            <a:off x="4730750" y="3749675"/>
            <a:ext cx="1519238" cy="0"/>
          </a:xfrm>
          <a:prstGeom prst="straightConnector1">
            <a:avLst/>
          </a:prstGeom>
          <a:noFill/>
          <a:ln w="53975">
            <a:solidFill>
              <a:srgbClr val="772583"/>
            </a:solidFill>
            <a:miter lim="800000"/>
            <a:headEnd type="none" w="sm" len="sm"/>
            <a:tailEnd type="none" w="sm" len="sm"/>
          </a:ln>
          <a:extLst>
            <a:ext uri="{909E8E84-426E-40DD-AFC4-6F175D3DCCD1}">
              <a14:hiddenFill xmlns:a14="http://schemas.microsoft.com/office/drawing/2010/main">
                <a:noFill/>
              </a14:hiddenFill>
            </a:ext>
          </a:extLst>
        </p:spPr>
      </p:cxnSp>
      <p:sp>
        <p:nvSpPr>
          <p:cNvPr id="59" name="Google Shape;59;p18"/>
          <p:cNvSpPr txBox="1">
            <a:spLocks noGrp="1"/>
          </p:cNvSpPr>
          <p:nvPr>
            <p:ph type="title"/>
          </p:nvPr>
        </p:nvSpPr>
        <p:spPr>
          <a:xfrm>
            <a:off x="818605" y="1544275"/>
            <a:ext cx="9344297" cy="2078491"/>
          </a:xfrm>
          <a:prstGeom prst="rect">
            <a:avLst/>
          </a:prstGeom>
          <a:noFill/>
          <a:ln>
            <a:noFill/>
          </a:ln>
        </p:spPr>
        <p:txBody>
          <a:bodyPr spcFirstLastPara="1" anchor="b">
            <a:normAutofit/>
          </a:bodyPr>
          <a:lstStyle>
            <a:lvl1pPr lvl="0" algn="ctr">
              <a:lnSpc>
                <a:spcPct val="90000"/>
              </a:lnSpc>
              <a:spcBef>
                <a:spcPts val="0"/>
              </a:spcBef>
              <a:spcAft>
                <a:spcPts val="0"/>
              </a:spcAft>
              <a:buClr>
                <a:srgbClr val="00629B"/>
              </a:buClr>
              <a:buSzPts val="4000"/>
              <a:buFont typeface="Open San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818605" y="3918903"/>
            <a:ext cx="9344297" cy="1500187"/>
          </a:xfrm>
          <a:prstGeom prst="rect">
            <a:avLst/>
          </a:prstGeom>
          <a:noFill/>
          <a:ln>
            <a:noFill/>
          </a:ln>
        </p:spPr>
        <p:txBody>
          <a:bodyPr spcFirstLastPara="1">
            <a:normAutofit/>
          </a:bodyPr>
          <a:lstStyle>
            <a:lvl1pPr marL="457200" lvl="0" indent="-228600" algn="ctr">
              <a:lnSpc>
                <a:spcPct val="90000"/>
              </a:lnSpc>
              <a:spcBef>
                <a:spcPts val="1000"/>
              </a:spcBef>
              <a:spcAft>
                <a:spcPts val="0"/>
              </a:spcAft>
              <a:buClr>
                <a:srgbClr val="3A3838"/>
              </a:buClr>
              <a:buSzPts val="1800"/>
              <a:buNone/>
              <a:defRPr sz="1800">
                <a:solidFill>
                  <a:srgbClr val="3A383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 name="Google Shape;61;p18">
            <a:extLst>
              <a:ext uri="{FF2B5EF4-FFF2-40B4-BE49-F238E27FC236}">
                <a16:creationId xmlns:a16="http://schemas.microsoft.com/office/drawing/2014/main" id="{3F6B9122-2EE8-6C94-AA00-1A1B238BBF80}"/>
              </a:ext>
            </a:extLst>
          </p:cNvPr>
          <p:cNvSpPr txBox="1">
            <a:spLocks noGrp="1" noChangeArrowheads="1"/>
          </p:cNvSpPr>
          <p:nvPr>
            <p:ph type="sldNum" idx="10"/>
          </p:nvPr>
        </p:nvSpPr>
        <p:spPr>
          <a:xfrm>
            <a:off x="9448800" y="6492875"/>
            <a:ext cx="2743200" cy="365125"/>
          </a:xfrm>
        </p:spPr>
        <p:txBody>
          <a:bodyPr/>
          <a:lstStyle>
            <a:lvl1pPr>
              <a:defRPr/>
            </a:lvl1pPr>
          </a:lstStyle>
          <a:p>
            <a:pPr>
              <a:defRPr/>
            </a:pPr>
            <a:fld id="{0F761600-7B15-2F48-A93E-EFB7694CB37C}" type="slidenum">
              <a:rPr lang="en-US" altLang="en-US"/>
              <a:pPr>
                <a:defRPr/>
              </a:pPr>
              <a:t>‹#›</a:t>
            </a:fld>
            <a:endParaRPr lang="en-US" altLang="en-US"/>
          </a:p>
        </p:txBody>
      </p:sp>
    </p:spTree>
    <p:extLst>
      <p:ext uri="{BB962C8B-B14F-4D97-AF65-F5344CB8AC3E}">
        <p14:creationId xmlns:p14="http://schemas.microsoft.com/office/powerpoint/2010/main" val="1425168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3"/>
        <p:cNvGrpSpPr/>
        <p:nvPr/>
      </p:nvGrpSpPr>
      <p:grpSpPr>
        <a:xfrm>
          <a:off x="0" y="0"/>
          <a:ext cx="0" cy="0"/>
          <a:chOff x="0" y="0"/>
          <a:chExt cx="0" cy="0"/>
        </a:xfrm>
      </p:grpSpPr>
      <p:sp>
        <p:nvSpPr>
          <p:cNvPr id="2" name="Google Shape;67;p19">
            <a:extLst>
              <a:ext uri="{FF2B5EF4-FFF2-40B4-BE49-F238E27FC236}">
                <a16:creationId xmlns:a16="http://schemas.microsoft.com/office/drawing/2014/main" id="{10148907-223E-9405-6355-64C4D79DE541}"/>
              </a:ext>
            </a:extLst>
          </p:cNvPr>
          <p:cNvSpPr/>
          <p:nvPr/>
        </p:nvSpPr>
        <p:spPr>
          <a:xfrm>
            <a:off x="2603863" y="5617029"/>
            <a:ext cx="9588137" cy="1240971"/>
          </a:xfrm>
          <a:prstGeom prst="rect">
            <a:avLst/>
          </a:prstGeom>
          <a:gradFill>
            <a:gsLst>
              <a:gs pos="0">
                <a:srgbClr val="FFFFFF">
                  <a:alpha val="0"/>
                </a:srgbClr>
              </a:gs>
              <a:gs pos="70000">
                <a:srgbClr val="FFFFFF">
                  <a:alpha val="24705"/>
                </a:srgbClr>
              </a:gs>
              <a:gs pos="100000">
                <a:srgbClr val="FFFFFF">
                  <a:alpha val="24705"/>
                </a:srgbClr>
              </a:gs>
            </a:gsLst>
            <a:lin ang="0" scaled="0"/>
          </a:gra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1800" kern="0">
              <a:solidFill>
                <a:schemeClr val="lt1"/>
              </a:solidFill>
              <a:latin typeface="Calibri"/>
              <a:ea typeface="Calibri"/>
              <a:cs typeface="Calibri"/>
              <a:sym typeface="Calibri"/>
            </a:endParaRPr>
          </a:p>
        </p:txBody>
      </p:sp>
      <p:pic>
        <p:nvPicPr>
          <p:cNvPr id="3" name="Google Shape;68;p19" descr="Logo, icon&#10;&#10;Description automatically generated">
            <a:extLst>
              <a:ext uri="{FF2B5EF4-FFF2-40B4-BE49-F238E27FC236}">
                <a16:creationId xmlns:a16="http://schemas.microsoft.com/office/drawing/2014/main" id="{A224F25E-6BBB-B607-AC4A-C8E7C55BB5F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2425" y="5959475"/>
            <a:ext cx="128746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oogle Shape;69;p19" descr="Logo&#10;&#10;Description automatically generated">
            <a:extLst>
              <a:ext uri="{FF2B5EF4-FFF2-40B4-BE49-F238E27FC236}">
                <a16:creationId xmlns:a16="http://schemas.microsoft.com/office/drawing/2014/main" id="{53DD6120-57D6-0C4A-D8B9-1CFE9504B26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711825"/>
            <a:ext cx="21478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oogle Shape;70;p19">
            <a:extLst>
              <a:ext uri="{FF2B5EF4-FFF2-40B4-BE49-F238E27FC236}">
                <a16:creationId xmlns:a16="http://schemas.microsoft.com/office/drawing/2014/main" id="{5540C131-A138-08B1-2562-070A921ED1C7}"/>
              </a:ext>
            </a:extLst>
          </p:cNvPr>
          <p:cNvCxnSpPr>
            <a:cxnSpLocks noChangeShapeType="1"/>
          </p:cNvCxnSpPr>
          <p:nvPr/>
        </p:nvCxnSpPr>
        <p:spPr bwMode="auto">
          <a:xfrm>
            <a:off x="10163175" y="5856288"/>
            <a:ext cx="0" cy="708025"/>
          </a:xfrm>
          <a:prstGeom prst="straightConnector1">
            <a:avLst/>
          </a:prstGeom>
          <a:noFill/>
          <a:ln w="19050">
            <a:solidFill>
              <a:srgbClr val="BFBFBF"/>
            </a:solidFill>
            <a:miter lim="800000"/>
            <a:headEnd type="none" w="sm" len="sm"/>
            <a:tailEnd type="none" w="sm" len="sm"/>
          </a:ln>
          <a:extLst>
            <a:ext uri="{909E8E84-426E-40DD-AFC4-6F175D3DCCD1}">
              <a14:hiddenFill xmlns:a14="http://schemas.microsoft.com/office/drawing/2010/main">
                <a:noFill/>
              </a14:hiddenFill>
            </a:ext>
          </a:extLst>
        </p:spPr>
      </p:cxnSp>
      <p:pic>
        <p:nvPicPr>
          <p:cNvPr id="6" name="Picture 9">
            <a:extLst>
              <a:ext uri="{FF2B5EF4-FFF2-40B4-BE49-F238E27FC236}">
                <a16:creationId xmlns:a16="http://schemas.microsoft.com/office/drawing/2014/main" id="{5FE98E83-C4CB-EE21-73D1-A35FD21058F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80025" y="5741988"/>
            <a:ext cx="21621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Google Shape;64;p19"/>
          <p:cNvSpPr txBox="1">
            <a:spLocks noGrp="1"/>
          </p:cNvSpPr>
          <p:nvPr>
            <p:ph type="title"/>
          </p:nvPr>
        </p:nvSpPr>
        <p:spPr>
          <a:xfrm>
            <a:off x="372530" y="0"/>
            <a:ext cx="10515600" cy="956892"/>
          </a:xfrm>
          <a:prstGeom prst="rect">
            <a:avLst/>
          </a:prstGeom>
          <a:noFill/>
          <a:ln>
            <a:noFill/>
          </a:ln>
        </p:spPr>
        <p:txBody>
          <a:bodyPr spcFirstLastPara="1" anchor="b">
            <a:normAutofit/>
          </a:bodyPr>
          <a:lstStyle>
            <a:lvl1pPr lvl="0" algn="l">
              <a:lnSpc>
                <a:spcPct val="90000"/>
              </a:lnSpc>
              <a:spcBef>
                <a:spcPts val="0"/>
              </a:spcBef>
              <a:spcAft>
                <a:spcPts val="0"/>
              </a:spcAft>
              <a:buClr>
                <a:srgbClr val="00629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9"/>
          <p:cNvSpPr txBox="1">
            <a:spLocks noGrp="1"/>
          </p:cNvSpPr>
          <p:nvPr>
            <p:ph type="body" idx="1"/>
          </p:nvPr>
        </p:nvSpPr>
        <p:spPr>
          <a:xfrm>
            <a:off x="372530" y="1094531"/>
            <a:ext cx="5181600" cy="435133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9"/>
          <p:cNvSpPr txBox="1">
            <a:spLocks noGrp="1"/>
          </p:cNvSpPr>
          <p:nvPr>
            <p:ph type="body" idx="2"/>
          </p:nvPr>
        </p:nvSpPr>
        <p:spPr>
          <a:xfrm>
            <a:off x="5706530" y="1094531"/>
            <a:ext cx="5181600" cy="435133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 name="Google Shape;71;p19">
            <a:extLst>
              <a:ext uri="{FF2B5EF4-FFF2-40B4-BE49-F238E27FC236}">
                <a16:creationId xmlns:a16="http://schemas.microsoft.com/office/drawing/2014/main" id="{05D25212-9461-8EFE-8FA7-274F1E48752A}"/>
              </a:ext>
            </a:extLst>
          </p:cNvPr>
          <p:cNvSpPr txBox="1">
            <a:spLocks noGrp="1" noChangeArrowheads="1"/>
          </p:cNvSpPr>
          <p:nvPr>
            <p:ph type="sldNum" idx="10"/>
          </p:nvPr>
        </p:nvSpPr>
        <p:spPr>
          <a:xfrm>
            <a:off x="9448800" y="6492875"/>
            <a:ext cx="2743200" cy="365125"/>
          </a:xfrm>
        </p:spPr>
        <p:txBody>
          <a:bodyPr/>
          <a:lstStyle>
            <a:lvl1pPr>
              <a:defRPr/>
            </a:lvl1pPr>
          </a:lstStyle>
          <a:p>
            <a:pPr>
              <a:defRPr/>
            </a:pPr>
            <a:fld id="{2E0C15FD-E918-4540-A040-E3CAF296E392}" type="slidenum">
              <a:rPr lang="en-US" altLang="en-US"/>
              <a:pPr>
                <a:defRPr/>
              </a:pPr>
              <a:t>‹#›</a:t>
            </a:fld>
            <a:endParaRPr lang="en-US" altLang="en-US"/>
          </a:p>
        </p:txBody>
      </p:sp>
    </p:spTree>
    <p:extLst>
      <p:ext uri="{BB962C8B-B14F-4D97-AF65-F5344CB8AC3E}">
        <p14:creationId xmlns:p14="http://schemas.microsoft.com/office/powerpoint/2010/main" val="2468229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2"/>
        <p:cNvGrpSpPr/>
        <p:nvPr/>
      </p:nvGrpSpPr>
      <p:grpSpPr>
        <a:xfrm>
          <a:off x="0" y="0"/>
          <a:ext cx="0" cy="0"/>
          <a:chOff x="0" y="0"/>
          <a:chExt cx="0" cy="0"/>
        </a:xfrm>
      </p:grpSpPr>
      <p:sp>
        <p:nvSpPr>
          <p:cNvPr id="2" name="Google Shape;78;p20">
            <a:extLst>
              <a:ext uri="{FF2B5EF4-FFF2-40B4-BE49-F238E27FC236}">
                <a16:creationId xmlns:a16="http://schemas.microsoft.com/office/drawing/2014/main" id="{CF1B9C6E-3D8C-172F-D155-AA352D59585F}"/>
              </a:ext>
            </a:extLst>
          </p:cNvPr>
          <p:cNvSpPr/>
          <p:nvPr/>
        </p:nvSpPr>
        <p:spPr>
          <a:xfrm>
            <a:off x="2603863" y="5617029"/>
            <a:ext cx="9588137" cy="1240971"/>
          </a:xfrm>
          <a:prstGeom prst="rect">
            <a:avLst/>
          </a:prstGeom>
          <a:gradFill>
            <a:gsLst>
              <a:gs pos="0">
                <a:srgbClr val="FFFFFF">
                  <a:alpha val="0"/>
                </a:srgbClr>
              </a:gs>
              <a:gs pos="70000">
                <a:srgbClr val="FFFFFF">
                  <a:alpha val="24705"/>
                </a:srgbClr>
              </a:gs>
              <a:gs pos="100000">
                <a:srgbClr val="FFFFFF">
                  <a:alpha val="24705"/>
                </a:srgbClr>
              </a:gs>
            </a:gsLst>
            <a:lin ang="0" scaled="0"/>
          </a:gra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1800" kern="0">
              <a:solidFill>
                <a:schemeClr val="lt1"/>
              </a:solidFill>
              <a:latin typeface="Calibri"/>
              <a:ea typeface="Calibri"/>
              <a:cs typeface="Calibri"/>
              <a:sym typeface="Calibri"/>
            </a:endParaRPr>
          </a:p>
        </p:txBody>
      </p:sp>
      <p:pic>
        <p:nvPicPr>
          <p:cNvPr id="3" name="Google Shape;79;p20" descr="Logo, icon&#10;&#10;Description automatically generated">
            <a:extLst>
              <a:ext uri="{FF2B5EF4-FFF2-40B4-BE49-F238E27FC236}">
                <a16:creationId xmlns:a16="http://schemas.microsoft.com/office/drawing/2014/main" id="{3671661F-AE4B-2401-4C6C-831BF634F08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2425" y="5959475"/>
            <a:ext cx="128746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oogle Shape;80;p20" descr="Logo&#10;&#10;Description automatically generated">
            <a:extLst>
              <a:ext uri="{FF2B5EF4-FFF2-40B4-BE49-F238E27FC236}">
                <a16:creationId xmlns:a16="http://schemas.microsoft.com/office/drawing/2014/main" id="{6BBD9C2C-7497-42FF-E9F0-89A89FD4209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711825"/>
            <a:ext cx="21478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oogle Shape;81;p20">
            <a:extLst>
              <a:ext uri="{FF2B5EF4-FFF2-40B4-BE49-F238E27FC236}">
                <a16:creationId xmlns:a16="http://schemas.microsoft.com/office/drawing/2014/main" id="{9E6DCA6E-662D-4BBB-ABB0-04AA1ED33815}"/>
              </a:ext>
            </a:extLst>
          </p:cNvPr>
          <p:cNvCxnSpPr>
            <a:cxnSpLocks noChangeShapeType="1"/>
          </p:cNvCxnSpPr>
          <p:nvPr/>
        </p:nvCxnSpPr>
        <p:spPr bwMode="auto">
          <a:xfrm>
            <a:off x="10163175" y="5856288"/>
            <a:ext cx="0" cy="708025"/>
          </a:xfrm>
          <a:prstGeom prst="straightConnector1">
            <a:avLst/>
          </a:prstGeom>
          <a:noFill/>
          <a:ln w="19050">
            <a:solidFill>
              <a:srgbClr val="BFBFBF"/>
            </a:solidFill>
            <a:miter lim="800000"/>
            <a:headEnd type="none" w="sm" len="sm"/>
            <a:tailEnd type="none" w="sm" len="sm"/>
          </a:ln>
          <a:extLst>
            <a:ext uri="{909E8E84-426E-40DD-AFC4-6F175D3DCCD1}">
              <a14:hiddenFill xmlns:a14="http://schemas.microsoft.com/office/drawing/2010/main">
                <a:noFill/>
              </a14:hiddenFill>
            </a:ext>
          </a:extLst>
        </p:spPr>
      </p:cxnSp>
      <p:pic>
        <p:nvPicPr>
          <p:cNvPr id="6" name="Picture 9">
            <a:extLst>
              <a:ext uri="{FF2B5EF4-FFF2-40B4-BE49-F238E27FC236}">
                <a16:creationId xmlns:a16="http://schemas.microsoft.com/office/drawing/2014/main" id="{30358341-1F62-1AC8-1543-4EE15D17996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80025" y="5741988"/>
            <a:ext cx="21621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Google Shape;73;p20"/>
          <p:cNvSpPr txBox="1">
            <a:spLocks noGrp="1"/>
          </p:cNvSpPr>
          <p:nvPr>
            <p:ph type="title"/>
          </p:nvPr>
        </p:nvSpPr>
        <p:spPr>
          <a:xfrm>
            <a:off x="407231" y="0"/>
            <a:ext cx="10515600" cy="1012826"/>
          </a:xfrm>
          <a:prstGeom prst="rect">
            <a:avLst/>
          </a:prstGeom>
          <a:noFill/>
          <a:ln>
            <a:noFill/>
          </a:ln>
        </p:spPr>
        <p:txBody>
          <a:bodyPr spcFirstLastPara="1" anchor="b">
            <a:normAutofit/>
          </a:bodyPr>
          <a:lstStyle>
            <a:lvl1pPr lvl="0" algn="l">
              <a:lnSpc>
                <a:spcPct val="90000"/>
              </a:lnSpc>
              <a:spcBef>
                <a:spcPts val="0"/>
              </a:spcBef>
              <a:spcAft>
                <a:spcPts val="0"/>
              </a:spcAft>
              <a:buClr>
                <a:srgbClr val="00629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0"/>
          <p:cNvSpPr txBox="1">
            <a:spLocks noGrp="1"/>
          </p:cNvSpPr>
          <p:nvPr>
            <p:ph type="body" idx="1"/>
          </p:nvPr>
        </p:nvSpPr>
        <p:spPr>
          <a:xfrm>
            <a:off x="407231" y="1025582"/>
            <a:ext cx="5157787" cy="823912"/>
          </a:xfrm>
          <a:prstGeom prst="rect">
            <a:avLst/>
          </a:prstGeom>
          <a:noFill/>
          <a:ln>
            <a:noFill/>
          </a:ln>
        </p:spPr>
        <p:txBody>
          <a:bodyPr spcFirstLastPara="1" anchor="b">
            <a:normAutofit/>
          </a:bodyPr>
          <a:lstStyle>
            <a:lvl1pPr marL="457200" lvl="0" indent="-228600" algn="l">
              <a:lnSpc>
                <a:spcPct val="90000"/>
              </a:lnSpc>
              <a:spcBef>
                <a:spcPts val="1000"/>
              </a:spcBef>
              <a:spcAft>
                <a:spcPts val="0"/>
              </a:spcAft>
              <a:buClr>
                <a:srgbClr val="3A3838"/>
              </a:buClr>
              <a:buSzPts val="2400"/>
              <a:buNone/>
              <a:defRPr sz="2400" b="1"/>
            </a:lvl1pPr>
            <a:lvl2pPr marL="914400" lvl="1" indent="-228600" algn="l">
              <a:lnSpc>
                <a:spcPct val="90000"/>
              </a:lnSpc>
              <a:spcBef>
                <a:spcPts val="500"/>
              </a:spcBef>
              <a:spcAft>
                <a:spcPts val="0"/>
              </a:spcAft>
              <a:buClr>
                <a:srgbClr val="3A3838"/>
              </a:buClr>
              <a:buSzPts val="2000"/>
              <a:buNone/>
              <a:defRPr sz="2000" b="1"/>
            </a:lvl2pPr>
            <a:lvl3pPr marL="1371600" lvl="2" indent="-228600" algn="l">
              <a:lnSpc>
                <a:spcPct val="90000"/>
              </a:lnSpc>
              <a:spcBef>
                <a:spcPts val="500"/>
              </a:spcBef>
              <a:spcAft>
                <a:spcPts val="0"/>
              </a:spcAft>
              <a:buClr>
                <a:srgbClr val="3A3838"/>
              </a:buClr>
              <a:buSzPts val="1800"/>
              <a:buNone/>
              <a:defRPr sz="1800" b="1"/>
            </a:lvl3pPr>
            <a:lvl4pPr marL="1828800" lvl="3" indent="-228600" algn="l">
              <a:lnSpc>
                <a:spcPct val="90000"/>
              </a:lnSpc>
              <a:spcBef>
                <a:spcPts val="500"/>
              </a:spcBef>
              <a:spcAft>
                <a:spcPts val="0"/>
              </a:spcAft>
              <a:buClr>
                <a:srgbClr val="3A3838"/>
              </a:buClr>
              <a:buSzPts val="1600"/>
              <a:buNone/>
              <a:defRPr sz="1600" b="1"/>
            </a:lvl4pPr>
            <a:lvl5pPr marL="2286000" lvl="4" indent="-228600" algn="l">
              <a:lnSpc>
                <a:spcPct val="90000"/>
              </a:lnSpc>
              <a:spcBef>
                <a:spcPts val="500"/>
              </a:spcBef>
              <a:spcAft>
                <a:spcPts val="0"/>
              </a:spcAft>
              <a:buClr>
                <a:srgbClr val="3A3838"/>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5" name="Google Shape;75;p20"/>
          <p:cNvSpPr txBox="1">
            <a:spLocks noGrp="1"/>
          </p:cNvSpPr>
          <p:nvPr>
            <p:ph type="body" idx="2"/>
          </p:nvPr>
        </p:nvSpPr>
        <p:spPr>
          <a:xfrm>
            <a:off x="407231" y="1849494"/>
            <a:ext cx="5157787" cy="368458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0"/>
          <p:cNvSpPr txBox="1">
            <a:spLocks noGrp="1"/>
          </p:cNvSpPr>
          <p:nvPr>
            <p:ph type="body" idx="3"/>
          </p:nvPr>
        </p:nvSpPr>
        <p:spPr>
          <a:xfrm>
            <a:off x="5739643" y="1025582"/>
            <a:ext cx="5183188" cy="823912"/>
          </a:xfrm>
          <a:prstGeom prst="rect">
            <a:avLst/>
          </a:prstGeom>
          <a:noFill/>
          <a:ln>
            <a:noFill/>
          </a:ln>
        </p:spPr>
        <p:txBody>
          <a:bodyPr spcFirstLastPara="1" anchor="b">
            <a:normAutofit/>
          </a:bodyPr>
          <a:lstStyle>
            <a:lvl1pPr marL="457200" lvl="0" indent="-228600" algn="l">
              <a:lnSpc>
                <a:spcPct val="90000"/>
              </a:lnSpc>
              <a:spcBef>
                <a:spcPts val="1000"/>
              </a:spcBef>
              <a:spcAft>
                <a:spcPts val="0"/>
              </a:spcAft>
              <a:buClr>
                <a:srgbClr val="3A3838"/>
              </a:buClr>
              <a:buSzPts val="2400"/>
              <a:buNone/>
              <a:defRPr sz="2400" b="1"/>
            </a:lvl1pPr>
            <a:lvl2pPr marL="914400" lvl="1" indent="-228600" algn="l">
              <a:lnSpc>
                <a:spcPct val="90000"/>
              </a:lnSpc>
              <a:spcBef>
                <a:spcPts val="500"/>
              </a:spcBef>
              <a:spcAft>
                <a:spcPts val="0"/>
              </a:spcAft>
              <a:buClr>
                <a:srgbClr val="3A3838"/>
              </a:buClr>
              <a:buSzPts val="2000"/>
              <a:buNone/>
              <a:defRPr sz="2000" b="1"/>
            </a:lvl2pPr>
            <a:lvl3pPr marL="1371600" lvl="2" indent="-228600" algn="l">
              <a:lnSpc>
                <a:spcPct val="90000"/>
              </a:lnSpc>
              <a:spcBef>
                <a:spcPts val="500"/>
              </a:spcBef>
              <a:spcAft>
                <a:spcPts val="0"/>
              </a:spcAft>
              <a:buClr>
                <a:srgbClr val="3A3838"/>
              </a:buClr>
              <a:buSzPts val="1800"/>
              <a:buNone/>
              <a:defRPr sz="1800" b="1"/>
            </a:lvl3pPr>
            <a:lvl4pPr marL="1828800" lvl="3" indent="-228600" algn="l">
              <a:lnSpc>
                <a:spcPct val="90000"/>
              </a:lnSpc>
              <a:spcBef>
                <a:spcPts val="500"/>
              </a:spcBef>
              <a:spcAft>
                <a:spcPts val="0"/>
              </a:spcAft>
              <a:buClr>
                <a:srgbClr val="3A3838"/>
              </a:buClr>
              <a:buSzPts val="1600"/>
              <a:buNone/>
              <a:defRPr sz="1600" b="1"/>
            </a:lvl4pPr>
            <a:lvl5pPr marL="2286000" lvl="4" indent="-228600" algn="l">
              <a:lnSpc>
                <a:spcPct val="90000"/>
              </a:lnSpc>
              <a:spcBef>
                <a:spcPts val="500"/>
              </a:spcBef>
              <a:spcAft>
                <a:spcPts val="0"/>
              </a:spcAft>
              <a:buClr>
                <a:srgbClr val="3A3838"/>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7" name="Google Shape;77;p20"/>
          <p:cNvSpPr txBox="1">
            <a:spLocks noGrp="1"/>
          </p:cNvSpPr>
          <p:nvPr>
            <p:ph type="body" idx="4"/>
          </p:nvPr>
        </p:nvSpPr>
        <p:spPr>
          <a:xfrm>
            <a:off x="5739643" y="1849494"/>
            <a:ext cx="5183188" cy="368458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 name="Google Shape;82;p20">
            <a:extLst>
              <a:ext uri="{FF2B5EF4-FFF2-40B4-BE49-F238E27FC236}">
                <a16:creationId xmlns:a16="http://schemas.microsoft.com/office/drawing/2014/main" id="{DF16303E-390A-8ECF-4786-D7F0791DDAFB}"/>
              </a:ext>
            </a:extLst>
          </p:cNvPr>
          <p:cNvSpPr txBox="1">
            <a:spLocks noGrp="1" noChangeArrowheads="1"/>
          </p:cNvSpPr>
          <p:nvPr>
            <p:ph type="sldNum" idx="10"/>
          </p:nvPr>
        </p:nvSpPr>
        <p:spPr>
          <a:xfrm>
            <a:off x="9448800" y="6492875"/>
            <a:ext cx="2743200" cy="365125"/>
          </a:xfrm>
        </p:spPr>
        <p:txBody>
          <a:bodyPr/>
          <a:lstStyle>
            <a:lvl1pPr>
              <a:defRPr/>
            </a:lvl1pPr>
          </a:lstStyle>
          <a:p>
            <a:pPr>
              <a:defRPr/>
            </a:pPr>
            <a:fld id="{11C83572-BBBE-9349-B5EC-4A14CA7C305C}" type="slidenum">
              <a:rPr lang="en-US" altLang="en-US"/>
              <a:pPr>
                <a:defRPr/>
              </a:pPr>
              <a:t>‹#›</a:t>
            </a:fld>
            <a:endParaRPr lang="en-US" altLang="en-US"/>
          </a:p>
        </p:txBody>
      </p:sp>
    </p:spTree>
    <p:extLst>
      <p:ext uri="{BB962C8B-B14F-4D97-AF65-F5344CB8AC3E}">
        <p14:creationId xmlns:p14="http://schemas.microsoft.com/office/powerpoint/2010/main" val="3828579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3"/>
        <p:cNvGrpSpPr/>
        <p:nvPr/>
      </p:nvGrpSpPr>
      <p:grpSpPr>
        <a:xfrm>
          <a:off x="0" y="0"/>
          <a:ext cx="0" cy="0"/>
          <a:chOff x="0" y="0"/>
          <a:chExt cx="0" cy="0"/>
        </a:xfrm>
      </p:grpSpPr>
      <p:sp>
        <p:nvSpPr>
          <p:cNvPr id="2" name="Google Shape;85;p21">
            <a:extLst>
              <a:ext uri="{FF2B5EF4-FFF2-40B4-BE49-F238E27FC236}">
                <a16:creationId xmlns:a16="http://schemas.microsoft.com/office/drawing/2014/main" id="{370D9C44-9709-3892-088B-FD7313B38076}"/>
              </a:ext>
            </a:extLst>
          </p:cNvPr>
          <p:cNvSpPr/>
          <p:nvPr/>
        </p:nvSpPr>
        <p:spPr>
          <a:xfrm>
            <a:off x="2603863" y="5617029"/>
            <a:ext cx="9588137" cy="1240971"/>
          </a:xfrm>
          <a:prstGeom prst="rect">
            <a:avLst/>
          </a:prstGeom>
          <a:gradFill>
            <a:gsLst>
              <a:gs pos="0">
                <a:srgbClr val="FFFFFF">
                  <a:alpha val="0"/>
                </a:srgbClr>
              </a:gs>
              <a:gs pos="70000">
                <a:srgbClr val="FFFFFF">
                  <a:alpha val="24705"/>
                </a:srgbClr>
              </a:gs>
              <a:gs pos="100000">
                <a:srgbClr val="FFFFFF">
                  <a:alpha val="24705"/>
                </a:srgbClr>
              </a:gs>
            </a:gsLst>
            <a:lin ang="0" scaled="0"/>
          </a:gradFill>
          <a:ln>
            <a:noFill/>
          </a:ln>
        </p:spPr>
        <p:txBody>
          <a:bodyPr spcFirstLastPara="1" lIns="91425" tIns="45700" rIns="91425" bIns="45700" anchor="ctr"/>
          <a:lstStyle/>
          <a:p>
            <a:pPr algn="ctr" eaLnBrk="1" fontAlgn="auto" hangingPunct="1">
              <a:spcBef>
                <a:spcPts val="0"/>
              </a:spcBef>
              <a:spcAft>
                <a:spcPts val="0"/>
              </a:spcAft>
              <a:buClr>
                <a:srgbClr val="000000"/>
              </a:buClr>
              <a:buFont typeface="Arial"/>
              <a:buNone/>
              <a:defRPr/>
            </a:pPr>
            <a:endParaRPr sz="1800" kern="0">
              <a:solidFill>
                <a:schemeClr val="lt1"/>
              </a:solidFill>
              <a:latin typeface="Calibri"/>
              <a:ea typeface="Calibri"/>
              <a:cs typeface="Calibri"/>
              <a:sym typeface="Calibri"/>
            </a:endParaRPr>
          </a:p>
        </p:txBody>
      </p:sp>
      <p:pic>
        <p:nvPicPr>
          <p:cNvPr id="3" name="Google Shape;86;p21" descr="Logo, icon&#10;&#10;Description automatically generated">
            <a:extLst>
              <a:ext uri="{FF2B5EF4-FFF2-40B4-BE49-F238E27FC236}">
                <a16:creationId xmlns:a16="http://schemas.microsoft.com/office/drawing/2014/main" id="{16A67CAA-5B72-25D4-2A42-D1EB3FE0AD5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2425" y="5959475"/>
            <a:ext cx="128746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oogle Shape;87;p21" descr="Logo&#10;&#10;Description automatically generated">
            <a:extLst>
              <a:ext uri="{FF2B5EF4-FFF2-40B4-BE49-F238E27FC236}">
                <a16:creationId xmlns:a16="http://schemas.microsoft.com/office/drawing/2014/main" id="{E40BB4B2-0FCA-E2E8-8CEA-A72CD69ED12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711825"/>
            <a:ext cx="21478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oogle Shape;88;p21">
            <a:extLst>
              <a:ext uri="{FF2B5EF4-FFF2-40B4-BE49-F238E27FC236}">
                <a16:creationId xmlns:a16="http://schemas.microsoft.com/office/drawing/2014/main" id="{2FE1247C-4ADF-4B25-2ACD-A2C3B31EAA53}"/>
              </a:ext>
            </a:extLst>
          </p:cNvPr>
          <p:cNvCxnSpPr>
            <a:cxnSpLocks noChangeShapeType="1"/>
          </p:cNvCxnSpPr>
          <p:nvPr/>
        </p:nvCxnSpPr>
        <p:spPr bwMode="auto">
          <a:xfrm>
            <a:off x="10163175" y="5856288"/>
            <a:ext cx="0" cy="708025"/>
          </a:xfrm>
          <a:prstGeom prst="straightConnector1">
            <a:avLst/>
          </a:prstGeom>
          <a:noFill/>
          <a:ln w="19050">
            <a:solidFill>
              <a:srgbClr val="BFBFBF"/>
            </a:solidFill>
            <a:miter lim="800000"/>
            <a:headEnd type="none" w="sm" len="sm"/>
            <a:tailEnd type="none" w="sm" len="sm"/>
          </a:ln>
          <a:extLst>
            <a:ext uri="{909E8E84-426E-40DD-AFC4-6F175D3DCCD1}">
              <a14:hiddenFill xmlns:a14="http://schemas.microsoft.com/office/drawing/2010/main">
                <a:noFill/>
              </a14:hiddenFill>
            </a:ext>
          </a:extLst>
        </p:spPr>
      </p:cxnSp>
      <p:pic>
        <p:nvPicPr>
          <p:cNvPr id="6" name="Picture 9">
            <a:extLst>
              <a:ext uri="{FF2B5EF4-FFF2-40B4-BE49-F238E27FC236}">
                <a16:creationId xmlns:a16="http://schemas.microsoft.com/office/drawing/2014/main" id="{C183440D-1017-C61E-7FA6-21076189D7F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80025" y="5741988"/>
            <a:ext cx="21621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Google Shape;84;p21"/>
          <p:cNvSpPr txBox="1">
            <a:spLocks noGrp="1"/>
          </p:cNvSpPr>
          <p:nvPr>
            <p:ph type="title"/>
          </p:nvPr>
        </p:nvSpPr>
        <p:spPr>
          <a:xfrm>
            <a:off x="391886" y="0"/>
            <a:ext cx="10515600" cy="956892"/>
          </a:xfrm>
          <a:prstGeom prst="rect">
            <a:avLst/>
          </a:prstGeom>
          <a:noFill/>
          <a:ln>
            <a:noFill/>
          </a:ln>
        </p:spPr>
        <p:txBody>
          <a:bodyPr spcFirstLastPara="1" anchor="b">
            <a:normAutofit/>
          </a:bodyPr>
          <a:lstStyle>
            <a:lvl1pPr lvl="0" algn="l">
              <a:lnSpc>
                <a:spcPct val="90000"/>
              </a:lnSpc>
              <a:spcBef>
                <a:spcPts val="0"/>
              </a:spcBef>
              <a:spcAft>
                <a:spcPts val="0"/>
              </a:spcAft>
              <a:buClr>
                <a:srgbClr val="00629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 name="Google Shape;89;p21">
            <a:extLst>
              <a:ext uri="{FF2B5EF4-FFF2-40B4-BE49-F238E27FC236}">
                <a16:creationId xmlns:a16="http://schemas.microsoft.com/office/drawing/2014/main" id="{E3B487F4-7957-6020-ADE7-098A0EA46FF2}"/>
              </a:ext>
            </a:extLst>
          </p:cNvPr>
          <p:cNvSpPr txBox="1">
            <a:spLocks noGrp="1" noChangeArrowheads="1"/>
          </p:cNvSpPr>
          <p:nvPr>
            <p:ph type="sldNum" idx="10"/>
          </p:nvPr>
        </p:nvSpPr>
        <p:spPr>
          <a:xfrm>
            <a:off x="9448800" y="6492875"/>
            <a:ext cx="2743200" cy="365125"/>
          </a:xfrm>
        </p:spPr>
        <p:txBody>
          <a:bodyPr/>
          <a:lstStyle>
            <a:lvl1pPr>
              <a:defRPr/>
            </a:lvl1pPr>
          </a:lstStyle>
          <a:p>
            <a:pPr>
              <a:defRPr/>
            </a:pPr>
            <a:fld id="{415670BB-2928-5E4A-91E2-C91F83CF2A79}" type="slidenum">
              <a:rPr lang="en-US" altLang="en-US"/>
              <a:pPr>
                <a:defRPr/>
              </a:pPr>
              <a:t>‹#›</a:t>
            </a:fld>
            <a:endParaRPr lang="en-US" altLang="en-US"/>
          </a:p>
        </p:txBody>
      </p:sp>
    </p:spTree>
    <p:extLst>
      <p:ext uri="{BB962C8B-B14F-4D97-AF65-F5344CB8AC3E}">
        <p14:creationId xmlns:p14="http://schemas.microsoft.com/office/powerpoint/2010/main" val="2352250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Google Shape;10;p12" descr="Shape, circle&#10;&#10;Description automatically generated">
            <a:extLst>
              <a:ext uri="{FF2B5EF4-FFF2-40B4-BE49-F238E27FC236}">
                <a16:creationId xmlns:a16="http://schemas.microsoft.com/office/drawing/2014/main" id="{BEDBC01A-CD8B-8432-C22D-EF6483B6AA36}"/>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Google Shape;11;p12">
            <a:extLst>
              <a:ext uri="{FF2B5EF4-FFF2-40B4-BE49-F238E27FC236}">
                <a16:creationId xmlns:a16="http://schemas.microsoft.com/office/drawing/2014/main" id="{77FB005A-B2FF-911B-6F28-59D9773F6B05}"/>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a:sym typeface="Arial" panose="020B0604020202020204" pitchFamily="34" charset="0"/>
            </a:endParaRPr>
          </a:p>
        </p:txBody>
      </p:sp>
      <p:sp>
        <p:nvSpPr>
          <p:cNvPr id="1028" name="Google Shape;12;p12">
            <a:extLst>
              <a:ext uri="{FF2B5EF4-FFF2-40B4-BE49-F238E27FC236}">
                <a16:creationId xmlns:a16="http://schemas.microsoft.com/office/drawing/2014/main" id="{5842BD96-B757-D9A9-F9F0-44296804BBE6}"/>
              </a:ext>
            </a:extLst>
          </p:cNvPr>
          <p:cNvSpPr txBox="1">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1029" name="Google Shape;13;p12">
            <a:extLst>
              <a:ext uri="{FF2B5EF4-FFF2-40B4-BE49-F238E27FC236}">
                <a16:creationId xmlns:a16="http://schemas.microsoft.com/office/drawing/2014/main" id="{79549F42-670D-FBF0-8DD4-085C808D4812}"/>
              </a:ext>
            </a:extLst>
          </p:cNvPr>
          <p:cNvSpPr txBox="1">
            <a:spLocks noGrp="1" noChangeArrowheads="1"/>
          </p:cNvSpPr>
          <p:nvPr>
            <p:ph type="sldNum" idx="12"/>
          </p:nvPr>
        </p:nvSpPr>
        <p:spPr bwMode="auto">
          <a:xfrm>
            <a:off x="9448800" y="6484938"/>
            <a:ext cx="2743200" cy="365125"/>
          </a:xfrm>
          <a:prstGeom prst="rect">
            <a:avLst/>
          </a:prstGeom>
          <a:noFill/>
          <a:ln>
            <a:noFill/>
          </a:ln>
        </p:spPr>
        <p:txBody>
          <a:bodyPr vert="horz" wrap="square" lIns="91425" tIns="45700" rIns="91425" bIns="45700" numCol="1" anchor="ctr" anchorCtr="0" compatLnSpc="1">
            <a:prstTxWarp prst="textNoShape">
              <a:avLst/>
            </a:prstTxWarp>
          </a:bodyPr>
          <a:lstStyle>
            <a:lvl1pPr algn="r" eaLnBrk="1" hangingPunct="1">
              <a:buClr>
                <a:srgbClr val="000000"/>
              </a:buClr>
              <a:buFont typeface="Arial" panose="020B0604020202020204" pitchFamily="34" charset="0"/>
              <a:buNone/>
              <a:defRPr sz="1000">
                <a:solidFill>
                  <a:srgbClr val="00629B"/>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7A1AA1BE-4134-7040-821A-92D5597B0797}" type="slidenum">
              <a:rPr lang="en-US" altLang="en-US"/>
              <a:pPr>
                <a:defRPr/>
              </a:pPr>
              <a:t>‹#›</a:t>
            </a:fld>
            <a:endParaRPr lang="en-US" altLang="en-US"/>
          </a:p>
        </p:txBody>
      </p:sp>
    </p:spTree>
  </p:cSld>
  <p:clrMap bg1="lt1" tx1="dk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12" r:id="rId11"/>
  </p:sldLayoutIdLst>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mga.ieee.org/resources-operations/geographic-unit/chapter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103;p1">
            <a:extLst>
              <a:ext uri="{FF2B5EF4-FFF2-40B4-BE49-F238E27FC236}">
                <a16:creationId xmlns:a16="http://schemas.microsoft.com/office/drawing/2014/main" id="{A896AA71-E075-53A9-2680-2D9A48783F8F}"/>
              </a:ext>
            </a:extLst>
          </p:cNvPr>
          <p:cNvSpPr txBox="1">
            <a:spLocks noGrp="1" noChangeArrowheads="1"/>
          </p:cNvSpPr>
          <p:nvPr>
            <p:ph type="subTitle" idx="1"/>
          </p:nvPr>
        </p:nvSpPr>
        <p:spPr>
          <a:xfrm>
            <a:off x="1524000" y="4191000"/>
            <a:ext cx="9144000" cy="622300"/>
          </a:xfrm>
        </p:spPr>
        <p:txBody>
          <a:bodyPr/>
          <a:lstStyle/>
          <a:p>
            <a:pPr eaLnBrk="1" hangingPunct="1">
              <a:spcBef>
                <a:spcPct val="0"/>
              </a:spcBef>
              <a:spcAft>
                <a:spcPct val="0"/>
              </a:spcAft>
            </a:pPr>
            <a:r>
              <a:rPr lang="en-US" altLang="en-US">
                <a:latin typeface="Open Sans" panose="020F0502020204030204" pitchFamily="34" charset="0"/>
                <a:cs typeface="Arial" panose="020B0604020202020204" pitchFamily="34" charset="0"/>
                <a:sym typeface="Open Sans" panose="020F0502020204030204" pitchFamily="34" charset="0"/>
              </a:rPr>
              <a:t>Region 3 Meeting </a:t>
            </a:r>
            <a:r>
              <a:rPr lang="en-US" altLang="en-US">
                <a:solidFill>
                  <a:srgbClr val="7030A0"/>
                </a:solidFill>
                <a:latin typeface="Open Sans" panose="020F0502020204030204" pitchFamily="34" charset="0"/>
                <a:cs typeface="Arial" panose="020B0604020202020204" pitchFamily="34" charset="0"/>
                <a:sym typeface="Open Sans" panose="020F0502020204030204" pitchFamily="34" charset="0"/>
              </a:rPr>
              <a:t>|</a:t>
            </a:r>
            <a:r>
              <a:rPr lang="en-US" altLang="en-US">
                <a:latin typeface="Open Sans" panose="020F0502020204030204" pitchFamily="34" charset="0"/>
                <a:cs typeface="Arial" panose="020B0604020202020204" pitchFamily="34" charset="0"/>
                <a:sym typeface="Open Sans" panose="020F0502020204030204" pitchFamily="34" charset="0"/>
              </a:rPr>
              <a:t> 10 AUG</a:t>
            </a:r>
          </a:p>
          <a:p>
            <a:pPr eaLnBrk="1" hangingPunct="1">
              <a:spcBef>
                <a:spcPct val="0"/>
              </a:spcBef>
              <a:spcAft>
                <a:spcPct val="0"/>
              </a:spcAft>
            </a:pPr>
            <a:r>
              <a:rPr lang="en-US" altLang="en-US">
                <a:latin typeface="Open Sans" panose="020F0502020204030204" pitchFamily="34" charset="0"/>
                <a:cs typeface="Arial" panose="020B0604020202020204" pitchFamily="34" charset="0"/>
                <a:sym typeface="Open Sans" panose="020F0502020204030204" pitchFamily="34" charset="0"/>
              </a:rPr>
              <a:t>Ottawa, Canada </a:t>
            </a:r>
            <a:r>
              <a:rPr lang="en-US" altLang="en-US">
                <a:solidFill>
                  <a:srgbClr val="772583"/>
                </a:solidFill>
                <a:latin typeface="Open Sans" panose="020F0502020204030204" pitchFamily="34" charset="0"/>
                <a:cs typeface="Arial" panose="020B0604020202020204" pitchFamily="34" charset="0"/>
                <a:sym typeface="Open Sans" panose="020F0502020204030204" pitchFamily="34" charset="0"/>
              </a:rPr>
              <a:t>|</a:t>
            </a:r>
            <a:r>
              <a:rPr lang="en-US" altLang="en-US">
                <a:latin typeface="Open Sans" panose="020F0502020204030204" pitchFamily="34" charset="0"/>
                <a:cs typeface="Arial" panose="020B0604020202020204" pitchFamily="34" charset="0"/>
                <a:sym typeface="Open Sans" panose="020F0502020204030204" pitchFamily="34" charset="0"/>
              </a:rPr>
              <a:t> 11–13 AUG</a:t>
            </a:r>
          </a:p>
        </p:txBody>
      </p:sp>
      <p:pic>
        <p:nvPicPr>
          <p:cNvPr id="13315" name="Picture 4">
            <a:extLst>
              <a:ext uri="{FF2B5EF4-FFF2-40B4-BE49-F238E27FC236}">
                <a16:creationId xmlns:a16="http://schemas.microsoft.com/office/drawing/2014/main" id="{FBC41EDE-CB3B-0220-69A2-00F6C569B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713" y="4968875"/>
            <a:ext cx="2160587"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E23C4892-8722-52A9-B411-17A78394E1BD}"/>
              </a:ext>
            </a:extLst>
          </p:cNvPr>
          <p:cNvSpPr txBox="1">
            <a:spLocks noGrp="1" noChangeArrowheads="1"/>
          </p:cNvSpPr>
          <p:nvPr>
            <p:ph type="title"/>
          </p:nvPr>
        </p:nvSpPr>
        <p:spPr>
          <a:xfrm>
            <a:off x="784225" y="2438400"/>
            <a:ext cx="10961688" cy="1376363"/>
          </a:xfrm>
        </p:spPr>
        <p:txBody>
          <a:bodyPr/>
          <a:lstStyle/>
          <a:p>
            <a:pPr algn="ctr">
              <a:spcBef>
                <a:spcPct val="0"/>
              </a:spcBef>
              <a:spcAft>
                <a:spcPct val="0"/>
              </a:spcAft>
              <a:buFont typeface="Open Sans" panose="020F0502020204030204" pitchFamily="34" charset="0"/>
              <a:buNone/>
            </a:pPr>
            <a:r>
              <a:rPr lang="en-US" altLang="en-US" sz="7200">
                <a:latin typeface="Open Sans" panose="020F0502020204030204" pitchFamily="34" charset="0"/>
                <a:cs typeface="Arial" panose="020B0604020202020204" pitchFamily="34" charset="0"/>
                <a:sym typeface="Open Sans" panose="020F0502020204030204" pitchFamily="34" charset="0"/>
              </a:rPr>
              <a:t>Growing Chapters</a:t>
            </a:r>
          </a:p>
        </p:txBody>
      </p:sp>
      <p:sp>
        <p:nvSpPr>
          <p:cNvPr id="24579" name="Slide Number Placeholder 3">
            <a:extLst>
              <a:ext uri="{FF2B5EF4-FFF2-40B4-BE49-F238E27FC236}">
                <a16:creationId xmlns:a16="http://schemas.microsoft.com/office/drawing/2014/main" id="{468A4227-278F-CF83-8B74-06BED7DCF833}"/>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396F6732-A3D4-014D-8418-FC660F8A69D9}"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10</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C148A6E4-62F1-543C-1D5C-AE1DE53823FE}"/>
              </a:ext>
            </a:extLst>
          </p:cNvPr>
          <p:cNvSpPr txBox="1">
            <a:spLocks noGrp="1" noChangeArrowheads="1"/>
          </p:cNvSpPr>
          <p:nvPr>
            <p:ph type="title"/>
          </p:nvPr>
        </p:nvSpPr>
        <p:spPr>
          <a:xfrm>
            <a:off x="392113" y="188913"/>
            <a:ext cx="10961687" cy="887412"/>
          </a:xfrm>
        </p:spPr>
        <p:txBody>
          <a:bodyPr/>
          <a:lstStyle/>
          <a:p>
            <a:pPr>
              <a:spcBef>
                <a:spcPct val="0"/>
              </a:spcBef>
              <a:spcAft>
                <a:spcPct val="0"/>
              </a:spcAft>
              <a:buFont typeface="Open Sans" panose="020F0502020204030204" pitchFamily="34" charset="0"/>
              <a:buNone/>
            </a:pPr>
            <a:r>
              <a:rPr lang="en-US" altLang="en-US">
                <a:latin typeface="Open Sans" panose="020F0502020204030204" pitchFamily="34" charset="0"/>
                <a:cs typeface="Arial" panose="020B0604020202020204" pitchFamily="34" charset="0"/>
                <a:sym typeface="Open Sans" panose="020F0502020204030204" pitchFamily="34" charset="0"/>
              </a:rPr>
              <a:t>Tips for chapter/group growth</a:t>
            </a:r>
          </a:p>
        </p:txBody>
      </p:sp>
      <p:sp>
        <p:nvSpPr>
          <p:cNvPr id="3" name="Text Placeholder 2">
            <a:extLst>
              <a:ext uri="{FF2B5EF4-FFF2-40B4-BE49-F238E27FC236}">
                <a16:creationId xmlns:a16="http://schemas.microsoft.com/office/drawing/2014/main" id="{2FE57AE1-4FAF-A02D-4F79-776805E32D0F}"/>
              </a:ext>
            </a:extLst>
          </p:cNvPr>
          <p:cNvSpPr>
            <a:spLocks noGrp="1"/>
          </p:cNvSpPr>
          <p:nvPr>
            <p:ph type="body" idx="1"/>
          </p:nvPr>
        </p:nvSpPr>
        <p:spPr>
          <a:xfrm>
            <a:off x="673100" y="1519238"/>
            <a:ext cx="10601325" cy="4110037"/>
          </a:xfrm>
        </p:spPr>
        <p:txBody>
          <a:bodyPr>
            <a:normAutofit fontScale="92500"/>
          </a:bodyPr>
          <a:lstStyle/>
          <a:p>
            <a:pPr marL="571500" indent="-342900">
              <a:buFont typeface="Arial" panose="020B0604020202020204" pitchFamily="34" charset="0"/>
              <a:buChar char="•"/>
              <a:defRPr/>
            </a:pPr>
            <a:r>
              <a:rPr lang="en-US" sz="3600" b="1" dirty="0"/>
              <a:t>Sections plays an important role in this process!!</a:t>
            </a:r>
          </a:p>
          <a:p>
            <a:pPr marL="571500" indent="-342900">
              <a:buFont typeface="Arial" panose="020B0604020202020204" pitchFamily="34" charset="0"/>
              <a:buChar char="•"/>
              <a:defRPr/>
            </a:pPr>
            <a:r>
              <a:rPr lang="en-US" sz="3600" dirty="0"/>
              <a:t>Engage chapter/group officers regularly</a:t>
            </a:r>
          </a:p>
          <a:p>
            <a:pPr marL="571500" indent="-342900">
              <a:buFont typeface="Arial" panose="020B0604020202020204" pitchFamily="34" charset="0"/>
              <a:buChar char="•"/>
              <a:defRPr/>
            </a:pPr>
            <a:r>
              <a:rPr lang="en-US" sz="3600" dirty="0"/>
              <a:t>Encourage chapters/groups to host more meetings than minimum</a:t>
            </a:r>
          </a:p>
          <a:p>
            <a:pPr marL="571500" indent="-342900">
              <a:buFont typeface="Arial" panose="020B0604020202020204" pitchFamily="34" charset="0"/>
              <a:buChar char="•"/>
              <a:defRPr/>
            </a:pPr>
            <a:r>
              <a:rPr lang="en-US" sz="3600" dirty="0"/>
              <a:t>Create opportunity to share innovative meeting ideas</a:t>
            </a:r>
          </a:p>
          <a:p>
            <a:pPr marL="571500" indent="-342900">
              <a:buFont typeface="Arial" panose="020B0604020202020204" pitchFamily="34" charset="0"/>
              <a:buChar char="•"/>
              <a:defRPr/>
            </a:pPr>
            <a:r>
              <a:rPr lang="en-US" sz="3600" dirty="0"/>
              <a:t>Encourage collaboration between chapters/groups within Section and beyond</a:t>
            </a:r>
          </a:p>
        </p:txBody>
      </p:sp>
      <p:sp>
        <p:nvSpPr>
          <p:cNvPr id="25604" name="Slide Number Placeholder 3">
            <a:extLst>
              <a:ext uri="{FF2B5EF4-FFF2-40B4-BE49-F238E27FC236}">
                <a16:creationId xmlns:a16="http://schemas.microsoft.com/office/drawing/2014/main" id="{7CBA3ECA-3D89-F14A-EE3A-E17F24D82614}"/>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DACF618C-476B-604A-8563-35C126FD7269}"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11</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2CC316DB-2591-F9D4-BB67-FE929CD176A2}"/>
              </a:ext>
            </a:extLst>
          </p:cNvPr>
          <p:cNvSpPr txBox="1">
            <a:spLocks noGrp="1" noChangeArrowheads="1"/>
          </p:cNvSpPr>
          <p:nvPr>
            <p:ph type="title"/>
          </p:nvPr>
        </p:nvSpPr>
        <p:spPr>
          <a:xfrm>
            <a:off x="392113" y="188913"/>
            <a:ext cx="10961687" cy="887412"/>
          </a:xfrm>
        </p:spPr>
        <p:txBody>
          <a:bodyPr/>
          <a:lstStyle/>
          <a:p>
            <a:pPr>
              <a:spcBef>
                <a:spcPct val="0"/>
              </a:spcBef>
              <a:spcAft>
                <a:spcPct val="0"/>
              </a:spcAft>
              <a:buFont typeface="Open Sans" panose="020F0502020204030204" pitchFamily="34" charset="0"/>
              <a:buNone/>
            </a:pPr>
            <a:r>
              <a:rPr lang="en-US" altLang="en-US">
                <a:latin typeface="Open Sans" panose="020F0502020204030204" pitchFamily="34" charset="0"/>
                <a:cs typeface="Arial" panose="020B0604020202020204" pitchFamily="34" charset="0"/>
                <a:sym typeface="Open Sans" panose="020F0502020204030204" pitchFamily="34" charset="0"/>
              </a:rPr>
              <a:t>Support the growing chapters/groups</a:t>
            </a:r>
          </a:p>
        </p:txBody>
      </p:sp>
      <p:sp>
        <p:nvSpPr>
          <p:cNvPr id="26628" name="Slide Number Placeholder 3">
            <a:extLst>
              <a:ext uri="{FF2B5EF4-FFF2-40B4-BE49-F238E27FC236}">
                <a16:creationId xmlns:a16="http://schemas.microsoft.com/office/drawing/2014/main" id="{EF8DE1E8-92E8-EC3F-4181-994ACDD6A965}"/>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CA58C6C-3F27-A349-B35B-12A84762215B}"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12</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Text Placeholder 2">
            <a:extLst>
              <a:ext uri="{FF2B5EF4-FFF2-40B4-BE49-F238E27FC236}">
                <a16:creationId xmlns:a16="http://schemas.microsoft.com/office/drawing/2014/main" id="{DD4E49D7-6F74-0BE0-81AE-84B3876F6BF2}"/>
              </a:ext>
            </a:extLst>
          </p:cNvPr>
          <p:cNvSpPr txBox="1">
            <a:spLocks/>
          </p:cNvSpPr>
          <p:nvPr/>
        </p:nvSpPr>
        <p:spPr bwMode="auto">
          <a:xfrm>
            <a:off x="673100" y="1519238"/>
            <a:ext cx="10601325" cy="411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fontScale="92500" lnSpcReduction="10000"/>
          </a:bodyPr>
          <a:lstStyle>
            <a:defPPr marR="0" lvl="0" algn="l" rtl="0">
              <a:lnSpc>
                <a:spcPct val="100000"/>
              </a:lnSpc>
              <a:spcBef>
                <a:spcPts val="0"/>
              </a:spcBef>
              <a:spcAft>
                <a:spcPts val="0"/>
              </a:spcAft>
            </a:defPPr>
            <a:lvl1pPr marL="457200" lvl="0" indent="-228600" algn="l" rtl="0" eaLnBrk="0" fontAlgn="base" hangingPunct="0">
              <a:lnSpc>
                <a:spcPct val="90000"/>
              </a:lnSpc>
              <a:spcBef>
                <a:spcPts val="10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500"/>
              </a:spcBef>
              <a:spcAft>
                <a:spcPts val="0"/>
              </a:spcAft>
              <a:buClr>
                <a:srgbClr val="3A3838"/>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3pPr>
            <a:lvl4pPr marL="1828800" lvl="3"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4pPr>
            <a:lvl5pPr marL="2286000" lvl="4"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571500" indent="-342900">
              <a:buFont typeface="Arial" panose="020B0604020202020204" pitchFamily="34" charset="0"/>
              <a:buChar char="•"/>
              <a:defRPr/>
            </a:pPr>
            <a:r>
              <a:rPr lang="en-US" sz="3600" dirty="0"/>
              <a:t>Section should allocate funds for all active chapters/groups</a:t>
            </a:r>
          </a:p>
          <a:p>
            <a:pPr marL="571500" indent="-342900">
              <a:buFont typeface="Arial" panose="020B0604020202020204" pitchFamily="34" charset="0"/>
              <a:buChar char="•"/>
              <a:defRPr/>
            </a:pPr>
            <a:r>
              <a:rPr lang="en-US" sz="3600" dirty="0"/>
              <a:t>Encourage chapter/group officers to work closely with their parent societies</a:t>
            </a:r>
          </a:p>
          <a:p>
            <a:pPr marL="571500" indent="-342900">
              <a:buFont typeface="Arial" panose="020B0604020202020204" pitchFamily="34" charset="0"/>
              <a:buChar char="•"/>
              <a:defRPr/>
            </a:pPr>
            <a:r>
              <a:rPr lang="en-US" sz="3600" dirty="0"/>
              <a:t>Support chapters by sending volunteers to conferences or training</a:t>
            </a:r>
          </a:p>
          <a:p>
            <a:pPr marL="571500" indent="-342900">
              <a:buFont typeface="Arial" panose="020B0604020202020204" pitchFamily="34" charset="0"/>
              <a:buChar char="•"/>
              <a:defRPr/>
            </a:pPr>
            <a:r>
              <a:rPr lang="en-US" sz="3600" dirty="0"/>
              <a:t>Encourage chapters/groups to host major conferences, summits or standards discussions</a:t>
            </a:r>
            <a:endParaRPr lang="en-US" sz="3600" kern="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B4188C2F-03DF-E775-815C-24BCDEFFC05B}"/>
              </a:ext>
            </a:extLst>
          </p:cNvPr>
          <p:cNvSpPr txBox="1">
            <a:spLocks noGrp="1" noChangeArrowheads="1"/>
          </p:cNvSpPr>
          <p:nvPr>
            <p:ph type="title"/>
          </p:nvPr>
        </p:nvSpPr>
        <p:spPr>
          <a:xfrm>
            <a:off x="392113" y="188913"/>
            <a:ext cx="10961687" cy="887412"/>
          </a:xfrm>
        </p:spPr>
        <p:txBody>
          <a:bodyPr/>
          <a:lstStyle/>
          <a:p>
            <a:pPr>
              <a:spcBef>
                <a:spcPct val="0"/>
              </a:spcBef>
              <a:spcAft>
                <a:spcPct val="0"/>
              </a:spcAft>
              <a:buFont typeface="Open Sans" panose="020F0502020204030204" pitchFamily="34" charset="0"/>
              <a:buNone/>
            </a:pPr>
            <a:r>
              <a:rPr lang="en-US" altLang="en-US" dirty="0">
                <a:latin typeface="Open Sans" panose="020F0502020204030204" pitchFamily="34" charset="0"/>
                <a:cs typeface="Arial" panose="020B0604020202020204" pitchFamily="34" charset="0"/>
                <a:sym typeface="Open Sans" panose="020F0502020204030204" pitchFamily="34" charset="0"/>
              </a:rPr>
              <a:t>Leverage R3 support</a:t>
            </a:r>
          </a:p>
        </p:txBody>
      </p:sp>
      <p:sp>
        <p:nvSpPr>
          <p:cNvPr id="3" name="Text Placeholder 2">
            <a:extLst>
              <a:ext uri="{FF2B5EF4-FFF2-40B4-BE49-F238E27FC236}">
                <a16:creationId xmlns:a16="http://schemas.microsoft.com/office/drawing/2014/main" id="{A591AA95-B988-ACF0-52DC-B518F436850A}"/>
              </a:ext>
            </a:extLst>
          </p:cNvPr>
          <p:cNvSpPr>
            <a:spLocks noGrp="1"/>
          </p:cNvSpPr>
          <p:nvPr>
            <p:ph type="body" idx="1"/>
          </p:nvPr>
        </p:nvSpPr>
        <p:spPr>
          <a:xfrm>
            <a:off x="695459" y="1528763"/>
            <a:ext cx="10359891" cy="4111625"/>
          </a:xfrm>
        </p:spPr>
        <p:txBody>
          <a:bodyPr>
            <a:normAutofit fontScale="92500" lnSpcReduction="10000"/>
          </a:bodyPr>
          <a:lstStyle/>
          <a:p>
            <a:pPr marL="571500" indent="-342900">
              <a:buFont typeface="Arial" panose="020B0604020202020204" pitchFamily="34" charset="0"/>
              <a:buChar char="•"/>
              <a:defRPr/>
            </a:pPr>
            <a:r>
              <a:rPr lang="en-US" sz="3600" dirty="0"/>
              <a:t>R3 executive committees can offer guidance and support to Sections</a:t>
            </a:r>
          </a:p>
          <a:p>
            <a:pPr marL="571500" indent="-342900">
              <a:buFont typeface="Arial" panose="020B0604020202020204" pitchFamily="34" charset="0"/>
              <a:buChar char="•"/>
              <a:defRPr/>
            </a:pPr>
            <a:r>
              <a:rPr lang="en-US" sz="3600" dirty="0"/>
              <a:t>Reach out to Section Support Committee for training materials or best practices guides</a:t>
            </a:r>
          </a:p>
          <a:p>
            <a:pPr marL="571500" indent="-342900">
              <a:buFont typeface="Arial" panose="020B0604020202020204" pitchFamily="34" charset="0"/>
              <a:buChar char="•"/>
              <a:defRPr/>
            </a:pPr>
            <a:r>
              <a:rPr lang="en-US" sz="3600" dirty="0"/>
              <a:t>R3 Technical Activities Coordinator can help increase engagement</a:t>
            </a:r>
          </a:p>
          <a:p>
            <a:pPr marL="571500" indent="-342900">
              <a:buFont typeface="Arial" panose="020B0604020202020204" pitchFamily="34" charset="0"/>
              <a:buChar char="•"/>
              <a:defRPr/>
            </a:pPr>
            <a:r>
              <a:rPr lang="en-US" sz="3600" dirty="0"/>
              <a:t>R3 Member Communication Committee sends out regular Newsletters/</a:t>
            </a:r>
            <a:r>
              <a:rPr lang="en-US" sz="3600" dirty="0" err="1"/>
              <a:t>eNotices</a:t>
            </a:r>
            <a:r>
              <a:rPr lang="en-US" sz="3600" dirty="0"/>
              <a:t> to R3 members</a:t>
            </a:r>
          </a:p>
        </p:txBody>
      </p:sp>
      <p:sp>
        <p:nvSpPr>
          <p:cNvPr id="27652" name="Slide Number Placeholder 3">
            <a:extLst>
              <a:ext uri="{FF2B5EF4-FFF2-40B4-BE49-F238E27FC236}">
                <a16:creationId xmlns:a16="http://schemas.microsoft.com/office/drawing/2014/main" id="{4ED5B105-DB62-3364-BC45-689AA453BB51}"/>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D094F73F-D375-FF49-A6F6-D3D425E71279}"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13</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C8A8303-BA6F-966C-FA35-539E5C831DBC}"/>
              </a:ext>
            </a:extLst>
          </p:cNvPr>
          <p:cNvSpPr txBox="1">
            <a:spLocks noGrp="1" noChangeArrowheads="1"/>
          </p:cNvSpPr>
          <p:nvPr>
            <p:ph type="title"/>
          </p:nvPr>
        </p:nvSpPr>
        <p:spPr>
          <a:xfrm>
            <a:off x="392113" y="188913"/>
            <a:ext cx="10961687" cy="887412"/>
          </a:xfrm>
        </p:spPr>
        <p:txBody>
          <a:bodyPr/>
          <a:lstStyle/>
          <a:p>
            <a:pPr>
              <a:spcBef>
                <a:spcPct val="0"/>
              </a:spcBef>
              <a:spcAft>
                <a:spcPct val="0"/>
              </a:spcAft>
              <a:buFont typeface="Open Sans" panose="020F0502020204030204" pitchFamily="34" charset="0"/>
              <a:buNone/>
            </a:pPr>
            <a:r>
              <a:rPr lang="en-US" altLang="en-US">
                <a:latin typeface="Open Sans" panose="020F0502020204030204" pitchFamily="34" charset="0"/>
                <a:cs typeface="Arial" panose="020B0604020202020204" pitchFamily="34" charset="0"/>
                <a:sym typeface="Open Sans" panose="020F0502020204030204" pitchFamily="34" charset="0"/>
              </a:rPr>
              <a:t>R3 Contact Details</a:t>
            </a:r>
          </a:p>
        </p:txBody>
      </p:sp>
      <p:sp>
        <p:nvSpPr>
          <p:cNvPr id="28675" name="Slide Number Placeholder 3">
            <a:extLst>
              <a:ext uri="{FF2B5EF4-FFF2-40B4-BE49-F238E27FC236}">
                <a16:creationId xmlns:a16="http://schemas.microsoft.com/office/drawing/2014/main" id="{73F55664-0361-7208-AFA4-9D30CF1DCDEB}"/>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46C6C0AD-2460-B24D-8B4F-1CA1532D9E1A}"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14</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pic>
        <p:nvPicPr>
          <p:cNvPr id="28677" name="Picture 6">
            <a:extLst>
              <a:ext uri="{FF2B5EF4-FFF2-40B4-BE49-F238E27FC236}">
                <a16:creationId xmlns:a16="http://schemas.microsoft.com/office/drawing/2014/main" id="{FD309791-C73F-96E7-DE7A-1B343339AD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209" y="1592132"/>
            <a:ext cx="2894618" cy="465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2">
            <a:extLst>
              <a:ext uri="{FF2B5EF4-FFF2-40B4-BE49-F238E27FC236}">
                <a16:creationId xmlns:a16="http://schemas.microsoft.com/office/drawing/2014/main" id="{81D22363-2FFF-3FD9-15D1-D5F04507C956}"/>
              </a:ext>
            </a:extLst>
          </p:cNvPr>
          <p:cNvSpPr txBox="1">
            <a:spLocks/>
          </p:cNvSpPr>
          <p:nvPr/>
        </p:nvSpPr>
        <p:spPr bwMode="auto">
          <a:xfrm>
            <a:off x="3928409" y="4077599"/>
            <a:ext cx="5295900" cy="887412"/>
          </a:xfrm>
          <a:prstGeom prst="rect">
            <a:avLst/>
          </a:prstGeom>
          <a:noFill/>
          <a:ln>
            <a:noFill/>
          </a:ln>
        </p:spPr>
        <p:txBody>
          <a:bodyPr lIns="91425" tIns="45700" rIns="91425" bIns="45700"/>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2000" b="1" kern="0" dirty="0"/>
              <a:t>R3 Technical Activities Coordinator</a:t>
            </a:r>
            <a:r>
              <a:rPr lang="en-US" sz="2000" kern="0" dirty="0"/>
              <a:t>:</a:t>
            </a:r>
          </a:p>
          <a:p>
            <a:pPr>
              <a:defRPr/>
            </a:pPr>
            <a:r>
              <a:rPr lang="en-US" sz="2000" kern="0" dirty="0"/>
              <a:t>Mr. Tamseel Syed (syed.tamseel@ieee.org)</a:t>
            </a:r>
          </a:p>
        </p:txBody>
      </p:sp>
      <p:pic>
        <p:nvPicPr>
          <p:cNvPr id="28679" name="Picture 9" descr="A person in a suit&#10;&#10;Description automatically generated">
            <a:extLst>
              <a:ext uri="{FF2B5EF4-FFF2-40B4-BE49-F238E27FC236}">
                <a16:creationId xmlns:a16="http://schemas.microsoft.com/office/drawing/2014/main" id="{A3E64C6C-1764-F962-E65C-A08EFB7B80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990" y="1646926"/>
            <a:ext cx="1836738"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63FCC764-F198-49A8-1CD5-FFA9400C373D}"/>
              </a:ext>
            </a:extLst>
          </p:cNvPr>
          <p:cNvSpPr>
            <a:spLocks noGrp="1"/>
          </p:cNvSpPr>
          <p:nvPr>
            <p:ph type="body" idx="1"/>
          </p:nvPr>
        </p:nvSpPr>
        <p:spPr>
          <a:xfrm>
            <a:off x="392113" y="6199255"/>
            <a:ext cx="2894618" cy="469832"/>
          </a:xfrm>
        </p:spPr>
        <p:txBody>
          <a:bodyPr wrap="square">
            <a:spAutoFit/>
          </a:bodyPr>
          <a:lstStyle/>
          <a:p>
            <a:pPr>
              <a:defRPr/>
            </a:pPr>
            <a:r>
              <a:rPr lang="en-US" sz="1800" dirty="0">
                <a:solidFill>
                  <a:schemeClr val="accent1"/>
                </a:solidFill>
              </a:rPr>
              <a:t>https://r3.ieee.org/about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a:extLst>
              <a:ext uri="{FF2B5EF4-FFF2-40B4-BE49-F238E27FC236}">
                <a16:creationId xmlns:a16="http://schemas.microsoft.com/office/drawing/2014/main" id="{D726E895-A118-0A0B-ECA4-A01A84D20A25}"/>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AACD17A7-F604-C647-96EB-08DA3FA13F1C}"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15</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sp>
        <p:nvSpPr>
          <p:cNvPr id="29699" name="Text Placeholder 4">
            <a:extLst>
              <a:ext uri="{FF2B5EF4-FFF2-40B4-BE49-F238E27FC236}">
                <a16:creationId xmlns:a16="http://schemas.microsoft.com/office/drawing/2014/main" id="{13F75D9D-503B-D8CF-C8AC-17F9DC92A0D0}"/>
              </a:ext>
            </a:extLst>
          </p:cNvPr>
          <p:cNvSpPr txBox="1">
            <a:spLocks noGrp="1" noChangeArrowheads="1"/>
          </p:cNvSpPr>
          <p:nvPr>
            <p:ph type="body" idx="1"/>
          </p:nvPr>
        </p:nvSpPr>
        <p:spPr>
          <a:xfrm>
            <a:off x="3669175" y="1712119"/>
            <a:ext cx="6596242" cy="3433762"/>
          </a:xfrm>
        </p:spPr>
        <p:txBody>
          <a:bodyPr/>
          <a:lstStyle/>
          <a:p>
            <a:pPr algn="ctr">
              <a:spcAft>
                <a:spcPct val="0"/>
              </a:spcAft>
            </a:pPr>
            <a:r>
              <a:rPr lang="en-US" altLang="en-US" sz="6000" b="1" dirty="0">
                <a:latin typeface="+mj-lt"/>
                <a:cs typeface="Arial" panose="020B0604020202020204" pitchFamily="34" charset="0"/>
              </a:rPr>
              <a:t>Thank You!</a:t>
            </a:r>
          </a:p>
          <a:p>
            <a:pPr algn="ctr">
              <a:spcAft>
                <a:spcPct val="0"/>
              </a:spcAft>
            </a:pPr>
            <a:endParaRPr lang="en-US" altLang="en-US" sz="6000" b="1" dirty="0">
              <a:latin typeface="+mj-lt"/>
              <a:cs typeface="Arial" panose="020B0604020202020204" pitchFamily="34" charset="0"/>
            </a:endParaRPr>
          </a:p>
          <a:p>
            <a:pPr algn="ctr">
              <a:spcAft>
                <a:spcPct val="0"/>
              </a:spcAft>
            </a:pPr>
            <a:r>
              <a:rPr lang="en-US" altLang="en-US" sz="6000" b="1" dirty="0">
                <a:latin typeface="+mj-lt"/>
                <a:cs typeface="Arial" panose="020B0604020202020204" pitchFamily="34" charset="0"/>
              </a:rPr>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70D7D1E-864D-4CBC-B481-C99D06B14E13}"/>
              </a:ext>
            </a:extLst>
          </p:cNvPr>
          <p:cNvSpPr txBox="1">
            <a:spLocks noGrp="1" noChangeArrowheads="1"/>
          </p:cNvSpPr>
          <p:nvPr>
            <p:ph type="title"/>
          </p:nvPr>
        </p:nvSpPr>
        <p:spPr>
          <a:xfrm>
            <a:off x="839788" y="457200"/>
            <a:ext cx="3932237" cy="2617788"/>
          </a:xfrm>
        </p:spPr>
        <p:txBody>
          <a:bodyPr/>
          <a:lstStyle/>
          <a:p>
            <a:pPr algn="ctr" eaLnBrk="1" hangingPunct="1">
              <a:spcBef>
                <a:spcPct val="0"/>
              </a:spcBef>
              <a:spcAft>
                <a:spcPct val="0"/>
              </a:spcAft>
              <a:buFont typeface="Open Sans" panose="020F0502020204030204" pitchFamily="34" charset="0"/>
              <a:buNone/>
            </a:pPr>
            <a:r>
              <a:rPr lang="en-US" altLang="en-US" sz="4400" b="1">
                <a:solidFill>
                  <a:srgbClr val="00629B"/>
                </a:solidFill>
                <a:latin typeface="Open Sans" panose="020F0502020204030204" pitchFamily="34" charset="0"/>
                <a:cs typeface="Arial" panose="020B0604020202020204" pitchFamily="34" charset="0"/>
                <a:sym typeface="Open Sans" panose="020F0502020204030204" pitchFamily="34" charset="0"/>
              </a:rPr>
              <a:t>Starting and Growing Chapters</a:t>
            </a:r>
          </a:p>
        </p:txBody>
      </p:sp>
      <p:sp>
        <p:nvSpPr>
          <p:cNvPr id="15363" name="Text Placeholder 3">
            <a:extLst>
              <a:ext uri="{FF2B5EF4-FFF2-40B4-BE49-F238E27FC236}">
                <a16:creationId xmlns:a16="http://schemas.microsoft.com/office/drawing/2014/main" id="{1E20413D-9389-4289-9CB0-98AC84F641BE}"/>
              </a:ext>
            </a:extLst>
          </p:cNvPr>
          <p:cNvSpPr txBox="1">
            <a:spLocks noGrp="1" noChangeArrowheads="1"/>
          </p:cNvSpPr>
          <p:nvPr>
            <p:ph type="body" idx="2"/>
          </p:nvPr>
        </p:nvSpPr>
        <p:spPr>
          <a:xfrm>
            <a:off x="839788" y="3117850"/>
            <a:ext cx="3932237" cy="2743200"/>
          </a:xfrm>
        </p:spPr>
        <p:txBody>
          <a:bodyPr/>
          <a:lstStyle/>
          <a:p>
            <a:pPr eaLnBrk="1" hangingPunct="1">
              <a:spcAft>
                <a:spcPct val="0"/>
              </a:spcAft>
            </a:pPr>
            <a:r>
              <a:rPr lang="en-US" altLang="en-US" sz="2000" b="1">
                <a:solidFill>
                  <a:srgbClr val="3A3838"/>
                </a:solidFill>
                <a:latin typeface="Calibri" panose="020F0502020204030204" pitchFamily="34" charset="0"/>
                <a:cs typeface="Calibri" panose="020F0502020204030204" pitchFamily="34" charset="0"/>
                <a:sym typeface="Calibri" panose="020F0502020204030204" pitchFamily="34" charset="0"/>
              </a:rPr>
              <a:t>Presenter: Dr. Alessio Medda</a:t>
            </a:r>
          </a:p>
          <a:p>
            <a:pPr eaLnBrk="1" hangingPunct="1">
              <a:spcAft>
                <a:spcPct val="0"/>
              </a:spcAft>
            </a:pPr>
            <a:r>
              <a:rPr lang="en-US" altLang="en-US" sz="2000" b="1">
                <a:solidFill>
                  <a:srgbClr val="3A3838"/>
                </a:solidFill>
                <a:latin typeface="Calibri" panose="020F0502020204030204" pitchFamily="34" charset="0"/>
                <a:cs typeface="Calibri" panose="020F0502020204030204" pitchFamily="34" charset="0"/>
                <a:sym typeface="Calibri" panose="020F0502020204030204" pitchFamily="34" charset="0"/>
              </a:rPr>
              <a:t>Prepared by: Mr. Tamseel Syed</a:t>
            </a:r>
          </a:p>
          <a:p>
            <a:pPr eaLnBrk="1" hangingPunct="1">
              <a:spcAft>
                <a:spcPct val="0"/>
              </a:spcAft>
            </a:pPr>
            <a:endParaRPr lang="en-US" altLang="en-US" sz="2000" b="1">
              <a:solidFill>
                <a:srgbClr val="3A3838"/>
              </a:solidFill>
              <a:latin typeface="Calibri" panose="020F0502020204030204" pitchFamily="34" charset="0"/>
              <a:cs typeface="Calibri" panose="020F0502020204030204" pitchFamily="34" charset="0"/>
              <a:sym typeface="Calibri" panose="020F0502020204030204" pitchFamily="34" charset="0"/>
            </a:endParaRPr>
          </a:p>
          <a:p>
            <a:pPr eaLnBrk="1" hangingPunct="1">
              <a:spcAft>
                <a:spcPct val="0"/>
              </a:spcAft>
            </a:pPr>
            <a:r>
              <a:rPr lang="en-US" altLang="en-US" sz="2000" b="1">
                <a:solidFill>
                  <a:srgbClr val="3A3838"/>
                </a:solidFill>
                <a:latin typeface="Calibri" panose="020F0502020204030204" pitchFamily="34" charset="0"/>
                <a:cs typeface="Calibri" panose="020F0502020204030204" pitchFamily="34" charset="0"/>
                <a:sym typeface="Calibri" panose="020F0502020204030204" pitchFamily="34" charset="0"/>
              </a:rPr>
              <a:t>August 11</a:t>
            </a:r>
            <a:r>
              <a:rPr lang="en-US" altLang="en-US" sz="2000" b="1" baseline="30000">
                <a:solidFill>
                  <a:srgbClr val="3A3838"/>
                </a:solidFill>
                <a:latin typeface="Calibri" panose="020F0502020204030204" pitchFamily="34" charset="0"/>
                <a:cs typeface="Calibri" panose="020F0502020204030204" pitchFamily="34" charset="0"/>
                <a:sym typeface="Calibri" panose="020F0502020204030204" pitchFamily="34" charset="0"/>
              </a:rPr>
              <a:t>th</a:t>
            </a:r>
            <a:r>
              <a:rPr lang="en-US" altLang="en-US" sz="2000" b="1">
                <a:solidFill>
                  <a:srgbClr val="3A3838"/>
                </a:solidFill>
                <a:latin typeface="Calibri" panose="020F0502020204030204" pitchFamily="34" charset="0"/>
                <a:cs typeface="Calibri" panose="020F0502020204030204" pitchFamily="34" charset="0"/>
                <a:sym typeface="Calibri" panose="020F0502020204030204" pitchFamily="34" charset="0"/>
              </a:rPr>
              <a:t>, 2023 @ 2:10 p.m.</a:t>
            </a:r>
          </a:p>
          <a:p>
            <a:pPr eaLnBrk="1" hangingPunct="1">
              <a:spcAft>
                <a:spcPct val="0"/>
              </a:spcAft>
            </a:pPr>
            <a:endParaRPr lang="en-US" altLang="en-US" sz="2000" b="1">
              <a:solidFill>
                <a:srgbClr val="3A3838"/>
              </a:solidFill>
              <a:latin typeface="Calibri" panose="020F0502020204030204" pitchFamily="34" charset="0"/>
              <a:cs typeface="Calibri" panose="020F0502020204030204" pitchFamily="34" charset="0"/>
              <a:sym typeface="Calibri" panose="020F0502020204030204" pitchFamily="34" charset="0"/>
            </a:endParaRPr>
          </a:p>
          <a:p>
            <a:pPr eaLnBrk="1" hangingPunct="1">
              <a:spcAft>
                <a:spcPct val="0"/>
              </a:spcAft>
            </a:pPr>
            <a:r>
              <a:rPr lang="en-US" altLang="en-US" sz="2000" b="1">
                <a:solidFill>
                  <a:srgbClr val="3A3838"/>
                </a:solidFill>
                <a:latin typeface="Calibri" panose="020F0502020204030204" pitchFamily="34" charset="0"/>
                <a:cs typeface="Calibri" panose="020F0502020204030204" pitchFamily="34" charset="0"/>
                <a:sym typeface="Calibri" panose="020F0502020204030204" pitchFamily="34" charset="0"/>
              </a:rPr>
              <a:t>R3 meeting at Sections Congress</a:t>
            </a:r>
          </a:p>
        </p:txBody>
      </p:sp>
      <p:sp>
        <p:nvSpPr>
          <p:cNvPr id="15364" name="Slide Number Placeholder 4">
            <a:extLst>
              <a:ext uri="{FF2B5EF4-FFF2-40B4-BE49-F238E27FC236}">
                <a16:creationId xmlns:a16="http://schemas.microsoft.com/office/drawing/2014/main" id="{D580EEB3-2991-8D25-45BD-D1E5109EEE91}"/>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CFCFBDBF-C420-0442-AE8F-51D664D02D58}"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2</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pic>
        <p:nvPicPr>
          <p:cNvPr id="15365" name="Picture 2" descr="A screenshot of a computer screen&#10;&#10;Description automatically generated">
            <a:extLst>
              <a:ext uri="{FF2B5EF4-FFF2-40B4-BE49-F238E27FC236}">
                <a16:creationId xmlns:a16="http://schemas.microsoft.com/office/drawing/2014/main" id="{3F45991D-A3C6-3848-DC32-048947B87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450" y="1296988"/>
            <a:ext cx="5141913"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86;p11">
            <a:extLst>
              <a:ext uri="{FF2B5EF4-FFF2-40B4-BE49-F238E27FC236}">
                <a16:creationId xmlns:a16="http://schemas.microsoft.com/office/drawing/2014/main" id="{CCD05515-395A-4F6C-03F3-C763BF43D3DD}"/>
              </a:ext>
            </a:extLst>
          </p:cNvPr>
          <p:cNvSpPr txBox="1">
            <a:spLocks noGrp="1" noChangeArrowheads="1"/>
          </p:cNvSpPr>
          <p:nvPr>
            <p:ph type="title"/>
          </p:nvPr>
        </p:nvSpPr>
        <p:spPr>
          <a:xfrm>
            <a:off x="392113" y="188913"/>
            <a:ext cx="10961687" cy="887412"/>
          </a:xfrm>
        </p:spPr>
        <p:txBody>
          <a:bodyPr/>
          <a:lstStyle/>
          <a:p>
            <a:pPr eaLnBrk="1" hangingPunct="1">
              <a:spcBef>
                <a:spcPct val="0"/>
              </a:spcBef>
              <a:spcAft>
                <a:spcPct val="0"/>
              </a:spcAft>
              <a:buFont typeface="Open Sans" panose="020F0502020204030204" pitchFamily="34" charset="0"/>
              <a:buNone/>
            </a:pPr>
            <a:r>
              <a:rPr lang="en-US" altLang="en-US">
                <a:latin typeface="Open Sans" panose="020F0502020204030204" pitchFamily="34" charset="0"/>
                <a:cs typeface="Arial" panose="020B0604020202020204" pitchFamily="34" charset="0"/>
                <a:sym typeface="Open Sans" panose="020F0502020204030204" pitchFamily="34" charset="0"/>
              </a:rPr>
              <a:t>Technical Engagement</a:t>
            </a:r>
          </a:p>
        </p:txBody>
      </p:sp>
      <p:sp>
        <p:nvSpPr>
          <p:cNvPr id="16387" name="Google Shape;187;p11">
            <a:extLst>
              <a:ext uri="{FF2B5EF4-FFF2-40B4-BE49-F238E27FC236}">
                <a16:creationId xmlns:a16="http://schemas.microsoft.com/office/drawing/2014/main" id="{57725D8B-9426-60DD-CB52-E34D77451C70}"/>
              </a:ext>
            </a:extLst>
          </p:cNvPr>
          <p:cNvSpPr>
            <a:spLocks noGrp="1" noChangeArrowheads="1"/>
          </p:cNvSpPr>
          <p:nvPr>
            <p:ph type="sldNum" sz="quarter" idx="10"/>
          </p:nvPr>
        </p:nvSpPr>
        <p:spPr>
          <a:xfrm>
            <a:off x="9355138" y="642143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0F4EE435-1B72-7F42-841A-DD3B8D619100}"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3</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sp>
        <p:nvSpPr>
          <p:cNvPr id="16388" name="Text Placeholder 2">
            <a:extLst>
              <a:ext uri="{FF2B5EF4-FFF2-40B4-BE49-F238E27FC236}">
                <a16:creationId xmlns:a16="http://schemas.microsoft.com/office/drawing/2014/main" id="{A175E797-7AFC-90EA-8328-335126C79A09}"/>
              </a:ext>
            </a:extLst>
          </p:cNvPr>
          <p:cNvSpPr txBox="1">
            <a:spLocks noGrp="1" noChangeArrowheads="1"/>
          </p:cNvSpPr>
          <p:nvPr>
            <p:ph type="body" idx="1"/>
          </p:nvPr>
        </p:nvSpPr>
        <p:spPr>
          <a:xfrm>
            <a:off x="392113" y="1479550"/>
            <a:ext cx="4802885" cy="4110038"/>
          </a:xfrm>
        </p:spPr>
        <p:txBody>
          <a:bodyPr/>
          <a:lstStyle/>
          <a:p>
            <a:pPr marL="571500" indent="-342900" algn="just" eaLnBrk="1" hangingPunct="1">
              <a:spcAft>
                <a:spcPct val="0"/>
              </a:spcAft>
              <a:buFont typeface="Arial" panose="020B0604020202020204" pitchFamily="34" charset="0"/>
              <a:buChar char="•"/>
              <a:defRPr/>
            </a:pPr>
            <a:r>
              <a:rPr lang="en-US" altLang="en-US" dirty="0">
                <a:latin typeface="Calibri" panose="020F0502020204030204" pitchFamily="34" charset="0"/>
                <a:cs typeface="Calibri" panose="020F0502020204030204" pitchFamily="34" charset="0"/>
                <a:sym typeface="Calibri" panose="020F0502020204030204" pitchFamily="34" charset="0"/>
              </a:rPr>
              <a:t>IEEE is comprised of members in Technical focus areas in Engineering</a:t>
            </a:r>
          </a:p>
          <a:p>
            <a:pPr marL="571500" indent="-342900" algn="just" eaLnBrk="1" hangingPunct="1">
              <a:spcAft>
                <a:spcPct val="0"/>
              </a:spcAft>
              <a:buFont typeface="Arial" panose="020B0604020202020204" pitchFamily="34" charset="0"/>
              <a:buChar char="•"/>
              <a:defRPr/>
            </a:pPr>
            <a:r>
              <a:rPr lang="en-US" altLang="en-US" dirty="0">
                <a:latin typeface="Calibri" panose="020F0502020204030204" pitchFamily="34" charset="0"/>
                <a:cs typeface="Calibri" panose="020F0502020204030204" pitchFamily="34" charset="0"/>
                <a:sym typeface="Calibri" panose="020F0502020204030204" pitchFamily="34" charset="0"/>
              </a:rPr>
              <a:t>IEEE’s mission statement: </a:t>
            </a:r>
            <a:r>
              <a:rPr lang="en-US" altLang="en-US" dirty="0">
                <a:highlight>
                  <a:srgbClr val="FFFF00"/>
                </a:highlight>
                <a:latin typeface="Calibri" panose="020F0502020204030204" pitchFamily="34" charset="0"/>
                <a:cs typeface="Calibri" panose="020F0502020204030204" pitchFamily="34" charset="0"/>
                <a:sym typeface="Calibri" panose="020F0502020204030204" pitchFamily="34" charset="0"/>
              </a:rPr>
              <a:t>“IEEE's core purpose is to foster technological innovation and excellence for the benefit of humanity.”</a:t>
            </a:r>
          </a:p>
          <a:p>
            <a:pPr marL="571500" indent="-342900" algn="just" eaLnBrk="1" hangingPunct="1">
              <a:spcAft>
                <a:spcPct val="0"/>
              </a:spcAft>
              <a:buFont typeface="Arial" panose="020B0604020202020204" pitchFamily="34" charset="0"/>
              <a:buChar char="•"/>
              <a:defRPr/>
            </a:pPr>
            <a:r>
              <a:rPr lang="en-US" altLang="en-US" dirty="0">
                <a:latin typeface="Calibri" panose="020F0502020204030204" pitchFamily="34" charset="0"/>
                <a:cs typeface="Calibri" panose="020F0502020204030204" pitchFamily="34" charset="0"/>
                <a:sym typeface="Calibri" panose="020F0502020204030204" pitchFamily="34" charset="0"/>
              </a:rPr>
              <a:t>IEEE’s Vision: </a:t>
            </a:r>
            <a:r>
              <a:rPr lang="en-US" altLang="en-US" dirty="0">
                <a:highlight>
                  <a:srgbClr val="FFFF00"/>
                </a:highlight>
                <a:latin typeface="Calibri" panose="020F0502020204030204" pitchFamily="34" charset="0"/>
                <a:cs typeface="Calibri" panose="020F0502020204030204" pitchFamily="34" charset="0"/>
                <a:sym typeface="Calibri" panose="020F0502020204030204" pitchFamily="34" charset="0"/>
              </a:rPr>
              <a:t>“IEEE will be essential to the global technical community and to technical professionals everywhere, and be universally recognized for the contributions of technology and of technical professionals in improving global conditions.”</a:t>
            </a:r>
          </a:p>
        </p:txBody>
      </p:sp>
      <p:pic>
        <p:nvPicPr>
          <p:cNvPr id="16389" name="Picture 2">
            <a:extLst>
              <a:ext uri="{FF2B5EF4-FFF2-40B4-BE49-F238E27FC236}">
                <a16:creationId xmlns:a16="http://schemas.microsoft.com/office/drawing/2014/main" id="{08258ABC-4BA7-ED9F-E49C-B4D659D8C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531813"/>
            <a:ext cx="5324475"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ECDE8772-B5B0-C7D8-5048-B92DCA80FFF6}"/>
              </a:ext>
            </a:extLst>
          </p:cNvPr>
          <p:cNvSpPr/>
          <p:nvPr/>
        </p:nvSpPr>
        <p:spPr>
          <a:xfrm>
            <a:off x="984250" y="1862138"/>
            <a:ext cx="1136650" cy="373062"/>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a:extLst>
              <a:ext uri="{FF2B5EF4-FFF2-40B4-BE49-F238E27FC236}">
                <a16:creationId xmlns:a16="http://schemas.microsoft.com/office/drawing/2014/main" id="{A95819A5-54C7-4033-5298-DA2E9DCACBAD}"/>
              </a:ext>
            </a:extLst>
          </p:cNvPr>
          <p:cNvSpPr/>
          <p:nvPr/>
        </p:nvSpPr>
        <p:spPr>
          <a:xfrm>
            <a:off x="3578225" y="2554288"/>
            <a:ext cx="1687513" cy="371475"/>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a:extLst>
              <a:ext uri="{FF2B5EF4-FFF2-40B4-BE49-F238E27FC236}">
                <a16:creationId xmlns:a16="http://schemas.microsoft.com/office/drawing/2014/main" id="{8B2906D1-5399-172D-6E58-F57FBDB37D57}"/>
              </a:ext>
            </a:extLst>
          </p:cNvPr>
          <p:cNvSpPr/>
          <p:nvPr/>
        </p:nvSpPr>
        <p:spPr>
          <a:xfrm>
            <a:off x="914400" y="4051300"/>
            <a:ext cx="1206500" cy="371475"/>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a:extLst>
              <a:ext uri="{FF2B5EF4-FFF2-40B4-BE49-F238E27FC236}">
                <a16:creationId xmlns:a16="http://schemas.microsoft.com/office/drawing/2014/main" id="{F093856E-3F43-278F-71FD-82506AAFCCE5}"/>
              </a:ext>
            </a:extLst>
          </p:cNvPr>
          <p:cNvSpPr/>
          <p:nvPr/>
        </p:nvSpPr>
        <p:spPr>
          <a:xfrm>
            <a:off x="914400" y="4819650"/>
            <a:ext cx="1206500" cy="373063"/>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a:extLst>
              <a:ext uri="{FF2B5EF4-FFF2-40B4-BE49-F238E27FC236}">
                <a16:creationId xmlns:a16="http://schemas.microsoft.com/office/drawing/2014/main" id="{BFF95250-BABD-57A4-58B9-34947DFC9036}"/>
              </a:ext>
            </a:extLst>
          </p:cNvPr>
          <p:cNvSpPr/>
          <p:nvPr/>
        </p:nvSpPr>
        <p:spPr>
          <a:xfrm>
            <a:off x="2860675" y="4633913"/>
            <a:ext cx="1435100" cy="373062"/>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95" name="TextBox 8">
            <a:extLst>
              <a:ext uri="{FF2B5EF4-FFF2-40B4-BE49-F238E27FC236}">
                <a16:creationId xmlns:a16="http://schemas.microsoft.com/office/drawing/2014/main" id="{B95274DC-0BD7-7C9D-A49A-7DA4262E465D}"/>
              </a:ext>
            </a:extLst>
          </p:cNvPr>
          <p:cNvSpPr txBox="1">
            <a:spLocks noChangeArrowheads="1"/>
          </p:cNvSpPr>
          <p:nvPr/>
        </p:nvSpPr>
        <p:spPr bwMode="auto">
          <a:xfrm>
            <a:off x="7078663" y="3563938"/>
            <a:ext cx="38481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3200"/>
              <a:t>FOCUS: </a:t>
            </a:r>
            <a:r>
              <a:rPr lang="en-US" altLang="en-US" sz="3200" b="1"/>
              <a:t>TECHNICAL &amp; TECHNOLOGY</a:t>
            </a:r>
          </a:p>
        </p:txBody>
      </p:sp>
      <p:sp>
        <p:nvSpPr>
          <p:cNvPr id="10" name="Oval 9">
            <a:extLst>
              <a:ext uri="{FF2B5EF4-FFF2-40B4-BE49-F238E27FC236}">
                <a16:creationId xmlns:a16="http://schemas.microsoft.com/office/drawing/2014/main" id="{359E8FB0-1B26-AFA1-71A9-0D4DD76B6DEA}"/>
              </a:ext>
            </a:extLst>
          </p:cNvPr>
          <p:cNvSpPr/>
          <p:nvPr/>
        </p:nvSpPr>
        <p:spPr>
          <a:xfrm>
            <a:off x="8640763" y="2232025"/>
            <a:ext cx="401637" cy="371475"/>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16320469-8383-99F6-0123-2F6194D5BC15}"/>
              </a:ext>
            </a:extLst>
          </p:cNvPr>
          <p:cNvSpPr txBox="1">
            <a:spLocks noGrp="1" noChangeArrowheads="1"/>
          </p:cNvSpPr>
          <p:nvPr>
            <p:ph type="title"/>
          </p:nvPr>
        </p:nvSpPr>
        <p:spPr>
          <a:xfrm>
            <a:off x="392113" y="188913"/>
            <a:ext cx="10961687" cy="887412"/>
          </a:xfrm>
        </p:spPr>
        <p:txBody>
          <a:bodyPr/>
          <a:lstStyle/>
          <a:p>
            <a:pPr>
              <a:spcBef>
                <a:spcPct val="0"/>
              </a:spcBef>
              <a:spcAft>
                <a:spcPct val="0"/>
              </a:spcAft>
              <a:buFont typeface="Open Sans" panose="020F0502020204030204" pitchFamily="34" charset="0"/>
              <a:buNone/>
            </a:pPr>
            <a:r>
              <a:rPr lang="en-US" altLang="en-US" dirty="0">
                <a:latin typeface="Open Sans" panose="020F0502020204030204" pitchFamily="34" charset="0"/>
                <a:cs typeface="Arial" panose="020B0604020202020204" pitchFamily="34" charset="0"/>
                <a:sym typeface="Open Sans" panose="020F0502020204030204" pitchFamily="34" charset="0"/>
              </a:rPr>
              <a:t>Need for a local Technical Chapter/Affinity Group</a:t>
            </a:r>
          </a:p>
        </p:txBody>
      </p:sp>
      <p:sp>
        <p:nvSpPr>
          <p:cNvPr id="18435" name="Text Placeholder 2">
            <a:extLst>
              <a:ext uri="{FF2B5EF4-FFF2-40B4-BE49-F238E27FC236}">
                <a16:creationId xmlns:a16="http://schemas.microsoft.com/office/drawing/2014/main" id="{00E2BE39-7CCF-F9B9-EC7F-320ADA9E1EE0}"/>
              </a:ext>
            </a:extLst>
          </p:cNvPr>
          <p:cNvSpPr txBox="1">
            <a:spLocks noGrp="1" noChangeArrowheads="1"/>
          </p:cNvSpPr>
          <p:nvPr>
            <p:ph type="body" idx="1"/>
          </p:nvPr>
        </p:nvSpPr>
        <p:spPr>
          <a:xfrm>
            <a:off x="171450" y="1479550"/>
            <a:ext cx="5157788" cy="4110038"/>
          </a:xfrm>
        </p:spPr>
        <p:txBody>
          <a:bodyPr/>
          <a:lstStyle/>
          <a:p>
            <a:pPr marL="571500" indent="-342900">
              <a:spcAft>
                <a:spcPct val="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Most members in IEEE are associated with one of the Technical Areas!</a:t>
            </a:r>
          </a:p>
          <a:p>
            <a:pPr marL="571500" indent="-342900">
              <a:spcAft>
                <a:spcPct val="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Also, members are usually categorized under one of the Affinity Groups!</a:t>
            </a:r>
          </a:p>
          <a:p>
            <a:pPr marL="571500" indent="-342900">
              <a:spcAft>
                <a:spcPct val="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38 Technical Societies</a:t>
            </a:r>
          </a:p>
          <a:p>
            <a:pPr marL="571500" indent="-342900">
              <a:spcAft>
                <a:spcPct val="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4 Affinity Groups</a:t>
            </a:r>
          </a:p>
          <a:p>
            <a:pPr marL="571500" indent="-342900">
              <a:spcAft>
                <a:spcPct val="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Having Chapters increases excitement for technical engagement in local OUs</a:t>
            </a:r>
          </a:p>
          <a:p>
            <a:pPr marL="571500" indent="-342900">
              <a:spcAft>
                <a:spcPct val="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Platform for like-minded engineers to collaborate </a:t>
            </a:r>
          </a:p>
          <a:p>
            <a:pPr marL="571500" indent="-342900">
              <a:spcAft>
                <a:spcPct val="0"/>
              </a:spcAft>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p:txBody>
      </p:sp>
      <p:sp>
        <p:nvSpPr>
          <p:cNvPr id="18436" name="Slide Number Placeholder 3">
            <a:extLst>
              <a:ext uri="{FF2B5EF4-FFF2-40B4-BE49-F238E27FC236}">
                <a16:creationId xmlns:a16="http://schemas.microsoft.com/office/drawing/2014/main" id="{B030C7BE-E01D-AB32-C9DF-F02190B11993}"/>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2B3094E3-F928-2C4E-9019-552BA964B919}"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4</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sp>
        <p:nvSpPr>
          <p:cNvPr id="6" name="TextBox 5">
            <a:extLst>
              <a:ext uri="{FF2B5EF4-FFF2-40B4-BE49-F238E27FC236}">
                <a16:creationId xmlns:a16="http://schemas.microsoft.com/office/drawing/2014/main" id="{13D26897-7043-04F9-06BC-EBF38B070D8C}"/>
              </a:ext>
            </a:extLst>
          </p:cNvPr>
          <p:cNvSpPr txBox="1"/>
          <p:nvPr/>
        </p:nvSpPr>
        <p:spPr>
          <a:xfrm>
            <a:off x="5329238" y="4990306"/>
            <a:ext cx="6094413" cy="307975"/>
          </a:xfrm>
          <a:prstGeom prst="rect">
            <a:avLst/>
          </a:prstGeom>
          <a:noFill/>
        </p:spPr>
        <p:txBody>
          <a:bodyPr>
            <a:spAutoFit/>
          </a:bodyPr>
          <a:lstStyle/>
          <a:p>
            <a:pPr>
              <a:defRPr/>
            </a:pPr>
            <a:r>
              <a:rPr lang="en-US" dirty="0">
                <a:solidFill>
                  <a:schemeClr val="tx1"/>
                </a:solidFill>
                <a:hlinkClick r:id="rId2"/>
              </a:rPr>
              <a:t>Learn more at: </a:t>
            </a:r>
            <a:r>
              <a:rPr lang="en-US" dirty="0">
                <a:solidFill>
                  <a:srgbClr val="0563C1"/>
                </a:solidFill>
                <a:hlinkClick r:id="rId2"/>
              </a:rPr>
              <a:t>Chapters - IEEE Member and Geographic Activities</a:t>
            </a:r>
            <a:endParaRPr lang="en-US" dirty="0"/>
          </a:p>
        </p:txBody>
      </p:sp>
      <p:pic>
        <p:nvPicPr>
          <p:cNvPr id="18438" name="Picture 7">
            <a:extLst>
              <a:ext uri="{FF2B5EF4-FFF2-40B4-BE49-F238E27FC236}">
                <a16:creationId xmlns:a16="http://schemas.microsoft.com/office/drawing/2014/main" id="{ED0DF702-E6E2-FA4D-1CFD-FE3A48973E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9238" y="1812925"/>
            <a:ext cx="6319837"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A51DD6E-E7E2-027C-1D96-10E09ABEE24B}"/>
              </a:ext>
            </a:extLst>
          </p:cNvPr>
          <p:cNvSpPr txBox="1">
            <a:spLocks noGrp="1" noChangeArrowheads="1"/>
          </p:cNvSpPr>
          <p:nvPr>
            <p:ph type="title"/>
          </p:nvPr>
        </p:nvSpPr>
        <p:spPr>
          <a:xfrm>
            <a:off x="392113" y="188913"/>
            <a:ext cx="10961687" cy="887412"/>
          </a:xfrm>
        </p:spPr>
        <p:txBody>
          <a:bodyPr/>
          <a:lstStyle/>
          <a:p>
            <a:pPr>
              <a:spcBef>
                <a:spcPct val="0"/>
              </a:spcBef>
              <a:spcAft>
                <a:spcPct val="0"/>
              </a:spcAft>
              <a:buFont typeface="Open Sans" panose="020F0502020204030204" pitchFamily="34" charset="0"/>
              <a:buNone/>
            </a:pPr>
            <a:r>
              <a:rPr lang="en-US" altLang="en-US">
                <a:latin typeface="Open Sans" panose="020F0502020204030204" pitchFamily="34" charset="0"/>
                <a:cs typeface="Arial" panose="020B0604020202020204" pitchFamily="34" charset="0"/>
                <a:sym typeface="Open Sans" panose="020F0502020204030204" pitchFamily="34" charset="0"/>
              </a:rPr>
              <a:t>Chapters/Affinity Groups in IEEE R3</a:t>
            </a:r>
          </a:p>
        </p:txBody>
      </p:sp>
      <p:sp>
        <p:nvSpPr>
          <p:cNvPr id="19459" name="Text Placeholder 2">
            <a:extLst>
              <a:ext uri="{FF2B5EF4-FFF2-40B4-BE49-F238E27FC236}">
                <a16:creationId xmlns:a16="http://schemas.microsoft.com/office/drawing/2014/main" id="{9322FCF0-0042-F5DA-6FF1-F6085EFDCD1C}"/>
              </a:ext>
            </a:extLst>
          </p:cNvPr>
          <p:cNvSpPr txBox="1">
            <a:spLocks noGrp="1" noChangeArrowheads="1"/>
          </p:cNvSpPr>
          <p:nvPr>
            <p:ph type="body" idx="1"/>
          </p:nvPr>
        </p:nvSpPr>
        <p:spPr>
          <a:xfrm>
            <a:off x="392113" y="1479550"/>
            <a:ext cx="4351337" cy="1625600"/>
          </a:xfrm>
        </p:spPr>
        <p:txBody>
          <a:bodyPr/>
          <a:lstStyle/>
          <a:p>
            <a:pPr marL="571500" indent="-342900">
              <a:spcAft>
                <a:spcPct val="0"/>
              </a:spcAft>
              <a:buFont typeface="Arial" panose="020B0604020202020204" pitchFamily="34" charset="0"/>
              <a:buChar char="•"/>
            </a:pPr>
            <a:r>
              <a:rPr lang="en-US" altLang="en-US" b="1" dirty="0">
                <a:latin typeface="Arial" panose="020B0604020202020204" pitchFamily="34" charset="0"/>
                <a:cs typeface="Arial" panose="020B0604020202020204" pitchFamily="34" charset="0"/>
              </a:rPr>
              <a:t>117</a:t>
            </a:r>
            <a:r>
              <a:rPr lang="en-US" altLang="en-US" dirty="0">
                <a:latin typeface="Arial" panose="020B0604020202020204" pitchFamily="34" charset="0"/>
                <a:cs typeface="Arial" panose="020B0604020202020204" pitchFamily="34" charset="0"/>
              </a:rPr>
              <a:t> Chapters within R3</a:t>
            </a:r>
          </a:p>
          <a:p>
            <a:pPr marL="571500" indent="-342900">
              <a:spcAft>
                <a:spcPct val="0"/>
              </a:spcAft>
              <a:buFont typeface="Arial" panose="020B0604020202020204" pitchFamily="34" charset="0"/>
              <a:buChar char="•"/>
            </a:pPr>
            <a:r>
              <a:rPr lang="en-US" altLang="en-US" b="1" dirty="0">
                <a:latin typeface="Arial" panose="020B0604020202020204" pitchFamily="34" charset="0"/>
                <a:cs typeface="Arial" panose="020B0604020202020204" pitchFamily="34" charset="0"/>
              </a:rPr>
              <a:t>76</a:t>
            </a:r>
            <a:r>
              <a:rPr lang="en-US" altLang="en-US" dirty="0">
                <a:latin typeface="Arial" panose="020B0604020202020204" pitchFamily="34" charset="0"/>
                <a:cs typeface="Arial" panose="020B0604020202020204" pitchFamily="34" charset="0"/>
              </a:rPr>
              <a:t> Affinity Groups within R3</a:t>
            </a:r>
          </a:p>
          <a:p>
            <a:pPr marL="571500" indent="-342900">
              <a:spcAft>
                <a:spcPct val="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Tremendous potential to add several more chapters</a:t>
            </a:r>
          </a:p>
        </p:txBody>
      </p:sp>
      <p:sp>
        <p:nvSpPr>
          <p:cNvPr id="19460" name="Slide Number Placeholder 3">
            <a:extLst>
              <a:ext uri="{FF2B5EF4-FFF2-40B4-BE49-F238E27FC236}">
                <a16:creationId xmlns:a16="http://schemas.microsoft.com/office/drawing/2014/main" id="{489DAF7C-0D9B-D2F3-6C2E-E0BCA2D14FFF}"/>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5BF3E6D2-F689-464F-BF25-4A39967EB1AF}"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5</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graphicFrame>
        <p:nvGraphicFramePr>
          <p:cNvPr id="5" name="Chart 4">
            <a:extLst>
              <a:ext uri="{FF2B5EF4-FFF2-40B4-BE49-F238E27FC236}">
                <a16:creationId xmlns:a16="http://schemas.microsoft.com/office/drawing/2014/main" id="{A4AF73B3-CD2C-932F-C399-9F655D227551}"/>
              </a:ext>
            </a:extLst>
          </p:cNvPr>
          <p:cNvGraphicFramePr>
            <a:graphicFrameLocks/>
          </p:cNvGraphicFramePr>
          <p:nvPr>
            <p:extLst>
              <p:ext uri="{D42A27DB-BD31-4B8C-83A1-F6EECF244321}">
                <p14:modId xmlns:p14="http://schemas.microsoft.com/office/powerpoint/2010/main" val="1865881033"/>
              </p:ext>
            </p:extLst>
          </p:nvPr>
        </p:nvGraphicFramePr>
        <p:xfrm>
          <a:off x="5225143" y="1088990"/>
          <a:ext cx="6270172" cy="40319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2932732E-2756-DD4C-871D-D456E07FF17D}"/>
              </a:ext>
            </a:extLst>
          </p:cNvPr>
          <p:cNvGraphicFramePr>
            <a:graphicFrameLocks/>
          </p:cNvGraphicFramePr>
          <p:nvPr/>
        </p:nvGraphicFramePr>
        <p:xfrm>
          <a:off x="281354" y="3104940"/>
          <a:ext cx="4793064" cy="295421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DE652-1C7E-76E7-D20C-63DD392ADB21}"/>
              </a:ext>
            </a:extLst>
          </p:cNvPr>
          <p:cNvSpPr>
            <a:spLocks noGrp="1"/>
          </p:cNvSpPr>
          <p:nvPr>
            <p:ph type="title"/>
          </p:nvPr>
        </p:nvSpPr>
        <p:spPr>
          <a:xfrm>
            <a:off x="392113" y="188913"/>
            <a:ext cx="10961687" cy="887412"/>
          </a:xfrm>
        </p:spPr>
        <p:txBody>
          <a:bodyPr>
            <a:normAutofit fontScale="90000"/>
          </a:bodyPr>
          <a:lstStyle/>
          <a:p>
            <a:pPr>
              <a:defRPr/>
            </a:pPr>
            <a:r>
              <a:rPr lang="en-US" dirty="0"/>
              <a:t>Benefits of having a local Technical Chapter/Affinity Group</a:t>
            </a:r>
          </a:p>
        </p:txBody>
      </p:sp>
      <p:sp>
        <p:nvSpPr>
          <p:cNvPr id="20483" name="Text Placeholder 2">
            <a:extLst>
              <a:ext uri="{FF2B5EF4-FFF2-40B4-BE49-F238E27FC236}">
                <a16:creationId xmlns:a16="http://schemas.microsoft.com/office/drawing/2014/main" id="{AB4CDAED-2AAA-2456-F2FE-082AC81CDE56}"/>
              </a:ext>
            </a:extLst>
          </p:cNvPr>
          <p:cNvSpPr txBox="1">
            <a:spLocks noGrp="1" noChangeArrowheads="1"/>
          </p:cNvSpPr>
          <p:nvPr>
            <p:ph type="body" idx="1"/>
          </p:nvPr>
        </p:nvSpPr>
        <p:spPr>
          <a:xfrm>
            <a:off x="392113" y="1479550"/>
            <a:ext cx="5568950" cy="4110038"/>
          </a:xfrm>
        </p:spPr>
        <p:txBody>
          <a:bodyPr/>
          <a:lstStyle/>
          <a:p>
            <a:pPr marL="571500" indent="-342900">
              <a:spcAft>
                <a:spcPct val="0"/>
              </a:spcAft>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Collaboration opportunities for engineers with common goals</a:t>
            </a:r>
          </a:p>
          <a:p>
            <a:pPr marL="571500" indent="-342900">
              <a:spcAft>
                <a:spcPct val="0"/>
              </a:spcAft>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Catalyst for Technical growth</a:t>
            </a:r>
          </a:p>
          <a:p>
            <a:pPr marL="571500" indent="-342900">
              <a:spcAft>
                <a:spcPct val="0"/>
              </a:spcAft>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An avenue to learn novel ideas for technical engagement</a:t>
            </a:r>
          </a:p>
          <a:p>
            <a:pPr marL="571500" indent="-342900">
              <a:spcAft>
                <a:spcPct val="0"/>
              </a:spcAft>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Share best practices with other technical chapters or affinity groups within the Section</a:t>
            </a:r>
          </a:p>
          <a:p>
            <a:pPr marL="571500" indent="-342900">
              <a:spcAft>
                <a:spcPct val="0"/>
              </a:spcAft>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Tool that provides continuous technical learning for engineers</a:t>
            </a:r>
          </a:p>
        </p:txBody>
      </p:sp>
      <p:sp>
        <p:nvSpPr>
          <p:cNvPr id="20484" name="Slide Number Placeholder 3">
            <a:extLst>
              <a:ext uri="{FF2B5EF4-FFF2-40B4-BE49-F238E27FC236}">
                <a16:creationId xmlns:a16="http://schemas.microsoft.com/office/drawing/2014/main" id="{D62EE91D-E06B-ED20-8650-446B0AFA225B}"/>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EE0E5037-7BA8-6845-96AA-304A91C2177D}"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6</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sp>
        <p:nvSpPr>
          <p:cNvPr id="5" name="Text Placeholder 2">
            <a:extLst>
              <a:ext uri="{FF2B5EF4-FFF2-40B4-BE49-F238E27FC236}">
                <a16:creationId xmlns:a16="http://schemas.microsoft.com/office/drawing/2014/main" id="{C9EDC83B-EC84-3156-E48C-19F6253ED473}"/>
              </a:ext>
            </a:extLst>
          </p:cNvPr>
          <p:cNvSpPr txBox="1">
            <a:spLocks/>
          </p:cNvSpPr>
          <p:nvPr/>
        </p:nvSpPr>
        <p:spPr bwMode="auto">
          <a:xfrm>
            <a:off x="6230938" y="1479550"/>
            <a:ext cx="5568949" cy="4110038"/>
          </a:xfrm>
          <a:prstGeom prst="rect">
            <a:avLst/>
          </a:prstGeom>
          <a:noFill/>
          <a:ln>
            <a:noFill/>
          </a:ln>
        </p:spPr>
        <p:txBody>
          <a:bodyPr spcFirstLastPara="1" lIns="91425" tIns="45700" rIns="91425" bIns="45700">
            <a:normAutofit/>
          </a:bodyPr>
          <a:lstStyle>
            <a:defPPr marR="0" lvl="0" algn="l" rtl="0">
              <a:lnSpc>
                <a:spcPct val="100000"/>
              </a:lnSpc>
              <a:spcBef>
                <a:spcPts val="0"/>
              </a:spcBef>
              <a:spcAft>
                <a:spcPts val="0"/>
              </a:spcAft>
            </a:defPPr>
            <a:lvl1pPr marL="457200" lvl="0" indent="-228600" algn="l" rtl="0" eaLnBrk="0" fontAlgn="base" hangingPunct="0">
              <a:lnSpc>
                <a:spcPct val="90000"/>
              </a:lnSpc>
              <a:spcBef>
                <a:spcPts val="10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500"/>
              </a:spcBef>
              <a:spcAft>
                <a:spcPts val="0"/>
              </a:spcAft>
              <a:buClr>
                <a:srgbClr val="3A3838"/>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3pPr>
            <a:lvl4pPr marL="1828800" lvl="3"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4pPr>
            <a:lvl5pPr marL="2286000" lvl="4" indent="-228600" algn="l" rtl="0" eaLnBrk="0" fontAlgn="base" hangingPunct="0">
              <a:lnSpc>
                <a:spcPct val="90000"/>
              </a:lnSpc>
              <a:spcBef>
                <a:spcPts val="500"/>
              </a:spcBef>
              <a:spcAft>
                <a:spcPts val="0"/>
              </a:spcAft>
              <a:buClr>
                <a:srgbClr val="3A3838"/>
              </a:buClr>
              <a:buSzPts val="2000"/>
              <a:buFont typeface="Arial" panose="020B0604020202020204" pitchFamily="34" charset="0"/>
              <a:buNone/>
              <a:defRPr sz="2000">
                <a:solidFill>
                  <a:srgbClr val="3A3838"/>
                </a:solidFill>
                <a:latin typeface="Arial"/>
                <a:ea typeface="Arial"/>
                <a:cs typeface="Arial"/>
                <a:sym typeface="Arial" panose="020B0604020202020204" pitchFamily="34" charset="0"/>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571500" indent="-342900">
              <a:buFont typeface="Arial" panose="020B0604020202020204" pitchFamily="34" charset="0"/>
              <a:buChar char="•"/>
              <a:defRPr/>
            </a:pPr>
            <a:r>
              <a:rPr lang="en-US" sz="2400" kern="0" dirty="0"/>
              <a:t>Offers more value to IEEE membership</a:t>
            </a:r>
          </a:p>
          <a:p>
            <a:pPr marL="571500" indent="-342900">
              <a:buFont typeface="Arial" panose="020B0604020202020204" pitchFamily="34" charset="0"/>
              <a:buChar char="•"/>
              <a:defRPr/>
            </a:pPr>
            <a:r>
              <a:rPr lang="en-US" sz="2400" kern="0" dirty="0"/>
              <a:t>Increase member engagement.</a:t>
            </a:r>
          </a:p>
          <a:p>
            <a:pPr marL="571500" indent="-342900">
              <a:buFont typeface="Arial" panose="020B0604020202020204" pitchFamily="34" charset="0"/>
              <a:buChar char="•"/>
              <a:defRPr/>
            </a:pPr>
            <a:r>
              <a:rPr lang="en-US" sz="2400" kern="0" dirty="0"/>
              <a:t>Opportunities for member retention and membership growth</a:t>
            </a:r>
          </a:p>
          <a:p>
            <a:pPr marL="571500" indent="-342900">
              <a:buFont typeface="Arial" panose="020B0604020202020204" pitchFamily="34" charset="0"/>
              <a:buChar char="•"/>
              <a:defRPr/>
            </a:pPr>
            <a:r>
              <a:rPr lang="en-US" sz="2400" kern="0" dirty="0"/>
              <a:t>Tool to recruit more volunteers.</a:t>
            </a:r>
          </a:p>
          <a:p>
            <a:pPr marL="571500" indent="-342900">
              <a:buFont typeface="Arial" panose="020B0604020202020204" pitchFamily="34" charset="0"/>
              <a:buChar char="•"/>
              <a:defRPr/>
            </a:pPr>
            <a:r>
              <a:rPr lang="en-US" sz="2400" kern="0" dirty="0"/>
              <a:t>Create a list of enthusiastic volunteers for leadership succession plan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3799EDD-6E76-6715-BCA2-F5DA4CB3A4F9}"/>
              </a:ext>
            </a:extLst>
          </p:cNvPr>
          <p:cNvSpPr txBox="1">
            <a:spLocks noGrp="1" noChangeArrowheads="1"/>
          </p:cNvSpPr>
          <p:nvPr>
            <p:ph type="title"/>
          </p:nvPr>
        </p:nvSpPr>
        <p:spPr>
          <a:xfrm>
            <a:off x="784225" y="2438400"/>
            <a:ext cx="10961688" cy="1376363"/>
          </a:xfrm>
        </p:spPr>
        <p:txBody>
          <a:bodyPr/>
          <a:lstStyle/>
          <a:p>
            <a:pPr algn="ctr">
              <a:spcBef>
                <a:spcPct val="0"/>
              </a:spcBef>
              <a:spcAft>
                <a:spcPct val="0"/>
              </a:spcAft>
              <a:buFont typeface="Open Sans" panose="020F0502020204030204" pitchFamily="34" charset="0"/>
              <a:buNone/>
            </a:pPr>
            <a:r>
              <a:rPr lang="en-US" altLang="en-US" sz="7200">
                <a:latin typeface="Open Sans" panose="020F0502020204030204" pitchFamily="34" charset="0"/>
                <a:cs typeface="Arial" panose="020B0604020202020204" pitchFamily="34" charset="0"/>
                <a:sym typeface="Open Sans" panose="020F0502020204030204" pitchFamily="34" charset="0"/>
              </a:rPr>
              <a:t>Starting New Chapters</a:t>
            </a:r>
          </a:p>
        </p:txBody>
      </p:sp>
      <p:sp>
        <p:nvSpPr>
          <p:cNvPr id="21507" name="Slide Number Placeholder 3">
            <a:extLst>
              <a:ext uri="{FF2B5EF4-FFF2-40B4-BE49-F238E27FC236}">
                <a16:creationId xmlns:a16="http://schemas.microsoft.com/office/drawing/2014/main" id="{6BCB8D85-6B49-B781-A152-26FE9E9CA365}"/>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99643166-1618-0A40-8913-53874076B327}"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7</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15AF0E1-4963-8673-EE08-019153965E41}"/>
              </a:ext>
            </a:extLst>
          </p:cNvPr>
          <p:cNvSpPr txBox="1">
            <a:spLocks noGrp="1" noChangeArrowheads="1"/>
          </p:cNvSpPr>
          <p:nvPr>
            <p:ph type="title"/>
          </p:nvPr>
        </p:nvSpPr>
        <p:spPr>
          <a:xfrm>
            <a:off x="392113" y="188913"/>
            <a:ext cx="10961687" cy="887412"/>
          </a:xfrm>
        </p:spPr>
        <p:txBody>
          <a:bodyPr/>
          <a:lstStyle/>
          <a:p>
            <a:pPr>
              <a:spcBef>
                <a:spcPct val="0"/>
              </a:spcBef>
              <a:spcAft>
                <a:spcPct val="0"/>
              </a:spcAft>
              <a:buFont typeface="Open Sans" panose="020F0502020204030204" pitchFamily="34" charset="0"/>
              <a:buNone/>
            </a:pPr>
            <a:r>
              <a:rPr lang="en-US" altLang="en-US">
                <a:latin typeface="Open Sans" panose="020F0502020204030204" pitchFamily="34" charset="0"/>
                <a:cs typeface="Arial" panose="020B0604020202020204" pitchFamily="34" charset="0"/>
                <a:sym typeface="Open Sans" panose="020F0502020204030204" pitchFamily="34" charset="0"/>
              </a:rPr>
              <a:t>Step 1: Analysis of member data</a:t>
            </a:r>
          </a:p>
        </p:txBody>
      </p:sp>
      <p:sp>
        <p:nvSpPr>
          <p:cNvPr id="22531" name="Text Placeholder 2">
            <a:extLst>
              <a:ext uri="{FF2B5EF4-FFF2-40B4-BE49-F238E27FC236}">
                <a16:creationId xmlns:a16="http://schemas.microsoft.com/office/drawing/2014/main" id="{FA9D49A4-748F-BF81-3630-0F19F130FE76}"/>
              </a:ext>
            </a:extLst>
          </p:cNvPr>
          <p:cNvSpPr txBox="1">
            <a:spLocks noGrp="1" noChangeArrowheads="1"/>
          </p:cNvSpPr>
          <p:nvPr>
            <p:ph type="body" idx="1"/>
          </p:nvPr>
        </p:nvSpPr>
        <p:spPr>
          <a:xfrm>
            <a:off x="392113" y="1479550"/>
            <a:ext cx="5703887" cy="4110038"/>
          </a:xfrm>
        </p:spPr>
        <p:txBody>
          <a:bodyPr/>
          <a:lstStyle/>
          <a:p>
            <a:pPr marL="571500" indent="-342900">
              <a:spcAft>
                <a:spcPct val="0"/>
              </a:spcAft>
              <a:buFont typeface="Arial" panose="020B0604020202020204" pitchFamily="34" charset="0"/>
              <a:buChar char="•"/>
            </a:pPr>
            <a:r>
              <a:rPr lang="en-US" altLang="en-US" b="1" dirty="0">
                <a:latin typeface="Arial" panose="020B0604020202020204" pitchFamily="34" charset="0"/>
                <a:cs typeface="Arial" panose="020B0604020202020204" pitchFamily="34" charset="0"/>
              </a:rPr>
              <a:t>OU Analytics is your friend</a:t>
            </a:r>
            <a:endParaRPr lang="en-US" altLang="en-US" dirty="0">
              <a:latin typeface="Arial" panose="020B0604020202020204" pitchFamily="34" charset="0"/>
              <a:cs typeface="Arial" panose="020B0604020202020204" pitchFamily="34" charset="0"/>
            </a:endParaRPr>
          </a:p>
          <a:p>
            <a:pPr marL="571500" indent="-342900">
              <a:spcAft>
                <a:spcPct val="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Analyze data to obtain details of potential chapter formation</a:t>
            </a:r>
          </a:p>
          <a:p>
            <a:pPr marL="571500" indent="-342900">
              <a:spcAft>
                <a:spcPct val="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Understand member participation in local chapter/affinity group activities</a:t>
            </a:r>
          </a:p>
          <a:p>
            <a:pPr marL="571500" indent="-342900">
              <a:spcAft>
                <a:spcPct val="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Start potential Chapter formation process</a:t>
            </a:r>
          </a:p>
        </p:txBody>
      </p:sp>
      <p:sp>
        <p:nvSpPr>
          <p:cNvPr id="22532" name="Slide Number Placeholder 3">
            <a:extLst>
              <a:ext uri="{FF2B5EF4-FFF2-40B4-BE49-F238E27FC236}">
                <a16:creationId xmlns:a16="http://schemas.microsoft.com/office/drawing/2014/main" id="{B636A524-FD3F-7FBB-A904-14FEED70731A}"/>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E1331942-4F9C-EF43-9FEB-D5B9DFB8AD82}"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8</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pic>
        <p:nvPicPr>
          <p:cNvPr id="22533" name="Picture 5">
            <a:extLst>
              <a:ext uri="{FF2B5EF4-FFF2-40B4-BE49-F238E27FC236}">
                <a16:creationId xmlns:a16="http://schemas.microsoft.com/office/drawing/2014/main" id="{BC406F2F-C5C2-C0EF-76C7-A011E00670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2325" y="925513"/>
            <a:ext cx="43053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7">
            <a:extLst>
              <a:ext uri="{FF2B5EF4-FFF2-40B4-BE49-F238E27FC236}">
                <a16:creationId xmlns:a16="http://schemas.microsoft.com/office/drawing/2014/main" id="{79728C11-2637-42BA-A529-12CFE2074D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238" y="3811588"/>
            <a:ext cx="79883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AB5D4E01-8F01-BF6E-14D4-4FA9CAF7980D}"/>
              </a:ext>
            </a:extLst>
          </p:cNvPr>
          <p:cNvSpPr/>
          <p:nvPr/>
        </p:nvSpPr>
        <p:spPr>
          <a:xfrm>
            <a:off x="6361113" y="4019550"/>
            <a:ext cx="811212" cy="46196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F11A-FFE2-C47B-4D5B-07460BFC1F32}"/>
              </a:ext>
            </a:extLst>
          </p:cNvPr>
          <p:cNvSpPr>
            <a:spLocks noGrp="1"/>
          </p:cNvSpPr>
          <p:nvPr>
            <p:ph type="title"/>
          </p:nvPr>
        </p:nvSpPr>
        <p:spPr>
          <a:xfrm>
            <a:off x="392113" y="188913"/>
            <a:ext cx="10961687" cy="887412"/>
          </a:xfrm>
        </p:spPr>
        <p:txBody>
          <a:bodyPr>
            <a:normAutofit fontScale="90000"/>
          </a:bodyPr>
          <a:lstStyle/>
          <a:p>
            <a:pPr>
              <a:defRPr/>
            </a:pPr>
            <a:r>
              <a:rPr lang="en-US" dirty="0"/>
              <a:t>Step 2: Gauge interest for the potential chapter/group formation and start petition</a:t>
            </a:r>
          </a:p>
        </p:txBody>
      </p:sp>
      <p:sp>
        <p:nvSpPr>
          <p:cNvPr id="23555" name="Text Placeholder 2">
            <a:extLst>
              <a:ext uri="{FF2B5EF4-FFF2-40B4-BE49-F238E27FC236}">
                <a16:creationId xmlns:a16="http://schemas.microsoft.com/office/drawing/2014/main" id="{25CCDDCE-1E97-74D1-D06A-596F66691251}"/>
              </a:ext>
            </a:extLst>
          </p:cNvPr>
          <p:cNvSpPr txBox="1">
            <a:spLocks noGrp="1" noChangeArrowheads="1"/>
          </p:cNvSpPr>
          <p:nvPr>
            <p:ph type="body" idx="1"/>
          </p:nvPr>
        </p:nvSpPr>
        <p:spPr>
          <a:xfrm>
            <a:off x="250467" y="1443038"/>
            <a:ext cx="6094412" cy="5049837"/>
          </a:xfrm>
        </p:spPr>
        <p:txBody>
          <a:bodyPr/>
          <a:lstStyle/>
          <a:p>
            <a:pPr marL="571500" indent="-342900">
              <a:spcAft>
                <a:spcPct val="0"/>
              </a:spcAft>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Potential chapter/group can be formed with only 12+ IEEE members</a:t>
            </a:r>
          </a:p>
          <a:p>
            <a:pPr marL="571500" indent="-342900">
              <a:spcAft>
                <a:spcPct val="0"/>
              </a:spcAft>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Use </a:t>
            </a:r>
            <a:r>
              <a:rPr lang="en-US" altLang="en-US" sz="2400" dirty="0" err="1">
                <a:latin typeface="Arial" panose="020B0604020202020204" pitchFamily="34" charset="0"/>
                <a:cs typeface="Arial" panose="020B0604020202020204" pitchFamily="34" charset="0"/>
              </a:rPr>
              <a:t>vTools</a:t>
            </a:r>
            <a:r>
              <a:rPr lang="en-US" altLang="en-US" sz="2400" dirty="0">
                <a:latin typeface="Arial" panose="020B0604020202020204" pitchFamily="34" charset="0"/>
                <a:cs typeface="Arial" panose="020B0604020202020204" pitchFamily="34" charset="0"/>
              </a:rPr>
              <a:t> to create survey or to send an </a:t>
            </a:r>
            <a:r>
              <a:rPr lang="en-US" altLang="en-US" sz="2400" dirty="0" err="1">
                <a:latin typeface="Arial" panose="020B0604020202020204" pitchFamily="34" charset="0"/>
                <a:cs typeface="Arial" panose="020B0604020202020204" pitchFamily="34" charset="0"/>
              </a:rPr>
              <a:t>eNotice</a:t>
            </a:r>
            <a:r>
              <a:rPr lang="en-US" altLang="en-US" sz="2400" dirty="0">
                <a:latin typeface="Arial" panose="020B0604020202020204" pitchFamily="34" charset="0"/>
                <a:cs typeface="Arial" panose="020B0604020202020204" pitchFamily="34" charset="0"/>
              </a:rPr>
              <a:t> for interested volunteers</a:t>
            </a:r>
          </a:p>
          <a:p>
            <a:pPr marL="571500" indent="-342900">
              <a:spcAft>
                <a:spcPct val="0"/>
              </a:spcAft>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Follow the petition formation steps</a:t>
            </a:r>
          </a:p>
          <a:p>
            <a:pPr marL="571500" indent="-342900">
              <a:spcAft>
                <a:spcPct val="0"/>
              </a:spcAft>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IEEE petition formation tool collects signatures from members of that that chapter/group</a:t>
            </a:r>
          </a:p>
          <a:p>
            <a:pPr marL="571500" indent="-342900">
              <a:spcAft>
                <a:spcPct val="0"/>
              </a:spcAft>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Once petition is approved – assign or hold elections for  chapter/group officers</a:t>
            </a:r>
          </a:p>
        </p:txBody>
      </p:sp>
      <p:sp>
        <p:nvSpPr>
          <p:cNvPr id="23556" name="Slide Number Placeholder 3">
            <a:extLst>
              <a:ext uri="{FF2B5EF4-FFF2-40B4-BE49-F238E27FC236}">
                <a16:creationId xmlns:a16="http://schemas.microsoft.com/office/drawing/2014/main" id="{E657CB4E-31A8-E06B-10D7-A09FC4AC229A}"/>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DAE211E1-14E2-2A49-A3C2-D07E2E3A0627}" type="slidenum">
              <a:rPr lang="en-US" altLang="en-US" sz="1000" smtClean="0">
                <a:solidFill>
                  <a:srgbClr val="00629B"/>
                </a:solidFill>
                <a:latin typeface="Calibri" panose="020F0502020204030204" pitchFamily="34" charset="0"/>
                <a:cs typeface="Calibri" panose="020F0502020204030204" pitchFamily="34" charset="0"/>
                <a:sym typeface="Calibri" panose="020F0502020204030204" pitchFamily="34" charset="0"/>
              </a:rPr>
              <a:pPr/>
              <a:t>9</a:t>
            </a:fld>
            <a:endParaRPr lang="en-US" altLang="en-US" sz="1000">
              <a:solidFill>
                <a:srgbClr val="00629B"/>
              </a:solidFill>
              <a:latin typeface="Calibri" panose="020F0502020204030204" pitchFamily="34" charset="0"/>
              <a:cs typeface="Calibri" panose="020F0502020204030204" pitchFamily="34" charset="0"/>
              <a:sym typeface="Calibri" panose="020F0502020204030204" pitchFamily="34" charset="0"/>
            </a:endParaRPr>
          </a:p>
        </p:txBody>
      </p:sp>
      <p:pic>
        <p:nvPicPr>
          <p:cNvPr id="23557" name="Picture 5">
            <a:extLst>
              <a:ext uri="{FF2B5EF4-FFF2-40B4-BE49-F238E27FC236}">
                <a16:creationId xmlns:a16="http://schemas.microsoft.com/office/drawing/2014/main" id="{EFA9868C-F522-67C3-8E0E-F68A515803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1761" y="1530514"/>
            <a:ext cx="5133975"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7">
            <a:extLst>
              <a:ext uri="{FF2B5EF4-FFF2-40B4-BE49-F238E27FC236}">
                <a16:creationId xmlns:a16="http://schemas.microsoft.com/office/drawing/2014/main" id="{9B9FB942-8F9F-4D43-C83C-CF29E1762335}"/>
              </a:ext>
            </a:extLst>
          </p:cNvPr>
          <p:cNvSpPr txBox="1">
            <a:spLocks noChangeArrowheads="1"/>
          </p:cNvSpPr>
          <p:nvPr/>
        </p:nvSpPr>
        <p:spPr bwMode="auto">
          <a:xfrm>
            <a:off x="6609623" y="4588939"/>
            <a:ext cx="48782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en-US" b="1" dirty="0">
                <a:solidFill>
                  <a:schemeClr val="accent1"/>
                </a:solidFill>
              </a:rPr>
              <a:t>https://</a:t>
            </a:r>
            <a:r>
              <a:rPr lang="en-US" altLang="en-US" b="1" dirty="0" err="1">
                <a:solidFill>
                  <a:schemeClr val="accent1"/>
                </a:solidFill>
              </a:rPr>
              <a:t>mga.ieee.org</a:t>
            </a:r>
            <a:r>
              <a:rPr lang="en-US" altLang="en-US" b="1" dirty="0">
                <a:solidFill>
                  <a:schemeClr val="accent1"/>
                </a:solidFill>
              </a:rPr>
              <a:t>/resources-operations/formations-petitions</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7238</TotalTime>
  <Words>625</Words>
  <Application>Microsoft Office PowerPoint</Application>
  <PresentationFormat>Widescreen</PresentationFormat>
  <Paragraphs>90</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Open Sans</vt:lpstr>
      <vt:lpstr>Office Theme</vt:lpstr>
      <vt:lpstr>PowerPoint Presentation</vt:lpstr>
      <vt:lpstr>Starting and Growing Chapters</vt:lpstr>
      <vt:lpstr>Technical Engagement</vt:lpstr>
      <vt:lpstr>Need for a local Technical Chapter/Affinity Group</vt:lpstr>
      <vt:lpstr>Chapters/Affinity Groups in IEEE R3</vt:lpstr>
      <vt:lpstr>Benefits of having a local Technical Chapter/Affinity Group</vt:lpstr>
      <vt:lpstr>Starting New Chapters</vt:lpstr>
      <vt:lpstr>Step 1: Analysis of member data</vt:lpstr>
      <vt:lpstr>Step 2: Gauge interest for the potential chapter/group formation and start petition</vt:lpstr>
      <vt:lpstr>Growing Chapters</vt:lpstr>
      <vt:lpstr>Tips for chapter/group growth</vt:lpstr>
      <vt:lpstr>Support the growing chapters/groups</vt:lpstr>
      <vt:lpstr>Leverage R3 support</vt:lpstr>
      <vt:lpstr>R3 Contact Details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Leszczynski</dc:creator>
  <cp:lastModifiedBy>Donohoe, Pat</cp:lastModifiedBy>
  <cp:revision>24</cp:revision>
  <dcterms:created xsi:type="dcterms:W3CDTF">2022-10-04T13:41:59Z</dcterms:created>
  <dcterms:modified xsi:type="dcterms:W3CDTF">2023-08-09T01:32:55Z</dcterms:modified>
</cp:coreProperties>
</file>