
<file path=[Content_Types].xml><?xml version="1.0" encoding="utf-8"?>
<Types xmlns="http://schemas.openxmlformats.org/package/2006/content-types">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15.xml" ContentType="application/vnd.openxmlformats-officedocument.presentationml.slideLayout+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docProps/custom.xml" ContentType="application/vnd.openxmlformats-officedocument.custom-properties+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81" r:id="rId1"/>
    <p:sldMasterId id="2147483693" r:id="rId2"/>
  </p:sldMasterIdLst>
  <p:notesMasterIdLst>
    <p:notesMasterId r:id="rId9"/>
  </p:notesMasterIdLst>
  <p:handoutMasterIdLst>
    <p:handoutMasterId r:id="rId10"/>
  </p:handoutMasterIdLst>
  <p:sldIdLst>
    <p:sldId id="715" r:id="rId3"/>
    <p:sldId id="721" r:id="rId4"/>
    <p:sldId id="719" r:id="rId5"/>
    <p:sldId id="718" r:id="rId6"/>
    <p:sldId id="722" r:id="rId7"/>
    <p:sldId id="740" r:id="rId8"/>
  </p:sldIdLst>
  <p:sldSz cx="9144000" cy="6858000" type="screen4x3"/>
  <p:notesSz cx="6881813"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tx1"/>
        </a:solidFill>
        <a:latin typeface="Arial" pitchFamily="1" charset="0"/>
        <a:ea typeface="Geneva" pitchFamily="1" charset="0"/>
        <a:cs typeface="Geneva" pitchFamily="1" charset="0"/>
      </a:defRPr>
    </a:lvl1pPr>
    <a:lvl2pPr marL="457200" algn="l" rtl="0" eaLnBrk="0" fontAlgn="base" hangingPunct="0">
      <a:spcBef>
        <a:spcPct val="0"/>
      </a:spcBef>
      <a:spcAft>
        <a:spcPct val="0"/>
      </a:spcAft>
      <a:defRPr kern="1200">
        <a:solidFill>
          <a:schemeClr val="tx1"/>
        </a:solidFill>
        <a:latin typeface="Arial" pitchFamily="1" charset="0"/>
        <a:ea typeface="Geneva" pitchFamily="1" charset="0"/>
        <a:cs typeface="Geneva" pitchFamily="1" charset="0"/>
      </a:defRPr>
    </a:lvl2pPr>
    <a:lvl3pPr marL="914400" algn="l" rtl="0" eaLnBrk="0" fontAlgn="base" hangingPunct="0">
      <a:spcBef>
        <a:spcPct val="0"/>
      </a:spcBef>
      <a:spcAft>
        <a:spcPct val="0"/>
      </a:spcAft>
      <a:defRPr kern="1200">
        <a:solidFill>
          <a:schemeClr val="tx1"/>
        </a:solidFill>
        <a:latin typeface="Arial" pitchFamily="1" charset="0"/>
        <a:ea typeface="Geneva" pitchFamily="1" charset="0"/>
        <a:cs typeface="Geneva" pitchFamily="1" charset="0"/>
      </a:defRPr>
    </a:lvl3pPr>
    <a:lvl4pPr marL="1371600" algn="l" rtl="0" eaLnBrk="0" fontAlgn="base" hangingPunct="0">
      <a:spcBef>
        <a:spcPct val="0"/>
      </a:spcBef>
      <a:spcAft>
        <a:spcPct val="0"/>
      </a:spcAft>
      <a:defRPr kern="1200">
        <a:solidFill>
          <a:schemeClr val="tx1"/>
        </a:solidFill>
        <a:latin typeface="Arial" pitchFamily="1" charset="0"/>
        <a:ea typeface="Geneva" pitchFamily="1" charset="0"/>
        <a:cs typeface="Geneva" pitchFamily="1" charset="0"/>
      </a:defRPr>
    </a:lvl4pPr>
    <a:lvl5pPr marL="1828800" algn="l" rtl="0" eaLnBrk="0" fontAlgn="base" hangingPunct="0">
      <a:spcBef>
        <a:spcPct val="0"/>
      </a:spcBef>
      <a:spcAft>
        <a:spcPct val="0"/>
      </a:spcAft>
      <a:defRPr kern="1200">
        <a:solidFill>
          <a:schemeClr val="tx1"/>
        </a:solidFill>
        <a:latin typeface="Arial" pitchFamily="1" charset="0"/>
        <a:ea typeface="Geneva" pitchFamily="1" charset="0"/>
        <a:cs typeface="Geneva" pitchFamily="1" charset="0"/>
      </a:defRPr>
    </a:lvl5pPr>
    <a:lvl6pPr marL="2286000" algn="l" defTabSz="457200" rtl="0" eaLnBrk="1" latinLnBrk="0" hangingPunct="1">
      <a:defRPr kern="1200">
        <a:solidFill>
          <a:schemeClr val="tx1"/>
        </a:solidFill>
        <a:latin typeface="Arial" pitchFamily="1" charset="0"/>
        <a:ea typeface="Geneva" pitchFamily="1" charset="0"/>
        <a:cs typeface="Geneva" pitchFamily="1" charset="0"/>
      </a:defRPr>
    </a:lvl6pPr>
    <a:lvl7pPr marL="2743200" algn="l" defTabSz="457200" rtl="0" eaLnBrk="1" latinLnBrk="0" hangingPunct="1">
      <a:defRPr kern="1200">
        <a:solidFill>
          <a:schemeClr val="tx1"/>
        </a:solidFill>
        <a:latin typeface="Arial" pitchFamily="1" charset="0"/>
        <a:ea typeface="Geneva" pitchFamily="1" charset="0"/>
        <a:cs typeface="Geneva" pitchFamily="1" charset="0"/>
      </a:defRPr>
    </a:lvl7pPr>
    <a:lvl8pPr marL="3200400" algn="l" defTabSz="457200" rtl="0" eaLnBrk="1" latinLnBrk="0" hangingPunct="1">
      <a:defRPr kern="1200">
        <a:solidFill>
          <a:schemeClr val="tx1"/>
        </a:solidFill>
        <a:latin typeface="Arial" pitchFamily="1" charset="0"/>
        <a:ea typeface="Geneva" pitchFamily="1" charset="0"/>
        <a:cs typeface="Geneva" pitchFamily="1" charset="0"/>
      </a:defRPr>
    </a:lvl8pPr>
    <a:lvl9pPr marL="3657600" algn="l" defTabSz="457200" rtl="0" eaLnBrk="1" latinLnBrk="0" hangingPunct="1">
      <a:defRPr kern="1200">
        <a:solidFill>
          <a:schemeClr val="tx1"/>
        </a:solidFill>
        <a:latin typeface="Arial" pitchFamily="1" charset="0"/>
        <a:ea typeface="Geneva" pitchFamily="1" charset="0"/>
        <a:cs typeface="Geneva" pitchFamily="1"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loop="1" showNarration="1">
    <p:present/>
    <p:sldAll/>
    <p:penClr>
      <a:schemeClr val="tx1"/>
    </p:penClr>
  </p:showPr>
  <p:clrMru>
    <a:srgbClr val="000000"/>
    <a:srgbClr val="33CC33"/>
    <a:srgbClr val="0066FF"/>
    <a:srgbClr val="800000"/>
    <a:srgbClr val="808080"/>
    <a:srgbClr val="777777"/>
    <a:srgbClr val="5F5F5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08" d="100"/>
          <a:sy n="108" d="100"/>
        </p:scale>
        <p:origin x="-89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8"/>
    </p:cViewPr>
  </p:sorterViewPr>
  <p:notesViewPr>
    <p:cSldViewPr>
      <p:cViewPr>
        <p:scale>
          <a:sx n="100" d="100"/>
          <a:sy n="100" d="100"/>
        </p:scale>
        <p:origin x="-828" y="390"/>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68638" y="8856663"/>
            <a:ext cx="746125" cy="258762"/>
          </a:xfrm>
          <a:prstGeom prst="rect">
            <a:avLst/>
          </a:prstGeom>
          <a:noFill/>
          <a:ln w="12700">
            <a:noFill/>
            <a:miter lim="800000"/>
            <a:headEnd/>
            <a:tailEnd/>
          </a:ln>
        </p:spPr>
        <p:txBody>
          <a:bodyPr wrap="none" lIns="88669" tIns="45141" rIns="88669" bIns="45141">
            <a:prstTxWarp prst="textNoShape">
              <a:avLst/>
            </a:prstTxWarp>
            <a:spAutoFit/>
          </a:bodyPr>
          <a:lstStyle/>
          <a:p>
            <a:pPr algn="ctr" defTabSz="881063">
              <a:lnSpc>
                <a:spcPct val="90000"/>
              </a:lnSpc>
            </a:pPr>
            <a:r>
              <a:rPr lang="en-US" altLang="zh-CN" sz="1200"/>
              <a:t>Page </a:t>
            </a:r>
            <a:fld id="{7817C109-FFA5-BA40-81C0-1A5C6EA1F314}" type="slidenum">
              <a:rPr lang="en-US" altLang="zh-CN" sz="1200"/>
              <a:pPr algn="ctr" defTabSz="881063">
                <a:lnSpc>
                  <a:spcPct val="90000"/>
                </a:lnSpc>
              </a:pPr>
              <a:t>‹#›</a:t>
            </a:fld>
            <a:endParaRPr lang="en-US" altLang="zh-CN" sz="12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2667" tIns="46335" rIns="92667" bIns="46335" numCol="1" anchor="t" anchorCtr="0" compatLnSpc="1">
            <a:prstTxWarp prst="textNoShape">
              <a:avLst/>
            </a:prstTxWarp>
          </a:bodyPr>
          <a:lstStyle>
            <a:lvl1pPr defTabSz="927100">
              <a:defRPr sz="1200" b="1">
                <a:solidFill>
                  <a:schemeClr val="tx2"/>
                </a:solidFill>
                <a:latin typeface="Comic Sans MS" pitchFamily="1" charset="0"/>
              </a:defRPr>
            </a:lvl1pPr>
          </a:lstStyle>
          <a:p>
            <a:endParaRPr lang="zh-CN" altLang="en-US"/>
          </a:p>
        </p:txBody>
      </p:sp>
      <p:sp>
        <p:nvSpPr>
          <p:cNvPr id="411651" name="Rectangle 3"/>
          <p:cNvSpPr>
            <a:spLocks noGrp="1" noChangeArrowheads="1"/>
          </p:cNvSpPr>
          <p:nvPr>
            <p:ph type="dt" idx="1"/>
          </p:nvPr>
        </p:nvSpPr>
        <p:spPr bwMode="auto">
          <a:xfrm>
            <a:off x="3898900" y="0"/>
            <a:ext cx="2982913" cy="463550"/>
          </a:xfrm>
          <a:prstGeom prst="rect">
            <a:avLst/>
          </a:prstGeom>
          <a:noFill/>
          <a:ln w="9525">
            <a:noFill/>
            <a:miter lim="800000"/>
            <a:headEnd/>
            <a:tailEnd/>
          </a:ln>
          <a:effectLst/>
        </p:spPr>
        <p:txBody>
          <a:bodyPr vert="horz" wrap="square" lIns="92667" tIns="46335" rIns="92667" bIns="46335" numCol="1" anchor="t" anchorCtr="0" compatLnSpc="1">
            <a:prstTxWarp prst="textNoShape">
              <a:avLst/>
            </a:prstTxWarp>
          </a:bodyPr>
          <a:lstStyle>
            <a:lvl1pPr algn="r" defTabSz="927100">
              <a:defRPr sz="1200" b="1">
                <a:solidFill>
                  <a:schemeClr val="tx2"/>
                </a:solidFill>
                <a:latin typeface="Comic Sans MS" pitchFamily="1" charset="0"/>
              </a:defRPr>
            </a:lvl1pPr>
          </a:lstStyle>
          <a:p>
            <a:endParaRPr lang="zh-CN" altLang="en-US"/>
          </a:p>
        </p:txBody>
      </p:sp>
      <p:sp>
        <p:nvSpPr>
          <p:cNvPr id="3076" name="Rectangle 4"/>
          <p:cNvSpPr>
            <a:spLocks noGrp="1" noRot="1" noChangeAspect="1" noChangeArrowheads="1" noTextEdit="1"/>
          </p:cNvSpPr>
          <p:nvPr>
            <p:ph type="sldImg" idx="2"/>
          </p:nvPr>
        </p:nvSpPr>
        <p:spPr bwMode="auto">
          <a:xfrm>
            <a:off x="1127125" y="693738"/>
            <a:ext cx="4629150" cy="3471862"/>
          </a:xfrm>
          <a:prstGeom prst="rect">
            <a:avLst/>
          </a:prstGeom>
          <a:noFill/>
          <a:ln w="9525">
            <a:solidFill>
              <a:srgbClr val="000000"/>
            </a:solidFill>
            <a:miter lim="800000"/>
            <a:headEnd/>
            <a:tailEnd/>
          </a:ln>
        </p:spPr>
      </p:sp>
      <p:sp>
        <p:nvSpPr>
          <p:cNvPr id="411653" name="Rectangle 5"/>
          <p:cNvSpPr>
            <a:spLocks noGrp="1" noChangeArrowheads="1"/>
          </p:cNvSpPr>
          <p:nvPr>
            <p:ph type="body" sz="quarter" idx="3"/>
          </p:nvPr>
        </p:nvSpPr>
        <p:spPr bwMode="auto">
          <a:xfrm>
            <a:off x="917575" y="4398963"/>
            <a:ext cx="5046663" cy="4167187"/>
          </a:xfrm>
          <a:prstGeom prst="rect">
            <a:avLst/>
          </a:prstGeom>
          <a:noFill/>
          <a:ln w="9525">
            <a:noFill/>
            <a:miter lim="800000"/>
            <a:headEnd/>
            <a:tailEnd/>
          </a:ln>
          <a:effectLst/>
        </p:spPr>
        <p:txBody>
          <a:bodyPr vert="horz" wrap="square" lIns="92667" tIns="46335" rIns="92667" bIns="46335"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411654" name="Rectangle 6"/>
          <p:cNvSpPr>
            <a:spLocks noGrp="1" noChangeArrowheads="1"/>
          </p:cNvSpPr>
          <p:nvPr>
            <p:ph type="ftr" sz="quarter" idx="4"/>
          </p:nvPr>
        </p:nvSpPr>
        <p:spPr bwMode="auto">
          <a:xfrm>
            <a:off x="0" y="8796338"/>
            <a:ext cx="2982913" cy="463550"/>
          </a:xfrm>
          <a:prstGeom prst="rect">
            <a:avLst/>
          </a:prstGeom>
          <a:noFill/>
          <a:ln w="9525">
            <a:noFill/>
            <a:miter lim="800000"/>
            <a:headEnd/>
            <a:tailEnd/>
          </a:ln>
          <a:effectLst/>
        </p:spPr>
        <p:txBody>
          <a:bodyPr vert="horz" wrap="square" lIns="92667" tIns="46335" rIns="92667" bIns="46335" numCol="1" anchor="b" anchorCtr="0" compatLnSpc="1">
            <a:prstTxWarp prst="textNoShape">
              <a:avLst/>
            </a:prstTxWarp>
          </a:bodyPr>
          <a:lstStyle>
            <a:lvl1pPr defTabSz="927100">
              <a:defRPr sz="1200" b="1">
                <a:solidFill>
                  <a:schemeClr val="tx2"/>
                </a:solidFill>
                <a:latin typeface="Comic Sans MS" pitchFamily="1" charset="0"/>
              </a:defRPr>
            </a:lvl1pPr>
          </a:lstStyle>
          <a:p>
            <a:endParaRPr lang="zh-CN" altLang="en-US"/>
          </a:p>
        </p:txBody>
      </p:sp>
      <p:sp>
        <p:nvSpPr>
          <p:cNvPr id="411655" name="Rectangle 7"/>
          <p:cNvSpPr>
            <a:spLocks noGrp="1" noChangeArrowheads="1"/>
          </p:cNvSpPr>
          <p:nvPr>
            <p:ph type="sldNum" sz="quarter" idx="5"/>
          </p:nvPr>
        </p:nvSpPr>
        <p:spPr bwMode="auto">
          <a:xfrm>
            <a:off x="3898900" y="8796338"/>
            <a:ext cx="2982913" cy="463550"/>
          </a:xfrm>
          <a:prstGeom prst="rect">
            <a:avLst/>
          </a:prstGeom>
          <a:noFill/>
          <a:ln w="9525">
            <a:noFill/>
            <a:miter lim="800000"/>
            <a:headEnd/>
            <a:tailEnd/>
          </a:ln>
          <a:effectLst/>
        </p:spPr>
        <p:txBody>
          <a:bodyPr vert="horz" wrap="square" lIns="92667" tIns="46335" rIns="92667" bIns="46335" numCol="1" anchor="b" anchorCtr="0" compatLnSpc="1">
            <a:prstTxWarp prst="textNoShape">
              <a:avLst/>
            </a:prstTxWarp>
          </a:bodyPr>
          <a:lstStyle>
            <a:lvl1pPr algn="r" defTabSz="927100">
              <a:defRPr sz="1200" b="1">
                <a:solidFill>
                  <a:schemeClr val="tx2"/>
                </a:solidFill>
                <a:latin typeface="Comic Sans MS" pitchFamily="1" charset="0"/>
              </a:defRPr>
            </a:lvl1pPr>
          </a:lstStyle>
          <a:p>
            <a:fld id="{C9BCB316-98A5-E044-99BF-4E91933D5700}"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108" charset="0"/>
        <a:ea typeface="Geneva" pitchFamily="1" charset="0"/>
        <a:cs typeface="Geneva" charset="0"/>
      </a:defRPr>
    </a:lvl1pPr>
    <a:lvl2pPr marL="457200" algn="l" rtl="0" eaLnBrk="0" fontAlgn="base" hangingPunct="0">
      <a:spcBef>
        <a:spcPct val="30000"/>
      </a:spcBef>
      <a:spcAft>
        <a:spcPct val="0"/>
      </a:spcAft>
      <a:defRPr kumimoji="1" sz="1200" kern="1200">
        <a:solidFill>
          <a:schemeClr val="tx1"/>
        </a:solidFill>
        <a:latin typeface="Arial" pitchFamily="-108" charset="0"/>
        <a:ea typeface="Geneva" pitchFamily="-108" charset="-128"/>
        <a:cs typeface="Geneva" charset="0"/>
      </a:defRPr>
    </a:lvl2pPr>
    <a:lvl3pPr marL="914400" algn="l" rtl="0" eaLnBrk="0" fontAlgn="base" hangingPunct="0">
      <a:spcBef>
        <a:spcPct val="30000"/>
      </a:spcBef>
      <a:spcAft>
        <a:spcPct val="0"/>
      </a:spcAft>
      <a:defRPr kumimoji="1" sz="1200" kern="1200">
        <a:solidFill>
          <a:schemeClr val="tx1"/>
        </a:solidFill>
        <a:latin typeface="Arial" pitchFamily="-108" charset="0"/>
        <a:ea typeface="Geneva" pitchFamily="-108" charset="-128"/>
        <a:cs typeface="Geneva" charset="0"/>
      </a:defRPr>
    </a:lvl3pPr>
    <a:lvl4pPr marL="1371600" algn="l" rtl="0" eaLnBrk="0" fontAlgn="base" hangingPunct="0">
      <a:spcBef>
        <a:spcPct val="30000"/>
      </a:spcBef>
      <a:spcAft>
        <a:spcPct val="0"/>
      </a:spcAft>
      <a:defRPr kumimoji="1" sz="1200" kern="1200">
        <a:solidFill>
          <a:schemeClr val="tx1"/>
        </a:solidFill>
        <a:latin typeface="Arial" pitchFamily="-108" charset="0"/>
        <a:ea typeface="Geneva" pitchFamily="-108" charset="-128"/>
        <a:cs typeface="Geneva" charset="0"/>
      </a:defRPr>
    </a:lvl4pPr>
    <a:lvl5pPr marL="1828800" algn="l" rtl="0" eaLnBrk="0" fontAlgn="base" hangingPunct="0">
      <a:spcBef>
        <a:spcPct val="30000"/>
      </a:spcBef>
      <a:spcAft>
        <a:spcPct val="0"/>
      </a:spcAft>
      <a:defRPr kumimoji="1" sz="1200" kern="1200">
        <a:solidFill>
          <a:schemeClr val="tx1"/>
        </a:solidFill>
        <a:latin typeface="Arial" pitchFamily="-108" charset="0"/>
        <a:ea typeface="Geneva" pitchFamily="-108" charset="-128"/>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2250" y="381000"/>
            <a:ext cx="1962150" cy="5410200"/>
          </a:xfrm>
        </p:spPr>
        <p:txBody>
          <a:bodyPr vert="eaVert"/>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685800" y="381000"/>
            <a:ext cx="5734050" cy="54102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advClick="0" advTm="10000"/>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advClick="0" advTm="10000"/>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1588"/>
            <a:ext cx="2287587" cy="6124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50" y="1588"/>
            <a:ext cx="6710363" cy="6124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2000" y="1295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4724400" y="12954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空白">
    <p:spTree>
      <p:nvGrpSpPr>
        <p:cNvPr id="1" name=""/>
        <p:cNvGrpSpPr/>
        <p:nvPr/>
      </p:nvGrpSpPr>
      <p:grpSpPr>
        <a:xfrm>
          <a:off x="0" y="0"/>
          <a:ext cx="0" cy="0"/>
          <a:chOff x="0" y="0"/>
          <a:chExt cx="0" cy="0"/>
        </a:xfrm>
      </p:grpSpPr>
    </p:spTree>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advClick="0" advTm="1000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png"/><Relationship Id="rId14"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762000" y="12954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pic>
        <p:nvPicPr>
          <p:cNvPr id="1028" name="Picture 5" descr="ieeeblu"/>
          <p:cNvPicPr>
            <a:picLocks noChangeAspect="1" noChangeArrowheads="1"/>
          </p:cNvPicPr>
          <p:nvPr/>
        </p:nvPicPr>
        <p:blipFill>
          <a:blip r:embed="rId13"/>
          <a:srcRect/>
          <a:stretch>
            <a:fillRect/>
          </a:stretch>
        </p:blipFill>
        <p:spPr bwMode="auto">
          <a:xfrm>
            <a:off x="7620000" y="6281738"/>
            <a:ext cx="1066800" cy="325437"/>
          </a:xfrm>
          <a:prstGeom prst="rect">
            <a:avLst/>
          </a:prstGeom>
          <a:noFill/>
          <a:ln w="9525">
            <a:noFill/>
            <a:miter lim="800000"/>
            <a:headEnd/>
            <a:tailEnd/>
          </a:ln>
        </p:spPr>
      </p:pic>
      <p:sp>
        <p:nvSpPr>
          <p:cNvPr id="1029" name="Text Box 6"/>
          <p:cNvSpPr txBox="1">
            <a:spLocks noChangeArrowheads="1"/>
          </p:cNvSpPr>
          <p:nvPr/>
        </p:nvSpPr>
        <p:spPr bwMode="auto">
          <a:xfrm>
            <a:off x="76200" y="6248400"/>
            <a:ext cx="5638800" cy="307777"/>
          </a:xfrm>
          <a:prstGeom prst="rect">
            <a:avLst/>
          </a:prstGeom>
          <a:noFill/>
          <a:ln w="9525">
            <a:noFill/>
            <a:miter lim="800000"/>
            <a:headEnd/>
            <a:tailEnd/>
          </a:ln>
        </p:spPr>
        <p:txBody>
          <a:bodyPr>
            <a:prstTxWarp prst="textNoShape">
              <a:avLst/>
            </a:prstTxWarp>
            <a:spAutoFit/>
          </a:bodyPr>
          <a:lstStyle/>
          <a:p>
            <a:pPr algn="ctr">
              <a:spcBef>
                <a:spcPct val="50000"/>
              </a:spcBef>
            </a:pPr>
            <a:r>
              <a:rPr lang="en-US" altLang="zh-CN" sz="1400" b="1" dirty="0">
                <a:solidFill>
                  <a:srgbClr val="000099"/>
                </a:solidFill>
              </a:rPr>
              <a:t>IEEE Central Texas Section</a:t>
            </a:r>
            <a:r>
              <a:rPr lang="en-US" altLang="zh-CN" sz="1400" b="1" dirty="0" smtClean="0">
                <a:solidFill>
                  <a:srgbClr val="000099"/>
                </a:solidFill>
              </a:rPr>
              <a:t> CEDA Chapter</a:t>
            </a:r>
            <a:endParaRPr lang="en-US" altLang="zh-CN" sz="1400" b="1" dirty="0">
              <a:solidFill>
                <a:srgbClr val="000099"/>
              </a:solidFill>
            </a:endParaRPr>
          </a:p>
        </p:txBody>
      </p:sp>
      <p:cxnSp>
        <p:nvCxnSpPr>
          <p:cNvPr id="18" name="Straight Connector 17"/>
          <p:cNvCxnSpPr/>
          <p:nvPr/>
        </p:nvCxnSpPr>
        <p:spPr>
          <a:xfrm>
            <a:off x="457200" y="6172200"/>
            <a:ext cx="7010400" cy="1588"/>
          </a:xfrm>
          <a:prstGeom prst="line">
            <a:avLst/>
          </a:prstGeom>
          <a:ln w="38100">
            <a:solidFill>
              <a:schemeClr val="accent6"/>
            </a:solidFill>
          </a:ln>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457200" y="1217613"/>
            <a:ext cx="8229600" cy="1587"/>
          </a:xfrm>
          <a:prstGeom prst="line">
            <a:avLst/>
          </a:prstGeom>
          <a:ln w="57150">
            <a:solidFill>
              <a:schemeClr val="accent6"/>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ransition advClick="0" advTm="10000"/>
  <p:txStyles>
    <p:titleStyle>
      <a:lvl1pPr algn="ctr" rtl="0" eaLnBrk="0" fontAlgn="base" hangingPunct="0">
        <a:spcBef>
          <a:spcPct val="0"/>
        </a:spcBef>
        <a:spcAft>
          <a:spcPct val="0"/>
        </a:spcAft>
        <a:defRPr sz="3600" b="1">
          <a:solidFill>
            <a:srgbClr val="000099"/>
          </a:solidFill>
          <a:latin typeface="+mj-lt"/>
          <a:ea typeface="Geneva" pitchFamily="1" charset="0"/>
          <a:cs typeface="+mj-cs"/>
        </a:defRPr>
      </a:lvl1pPr>
      <a:lvl2pPr algn="ctr" rtl="0" eaLnBrk="0" fontAlgn="base" hangingPunct="0">
        <a:spcBef>
          <a:spcPct val="0"/>
        </a:spcBef>
        <a:spcAft>
          <a:spcPct val="0"/>
        </a:spcAft>
        <a:defRPr sz="3600" b="1">
          <a:solidFill>
            <a:srgbClr val="000099"/>
          </a:solidFill>
          <a:latin typeface="Arial" charset="0"/>
          <a:ea typeface="Geneva" pitchFamily="1" charset="0"/>
          <a:cs typeface="Geneva" charset="0"/>
        </a:defRPr>
      </a:lvl2pPr>
      <a:lvl3pPr algn="ctr" rtl="0" eaLnBrk="0" fontAlgn="base" hangingPunct="0">
        <a:spcBef>
          <a:spcPct val="0"/>
        </a:spcBef>
        <a:spcAft>
          <a:spcPct val="0"/>
        </a:spcAft>
        <a:defRPr sz="3600" b="1">
          <a:solidFill>
            <a:srgbClr val="000099"/>
          </a:solidFill>
          <a:latin typeface="Arial" charset="0"/>
          <a:ea typeface="Geneva" pitchFamily="1" charset="0"/>
          <a:cs typeface="Geneva" charset="0"/>
        </a:defRPr>
      </a:lvl3pPr>
      <a:lvl4pPr algn="ctr" rtl="0" eaLnBrk="0" fontAlgn="base" hangingPunct="0">
        <a:spcBef>
          <a:spcPct val="0"/>
        </a:spcBef>
        <a:spcAft>
          <a:spcPct val="0"/>
        </a:spcAft>
        <a:defRPr sz="3600" b="1">
          <a:solidFill>
            <a:srgbClr val="000099"/>
          </a:solidFill>
          <a:latin typeface="Arial" charset="0"/>
          <a:ea typeface="Geneva" pitchFamily="1" charset="0"/>
          <a:cs typeface="Geneva" charset="0"/>
        </a:defRPr>
      </a:lvl4pPr>
      <a:lvl5pPr algn="ctr" rtl="0" eaLnBrk="0" fontAlgn="base" hangingPunct="0">
        <a:spcBef>
          <a:spcPct val="0"/>
        </a:spcBef>
        <a:spcAft>
          <a:spcPct val="0"/>
        </a:spcAft>
        <a:defRPr sz="3600" b="1">
          <a:solidFill>
            <a:srgbClr val="000099"/>
          </a:solidFill>
          <a:latin typeface="Arial" charset="0"/>
          <a:ea typeface="Geneva" pitchFamily="1" charset="0"/>
          <a:cs typeface="Geneva" charset="0"/>
        </a:defRPr>
      </a:lvl5pPr>
      <a:lvl6pPr marL="457200" algn="ctr" rtl="0" eaLnBrk="0" fontAlgn="base" hangingPunct="0">
        <a:spcBef>
          <a:spcPct val="0"/>
        </a:spcBef>
        <a:spcAft>
          <a:spcPct val="0"/>
        </a:spcAft>
        <a:defRPr sz="3600" b="1">
          <a:solidFill>
            <a:srgbClr val="000099"/>
          </a:solidFill>
          <a:latin typeface="Arial" charset="0"/>
          <a:ea typeface="宋体" charset="0"/>
          <a:cs typeface="Geneva" charset="0"/>
        </a:defRPr>
      </a:lvl6pPr>
      <a:lvl7pPr marL="914400" algn="ctr" rtl="0" eaLnBrk="0" fontAlgn="base" hangingPunct="0">
        <a:spcBef>
          <a:spcPct val="0"/>
        </a:spcBef>
        <a:spcAft>
          <a:spcPct val="0"/>
        </a:spcAft>
        <a:defRPr sz="3600" b="1">
          <a:solidFill>
            <a:srgbClr val="000099"/>
          </a:solidFill>
          <a:latin typeface="Arial" charset="0"/>
          <a:ea typeface="宋体" charset="0"/>
          <a:cs typeface="Geneva" charset="0"/>
        </a:defRPr>
      </a:lvl7pPr>
      <a:lvl8pPr marL="1371600" algn="ctr" rtl="0" eaLnBrk="0" fontAlgn="base" hangingPunct="0">
        <a:spcBef>
          <a:spcPct val="0"/>
        </a:spcBef>
        <a:spcAft>
          <a:spcPct val="0"/>
        </a:spcAft>
        <a:defRPr sz="3600" b="1">
          <a:solidFill>
            <a:srgbClr val="000099"/>
          </a:solidFill>
          <a:latin typeface="Arial" charset="0"/>
          <a:ea typeface="宋体" charset="0"/>
          <a:cs typeface="Geneva" charset="0"/>
        </a:defRPr>
      </a:lvl8pPr>
      <a:lvl9pPr marL="1828800" algn="ctr" rtl="0" eaLnBrk="0" fontAlgn="base" hangingPunct="0">
        <a:spcBef>
          <a:spcPct val="0"/>
        </a:spcBef>
        <a:spcAft>
          <a:spcPct val="0"/>
        </a:spcAft>
        <a:defRPr sz="3600" b="1">
          <a:solidFill>
            <a:srgbClr val="000099"/>
          </a:solidFill>
          <a:latin typeface="Arial" charset="0"/>
          <a:ea typeface="宋体" charset="0"/>
          <a:cs typeface="Geneva" charset="0"/>
        </a:defRPr>
      </a:lvl9pPr>
    </p:titleStyle>
    <p:bodyStyle>
      <a:lvl1pPr marL="342900" indent="-342900" algn="l" rtl="0" eaLnBrk="0" fontAlgn="base" hangingPunct="0">
        <a:spcBef>
          <a:spcPct val="20000"/>
        </a:spcBef>
        <a:spcAft>
          <a:spcPct val="0"/>
        </a:spcAft>
        <a:buSzPct val="50000"/>
        <a:buFont typeface="Monotype Sorts" pitchFamily="1" charset="2"/>
        <a:buChar char="l"/>
        <a:defRPr kumimoji="1" sz="3200">
          <a:solidFill>
            <a:srgbClr val="000099"/>
          </a:solidFill>
          <a:latin typeface="+mn-lt"/>
          <a:ea typeface="Geneva" pitchFamily="1" charset="0"/>
          <a:cs typeface="+mn-cs"/>
        </a:defRPr>
      </a:lvl1pPr>
      <a:lvl2pPr marL="742950" indent="-285750" algn="l" rtl="0" eaLnBrk="0" fontAlgn="base" hangingPunct="0">
        <a:spcBef>
          <a:spcPct val="20000"/>
        </a:spcBef>
        <a:spcAft>
          <a:spcPct val="0"/>
        </a:spcAft>
        <a:buSzPct val="50000"/>
        <a:buFont typeface="Monotype Sorts" pitchFamily="1" charset="2"/>
        <a:buChar char="l"/>
        <a:defRPr kumimoji="1" sz="2800">
          <a:solidFill>
            <a:srgbClr val="000099"/>
          </a:solidFill>
          <a:latin typeface="+mn-lt"/>
          <a:ea typeface="Geneva" charset="0"/>
          <a:cs typeface="+mn-cs"/>
        </a:defRPr>
      </a:lvl2pPr>
      <a:lvl3pPr marL="1143000" indent="-228600" algn="l" rtl="0" eaLnBrk="0" fontAlgn="base" hangingPunct="0">
        <a:spcBef>
          <a:spcPct val="20000"/>
        </a:spcBef>
        <a:spcAft>
          <a:spcPct val="0"/>
        </a:spcAft>
        <a:buSzPct val="50000"/>
        <a:buFont typeface="Monotype Sorts" pitchFamily="1" charset="2"/>
        <a:buChar char="l"/>
        <a:defRPr kumimoji="1" sz="2400">
          <a:solidFill>
            <a:srgbClr val="000099"/>
          </a:solidFill>
          <a:latin typeface="+mn-lt"/>
          <a:ea typeface="Geneva" charset="0"/>
          <a:cs typeface="+mn-cs"/>
        </a:defRPr>
      </a:lvl3pPr>
      <a:lvl4pPr marL="1600200" indent="-228600" algn="l" rtl="0" eaLnBrk="0" fontAlgn="base" hangingPunct="0">
        <a:spcBef>
          <a:spcPct val="20000"/>
        </a:spcBef>
        <a:spcAft>
          <a:spcPct val="0"/>
        </a:spcAft>
        <a:buSzPct val="50000"/>
        <a:buFont typeface="Monotype Sorts" pitchFamily="1" charset="2"/>
        <a:buChar char="l"/>
        <a:defRPr kumimoji="1" sz="2000">
          <a:solidFill>
            <a:srgbClr val="000099"/>
          </a:solidFill>
          <a:latin typeface="+mn-lt"/>
          <a:ea typeface="Geneva" charset="0"/>
          <a:cs typeface="+mn-cs"/>
        </a:defRPr>
      </a:lvl4pPr>
      <a:lvl5pPr marL="2057400" indent="-228600" algn="l" rtl="0" eaLnBrk="0" fontAlgn="base" hangingPunct="0">
        <a:spcBef>
          <a:spcPct val="20000"/>
        </a:spcBef>
        <a:spcAft>
          <a:spcPct val="0"/>
        </a:spcAft>
        <a:buSzPct val="50000"/>
        <a:buFont typeface="Monotype Sorts" pitchFamily="1" charset="2"/>
        <a:buChar char="l"/>
        <a:defRPr kumimoji="1" sz="2000">
          <a:solidFill>
            <a:srgbClr val="000099"/>
          </a:solidFill>
          <a:latin typeface="+mn-lt"/>
          <a:ea typeface="Geneva" charset="0"/>
          <a:cs typeface="+mn-cs"/>
        </a:defRPr>
      </a:lvl5pPr>
      <a:lvl6pPr marL="2514600" indent="-228600" algn="l" rtl="0" eaLnBrk="0" fontAlgn="base" hangingPunct="0">
        <a:spcBef>
          <a:spcPct val="20000"/>
        </a:spcBef>
        <a:spcAft>
          <a:spcPct val="0"/>
        </a:spcAft>
        <a:buSzPct val="50000"/>
        <a:buFont typeface="Monotype Sorts" charset="0"/>
        <a:buChar char="l"/>
        <a:defRPr sz="2000">
          <a:solidFill>
            <a:srgbClr val="000099"/>
          </a:solidFill>
          <a:latin typeface="+mn-lt"/>
          <a:ea typeface="Geneva" charset="0"/>
          <a:cs typeface="+mn-cs"/>
        </a:defRPr>
      </a:lvl6pPr>
      <a:lvl7pPr marL="2971800" indent="-228600" algn="l" rtl="0" eaLnBrk="0" fontAlgn="base" hangingPunct="0">
        <a:spcBef>
          <a:spcPct val="20000"/>
        </a:spcBef>
        <a:spcAft>
          <a:spcPct val="0"/>
        </a:spcAft>
        <a:buSzPct val="50000"/>
        <a:buFont typeface="Monotype Sorts" charset="0"/>
        <a:buChar char="l"/>
        <a:defRPr sz="2000">
          <a:solidFill>
            <a:srgbClr val="000099"/>
          </a:solidFill>
          <a:latin typeface="+mn-lt"/>
          <a:ea typeface="Geneva" charset="0"/>
          <a:cs typeface="+mn-cs"/>
        </a:defRPr>
      </a:lvl7pPr>
      <a:lvl8pPr marL="3429000" indent="-228600" algn="l" rtl="0" eaLnBrk="0" fontAlgn="base" hangingPunct="0">
        <a:spcBef>
          <a:spcPct val="20000"/>
        </a:spcBef>
        <a:spcAft>
          <a:spcPct val="0"/>
        </a:spcAft>
        <a:buSzPct val="50000"/>
        <a:buFont typeface="Monotype Sorts" charset="0"/>
        <a:buChar char="l"/>
        <a:defRPr sz="2000">
          <a:solidFill>
            <a:srgbClr val="000099"/>
          </a:solidFill>
          <a:latin typeface="+mn-lt"/>
          <a:ea typeface="Geneva" charset="0"/>
          <a:cs typeface="+mn-cs"/>
        </a:defRPr>
      </a:lvl8pPr>
      <a:lvl9pPr marL="3886200" indent="-228600" algn="l" rtl="0" eaLnBrk="0" fontAlgn="base" hangingPunct="0">
        <a:spcBef>
          <a:spcPct val="20000"/>
        </a:spcBef>
        <a:spcAft>
          <a:spcPct val="0"/>
        </a:spcAft>
        <a:buSzPct val="50000"/>
        <a:buFont typeface="Monotype Sorts" charset="0"/>
        <a:buChar char="l"/>
        <a:defRPr sz="2000">
          <a:solidFill>
            <a:srgbClr val="000099"/>
          </a:solidFill>
          <a:latin typeface="+mn-lt"/>
          <a:ea typeface="Geneva" charset="0"/>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srcRect/>
          <a:stretch>
            <a:fillRect/>
          </a:stretch>
        </p:blipFill>
        <p:spPr bwMode="auto">
          <a:xfrm>
            <a:off x="-4763" y="1588"/>
            <a:ext cx="9150351" cy="6858000"/>
          </a:xfrm>
          <a:prstGeom prst="rect">
            <a:avLst/>
          </a:prstGeom>
          <a:solidFill>
            <a:schemeClr val="bg1">
              <a:lumMod val="65000"/>
            </a:schemeClr>
          </a:solidFill>
          <a:ln>
            <a:noFill/>
          </a:ln>
          <a:effectLst>
            <a:outerShdw dist="35921" dir="2700000" algn="ctr" rotWithShape="0">
              <a:schemeClr val="bg2"/>
            </a:outerShdw>
          </a:effectLst>
          <a:extLst/>
        </p:spPr>
      </p:pic>
      <p:sp>
        <p:nvSpPr>
          <p:cNvPr id="468995" name="Title Placeholder 1"/>
          <p:cNvSpPr>
            <a:spLocks noGrp="1"/>
          </p:cNvSpPr>
          <p:nvPr>
            <p:ph type="title"/>
          </p:nvPr>
        </p:nvSpPr>
        <p:spPr bwMode="auto">
          <a:xfrm>
            <a:off x="-6350" y="1588"/>
            <a:ext cx="9150350" cy="12176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68996" name="Text Placeholder 2"/>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pic>
        <p:nvPicPr>
          <p:cNvPr id="468997" name="Picture 2"/>
          <p:cNvPicPr>
            <a:picLocks noChangeAspect="1" noChangeArrowheads="1"/>
          </p:cNvPicPr>
          <p:nvPr userDrawn="1"/>
        </p:nvPicPr>
        <p:blipFill>
          <a:blip r:embed="rId14"/>
          <a:srcRect/>
          <a:stretch>
            <a:fillRect/>
          </a:stretch>
        </p:blipFill>
        <p:spPr bwMode="auto">
          <a:xfrm>
            <a:off x="7299325" y="6183313"/>
            <a:ext cx="1844675" cy="733425"/>
          </a:xfrm>
          <a:prstGeom prst="rect">
            <a:avLst/>
          </a:prstGeom>
          <a:noFill/>
          <a:ln w="9525">
            <a:noFill/>
            <a:miter lim="800000"/>
            <a:headEnd/>
            <a:tailEnd/>
          </a:ln>
        </p:spPr>
      </p:pic>
      <p:sp>
        <p:nvSpPr>
          <p:cNvPr id="6" name="Vrije vorm 5"/>
          <p:cNvSpPr/>
          <p:nvPr userDrawn="1"/>
        </p:nvSpPr>
        <p:spPr>
          <a:xfrm>
            <a:off x="7570788" y="6534150"/>
            <a:ext cx="381000" cy="284163"/>
          </a:xfrm>
          <a:custGeom>
            <a:avLst/>
            <a:gdLst>
              <a:gd name="connsiteX0" fmla="*/ 283369 w 381000"/>
              <a:gd name="connsiteY0" fmla="*/ 0 h 283369"/>
              <a:gd name="connsiteX1" fmla="*/ 381000 w 381000"/>
              <a:gd name="connsiteY1" fmla="*/ 97631 h 283369"/>
              <a:gd name="connsiteX2" fmla="*/ 195262 w 381000"/>
              <a:gd name="connsiteY2" fmla="*/ 283369 h 283369"/>
              <a:gd name="connsiteX3" fmla="*/ 0 w 381000"/>
              <a:gd name="connsiteY3" fmla="*/ 88106 h 283369"/>
              <a:gd name="connsiteX4" fmla="*/ 90487 w 381000"/>
              <a:gd name="connsiteY4" fmla="*/ 0 h 283369"/>
              <a:gd name="connsiteX5" fmla="*/ 283369 w 381000"/>
              <a:gd name="connsiteY5" fmla="*/ 0 h 28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000" h="283369">
                <a:moveTo>
                  <a:pt x="283369" y="0"/>
                </a:moveTo>
                <a:lnTo>
                  <a:pt x="381000" y="97631"/>
                </a:lnTo>
                <a:lnTo>
                  <a:pt x="195262" y="283369"/>
                </a:lnTo>
                <a:lnTo>
                  <a:pt x="0" y="88106"/>
                </a:lnTo>
                <a:lnTo>
                  <a:pt x="90487" y="0"/>
                </a:lnTo>
                <a:lnTo>
                  <a:pt x="283369"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sz="1800"/>
          </a:p>
        </p:txBody>
      </p:sp>
      <p:sp>
        <p:nvSpPr>
          <p:cNvPr id="9" name="TextBox 8"/>
          <p:cNvSpPr txBox="1"/>
          <p:nvPr userDrawn="1"/>
        </p:nvSpPr>
        <p:spPr>
          <a:xfrm>
            <a:off x="7558088" y="6488113"/>
            <a:ext cx="423862" cy="307975"/>
          </a:xfrm>
          <a:prstGeom prst="rect">
            <a:avLst/>
          </a:prstGeom>
          <a:noFill/>
        </p:spPr>
        <p:txBody>
          <a:bodyPr wrap="none">
            <a:spAutoFit/>
          </a:bodyPr>
          <a:lstStyle/>
          <a:p>
            <a:pPr fontAlgn="auto">
              <a:spcBef>
                <a:spcPts val="0"/>
              </a:spcBef>
              <a:spcAft>
                <a:spcPts val="0"/>
              </a:spcAft>
              <a:defRPr/>
            </a:pPr>
            <a:r>
              <a:rPr lang="en-US" sz="1400" b="1" dirty="0">
                <a:solidFill>
                  <a:schemeClr val="bg1">
                    <a:lumMod val="85000"/>
                  </a:schemeClr>
                </a:solidFill>
                <a:latin typeface="Arial Black"/>
                <a:ea typeface="+mn-ea"/>
                <a:cs typeface="Arial Black"/>
              </a:rPr>
              <a:t>49</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accel="50000" decel="50000" fill="hold" grpId="0" nodeType="afterEffect">
                                  <p:stCondLst>
                                    <p:cond delay="0"/>
                                  </p:stCondLst>
                                  <p:childTnLst>
                                    <p:animRot by="21600000">
                                      <p:cBhvr>
                                        <p:cTn id="6" dur="3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txStyles>
    <p:titleStyle>
      <a:lvl1pPr algn="ctr" rtl="0" fontAlgn="base">
        <a:spcBef>
          <a:spcPct val="0"/>
        </a:spcBef>
        <a:spcAft>
          <a:spcPct val="0"/>
        </a:spcAft>
        <a:defRPr sz="4000" b="1">
          <a:solidFill>
            <a:schemeClr val="bg1"/>
          </a:solidFill>
          <a:latin typeface="+mj-lt"/>
          <a:ea typeface="+mj-ea"/>
          <a:cs typeface="+mj-cs"/>
        </a:defRPr>
      </a:lvl1pPr>
      <a:lvl2pPr algn="ctr" rtl="0" fontAlgn="base">
        <a:spcBef>
          <a:spcPct val="0"/>
        </a:spcBef>
        <a:spcAft>
          <a:spcPct val="0"/>
        </a:spcAft>
        <a:defRPr sz="4000" b="1">
          <a:solidFill>
            <a:schemeClr val="bg1"/>
          </a:solidFill>
          <a:latin typeface="Tahoma" charset="0"/>
          <a:ea typeface="Arial" charset="0"/>
          <a:cs typeface="Arial" charset="0"/>
        </a:defRPr>
      </a:lvl2pPr>
      <a:lvl3pPr algn="ctr" rtl="0" fontAlgn="base">
        <a:spcBef>
          <a:spcPct val="0"/>
        </a:spcBef>
        <a:spcAft>
          <a:spcPct val="0"/>
        </a:spcAft>
        <a:defRPr sz="4000" b="1">
          <a:solidFill>
            <a:schemeClr val="bg1"/>
          </a:solidFill>
          <a:latin typeface="Tahoma" charset="0"/>
          <a:ea typeface="Arial" charset="0"/>
          <a:cs typeface="Arial" charset="0"/>
        </a:defRPr>
      </a:lvl3pPr>
      <a:lvl4pPr algn="ctr" rtl="0" fontAlgn="base">
        <a:spcBef>
          <a:spcPct val="0"/>
        </a:spcBef>
        <a:spcAft>
          <a:spcPct val="0"/>
        </a:spcAft>
        <a:defRPr sz="4000" b="1">
          <a:solidFill>
            <a:schemeClr val="bg1"/>
          </a:solidFill>
          <a:latin typeface="Tahoma" charset="0"/>
          <a:ea typeface="Arial" charset="0"/>
          <a:cs typeface="Arial" charset="0"/>
        </a:defRPr>
      </a:lvl4pPr>
      <a:lvl5pPr algn="ctr" rtl="0" fontAlgn="base">
        <a:spcBef>
          <a:spcPct val="0"/>
        </a:spcBef>
        <a:spcAft>
          <a:spcPct val="0"/>
        </a:spcAft>
        <a:defRPr sz="4000" b="1">
          <a:solidFill>
            <a:schemeClr val="bg1"/>
          </a:solidFill>
          <a:latin typeface="Tahoma" charset="0"/>
          <a:ea typeface="Arial" charset="0"/>
          <a:cs typeface="Arial" charset="0"/>
        </a:defRPr>
      </a:lvl5pPr>
      <a:lvl6pPr marL="457200" algn="ctr" rtl="0" fontAlgn="base">
        <a:spcBef>
          <a:spcPct val="0"/>
        </a:spcBef>
        <a:spcAft>
          <a:spcPct val="0"/>
        </a:spcAft>
        <a:defRPr sz="4000" b="1">
          <a:solidFill>
            <a:schemeClr val="bg1"/>
          </a:solidFill>
          <a:latin typeface="Tahoma" charset="0"/>
          <a:ea typeface="Arial" charset="0"/>
          <a:cs typeface="Arial" charset="0"/>
        </a:defRPr>
      </a:lvl6pPr>
      <a:lvl7pPr marL="914400" algn="ctr" rtl="0" fontAlgn="base">
        <a:spcBef>
          <a:spcPct val="0"/>
        </a:spcBef>
        <a:spcAft>
          <a:spcPct val="0"/>
        </a:spcAft>
        <a:defRPr sz="4000" b="1">
          <a:solidFill>
            <a:schemeClr val="bg1"/>
          </a:solidFill>
          <a:latin typeface="Tahoma" charset="0"/>
          <a:ea typeface="Arial" charset="0"/>
          <a:cs typeface="Arial" charset="0"/>
        </a:defRPr>
      </a:lvl7pPr>
      <a:lvl8pPr marL="1371600" algn="ctr" rtl="0" fontAlgn="base">
        <a:spcBef>
          <a:spcPct val="0"/>
        </a:spcBef>
        <a:spcAft>
          <a:spcPct val="0"/>
        </a:spcAft>
        <a:defRPr sz="4000" b="1">
          <a:solidFill>
            <a:schemeClr val="bg1"/>
          </a:solidFill>
          <a:latin typeface="Tahoma" charset="0"/>
          <a:ea typeface="Arial" charset="0"/>
          <a:cs typeface="Arial" charset="0"/>
        </a:defRPr>
      </a:lvl8pPr>
      <a:lvl9pPr marL="1828800" algn="ctr" rtl="0" fontAlgn="base">
        <a:spcBef>
          <a:spcPct val="0"/>
        </a:spcBef>
        <a:spcAft>
          <a:spcPct val="0"/>
        </a:spcAft>
        <a:defRPr sz="4000" b="1">
          <a:solidFill>
            <a:schemeClr val="bg1"/>
          </a:solidFill>
          <a:latin typeface="Tahoma" charset="0"/>
          <a:ea typeface="Arial" charset="0"/>
          <a:cs typeface="Arial" charset="0"/>
        </a:defRPr>
      </a:lvl9pPr>
    </p:titleStyle>
    <p:bodyStyle>
      <a:lvl1pPr marL="268288" indent="-268288" algn="l" rtl="0" fontAlgn="base">
        <a:spcBef>
          <a:spcPts val="600"/>
        </a:spcBef>
        <a:spcAft>
          <a:spcPct val="0"/>
        </a:spcAft>
        <a:buFont typeface="Wingdings" charset="2"/>
        <a:buChar char="§"/>
        <a:defRPr sz="2600">
          <a:solidFill>
            <a:schemeClr val="tx1"/>
          </a:solidFill>
          <a:latin typeface="+mn-lt"/>
          <a:ea typeface="+mn-ea"/>
          <a:cs typeface="+mn-cs"/>
        </a:defRPr>
      </a:lvl1pPr>
      <a:lvl2pPr marL="742950" indent="-285750" algn="l" rtl="0" fontAlgn="base">
        <a:spcBef>
          <a:spcPts val="400"/>
        </a:spcBef>
        <a:spcAft>
          <a:spcPct val="0"/>
        </a:spcAft>
        <a:buFont typeface="Arial" charset="0"/>
        <a:buChar char="–"/>
        <a:defRPr sz="2400">
          <a:solidFill>
            <a:schemeClr val="tx1"/>
          </a:solidFill>
          <a:latin typeface="+mn-lt"/>
          <a:ea typeface="+mn-ea"/>
          <a:cs typeface="+mn-cs"/>
        </a:defRPr>
      </a:lvl2pPr>
      <a:lvl3pPr marL="1143000" indent="-228600" algn="l" rtl="0" fontAlgn="base">
        <a:spcBef>
          <a:spcPts val="200"/>
        </a:spcBef>
        <a:spcAft>
          <a:spcPct val="0"/>
        </a:spcAft>
        <a:buFont typeface="Tahoma" charset="0"/>
        <a:buChar char="–"/>
        <a:defRPr sz="2200">
          <a:solidFill>
            <a:schemeClr val="tx1"/>
          </a:solidFill>
          <a:latin typeface="+mn-lt"/>
          <a:ea typeface="+mn-ea"/>
          <a:cs typeface="+mn-cs"/>
        </a:defRPr>
      </a:lvl3pPr>
      <a:lvl4pPr marL="1600200" indent="-228600" algn="l" rtl="0" fontAlgn="base">
        <a:spcBef>
          <a:spcPct val="0"/>
        </a:spcBef>
        <a:spcAft>
          <a:spcPct val="0"/>
        </a:spcAft>
        <a:buFont typeface="Arial" charset="0"/>
        <a:buChar char="–"/>
        <a:defRPr sz="2000">
          <a:solidFill>
            <a:schemeClr val="tx1"/>
          </a:solidFill>
          <a:latin typeface="+mn-lt"/>
          <a:ea typeface="+mn-ea"/>
          <a:cs typeface="+mn-cs"/>
        </a:defRPr>
      </a:lvl4pPr>
      <a:lvl5pPr marL="2057400" indent="-228600" algn="l" rtl="0" fontAlgn="base">
        <a:spcBef>
          <a:spcPct val="0"/>
        </a:spcBef>
        <a:spcAft>
          <a:spcPct val="0"/>
        </a:spcAft>
        <a:buFont typeface="Arial" charset="0"/>
        <a:buChar char="»"/>
        <a:defRPr sz="2000">
          <a:solidFill>
            <a:schemeClr val="tx1"/>
          </a:solidFill>
          <a:latin typeface="+mn-lt"/>
          <a:ea typeface="+mn-ea"/>
          <a:cs typeface="+mn-cs"/>
        </a:defRPr>
      </a:lvl5pPr>
      <a:lvl6pPr marL="2514600" indent="-228600" algn="l" rtl="0" fontAlgn="base">
        <a:spcBef>
          <a:spcPct val="0"/>
        </a:spcBef>
        <a:spcAft>
          <a:spcPct val="0"/>
        </a:spcAft>
        <a:buFont typeface="Arial" charset="0"/>
        <a:buChar char="»"/>
        <a:defRPr sz="2000">
          <a:solidFill>
            <a:schemeClr val="tx1"/>
          </a:solidFill>
          <a:latin typeface="+mn-lt"/>
          <a:ea typeface="+mn-ea"/>
          <a:cs typeface="+mn-cs"/>
        </a:defRPr>
      </a:lvl6pPr>
      <a:lvl7pPr marL="2971800" indent="-228600" algn="l" rtl="0" fontAlgn="base">
        <a:spcBef>
          <a:spcPct val="0"/>
        </a:spcBef>
        <a:spcAft>
          <a:spcPct val="0"/>
        </a:spcAft>
        <a:buFont typeface="Arial" charset="0"/>
        <a:buChar char="»"/>
        <a:defRPr sz="2000">
          <a:solidFill>
            <a:schemeClr val="tx1"/>
          </a:solidFill>
          <a:latin typeface="+mn-lt"/>
          <a:ea typeface="+mn-ea"/>
          <a:cs typeface="+mn-cs"/>
        </a:defRPr>
      </a:lvl7pPr>
      <a:lvl8pPr marL="3429000" indent="-228600" algn="l" rtl="0" fontAlgn="base">
        <a:spcBef>
          <a:spcPct val="0"/>
        </a:spcBef>
        <a:spcAft>
          <a:spcPct val="0"/>
        </a:spcAft>
        <a:buFont typeface="Arial" charset="0"/>
        <a:buChar char="»"/>
        <a:defRPr sz="2000">
          <a:solidFill>
            <a:schemeClr val="tx1"/>
          </a:solidFill>
          <a:latin typeface="+mn-lt"/>
          <a:ea typeface="+mn-ea"/>
          <a:cs typeface="+mn-cs"/>
        </a:defRPr>
      </a:lvl8pPr>
      <a:lvl9pPr marL="3886200" indent="-228600" algn="l" rtl="0" fontAlgn="base">
        <a:spcBef>
          <a:spcPct val="0"/>
        </a:spcBef>
        <a:spcAft>
          <a:spcPct val="0"/>
        </a:spcAft>
        <a:buFont typeface="Arial" charset="0"/>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Title 1"/>
          <p:cNvSpPr>
            <a:spLocks noGrp="1"/>
          </p:cNvSpPr>
          <p:nvPr>
            <p:ph type="title"/>
          </p:nvPr>
        </p:nvSpPr>
        <p:spPr/>
        <p:txBody>
          <a:bodyPr/>
          <a:lstStyle/>
          <a:p>
            <a:r>
              <a:rPr lang="en-US" altLang="zh-CN" dirty="0" smtClean="0"/>
              <a:t>CEDA Chapter</a:t>
            </a:r>
            <a:endParaRPr lang="en-US" altLang="zh-CN" dirty="0"/>
          </a:p>
        </p:txBody>
      </p:sp>
      <p:sp>
        <p:nvSpPr>
          <p:cNvPr id="4098" name="Content Placeholder 2"/>
          <p:cNvSpPr>
            <a:spLocks noGrp="1"/>
          </p:cNvSpPr>
          <p:nvPr>
            <p:ph idx="1"/>
          </p:nvPr>
        </p:nvSpPr>
        <p:spPr/>
        <p:txBody>
          <a:bodyPr>
            <a:normAutofit fontScale="85000" lnSpcReduction="20000"/>
          </a:bodyPr>
          <a:lstStyle/>
          <a:p>
            <a:r>
              <a:rPr lang="en-US" dirty="0" smtClean="0"/>
              <a:t>The petition to form the CEDA chapter was submitted on Dec, 31, 2011 and the chapter was approved on June, 8, 2012.</a:t>
            </a:r>
          </a:p>
          <a:p>
            <a:r>
              <a:rPr lang="en-US" dirty="0" smtClean="0"/>
              <a:t>Current chapter officers:</a:t>
            </a:r>
          </a:p>
          <a:p>
            <a:pPr lvl="1"/>
            <a:r>
              <a:rPr lang="en-US" dirty="0" smtClean="0"/>
              <a:t>Chair: Zhuo Li, IBM</a:t>
            </a:r>
          </a:p>
          <a:p>
            <a:pPr lvl="1"/>
            <a:r>
              <a:rPr lang="en-US" dirty="0" smtClean="0"/>
              <a:t>Vice Chair: </a:t>
            </a:r>
            <a:r>
              <a:rPr lang="en-US" dirty="0" err="1" smtClean="0"/>
              <a:t>Magdy</a:t>
            </a:r>
            <a:r>
              <a:rPr lang="en-US" dirty="0" smtClean="0"/>
              <a:t> </a:t>
            </a:r>
            <a:r>
              <a:rPr lang="en-US" dirty="0" err="1" smtClean="0"/>
              <a:t>Abadir</a:t>
            </a:r>
            <a:r>
              <a:rPr lang="en-US" dirty="0" smtClean="0"/>
              <a:t>, </a:t>
            </a:r>
            <a:r>
              <a:rPr lang="en-US" dirty="0" err="1" smtClean="0"/>
              <a:t>Freescale</a:t>
            </a:r>
            <a:endParaRPr lang="en-US" dirty="0" smtClean="0"/>
          </a:p>
          <a:p>
            <a:pPr lvl="1"/>
            <a:r>
              <a:rPr lang="en-US" dirty="0" smtClean="0"/>
              <a:t>Secretary: Cliff </a:t>
            </a:r>
            <a:r>
              <a:rPr lang="en-US" dirty="0" err="1" smtClean="0"/>
              <a:t>Sze</a:t>
            </a:r>
            <a:r>
              <a:rPr lang="en-US" dirty="0" smtClean="0"/>
              <a:t>, IBM</a:t>
            </a:r>
          </a:p>
          <a:p>
            <a:pPr lvl="1"/>
            <a:r>
              <a:rPr lang="en-US" dirty="0" smtClean="0"/>
              <a:t>Webmaster: </a:t>
            </a:r>
            <a:r>
              <a:rPr lang="en-US" dirty="0" err="1" smtClean="0"/>
              <a:t>Natarajan</a:t>
            </a:r>
            <a:r>
              <a:rPr lang="en-US" dirty="0" smtClean="0"/>
              <a:t> </a:t>
            </a:r>
            <a:r>
              <a:rPr lang="en-US" dirty="0" err="1" smtClean="0"/>
              <a:t>Viswanathan</a:t>
            </a:r>
            <a:r>
              <a:rPr lang="en-US" dirty="0" smtClean="0"/>
              <a:t>, IBM</a:t>
            </a:r>
          </a:p>
          <a:p>
            <a:r>
              <a:rPr lang="en-US" dirty="0" smtClean="0"/>
              <a:t>Send email to </a:t>
            </a:r>
            <a:r>
              <a:rPr lang="en-US" dirty="0" smtClean="0">
                <a:solidFill>
                  <a:srgbClr val="FF0000"/>
                </a:solidFill>
              </a:rPr>
              <a:t>zhuoli@ieee.org </a:t>
            </a:r>
            <a:r>
              <a:rPr lang="en-US" dirty="0" smtClean="0"/>
              <a:t>to be added in CEDA chapter email list</a:t>
            </a:r>
          </a:p>
          <a:p>
            <a:r>
              <a:rPr lang="en-US" dirty="0" smtClean="0"/>
              <a:t>The chapter website: </a:t>
            </a:r>
            <a:r>
              <a:rPr lang="en-US" dirty="0" smtClean="0">
                <a:solidFill>
                  <a:srgbClr val="FF0000"/>
                </a:solidFill>
              </a:rPr>
              <a:t>http://ewh.ieee.org/r5/central_texas/ceda/index.html</a:t>
            </a:r>
          </a:p>
          <a:p>
            <a:endParaRPr lang="en-US" dirty="0" smtClean="0">
              <a:solidFill>
                <a:schemeClr val="tx1"/>
              </a:solidFill>
            </a:endParaRPr>
          </a:p>
          <a:p>
            <a:endParaRPr lang="en-US" dirty="0" smtClean="0"/>
          </a:p>
        </p:txBody>
      </p:sp>
    </p:spTree>
  </p:cSld>
  <p:clrMapOvr>
    <a:masterClrMapping/>
  </p:clrMapOvr>
  <p:transition advClick="0"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Title 1"/>
          <p:cNvSpPr>
            <a:spLocks noGrp="1"/>
          </p:cNvSpPr>
          <p:nvPr>
            <p:ph type="title"/>
          </p:nvPr>
        </p:nvSpPr>
        <p:spPr/>
        <p:txBody>
          <a:bodyPr/>
          <a:lstStyle/>
          <a:p>
            <a:r>
              <a:rPr lang="en-US" altLang="zh-CN" dirty="0" smtClean="0"/>
              <a:t>CEDA Chapter</a:t>
            </a:r>
            <a:endParaRPr lang="en-US" altLang="zh-CN" dirty="0"/>
          </a:p>
        </p:txBody>
      </p:sp>
      <p:sp>
        <p:nvSpPr>
          <p:cNvPr id="4098" name="Content Placeholder 2"/>
          <p:cNvSpPr>
            <a:spLocks noGrp="1"/>
          </p:cNvSpPr>
          <p:nvPr>
            <p:ph idx="1"/>
          </p:nvPr>
        </p:nvSpPr>
        <p:spPr/>
        <p:txBody>
          <a:bodyPr>
            <a:normAutofit fontScale="92500"/>
          </a:bodyPr>
          <a:lstStyle/>
          <a:p>
            <a:r>
              <a:rPr lang="en-US" dirty="0" smtClean="0"/>
              <a:t>CAS/SSC chapter is organizing a workshop on October 27 on data parallelism/multi-core/GPU.</a:t>
            </a:r>
          </a:p>
          <a:p>
            <a:pPr lvl="1"/>
            <a:r>
              <a:rPr lang="en-US" dirty="0" smtClean="0"/>
              <a:t>Send an email to me if you are interested, or you can find it on IEEE </a:t>
            </a:r>
            <a:r>
              <a:rPr lang="en-US" dirty="0" err="1" smtClean="0"/>
              <a:t>vTools</a:t>
            </a:r>
            <a:r>
              <a:rPr lang="en-US" dirty="0" smtClean="0"/>
              <a:t>.</a:t>
            </a:r>
          </a:p>
          <a:p>
            <a:r>
              <a:rPr lang="en-US" dirty="0" smtClean="0"/>
              <a:t>We plan to have monthly seminars (stay tuned for September/October seminars).</a:t>
            </a:r>
          </a:p>
          <a:p>
            <a:r>
              <a:rPr lang="en-US" dirty="0" smtClean="0"/>
              <a:t>Please RSVP for every meeting (we did great today!)</a:t>
            </a:r>
          </a:p>
        </p:txBody>
      </p:sp>
    </p:spTree>
  </p:cSld>
  <p:clrMapOvr>
    <a:masterClrMapping/>
  </p:clrMapOvr>
  <p:transition advClick="0" advTm="1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5" name="标题 1"/>
          <p:cNvSpPr>
            <a:spLocks noGrp="1"/>
          </p:cNvSpPr>
          <p:nvPr>
            <p:ph type="title"/>
          </p:nvPr>
        </p:nvSpPr>
        <p:spPr/>
        <p:txBody>
          <a:bodyPr/>
          <a:lstStyle/>
          <a:p>
            <a:r>
              <a:rPr kumimoji="1" lang="en-US" altLang="zh-CN"/>
              <a:t>Linked In Group</a:t>
            </a:r>
            <a:endParaRPr kumimoji="1" lang="zh-CN" altLang="en-US"/>
          </a:p>
        </p:txBody>
      </p:sp>
      <p:sp>
        <p:nvSpPr>
          <p:cNvPr id="11266" name="内容占位符 2"/>
          <p:cNvSpPr>
            <a:spLocks noGrp="1"/>
          </p:cNvSpPr>
          <p:nvPr>
            <p:ph idx="1"/>
          </p:nvPr>
        </p:nvSpPr>
        <p:spPr>
          <a:xfrm>
            <a:off x="762000" y="5257800"/>
            <a:ext cx="7772400" cy="838200"/>
          </a:xfrm>
        </p:spPr>
        <p:txBody>
          <a:bodyPr/>
          <a:lstStyle/>
          <a:p>
            <a:r>
              <a:rPr lang="en-US" altLang="zh-CN" sz="2800" dirty="0" smtClean="0"/>
              <a:t>Good </a:t>
            </a:r>
            <a:r>
              <a:rPr lang="en-US" altLang="zh-CN" sz="2800" dirty="0"/>
              <a:t>for networking, jobs, news, </a:t>
            </a:r>
            <a:r>
              <a:rPr lang="en-US" altLang="zh-CN" sz="2800" dirty="0" smtClean="0"/>
              <a:t>…. Minimize CEDA email list traffic</a:t>
            </a:r>
          </a:p>
        </p:txBody>
      </p:sp>
      <p:pic>
        <p:nvPicPr>
          <p:cNvPr id="5" name="Picture 4"/>
          <p:cNvPicPr>
            <a:picLocks noChangeAspect="1"/>
          </p:cNvPicPr>
          <p:nvPr/>
        </p:nvPicPr>
        <p:blipFill>
          <a:blip r:embed="rId2"/>
          <a:stretch>
            <a:fillRect/>
          </a:stretch>
        </p:blipFill>
        <p:spPr>
          <a:xfrm>
            <a:off x="990600" y="1295400"/>
            <a:ext cx="7315200" cy="3962400"/>
          </a:xfrm>
          <a:prstGeom prst="rect">
            <a:avLst/>
          </a:prstGeom>
        </p:spPr>
      </p:pic>
    </p:spTree>
  </p:cSld>
  <p:clrMapOvr>
    <a:masterClrMapping/>
  </p:clrMapOvr>
  <p:transition advClick="0"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noAutofit/>
          </a:bodyPr>
          <a:lstStyle/>
          <a:p>
            <a:r>
              <a:rPr lang="en-US" altLang="zh-CN" sz="2400" dirty="0" smtClean="0"/>
              <a:t>POWER</a:t>
            </a:r>
            <a:r>
              <a:rPr lang="en-US" altLang="zh-CN" sz="2400" baseline="30000" dirty="0" smtClean="0"/>
              <a:t>TM</a:t>
            </a:r>
            <a:r>
              <a:rPr lang="en-US" altLang="zh-CN" sz="2400" dirty="0" smtClean="0"/>
              <a:t> Processor Design And Methodology Directions</a:t>
            </a:r>
            <a:endParaRPr lang="en-US" altLang="zh-CN" sz="2400" dirty="0"/>
          </a:p>
        </p:txBody>
      </p:sp>
      <p:sp>
        <p:nvSpPr>
          <p:cNvPr id="32771" name="Rectangle 3"/>
          <p:cNvSpPr>
            <a:spLocks noGrp="1" noChangeArrowheads="1"/>
          </p:cNvSpPr>
          <p:nvPr>
            <p:ph type="body" idx="1"/>
          </p:nvPr>
        </p:nvSpPr>
        <p:spPr>
          <a:xfrm>
            <a:off x="762000" y="1295400"/>
            <a:ext cx="7772400" cy="4800600"/>
          </a:xfrm>
        </p:spPr>
        <p:txBody>
          <a:bodyPr vert="horz" lIns="0" rIns="0" anchor="t">
            <a:normAutofit lnSpcReduction="10000"/>
          </a:bodyPr>
          <a:lstStyle/>
          <a:p>
            <a:pPr>
              <a:lnSpc>
                <a:spcPct val="80000"/>
              </a:lnSpc>
              <a:buFont typeface="Monotype Sorts" pitchFamily="1" charset="2"/>
              <a:buNone/>
            </a:pPr>
            <a:r>
              <a:rPr kumimoji="0" lang="en-US" altLang="zh-CN" sz="1600" b="1" dirty="0" smtClean="0"/>
              <a:t>Joshua </a:t>
            </a:r>
            <a:r>
              <a:rPr kumimoji="0" lang="en-US" altLang="zh-CN" sz="1600" b="1" dirty="0" err="1" smtClean="0"/>
              <a:t>Friedric</a:t>
            </a:r>
            <a:r>
              <a:rPr kumimoji="0" lang="en-US" altLang="zh-CN" sz="1600" b="1" dirty="0" smtClean="0"/>
              <a:t>, IBM</a:t>
            </a:r>
          </a:p>
          <a:p>
            <a:pPr algn="just">
              <a:buNone/>
            </a:pPr>
            <a:endParaRPr kumimoji="0" lang="en-US" sz="1400" dirty="0" smtClean="0"/>
          </a:p>
          <a:p>
            <a:pPr algn="just">
              <a:buNone/>
            </a:pPr>
            <a:r>
              <a:rPr lang="en-US" sz="1400" dirty="0" smtClean="0"/>
              <a:t>Abstract: Processor designs and the EDA tools that support them stand at a key inflection point. The era of </a:t>
            </a:r>
            <a:r>
              <a:rPr lang="en-US" sz="1400" dirty="0" err="1" smtClean="0"/>
              <a:t>Dennard</a:t>
            </a:r>
            <a:r>
              <a:rPr lang="en-US" sz="1400" dirty="0" smtClean="0"/>
              <a:t> scaling and exponential single thread performance growth is a distant memory. Multi-thread performance continues to grow. However, the gain from simply adding more cores to a die by stepping to the next process node is diminishing due to technology challenges, application bottlenecks, and power/packaging constraints. To continue to deliver the cost-performance gains that drive our industry, designers will need to bring significant innovation to bear by integrating heterogeneous system components and accelerating key portions of the software stack in hardware. This transformation from technology-driven design to innovation-driven design defines new priorities for EDA development compared to prior eras. While timing optimization, power reduction, and support for modular designs remain necessary, differentiation will be achieved by enabling designer productivity through technology simplification, design abstraction, and robust support for heterogeneous IP.</a:t>
            </a:r>
          </a:p>
          <a:p>
            <a:pPr algn="just">
              <a:buNone/>
            </a:pPr>
            <a:r>
              <a:rPr lang="en-US" sz="1400" dirty="0" smtClean="0"/>
              <a:t>   </a:t>
            </a:r>
          </a:p>
          <a:p>
            <a:pPr algn="just">
              <a:buNone/>
            </a:pPr>
            <a:r>
              <a:rPr lang="en-US" sz="1400" dirty="0" smtClean="0"/>
              <a:t>Biography: Joshua Friedrich is a Senior Technical Staff Member and Senior Manager of POWER</a:t>
            </a:r>
            <a:r>
              <a:rPr lang="en-US" sz="1400" baseline="30000" dirty="0" smtClean="0"/>
              <a:t>TM</a:t>
            </a:r>
            <a:r>
              <a:rPr lang="en-US" sz="1400" dirty="0" smtClean="0"/>
              <a:t> Technology Development in IBM’s Server and Technology Group. In his role, Josh leads the physical design, technology direction, and methodology of IBM’s future POWER</a:t>
            </a:r>
            <a:r>
              <a:rPr lang="en-US" sz="1400" baseline="30000" dirty="0" smtClean="0"/>
              <a:t>TM</a:t>
            </a:r>
            <a:r>
              <a:rPr lang="en-US" sz="1400" dirty="0" smtClean="0"/>
              <a:t> processors. Josh has been part of the POWER development team since POWER4TM, and on past POWER</a:t>
            </a:r>
            <a:r>
              <a:rPr lang="en-US" sz="1400" baseline="30000" dirty="0" smtClean="0"/>
              <a:t>TM</a:t>
            </a:r>
            <a:r>
              <a:rPr lang="en-US" sz="1400" dirty="0" smtClean="0"/>
              <a:t> designs, Josh has led multiple design disciplines including power estimation and reduction, hardware characterization, memory subsystem circuit development, and core execution units. Before joining IBM, Josh received his Bachelor of Science in Electrical Engineering from the University of Texas at Austin.</a:t>
            </a:r>
            <a:endParaRPr kumimoji="0" lang="en-US" altLang="zh-CN" sz="1400" dirty="0" smtClean="0"/>
          </a:p>
        </p:txBody>
      </p:sp>
    </p:spTree>
  </p:cSld>
  <p:clrMapOvr>
    <a:masterClrMapping/>
  </p:clrMapOvr>
  <p:transition advClick="0"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noAutofit/>
          </a:bodyPr>
          <a:lstStyle/>
          <a:p>
            <a:r>
              <a:rPr lang="en-US" altLang="zh-CN" sz="2400" dirty="0" smtClean="0"/>
              <a:t>Overview of </a:t>
            </a:r>
            <a:r>
              <a:rPr lang="en-US" altLang="zh-CN" sz="2400" dirty="0" err="1" smtClean="0"/>
              <a:t>Accellera</a:t>
            </a:r>
            <a:r>
              <a:rPr lang="en-US" altLang="zh-CN" sz="2400" dirty="0" smtClean="0"/>
              <a:t> Systems Initiative and IEEE Design Technology Committee</a:t>
            </a:r>
            <a:endParaRPr lang="en-US" altLang="zh-CN" sz="2400" dirty="0"/>
          </a:p>
        </p:txBody>
      </p:sp>
      <p:sp>
        <p:nvSpPr>
          <p:cNvPr id="32771" name="Rectangle 3"/>
          <p:cNvSpPr>
            <a:spLocks noGrp="1" noChangeArrowheads="1"/>
          </p:cNvSpPr>
          <p:nvPr>
            <p:ph type="body" idx="1"/>
          </p:nvPr>
        </p:nvSpPr>
        <p:spPr>
          <a:xfrm>
            <a:off x="762000" y="1295400"/>
            <a:ext cx="7772400" cy="4800600"/>
          </a:xfrm>
        </p:spPr>
        <p:txBody>
          <a:bodyPr vert="horz" lIns="0" rIns="0" anchor="t">
            <a:normAutofit/>
          </a:bodyPr>
          <a:lstStyle/>
          <a:p>
            <a:pPr>
              <a:lnSpc>
                <a:spcPct val="80000"/>
              </a:lnSpc>
              <a:buFont typeface="Monotype Sorts" pitchFamily="1" charset="2"/>
              <a:buNone/>
            </a:pPr>
            <a:r>
              <a:rPr kumimoji="0" lang="en-US" altLang="zh-CN" sz="1600" b="1" dirty="0" smtClean="0"/>
              <a:t>Bill Read, </a:t>
            </a:r>
            <a:r>
              <a:rPr kumimoji="0" lang="en-US" altLang="zh-CN" sz="1600" b="1" dirty="0" err="1" smtClean="0"/>
              <a:t>Freescale</a:t>
            </a:r>
            <a:endParaRPr kumimoji="0" lang="en-US" altLang="zh-CN" sz="1600" b="1" dirty="0" smtClean="0"/>
          </a:p>
          <a:p>
            <a:pPr algn="just">
              <a:buNone/>
            </a:pPr>
            <a:endParaRPr kumimoji="0" lang="en-US" sz="1400" dirty="0" smtClean="0"/>
          </a:p>
          <a:p>
            <a:pPr algn="just">
              <a:buNone/>
            </a:pPr>
            <a:r>
              <a:rPr kumimoji="0" lang="en-US" sz="1400" dirty="0" smtClean="0"/>
              <a:t> </a:t>
            </a:r>
            <a:r>
              <a:rPr lang="en-US" sz="1400" dirty="0" smtClean="0"/>
              <a:t>Abstract: </a:t>
            </a:r>
            <a:r>
              <a:rPr lang="en-US" sz="1400" dirty="0" err="1" smtClean="0"/>
              <a:t>Accellera</a:t>
            </a:r>
            <a:r>
              <a:rPr lang="en-US" sz="1400" dirty="0" smtClean="0"/>
              <a:t> Systems Initiative (ASI) – Overview of ASI, current activities/standards and future directions. IEEE Design Technology Committee (DTC) - Overview of the DTC and current activities.</a:t>
            </a:r>
          </a:p>
          <a:p>
            <a:pPr algn="just">
              <a:buNone/>
            </a:pPr>
            <a:endParaRPr lang="en-US" sz="1400" dirty="0" smtClean="0"/>
          </a:p>
          <a:p>
            <a:pPr algn="just">
              <a:buNone/>
            </a:pPr>
            <a:r>
              <a:rPr lang="en-US" sz="1400" dirty="0" smtClean="0"/>
              <a:t> Biography: Over 30 years experience in research and development of EDA tools, methodologies, flows and standards. Currently, a Distinguished Member of Technical Staff in the Design Technology organization within </a:t>
            </a:r>
            <a:r>
              <a:rPr lang="en-US" sz="1400" dirty="0" err="1" smtClean="0"/>
              <a:t>Freescale</a:t>
            </a:r>
            <a:r>
              <a:rPr lang="en-US" sz="1400" dirty="0" smtClean="0"/>
              <a:t> Semiconductor, Vice Chair of the SRC CAD &amp; Test science area coordinating committee, Chair of the IEEE Design Technology Committee and on the Board of Directors of </a:t>
            </a:r>
            <a:r>
              <a:rPr lang="en-US" sz="1400" dirty="0" err="1" smtClean="0"/>
              <a:t>Accellera</a:t>
            </a:r>
            <a:r>
              <a:rPr lang="en-US" sz="1400" dirty="0" smtClean="0"/>
              <a:t> Systems Initiative. Previously worked in CAD departments at AT&amp;T Bell Laboratories and MCC. Received a PhD in Electrical Engineering from the University of Texas at Austin.</a:t>
            </a:r>
            <a:endParaRPr kumimoji="0" lang="en-US" altLang="zh-CN" sz="1400" dirty="0" smtClean="0"/>
          </a:p>
        </p:txBody>
      </p:sp>
    </p:spTree>
  </p:cSld>
  <p:clrMapOvr>
    <a:masterClrMapping/>
  </p:clrMapOvr>
  <p:transition advClick="0" advTm="1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DAC 2013</a:t>
            </a:r>
            <a:endParaRPr lang="en-US" dirty="0"/>
          </a:p>
        </p:txBody>
      </p:sp>
      <p:sp>
        <p:nvSpPr>
          <p:cNvPr id="7" name="Content Placeholder 6"/>
          <p:cNvSpPr>
            <a:spLocks noGrp="1"/>
          </p:cNvSpPr>
          <p:nvPr>
            <p:ph idx="1"/>
          </p:nvPr>
        </p:nvSpPr>
        <p:spPr/>
        <p:txBody>
          <a:bodyPr>
            <a:normAutofit fontScale="77500" lnSpcReduction="20000"/>
          </a:bodyPr>
          <a:lstStyle/>
          <a:p>
            <a:r>
              <a:rPr lang="en-US" dirty="0" smtClean="0"/>
              <a:t>50th DAC will be in Austin, 2013. Go to </a:t>
            </a:r>
            <a:r>
              <a:rPr lang="en-US" dirty="0" err="1" smtClean="0">
                <a:solidFill>
                  <a:srgbClr val="FF0000"/>
                </a:solidFill>
              </a:rPr>
              <a:t>www.dac.com</a:t>
            </a:r>
            <a:r>
              <a:rPr lang="en-US" dirty="0" smtClean="0"/>
              <a:t> and sign up for DAC Austin 2013 email list. </a:t>
            </a:r>
          </a:p>
          <a:p>
            <a:r>
              <a:rPr lang="en-US" dirty="0" smtClean="0"/>
              <a:t>Please pick up a flier before you leave the building today!</a:t>
            </a:r>
          </a:p>
          <a:p>
            <a:r>
              <a:rPr lang="en-US" dirty="0" smtClean="0"/>
              <a:t>Go to </a:t>
            </a:r>
            <a:r>
              <a:rPr lang="en-US" dirty="0" err="1" smtClean="0"/>
              <a:t>facebook</a:t>
            </a:r>
            <a:r>
              <a:rPr lang="en-US" dirty="0" smtClean="0"/>
              <a:t>, like DAC, post some pictures and share your thoughts. Follow on twitter.</a:t>
            </a:r>
          </a:p>
          <a:p>
            <a:r>
              <a:rPr lang="en-US" dirty="0" smtClean="0"/>
              <a:t>Let us know if there any EDA/Embedded System related events in town.</a:t>
            </a:r>
          </a:p>
          <a:p>
            <a:r>
              <a:rPr lang="en-US" dirty="0" smtClean="0"/>
              <a:t>Submit regular papers, special session / tutorial  proposals, user track papers. User track submission may just need few slides of your work.</a:t>
            </a:r>
            <a:endParaRPr lang="en-US" dirty="0"/>
          </a:p>
        </p:txBody>
      </p:sp>
    </p:spTree>
  </p:cSld>
  <p:clrMapOvr>
    <a:masterClrMapping/>
  </p:clrMapOvr>
  <p:transition advClick="0" advTm="10000"/>
  <p:timing>
    <p:tnLst>
      <p:par>
        <p:cTn id="1" dur="indefinite" restart="never" nodeType="tmRoot"/>
      </p:par>
    </p:tnLst>
  </p:timing>
</p:sld>
</file>

<file path=ppt/theme/theme1.xml><?xml version="1.0" encoding="utf-8"?>
<a:theme xmlns:a="http://schemas.openxmlformats.org/drawingml/2006/main" name="IEEE">
  <a:themeElements>
    <a:clrScheme name="IEE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
      <a:majorFont>
        <a:latin typeface="Arial"/>
        <a:ea typeface="宋体"/>
        <a:cs typeface="Geneva"/>
      </a:majorFont>
      <a:minorFont>
        <a:latin typeface="Arial"/>
        <a:ea typeface="宋体"/>
        <a:cs typeface="Geneva"/>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a="http://schemas.openxmlformats.org/drawingml/2006/main" xmlns="">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宋体" charset="0"/>
            <a:cs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a="http://schemas.openxmlformats.org/drawingml/2006/main" xmlns="">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宋体" charset="0"/>
            <a:cs typeface="Geneva" charset="0"/>
          </a:defRPr>
        </a:defPPr>
      </a:lstStyle>
    </a:lnDef>
  </a:objectDefaults>
  <a:extraClrSchemeLst>
    <a:extraClrScheme>
      <a:clrScheme name="IEE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EE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EE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C2012">
  <a:themeElements>
    <a:clrScheme name="DAC2012 1">
      <a:dk1>
        <a:srgbClr val="000000"/>
      </a:dk1>
      <a:lt1>
        <a:srgbClr val="FFFFFF"/>
      </a:lt1>
      <a:dk2>
        <a:srgbClr val="1F497D"/>
      </a:dk2>
      <a:lt2>
        <a:srgbClr val="EEECE1"/>
      </a:lt2>
      <a:accent1>
        <a:srgbClr val="800080"/>
      </a:accent1>
      <a:accent2>
        <a:srgbClr val="AF4132"/>
      </a:accent2>
      <a:accent3>
        <a:srgbClr val="FFFFFF"/>
      </a:accent3>
      <a:accent4>
        <a:srgbClr val="000000"/>
      </a:accent4>
      <a:accent5>
        <a:srgbClr val="C0AAC0"/>
      </a:accent5>
      <a:accent6>
        <a:srgbClr val="9E3A2C"/>
      </a:accent6>
      <a:hlink>
        <a:srgbClr val="0000FF"/>
      </a:hlink>
      <a:folHlink>
        <a:srgbClr val="800080"/>
      </a:folHlink>
    </a:clrScheme>
    <a:fontScheme name="DAC2012">
      <a:majorFont>
        <a:latin typeface="Tahoma"/>
        <a:ea typeface="Arial"/>
        <a:cs typeface="Arial"/>
      </a:majorFont>
      <a:minorFont>
        <a:latin typeface="Tahoma"/>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AC2012 1">
        <a:dk1>
          <a:srgbClr val="000000"/>
        </a:dk1>
        <a:lt1>
          <a:srgbClr val="FFFFFF"/>
        </a:lt1>
        <a:dk2>
          <a:srgbClr val="1F497D"/>
        </a:dk2>
        <a:lt2>
          <a:srgbClr val="EEECE1"/>
        </a:lt2>
        <a:accent1>
          <a:srgbClr val="800080"/>
        </a:accent1>
        <a:accent2>
          <a:srgbClr val="AF4132"/>
        </a:accent2>
        <a:accent3>
          <a:srgbClr val="FFFFFF"/>
        </a:accent3>
        <a:accent4>
          <a:srgbClr val="000000"/>
        </a:accent4>
        <a:accent5>
          <a:srgbClr val="C0AAC0"/>
        </a:accent5>
        <a:accent6>
          <a:srgbClr val="9E3A2C"/>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5028</TotalTime>
  <Pages>32</Pages>
  <Words>718</Words>
  <Application>Microsoft Macintosh PowerPoint</Application>
  <PresentationFormat>On-screen Show (4:3)</PresentationFormat>
  <Paragraphs>34</Paragraphs>
  <Slides>6</Slides>
  <Notes>0</Notes>
  <HiddenSlides>0</HiddenSlides>
  <MMClips>0</MMClips>
  <ScaleCrop>false</ScaleCrop>
  <HeadingPairs>
    <vt:vector size="4" baseType="variant">
      <vt:variant>
        <vt:lpstr>Design Template</vt:lpstr>
      </vt:variant>
      <vt:variant>
        <vt:i4>2</vt:i4>
      </vt:variant>
      <vt:variant>
        <vt:lpstr>Slide Titles</vt:lpstr>
      </vt:variant>
      <vt:variant>
        <vt:i4>6</vt:i4>
      </vt:variant>
    </vt:vector>
  </HeadingPairs>
  <TitlesOfParts>
    <vt:vector size="8" baseType="lpstr">
      <vt:lpstr>IEEE</vt:lpstr>
      <vt:lpstr>DAC2012</vt:lpstr>
      <vt:lpstr>CEDA Chapter</vt:lpstr>
      <vt:lpstr>CEDA Chapter</vt:lpstr>
      <vt:lpstr>Linked In Group</vt:lpstr>
      <vt:lpstr>POWERTM Processor Design And Methodology Directions</vt:lpstr>
      <vt:lpstr>Overview of Accellera Systems Initiative and IEEE Design Technology Committee</vt:lpstr>
      <vt:lpstr>DAC 2013</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
  <dc:creator>IEEE</dc:creator>
  <cp:keywords/>
  <dc:description/>
  <cp:lastModifiedBy>Zhuo Li</cp:lastModifiedBy>
  <cp:revision>353</cp:revision>
  <cp:lastPrinted>2001-04-19T18:51:31Z</cp:lastPrinted>
  <dcterms:created xsi:type="dcterms:W3CDTF">2012-09-23T17:21:02Z</dcterms:created>
  <dcterms:modified xsi:type="dcterms:W3CDTF">2012-09-23T17:22:08Z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corporate-communications@ieee.org</vt:lpwstr>
  </property>
  <property fmtid="{D5CDD505-2E9C-101B-9397-08002B2CF9AE}" pid="8" name="HomePage">
    <vt:lpwstr>www.ieee.org</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4</vt:i4>
  </property>
  <property fmtid="{D5CDD505-2E9C-101B-9397-08002B2CF9AE}" pid="21" name="OutputDir">
    <vt:lpwstr>K:\PPT\corp2000</vt:lpwstr>
  </property>
</Properties>
</file>