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1515252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3030504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4545757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6061009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7576261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9091513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0606766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2122018" algn="l" defTabSz="1515252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6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3" d="100"/>
          <a:sy n="13" d="100"/>
        </p:scale>
        <p:origin x="2036" y="136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5"/>
            <a:ext cx="18653760" cy="70561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39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7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17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5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195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34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273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12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86960" y="4046223"/>
            <a:ext cx="17282160" cy="86128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480" y="4046223"/>
            <a:ext cx="51480720" cy="86128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2" y="21153123"/>
            <a:ext cx="18653760" cy="6537960"/>
          </a:xfrm>
        </p:spPr>
        <p:txBody>
          <a:bodyPr anchor="t"/>
          <a:lstStyle>
            <a:lvl1pPr algn="l">
              <a:defRPr sz="912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2" y="13952228"/>
            <a:ext cx="18653760" cy="7200897"/>
          </a:xfrm>
        </p:spPr>
        <p:txBody>
          <a:bodyPr anchor="b"/>
          <a:lstStyle>
            <a:lvl1pPr marL="0" indent="0">
              <a:buNone/>
              <a:defRPr sz="4526">
                <a:solidFill>
                  <a:schemeClr val="tx1">
                    <a:tint val="75000"/>
                  </a:schemeClr>
                </a:solidFill>
              </a:defRPr>
            </a:lvl1pPr>
            <a:lvl2pPr marL="1039014" indent="0">
              <a:buNone/>
              <a:defRPr sz="4114">
                <a:solidFill>
                  <a:schemeClr val="tx1">
                    <a:tint val="75000"/>
                  </a:schemeClr>
                </a:solidFill>
              </a:defRPr>
            </a:lvl2pPr>
            <a:lvl3pPr marL="2078030" indent="0">
              <a:buNone/>
              <a:defRPr sz="3634">
                <a:solidFill>
                  <a:schemeClr val="tx1">
                    <a:tint val="75000"/>
                  </a:schemeClr>
                </a:solidFill>
              </a:defRPr>
            </a:lvl3pPr>
            <a:lvl4pPr marL="3117045" indent="0">
              <a:buNone/>
              <a:defRPr sz="3154">
                <a:solidFill>
                  <a:schemeClr val="tx1">
                    <a:tint val="75000"/>
                  </a:schemeClr>
                </a:solidFill>
              </a:defRPr>
            </a:lvl4pPr>
            <a:lvl5pPr marL="4156060" indent="0">
              <a:buNone/>
              <a:defRPr sz="3154">
                <a:solidFill>
                  <a:schemeClr val="tx1">
                    <a:tint val="75000"/>
                  </a:schemeClr>
                </a:solidFill>
              </a:defRPr>
            </a:lvl5pPr>
            <a:lvl6pPr marL="5195075" indent="0">
              <a:buNone/>
              <a:defRPr sz="3154">
                <a:solidFill>
                  <a:schemeClr val="tx1">
                    <a:tint val="75000"/>
                  </a:schemeClr>
                </a:solidFill>
              </a:defRPr>
            </a:lvl6pPr>
            <a:lvl7pPr marL="6234090" indent="0">
              <a:buNone/>
              <a:defRPr sz="3154">
                <a:solidFill>
                  <a:schemeClr val="tx1">
                    <a:tint val="75000"/>
                  </a:schemeClr>
                </a:solidFill>
              </a:defRPr>
            </a:lvl7pPr>
            <a:lvl8pPr marL="7273105" indent="0">
              <a:buNone/>
              <a:defRPr sz="3154">
                <a:solidFill>
                  <a:schemeClr val="tx1">
                    <a:tint val="75000"/>
                  </a:schemeClr>
                </a:solidFill>
              </a:defRPr>
            </a:lvl8pPr>
            <a:lvl9pPr marL="8312120" indent="0">
              <a:buNone/>
              <a:defRPr sz="31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0" y="23553423"/>
            <a:ext cx="34381440" cy="66621658"/>
          </a:xfrm>
        </p:spPr>
        <p:txBody>
          <a:bodyPr/>
          <a:lstStyle>
            <a:lvl1pPr>
              <a:defRPr sz="6377"/>
            </a:lvl1pPr>
            <a:lvl2pPr>
              <a:defRPr sz="5486"/>
            </a:lvl2pPr>
            <a:lvl3pPr>
              <a:defRPr sz="4526"/>
            </a:lvl3pPr>
            <a:lvl4pPr>
              <a:defRPr sz="4114"/>
            </a:lvl4pPr>
            <a:lvl5pPr>
              <a:defRPr sz="4114"/>
            </a:lvl5pPr>
            <a:lvl6pPr>
              <a:defRPr sz="4114"/>
            </a:lvl6pPr>
            <a:lvl7pPr>
              <a:defRPr sz="4114"/>
            </a:lvl7pPr>
            <a:lvl8pPr>
              <a:defRPr sz="4114"/>
            </a:lvl8pPr>
            <a:lvl9pPr>
              <a:defRPr sz="41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7680" y="23553423"/>
            <a:ext cx="34381440" cy="66621658"/>
          </a:xfrm>
        </p:spPr>
        <p:txBody>
          <a:bodyPr/>
          <a:lstStyle>
            <a:lvl1pPr>
              <a:defRPr sz="6377"/>
            </a:lvl1pPr>
            <a:lvl2pPr>
              <a:defRPr sz="5486"/>
            </a:lvl2pPr>
            <a:lvl3pPr>
              <a:defRPr sz="4526"/>
            </a:lvl3pPr>
            <a:lvl4pPr>
              <a:defRPr sz="4114"/>
            </a:lvl4pPr>
            <a:lvl5pPr>
              <a:defRPr sz="4114"/>
            </a:lvl5pPr>
            <a:lvl6pPr>
              <a:defRPr sz="4114"/>
            </a:lvl6pPr>
            <a:lvl7pPr>
              <a:defRPr sz="4114"/>
            </a:lvl7pPr>
            <a:lvl8pPr>
              <a:defRPr sz="4114"/>
            </a:lvl8pPr>
            <a:lvl9pPr>
              <a:defRPr sz="41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3"/>
            <a:ext cx="9696451" cy="3070858"/>
          </a:xfrm>
        </p:spPr>
        <p:txBody>
          <a:bodyPr anchor="b"/>
          <a:lstStyle>
            <a:lvl1pPr marL="0" indent="0">
              <a:buNone/>
              <a:defRPr sz="5486" b="1"/>
            </a:lvl1pPr>
            <a:lvl2pPr marL="1039014" indent="0">
              <a:buNone/>
              <a:defRPr sz="4526" b="1"/>
            </a:lvl2pPr>
            <a:lvl3pPr marL="2078030" indent="0">
              <a:buNone/>
              <a:defRPr sz="4114" b="1"/>
            </a:lvl3pPr>
            <a:lvl4pPr marL="3117045" indent="0">
              <a:buNone/>
              <a:defRPr sz="3634" b="1"/>
            </a:lvl4pPr>
            <a:lvl5pPr marL="4156060" indent="0">
              <a:buNone/>
              <a:defRPr sz="3634" b="1"/>
            </a:lvl5pPr>
            <a:lvl6pPr marL="5195075" indent="0">
              <a:buNone/>
              <a:defRPr sz="3634" b="1"/>
            </a:lvl6pPr>
            <a:lvl7pPr marL="6234090" indent="0">
              <a:buNone/>
              <a:defRPr sz="3634" b="1"/>
            </a:lvl7pPr>
            <a:lvl8pPr marL="7273105" indent="0">
              <a:buNone/>
              <a:defRPr sz="3634" b="1"/>
            </a:lvl8pPr>
            <a:lvl9pPr marL="8312120" indent="0">
              <a:buNone/>
              <a:defRPr sz="36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1"/>
            <a:ext cx="9696451" cy="18966182"/>
          </a:xfrm>
        </p:spPr>
        <p:txBody>
          <a:bodyPr/>
          <a:lstStyle>
            <a:lvl1pPr>
              <a:defRPr sz="5486"/>
            </a:lvl1pPr>
            <a:lvl2pPr>
              <a:defRPr sz="4526"/>
            </a:lvl2pPr>
            <a:lvl3pPr>
              <a:defRPr sz="4114"/>
            </a:lvl3pPr>
            <a:lvl4pPr>
              <a:defRPr sz="3634"/>
            </a:lvl4pPr>
            <a:lvl5pPr>
              <a:defRPr sz="3634"/>
            </a:lvl5pPr>
            <a:lvl6pPr>
              <a:defRPr sz="3634"/>
            </a:lvl6pPr>
            <a:lvl7pPr>
              <a:defRPr sz="3634"/>
            </a:lvl7pPr>
            <a:lvl8pPr>
              <a:defRPr sz="3634"/>
            </a:lvl8pPr>
            <a:lvl9pPr>
              <a:defRPr sz="36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2" y="7368543"/>
            <a:ext cx="9700260" cy="3070858"/>
          </a:xfrm>
        </p:spPr>
        <p:txBody>
          <a:bodyPr anchor="b"/>
          <a:lstStyle>
            <a:lvl1pPr marL="0" indent="0">
              <a:buNone/>
              <a:defRPr sz="5486" b="1"/>
            </a:lvl1pPr>
            <a:lvl2pPr marL="1039014" indent="0">
              <a:buNone/>
              <a:defRPr sz="4526" b="1"/>
            </a:lvl2pPr>
            <a:lvl3pPr marL="2078030" indent="0">
              <a:buNone/>
              <a:defRPr sz="4114" b="1"/>
            </a:lvl3pPr>
            <a:lvl4pPr marL="3117045" indent="0">
              <a:buNone/>
              <a:defRPr sz="3634" b="1"/>
            </a:lvl4pPr>
            <a:lvl5pPr marL="4156060" indent="0">
              <a:buNone/>
              <a:defRPr sz="3634" b="1"/>
            </a:lvl5pPr>
            <a:lvl6pPr marL="5195075" indent="0">
              <a:buNone/>
              <a:defRPr sz="3634" b="1"/>
            </a:lvl6pPr>
            <a:lvl7pPr marL="6234090" indent="0">
              <a:buNone/>
              <a:defRPr sz="3634" b="1"/>
            </a:lvl7pPr>
            <a:lvl8pPr marL="7273105" indent="0">
              <a:buNone/>
              <a:defRPr sz="3634" b="1"/>
            </a:lvl8pPr>
            <a:lvl9pPr marL="8312120" indent="0">
              <a:buNone/>
              <a:defRPr sz="36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2" y="10439401"/>
            <a:ext cx="9700260" cy="18966182"/>
          </a:xfrm>
        </p:spPr>
        <p:txBody>
          <a:bodyPr/>
          <a:lstStyle>
            <a:lvl1pPr>
              <a:defRPr sz="5486"/>
            </a:lvl1pPr>
            <a:lvl2pPr>
              <a:defRPr sz="4526"/>
            </a:lvl2pPr>
            <a:lvl3pPr>
              <a:defRPr sz="4114"/>
            </a:lvl3pPr>
            <a:lvl4pPr>
              <a:defRPr sz="3634"/>
            </a:lvl4pPr>
            <a:lvl5pPr>
              <a:defRPr sz="3634"/>
            </a:lvl5pPr>
            <a:lvl6pPr>
              <a:defRPr sz="3634"/>
            </a:lvl6pPr>
            <a:lvl7pPr>
              <a:defRPr sz="3634"/>
            </a:lvl7pPr>
            <a:lvl8pPr>
              <a:defRPr sz="3634"/>
            </a:lvl8pPr>
            <a:lvl9pPr>
              <a:defRPr sz="36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39"/>
            <a:ext cx="7219952" cy="5577840"/>
          </a:xfrm>
        </p:spPr>
        <p:txBody>
          <a:bodyPr anchor="b"/>
          <a:lstStyle>
            <a:lvl1pPr algn="l">
              <a:defRPr sz="452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5"/>
            <a:ext cx="12268200" cy="28094943"/>
          </a:xfrm>
        </p:spPr>
        <p:txBody>
          <a:bodyPr/>
          <a:lstStyle>
            <a:lvl1pPr>
              <a:defRPr sz="7268"/>
            </a:lvl1pPr>
            <a:lvl2pPr>
              <a:defRPr sz="6377"/>
            </a:lvl2pPr>
            <a:lvl3pPr>
              <a:defRPr sz="5486"/>
            </a:lvl3pPr>
            <a:lvl4pPr>
              <a:defRPr sz="4526"/>
            </a:lvl4pPr>
            <a:lvl5pPr>
              <a:defRPr sz="4526"/>
            </a:lvl5pPr>
            <a:lvl6pPr>
              <a:defRPr sz="4526"/>
            </a:lvl6pPr>
            <a:lvl7pPr>
              <a:defRPr sz="4526"/>
            </a:lvl7pPr>
            <a:lvl8pPr>
              <a:defRPr sz="4526"/>
            </a:lvl8pPr>
            <a:lvl9pPr>
              <a:defRPr sz="45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5"/>
            <a:ext cx="7219952" cy="22517103"/>
          </a:xfrm>
        </p:spPr>
        <p:txBody>
          <a:bodyPr/>
          <a:lstStyle>
            <a:lvl1pPr marL="0" indent="0">
              <a:buNone/>
              <a:defRPr sz="3154"/>
            </a:lvl1pPr>
            <a:lvl2pPr marL="1039014" indent="0">
              <a:buNone/>
              <a:defRPr sz="2743"/>
            </a:lvl2pPr>
            <a:lvl3pPr marL="2078030" indent="0">
              <a:buNone/>
              <a:defRPr sz="2263"/>
            </a:lvl3pPr>
            <a:lvl4pPr marL="3117045" indent="0">
              <a:buNone/>
              <a:defRPr sz="2057"/>
            </a:lvl4pPr>
            <a:lvl5pPr marL="4156060" indent="0">
              <a:buNone/>
              <a:defRPr sz="2057"/>
            </a:lvl5pPr>
            <a:lvl6pPr marL="5195075" indent="0">
              <a:buNone/>
              <a:defRPr sz="2057"/>
            </a:lvl6pPr>
            <a:lvl7pPr marL="6234090" indent="0">
              <a:buNone/>
              <a:defRPr sz="2057"/>
            </a:lvl7pPr>
            <a:lvl8pPr marL="7273105" indent="0">
              <a:buNone/>
              <a:defRPr sz="2057"/>
            </a:lvl8pPr>
            <a:lvl9pPr marL="8312120" indent="0">
              <a:buNone/>
              <a:defRPr sz="20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2"/>
            <a:ext cx="13167360" cy="2720343"/>
          </a:xfrm>
        </p:spPr>
        <p:txBody>
          <a:bodyPr anchor="b"/>
          <a:lstStyle>
            <a:lvl1pPr algn="l">
              <a:defRPr sz="452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1"/>
            <a:ext cx="13167360" cy="19751040"/>
          </a:xfrm>
        </p:spPr>
        <p:txBody>
          <a:bodyPr/>
          <a:lstStyle>
            <a:lvl1pPr marL="0" indent="0">
              <a:buNone/>
              <a:defRPr sz="7268"/>
            </a:lvl1pPr>
            <a:lvl2pPr marL="1039014" indent="0">
              <a:buNone/>
              <a:defRPr sz="6377"/>
            </a:lvl2pPr>
            <a:lvl3pPr marL="2078030" indent="0">
              <a:buNone/>
              <a:defRPr sz="5486"/>
            </a:lvl3pPr>
            <a:lvl4pPr marL="3117045" indent="0">
              <a:buNone/>
              <a:defRPr sz="4526"/>
            </a:lvl4pPr>
            <a:lvl5pPr marL="4156060" indent="0">
              <a:buNone/>
              <a:defRPr sz="4526"/>
            </a:lvl5pPr>
            <a:lvl6pPr marL="5195075" indent="0">
              <a:buNone/>
              <a:defRPr sz="4526"/>
            </a:lvl6pPr>
            <a:lvl7pPr marL="6234090" indent="0">
              <a:buNone/>
              <a:defRPr sz="4526"/>
            </a:lvl7pPr>
            <a:lvl8pPr marL="7273105" indent="0">
              <a:buNone/>
              <a:defRPr sz="4526"/>
            </a:lvl8pPr>
            <a:lvl9pPr marL="8312120" indent="0">
              <a:buNone/>
              <a:defRPr sz="452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5"/>
            <a:ext cx="13167360" cy="3863337"/>
          </a:xfrm>
        </p:spPr>
        <p:txBody>
          <a:bodyPr/>
          <a:lstStyle>
            <a:lvl1pPr marL="0" indent="0">
              <a:buNone/>
              <a:defRPr sz="3154"/>
            </a:lvl1pPr>
            <a:lvl2pPr marL="1039014" indent="0">
              <a:buNone/>
              <a:defRPr sz="2743"/>
            </a:lvl2pPr>
            <a:lvl3pPr marL="2078030" indent="0">
              <a:buNone/>
              <a:defRPr sz="2263"/>
            </a:lvl3pPr>
            <a:lvl4pPr marL="3117045" indent="0">
              <a:buNone/>
              <a:defRPr sz="2057"/>
            </a:lvl4pPr>
            <a:lvl5pPr marL="4156060" indent="0">
              <a:buNone/>
              <a:defRPr sz="2057"/>
            </a:lvl5pPr>
            <a:lvl6pPr marL="5195075" indent="0">
              <a:buNone/>
              <a:defRPr sz="2057"/>
            </a:lvl6pPr>
            <a:lvl7pPr marL="6234090" indent="0">
              <a:buNone/>
              <a:defRPr sz="2057"/>
            </a:lvl7pPr>
            <a:lvl8pPr marL="7273105" indent="0">
              <a:buNone/>
              <a:defRPr sz="2057"/>
            </a:lvl8pPr>
            <a:lvl9pPr marL="8312120" indent="0">
              <a:buNone/>
              <a:defRPr sz="20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  <a:prstGeom prst="rect">
            <a:avLst/>
          </a:prstGeom>
        </p:spPr>
        <p:txBody>
          <a:bodyPr vert="horz" lIns="303050" tIns="151525" rIns="303050" bIns="15152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1"/>
            <a:ext cx="19751040" cy="21724623"/>
          </a:xfrm>
          <a:prstGeom prst="rect">
            <a:avLst/>
          </a:prstGeom>
        </p:spPr>
        <p:txBody>
          <a:bodyPr vert="horz" lIns="303050" tIns="151525" rIns="303050" bIns="1515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4"/>
            <a:ext cx="5120640" cy="1752601"/>
          </a:xfrm>
          <a:prstGeom prst="rect">
            <a:avLst/>
          </a:prstGeom>
        </p:spPr>
        <p:txBody>
          <a:bodyPr vert="horz" lIns="303050" tIns="151525" rIns="303050" bIns="151525" rtlCol="0" anchor="ctr"/>
          <a:lstStyle>
            <a:lvl1pPr algn="l">
              <a:defRPr sz="27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A2F8-C40F-FC40-A0B2-BC9A7689FEEB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4"/>
            <a:ext cx="6949440" cy="1752601"/>
          </a:xfrm>
          <a:prstGeom prst="rect">
            <a:avLst/>
          </a:prstGeom>
        </p:spPr>
        <p:txBody>
          <a:bodyPr vert="horz" lIns="303050" tIns="151525" rIns="303050" bIns="151525" rtlCol="0" anchor="ctr"/>
          <a:lstStyle>
            <a:lvl1pPr algn="ctr">
              <a:defRPr sz="27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4"/>
            <a:ext cx="5120640" cy="1752601"/>
          </a:xfrm>
          <a:prstGeom prst="rect">
            <a:avLst/>
          </a:prstGeom>
        </p:spPr>
        <p:txBody>
          <a:bodyPr vert="horz" lIns="303050" tIns="151525" rIns="303050" bIns="151525" rtlCol="0" anchor="ctr"/>
          <a:lstStyle>
            <a:lvl1pPr algn="r">
              <a:defRPr sz="27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5D70-9081-8A43-AE89-1686387E1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014" rtl="0" eaLnBrk="1" latinLnBrk="0" hangingPunct="1">
        <a:spcBef>
          <a:spcPct val="0"/>
        </a:spcBef>
        <a:buNone/>
        <a:defRPr sz="10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9261" indent="-779261" algn="l" defTabSz="1039014" rtl="0" eaLnBrk="1" latinLnBrk="0" hangingPunct="1">
        <a:spcBef>
          <a:spcPct val="20000"/>
        </a:spcBef>
        <a:buFont typeface="Arial"/>
        <a:buChar char="•"/>
        <a:defRPr sz="7268" kern="1200">
          <a:solidFill>
            <a:schemeClr val="tx1"/>
          </a:solidFill>
          <a:latin typeface="+mn-lt"/>
          <a:ea typeface="+mn-ea"/>
          <a:cs typeface="+mn-cs"/>
        </a:defRPr>
      </a:lvl1pPr>
      <a:lvl2pPr marL="1688399" indent="-649385" algn="l" defTabSz="1039014" rtl="0" eaLnBrk="1" latinLnBrk="0" hangingPunct="1">
        <a:spcBef>
          <a:spcPct val="20000"/>
        </a:spcBef>
        <a:buFont typeface="Arial"/>
        <a:buChar char="–"/>
        <a:defRPr sz="6377" kern="1200">
          <a:solidFill>
            <a:schemeClr val="tx1"/>
          </a:solidFill>
          <a:latin typeface="+mn-lt"/>
          <a:ea typeface="+mn-ea"/>
          <a:cs typeface="+mn-cs"/>
        </a:defRPr>
      </a:lvl2pPr>
      <a:lvl3pPr marL="2597538" indent="-519508" algn="l" defTabSz="1039014" rtl="0" eaLnBrk="1" latinLnBrk="0" hangingPunct="1">
        <a:spcBef>
          <a:spcPct val="20000"/>
        </a:spcBef>
        <a:buFont typeface="Arial"/>
        <a:buChar char="•"/>
        <a:defRPr sz="5486" kern="1200">
          <a:solidFill>
            <a:schemeClr val="tx1"/>
          </a:solidFill>
          <a:latin typeface="+mn-lt"/>
          <a:ea typeface="+mn-ea"/>
          <a:cs typeface="+mn-cs"/>
        </a:defRPr>
      </a:lvl3pPr>
      <a:lvl4pPr marL="3636552" indent="-519508" algn="l" defTabSz="1039014" rtl="0" eaLnBrk="1" latinLnBrk="0" hangingPunct="1">
        <a:spcBef>
          <a:spcPct val="20000"/>
        </a:spcBef>
        <a:buFont typeface="Arial"/>
        <a:buChar char="–"/>
        <a:defRPr sz="4526" kern="1200">
          <a:solidFill>
            <a:schemeClr val="tx1"/>
          </a:solidFill>
          <a:latin typeface="+mn-lt"/>
          <a:ea typeface="+mn-ea"/>
          <a:cs typeface="+mn-cs"/>
        </a:defRPr>
      </a:lvl4pPr>
      <a:lvl5pPr marL="4675568" indent="-519508" algn="l" defTabSz="1039014" rtl="0" eaLnBrk="1" latinLnBrk="0" hangingPunct="1">
        <a:spcBef>
          <a:spcPct val="20000"/>
        </a:spcBef>
        <a:buFont typeface="Arial"/>
        <a:buChar char="»"/>
        <a:defRPr sz="4526" kern="1200">
          <a:solidFill>
            <a:schemeClr val="tx1"/>
          </a:solidFill>
          <a:latin typeface="+mn-lt"/>
          <a:ea typeface="+mn-ea"/>
          <a:cs typeface="+mn-cs"/>
        </a:defRPr>
      </a:lvl5pPr>
      <a:lvl6pPr marL="5714582" indent="-519508" algn="l" defTabSz="1039014" rtl="0" eaLnBrk="1" latinLnBrk="0" hangingPunct="1">
        <a:spcBef>
          <a:spcPct val="20000"/>
        </a:spcBef>
        <a:buFont typeface="Arial"/>
        <a:buChar char="•"/>
        <a:defRPr sz="4526" kern="1200">
          <a:solidFill>
            <a:schemeClr val="tx1"/>
          </a:solidFill>
          <a:latin typeface="+mn-lt"/>
          <a:ea typeface="+mn-ea"/>
          <a:cs typeface="+mn-cs"/>
        </a:defRPr>
      </a:lvl6pPr>
      <a:lvl7pPr marL="6753598" indent="-519508" algn="l" defTabSz="1039014" rtl="0" eaLnBrk="1" latinLnBrk="0" hangingPunct="1">
        <a:spcBef>
          <a:spcPct val="20000"/>
        </a:spcBef>
        <a:buFont typeface="Arial"/>
        <a:buChar char="•"/>
        <a:defRPr sz="4526" kern="1200">
          <a:solidFill>
            <a:schemeClr val="tx1"/>
          </a:solidFill>
          <a:latin typeface="+mn-lt"/>
          <a:ea typeface="+mn-ea"/>
          <a:cs typeface="+mn-cs"/>
        </a:defRPr>
      </a:lvl7pPr>
      <a:lvl8pPr marL="7792612" indent="-519508" algn="l" defTabSz="1039014" rtl="0" eaLnBrk="1" latinLnBrk="0" hangingPunct="1">
        <a:spcBef>
          <a:spcPct val="20000"/>
        </a:spcBef>
        <a:buFont typeface="Arial"/>
        <a:buChar char="•"/>
        <a:defRPr sz="4526" kern="1200">
          <a:solidFill>
            <a:schemeClr val="tx1"/>
          </a:solidFill>
          <a:latin typeface="+mn-lt"/>
          <a:ea typeface="+mn-ea"/>
          <a:cs typeface="+mn-cs"/>
        </a:defRPr>
      </a:lvl8pPr>
      <a:lvl9pPr marL="8831627" indent="-519508" algn="l" defTabSz="1039014" rtl="0" eaLnBrk="1" latinLnBrk="0" hangingPunct="1">
        <a:spcBef>
          <a:spcPct val="20000"/>
        </a:spcBef>
        <a:buFont typeface="Arial"/>
        <a:buChar char="•"/>
        <a:defRPr sz="45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1pPr>
      <a:lvl2pPr marL="1039014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2pPr>
      <a:lvl3pPr marL="2078030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3pPr>
      <a:lvl4pPr marL="3117045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4pPr>
      <a:lvl5pPr marL="4156060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5pPr>
      <a:lvl6pPr marL="5195075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6pPr>
      <a:lvl7pPr marL="6234090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7pPr>
      <a:lvl8pPr marL="7273105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8pPr>
      <a:lvl9pPr marL="8312120" algn="l" defTabSz="1039014" rtl="0" eaLnBrk="1" latinLnBrk="0" hangingPunct="1">
        <a:defRPr sz="41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96129" y="1917285"/>
            <a:ext cx="17328240" cy="3384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83" dirty="0">
                <a:latin typeface="Tahoma"/>
              </a:rPr>
              <a:t>Poster Title</a:t>
            </a:r>
          </a:p>
          <a:p>
            <a:pPr algn="ctr"/>
            <a:r>
              <a:rPr lang="en-US" sz="4114" dirty="0">
                <a:latin typeface="Tahoma"/>
              </a:rPr>
              <a:t>Author 1, Author 2, … , Author N</a:t>
            </a:r>
          </a:p>
          <a:p>
            <a:pPr algn="ctr"/>
            <a:r>
              <a:rPr lang="en-US" sz="3703" dirty="0">
                <a:latin typeface="Tahoma"/>
              </a:rPr>
              <a:t>School Name and District</a:t>
            </a:r>
          </a:p>
          <a:p>
            <a:pPr algn="ctr"/>
            <a:r>
              <a:rPr lang="en-US" sz="3703" dirty="0">
                <a:latin typeface="Tahoma"/>
              </a:rPr>
              <a:t>Town, State</a:t>
            </a:r>
          </a:p>
          <a:p>
            <a:pPr algn="ctr"/>
            <a:r>
              <a:rPr lang="en-US" sz="3291" dirty="0">
                <a:latin typeface="Tahoma"/>
              </a:rPr>
              <a:t>Author mail addresses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632" y="7101728"/>
            <a:ext cx="5689020" cy="725455"/>
          </a:xfrm>
          <a:prstGeom prst="rect">
            <a:avLst/>
          </a:prstGeom>
          <a:noFill/>
          <a:ln w="12700"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114" dirty="0">
                <a:latin typeface="Tahoma"/>
              </a:rPr>
              <a:t>Introduction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5041" y="8241254"/>
            <a:ext cx="5689020" cy="76886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91" dirty="0">
                <a:latin typeface="Times New Roman"/>
              </a:rPr>
              <a:t>Tell us about your project.  How did it start?  What problem are you addressing? What are your goals and motivation? Who worked on it?</a:t>
            </a: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109" y="1917284"/>
            <a:ext cx="3781729" cy="27087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5329" y="1526904"/>
            <a:ext cx="5987325" cy="3884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5041" y="16850389"/>
            <a:ext cx="5689020" cy="725455"/>
          </a:xfrm>
          <a:prstGeom prst="rect">
            <a:avLst/>
          </a:prstGeom>
          <a:noFill/>
          <a:ln w="12700"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114" dirty="0">
                <a:latin typeface="Tahoma"/>
              </a:rPr>
              <a:t>Background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5041" y="17964951"/>
            <a:ext cx="5689020" cy="1022074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91" dirty="0">
                <a:latin typeface="Times New Roman"/>
              </a:rPr>
              <a:t>Discuss the research you did on the problem you are addressing.  Did you have to deal with any requirements?  Constraints/limitations?  Are there previous versions of your project – either worked on by you or teams in the past?  What are other teams doing about the issue/problem?</a:t>
            </a: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27" y="11354183"/>
            <a:ext cx="2686576" cy="45190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4126" y="17729258"/>
            <a:ext cx="4306162" cy="43061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3516" y="12286882"/>
            <a:ext cx="4618928" cy="287869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714546" y="7100532"/>
            <a:ext cx="5689020" cy="725455"/>
          </a:xfrm>
          <a:prstGeom prst="rect">
            <a:avLst/>
          </a:prstGeom>
          <a:noFill/>
          <a:ln w="12700"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114" dirty="0">
                <a:latin typeface="Tahoma"/>
              </a:rPr>
              <a:t>Methodology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701650" y="8241254"/>
            <a:ext cx="5689020" cy="76886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91" dirty="0">
                <a:latin typeface="Times New Roman"/>
              </a:rPr>
              <a:t>Give details about how you selected a solution; designed, built, and tested your solution; and any rebuilds/design changes you had to make.  (It’s ok to do that!) </a:t>
            </a: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6378" y="18787460"/>
            <a:ext cx="3215638" cy="300773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5708186" y="16913982"/>
            <a:ext cx="5689020" cy="725455"/>
          </a:xfrm>
          <a:prstGeom prst="rect">
            <a:avLst/>
          </a:prstGeom>
          <a:noFill/>
          <a:ln w="12700"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114" dirty="0">
                <a:latin typeface="Tahoma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714546" y="17977307"/>
            <a:ext cx="5689020" cy="41436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91" dirty="0">
                <a:latin typeface="Times New Roman"/>
              </a:rPr>
              <a:t>What does your design do? Did you meet your goals? </a:t>
            </a: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678155" y="23320229"/>
            <a:ext cx="5689020" cy="725455"/>
          </a:xfrm>
          <a:prstGeom prst="rect">
            <a:avLst/>
          </a:prstGeom>
          <a:noFill/>
          <a:ln w="12700"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114" dirty="0">
                <a:latin typeface="Tahoma"/>
              </a:rPr>
              <a:t>Future Work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678155" y="24330291"/>
            <a:ext cx="5689020" cy="41436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91" dirty="0">
                <a:latin typeface="Times New Roman"/>
              </a:rPr>
              <a:t>What plans do you have for this project in the next months?  Year?</a:t>
            </a: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  <a:p>
            <a:pPr algn="just"/>
            <a:endParaRPr lang="en-US" sz="3291" dirty="0">
              <a:latin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040" y="29353004"/>
            <a:ext cx="20775629" cy="1020857"/>
          </a:xfrm>
          <a:prstGeom prst="rect">
            <a:avLst/>
          </a:prstGeom>
          <a:noFill/>
          <a:ln w="12700" cap="rnd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91" dirty="0">
                <a:latin typeface="Tahoma"/>
              </a:rPr>
              <a:t>Acknowledgments</a:t>
            </a:r>
          </a:p>
          <a:p>
            <a:pPr algn="ctr"/>
            <a:r>
              <a:rPr lang="en-US" sz="2743" dirty="0">
                <a:latin typeface="Tahoma"/>
              </a:rPr>
              <a:t>Who is your advisor?  Sponsor?  Who provided space and materials?  And don’t forget parents/guardians!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188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Office Theme</vt:lpstr>
      <vt:lpstr>PowerPoint Presentation</vt:lpstr>
    </vt:vector>
  </TitlesOfParts>
  <Company>University of Virginia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 Donohue</dc:creator>
  <cp:lastModifiedBy>Dutta, Ashutosh</cp:lastModifiedBy>
  <cp:revision>5</cp:revision>
  <dcterms:created xsi:type="dcterms:W3CDTF">2016-06-04T18:14:21Z</dcterms:created>
  <dcterms:modified xsi:type="dcterms:W3CDTF">2020-01-05T04:26:02Z</dcterms:modified>
</cp:coreProperties>
</file>